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91" r:id="rId3"/>
  </p:sldMasterIdLst>
  <p:notesMasterIdLst>
    <p:notesMasterId r:id="rId65"/>
  </p:notesMasterIdLst>
  <p:sldIdLst>
    <p:sldId id="256" r:id="rId4"/>
    <p:sldId id="314" r:id="rId5"/>
    <p:sldId id="259" r:id="rId6"/>
    <p:sldId id="263" r:id="rId7"/>
    <p:sldId id="267" r:id="rId8"/>
    <p:sldId id="257" r:id="rId9"/>
    <p:sldId id="322" r:id="rId10"/>
    <p:sldId id="361" r:id="rId11"/>
    <p:sldId id="262" r:id="rId12"/>
    <p:sldId id="364" r:id="rId13"/>
    <p:sldId id="281" r:id="rId14"/>
    <p:sldId id="365" r:id="rId15"/>
    <p:sldId id="283" r:id="rId16"/>
    <p:sldId id="275" r:id="rId17"/>
    <p:sldId id="367" r:id="rId18"/>
    <p:sldId id="366" r:id="rId19"/>
    <p:sldId id="258" r:id="rId20"/>
    <p:sldId id="368" r:id="rId21"/>
    <p:sldId id="260" r:id="rId22"/>
    <p:sldId id="370" r:id="rId23"/>
    <p:sldId id="371" r:id="rId24"/>
    <p:sldId id="318" r:id="rId25"/>
    <p:sldId id="327" r:id="rId26"/>
    <p:sldId id="261" r:id="rId27"/>
    <p:sldId id="373" r:id="rId28"/>
    <p:sldId id="282" r:id="rId29"/>
    <p:sldId id="375" r:id="rId30"/>
    <p:sldId id="374" r:id="rId31"/>
    <p:sldId id="376" r:id="rId32"/>
    <p:sldId id="377" r:id="rId33"/>
    <p:sldId id="288" r:id="rId34"/>
    <p:sldId id="425" r:id="rId35"/>
    <p:sldId id="294" r:id="rId36"/>
    <p:sldId id="328" r:id="rId37"/>
    <p:sldId id="300" r:id="rId38"/>
    <p:sldId id="302" r:id="rId39"/>
    <p:sldId id="324" r:id="rId40"/>
    <p:sldId id="325" r:id="rId41"/>
    <p:sldId id="326" r:id="rId42"/>
    <p:sldId id="378" r:id="rId43"/>
    <p:sldId id="323" r:id="rId44"/>
    <p:sldId id="265" r:id="rId45"/>
    <p:sldId id="344" r:id="rId46"/>
    <p:sldId id="347" r:id="rId47"/>
    <p:sldId id="348" r:id="rId48"/>
    <p:sldId id="379" r:id="rId49"/>
    <p:sldId id="351" r:id="rId50"/>
    <p:sldId id="268" r:id="rId51"/>
    <p:sldId id="380" r:id="rId52"/>
    <p:sldId id="381" r:id="rId53"/>
    <p:sldId id="353" r:id="rId54"/>
    <p:sldId id="354" r:id="rId55"/>
    <p:sldId id="382" r:id="rId56"/>
    <p:sldId id="276" r:id="rId57"/>
    <p:sldId id="383" r:id="rId58"/>
    <p:sldId id="384" r:id="rId59"/>
    <p:sldId id="358" r:id="rId60"/>
    <p:sldId id="359" r:id="rId61"/>
    <p:sldId id="385" r:id="rId62"/>
    <p:sldId id="357" r:id="rId63"/>
    <p:sldId id="293" r:id="rId64"/>
  </p:sldIdLst>
  <p:sldSz cx="9144000" cy="5143500" type="screen16x9"/>
  <p:notesSz cx="6858000" cy="9144000"/>
  <p:embeddedFontLst>
    <p:embeddedFont>
      <p:font typeface="DengXian" panose="02010600030101010101" pitchFamily="2" charset="-122"/>
      <p:regular r:id="rId66"/>
      <p:bold r:id="rId67"/>
    </p:embeddedFont>
    <p:embeddedFont>
      <p:font typeface="Aharoni" panose="02010803020104030203" pitchFamily="2" charset="-79"/>
      <p:bold r:id="rId68"/>
    </p:embeddedFont>
    <p:embeddedFont>
      <p:font typeface="Archivo Black" panose="020B0604020202020204" charset="0"/>
      <p:regular r:id="rId69"/>
    </p:embeddedFont>
    <p:embeddedFont>
      <p:font typeface="Cambria Math" panose="02040503050406030204" pitchFamily="18" charset="0"/>
      <p:regular r:id="rId70"/>
    </p:embeddedFont>
    <p:embeddedFont>
      <p:font typeface="Exo 2 Black" panose="020B0604020202020204" charset="0"/>
      <p:bold r:id="rId71"/>
      <p:boldItalic r:id="rId72"/>
    </p:embeddedFont>
    <p:embeddedFont>
      <p:font typeface="Montserrat Medium" panose="00000600000000000000" pitchFamily="2" charset="0"/>
      <p:regular r:id="rId73"/>
      <p:bold r:id="rId74"/>
      <p:italic r:id="rId75"/>
      <p:boldItalic r:id="rId76"/>
    </p:embeddedFont>
    <p:embeddedFont>
      <p:font typeface="Orbitron Medium" panose="020B0604020202020204" charset="0"/>
      <p:regular r:id="rId77"/>
      <p:bold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97245"/>
    <a:srgbClr val="00487E"/>
    <a:srgbClr val="FFE1E1"/>
    <a:srgbClr val="FFEFEF"/>
    <a:srgbClr val="B7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002BF4-C902-4752-AE14-9B21292F18C8}">
  <a:tblStyle styleId="{05002BF4-C902-4752-AE14-9B21292F18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39" autoAdjust="0"/>
  </p:normalViewPr>
  <p:slideViewPr>
    <p:cSldViewPr snapToGrid="0">
      <p:cViewPr varScale="1">
        <p:scale>
          <a:sx n="77" d="100"/>
          <a:sy n="77" d="100"/>
        </p:scale>
        <p:origin x="9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font" Target="fonts/font3.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9.fntdata"/><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7.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2.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11.fntdata"/><Relationship Id="rId7" Type="http://schemas.openxmlformats.org/officeDocument/2006/relationships/slide" Target="slides/slide4.xml"/><Relationship Id="rId71" Type="http://schemas.openxmlformats.org/officeDocument/2006/relationships/font" Target="fonts/font6.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12468a04dee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12468a04dee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3326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g12468a04dee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8" name="Google Shape;2928;g12468a04dee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241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132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e4957916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e4957916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7974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156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247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922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8273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2488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7750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6524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12468a04dee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12468a04de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4181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735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124410d3e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124410d3e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các bình thí nghiệm để mở câu hỏi. GV bấm mũi tên để kết thúc trò chơi.</a:t>
            </a:r>
            <a:endParaRPr lang="en-US"/>
          </a:p>
        </p:txBody>
      </p:sp>
    </p:spTree>
    <p:extLst>
      <p:ext uri="{BB962C8B-B14F-4D97-AF65-F5344CB8AC3E}">
        <p14:creationId xmlns:p14="http://schemas.microsoft.com/office/powerpoint/2010/main" val="1919233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280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7192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077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5090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83214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12468a04dee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12468a04de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663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86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6820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883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9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41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532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94163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15149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2"/>
        <p:cNvGrpSpPr/>
        <p:nvPr/>
      </p:nvGrpSpPr>
      <p:grpSpPr>
        <a:xfrm>
          <a:off x="0" y="0"/>
          <a:ext cx="0" cy="0"/>
          <a:chOff x="0" y="0"/>
          <a:chExt cx="0" cy="0"/>
        </a:xfrm>
      </p:grpSpPr>
      <p:sp>
        <p:nvSpPr>
          <p:cNvPr id="4503" name="Google Shape;4503;g124695f8a4c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4" name="Google Shape;4504;g124695f8a4c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e4957916e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e4957916e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12468a04dee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12468a04dee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12468a04dee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12468a04dee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904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12468a04dee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12468a04dee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322400" y="1047900"/>
            <a:ext cx="6499200" cy="2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322400" y="3633900"/>
            <a:ext cx="6499200" cy="461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22"/>
        <p:cNvGrpSpPr/>
        <p:nvPr/>
      </p:nvGrpSpPr>
      <p:grpSpPr>
        <a:xfrm>
          <a:off x="0" y="0"/>
          <a:ext cx="0" cy="0"/>
          <a:chOff x="0" y="0"/>
          <a:chExt cx="0" cy="0"/>
        </a:xfrm>
      </p:grpSpPr>
      <p:sp>
        <p:nvSpPr>
          <p:cNvPr id="223" name="Google Shape;223;p1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txBox="1">
            <a:spLocks noGrp="1"/>
          </p:cNvSpPr>
          <p:nvPr>
            <p:ph type="title"/>
          </p:nvPr>
        </p:nvSpPr>
        <p:spPr>
          <a:xfrm>
            <a:off x="3623247" y="1418125"/>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6" name="Google Shape;226;p13"/>
          <p:cNvSpPr txBox="1">
            <a:spLocks noGrp="1"/>
          </p:cNvSpPr>
          <p:nvPr>
            <p:ph type="title" idx="2" hasCustomPrompt="1"/>
          </p:nvPr>
        </p:nvSpPr>
        <p:spPr>
          <a:xfrm>
            <a:off x="2903250" y="136412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27" name="Google Shape;227;p13"/>
          <p:cNvSpPr txBox="1">
            <a:spLocks noGrp="1"/>
          </p:cNvSpPr>
          <p:nvPr>
            <p:ph type="subTitle" idx="1"/>
          </p:nvPr>
        </p:nvSpPr>
        <p:spPr>
          <a:xfrm>
            <a:off x="3623247" y="1756525"/>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28" name="Google Shape;228;p13"/>
          <p:cNvSpPr txBox="1">
            <a:spLocks noGrp="1"/>
          </p:cNvSpPr>
          <p:nvPr>
            <p:ph type="title" idx="3"/>
          </p:nvPr>
        </p:nvSpPr>
        <p:spPr>
          <a:xfrm>
            <a:off x="3623247" y="2589613"/>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9" name="Google Shape;229;p13"/>
          <p:cNvSpPr txBox="1">
            <a:spLocks noGrp="1"/>
          </p:cNvSpPr>
          <p:nvPr>
            <p:ph type="title" idx="4" hasCustomPrompt="1"/>
          </p:nvPr>
        </p:nvSpPr>
        <p:spPr>
          <a:xfrm>
            <a:off x="2903250" y="253567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0" name="Google Shape;230;p13"/>
          <p:cNvSpPr txBox="1">
            <a:spLocks noGrp="1"/>
          </p:cNvSpPr>
          <p:nvPr>
            <p:ph type="subTitle" idx="5"/>
          </p:nvPr>
        </p:nvSpPr>
        <p:spPr>
          <a:xfrm>
            <a:off x="3623247" y="2928013"/>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1" name="Google Shape;231;p13"/>
          <p:cNvSpPr txBox="1">
            <a:spLocks noGrp="1"/>
          </p:cNvSpPr>
          <p:nvPr>
            <p:ph type="title" idx="6"/>
          </p:nvPr>
        </p:nvSpPr>
        <p:spPr>
          <a:xfrm>
            <a:off x="3623247" y="3761100"/>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2" name="Google Shape;232;p13"/>
          <p:cNvSpPr txBox="1">
            <a:spLocks noGrp="1"/>
          </p:cNvSpPr>
          <p:nvPr>
            <p:ph type="title" idx="7" hasCustomPrompt="1"/>
          </p:nvPr>
        </p:nvSpPr>
        <p:spPr>
          <a:xfrm>
            <a:off x="2903250" y="3707100"/>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3" name="Google Shape;233;p13"/>
          <p:cNvSpPr txBox="1">
            <a:spLocks noGrp="1"/>
          </p:cNvSpPr>
          <p:nvPr>
            <p:ph type="subTitle" idx="8"/>
          </p:nvPr>
        </p:nvSpPr>
        <p:spPr>
          <a:xfrm>
            <a:off x="3623247" y="4099500"/>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4" name="Google Shape;234;p13"/>
          <p:cNvSpPr txBox="1">
            <a:spLocks noGrp="1"/>
          </p:cNvSpPr>
          <p:nvPr>
            <p:ph type="title" idx="9"/>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lt2"/>
        </a:solidFill>
        <a:effectLst/>
      </p:bgPr>
    </p:bg>
    <p:spTree>
      <p:nvGrpSpPr>
        <p:cNvPr id="1" name="Shape 235"/>
        <p:cNvGrpSpPr/>
        <p:nvPr/>
      </p:nvGrpSpPr>
      <p:grpSpPr>
        <a:xfrm>
          <a:off x="0" y="0"/>
          <a:ext cx="0" cy="0"/>
          <a:chOff x="0" y="0"/>
          <a:chExt cx="0" cy="0"/>
        </a:xfrm>
      </p:grpSpPr>
      <p:sp>
        <p:nvSpPr>
          <p:cNvPr id="236" name="Google Shape;236;p1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txBox="1">
            <a:spLocks noGrp="1"/>
          </p:cNvSpPr>
          <p:nvPr>
            <p:ph type="title"/>
          </p:nvPr>
        </p:nvSpPr>
        <p:spPr>
          <a:xfrm>
            <a:off x="1636050" y="3233550"/>
            <a:ext cx="5871900" cy="5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9" name="Google Shape;239;p14"/>
          <p:cNvSpPr txBox="1">
            <a:spLocks noGrp="1"/>
          </p:cNvSpPr>
          <p:nvPr>
            <p:ph type="subTitle" idx="1"/>
          </p:nvPr>
        </p:nvSpPr>
        <p:spPr>
          <a:xfrm>
            <a:off x="1636050" y="1324950"/>
            <a:ext cx="5871900" cy="190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Montserrat Medium"/>
              <a:buNone/>
              <a:defRPr sz="2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lt2"/>
        </a:solidFill>
        <a:effectLst/>
      </p:bgPr>
    </p:bg>
    <p:spTree>
      <p:nvGrpSpPr>
        <p:cNvPr id="1" name="Shape 278"/>
        <p:cNvGrpSpPr/>
        <p:nvPr/>
      </p:nvGrpSpPr>
      <p:grpSpPr>
        <a:xfrm>
          <a:off x="0" y="0"/>
          <a:ext cx="0" cy="0"/>
          <a:chOff x="0" y="0"/>
          <a:chExt cx="0" cy="0"/>
        </a:xfrm>
      </p:grpSpPr>
      <p:sp>
        <p:nvSpPr>
          <p:cNvPr id="279" name="Google Shape;279;p1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txBox="1">
            <a:spLocks noGrp="1"/>
          </p:cNvSpPr>
          <p:nvPr>
            <p:ph type="subTitle" idx="1"/>
          </p:nvPr>
        </p:nvSpPr>
        <p:spPr>
          <a:xfrm>
            <a:off x="1683000" y="3095100"/>
            <a:ext cx="57780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82" name="Google Shape;282;p16"/>
          <p:cNvSpPr txBox="1">
            <a:spLocks noGrp="1"/>
          </p:cNvSpPr>
          <p:nvPr>
            <p:ph type="title"/>
          </p:nvPr>
        </p:nvSpPr>
        <p:spPr>
          <a:xfrm>
            <a:off x="1683000" y="1371300"/>
            <a:ext cx="5778000" cy="172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324"/>
        <p:cNvGrpSpPr/>
        <p:nvPr/>
      </p:nvGrpSpPr>
      <p:grpSpPr>
        <a:xfrm>
          <a:off x="0" y="0"/>
          <a:ext cx="0" cy="0"/>
          <a:chOff x="0" y="0"/>
          <a:chExt cx="0" cy="0"/>
        </a:xfrm>
      </p:grpSpPr>
      <p:sp>
        <p:nvSpPr>
          <p:cNvPr id="325" name="Google Shape;325;p1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txBox="1">
            <a:spLocks noGrp="1"/>
          </p:cNvSpPr>
          <p:nvPr>
            <p:ph type="subTitle" idx="1"/>
          </p:nvPr>
        </p:nvSpPr>
        <p:spPr>
          <a:xfrm>
            <a:off x="4423727" y="2410050"/>
            <a:ext cx="29700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28" name="Google Shape;328;p18"/>
          <p:cNvSpPr txBox="1">
            <a:spLocks noGrp="1"/>
          </p:cNvSpPr>
          <p:nvPr>
            <p:ph type="title"/>
          </p:nvPr>
        </p:nvSpPr>
        <p:spPr>
          <a:xfrm>
            <a:off x="4423727" y="1686750"/>
            <a:ext cx="29700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29" name="Google Shape;329;p18"/>
          <p:cNvGrpSpPr/>
          <p:nvPr/>
        </p:nvGrpSpPr>
        <p:grpSpPr>
          <a:xfrm>
            <a:off x="76202" y="3140240"/>
            <a:ext cx="171833" cy="943110"/>
            <a:chOff x="6952525" y="2517050"/>
            <a:chExt cx="245475" cy="1347300"/>
          </a:xfrm>
        </p:grpSpPr>
        <p:sp>
          <p:nvSpPr>
            <p:cNvPr id="330" name="Google Shape;330;p18"/>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8"/>
          <p:cNvGrpSpPr/>
          <p:nvPr/>
        </p:nvGrpSpPr>
        <p:grpSpPr>
          <a:xfrm>
            <a:off x="76202" y="2681315"/>
            <a:ext cx="214917" cy="230335"/>
            <a:chOff x="424275" y="4593075"/>
            <a:chExt cx="307025" cy="329050"/>
          </a:xfrm>
        </p:grpSpPr>
        <p:sp>
          <p:nvSpPr>
            <p:cNvPr id="335" name="Google Shape;335;p1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18"/>
          <p:cNvGrpSpPr/>
          <p:nvPr/>
        </p:nvGrpSpPr>
        <p:grpSpPr>
          <a:xfrm flipH="1">
            <a:off x="76200" y="4311955"/>
            <a:ext cx="1533560" cy="755352"/>
            <a:chOff x="383775" y="4031500"/>
            <a:chExt cx="2190800" cy="1079075"/>
          </a:xfrm>
        </p:grpSpPr>
        <p:sp>
          <p:nvSpPr>
            <p:cNvPr id="339" name="Google Shape;339;p1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464"/>
        <p:cNvGrpSpPr/>
        <p:nvPr/>
      </p:nvGrpSpPr>
      <p:grpSpPr>
        <a:xfrm>
          <a:off x="0" y="0"/>
          <a:ext cx="0" cy="0"/>
          <a:chOff x="0" y="0"/>
          <a:chExt cx="0" cy="0"/>
        </a:xfrm>
      </p:grpSpPr>
      <p:sp>
        <p:nvSpPr>
          <p:cNvPr id="465" name="Google Shape;465;p22"/>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2"/>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2"/>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8" name="Google Shape;468;p22"/>
          <p:cNvSpPr txBox="1">
            <a:spLocks noGrp="1"/>
          </p:cNvSpPr>
          <p:nvPr>
            <p:ph type="body" idx="1"/>
          </p:nvPr>
        </p:nvSpPr>
        <p:spPr>
          <a:xfrm>
            <a:off x="720000" y="1216800"/>
            <a:ext cx="3852000" cy="3386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200"/>
            </a:lvl1pPr>
            <a:lvl2pPr marL="914400" lvl="1" indent="-304800" rtl="0">
              <a:lnSpc>
                <a:spcPct val="115000"/>
              </a:lnSpc>
              <a:spcBef>
                <a:spcPts val="0"/>
              </a:spcBef>
              <a:spcAft>
                <a:spcPts val="0"/>
              </a:spcAft>
              <a:buSzPts val="1200"/>
              <a:buChar char="○"/>
              <a:defRPr sz="1200"/>
            </a:lvl2pPr>
            <a:lvl3pPr marL="1371600" lvl="2" indent="-304800" rtl="0">
              <a:lnSpc>
                <a:spcPct val="115000"/>
              </a:lnSpc>
              <a:spcBef>
                <a:spcPts val="0"/>
              </a:spcBef>
              <a:spcAft>
                <a:spcPts val="0"/>
              </a:spcAft>
              <a:buSzPts val="1200"/>
              <a:buChar char="■"/>
              <a:defRPr sz="1200"/>
            </a:lvl3pPr>
            <a:lvl4pPr marL="1828800" lvl="3" indent="-304800" rtl="0">
              <a:lnSpc>
                <a:spcPct val="115000"/>
              </a:lnSpc>
              <a:spcBef>
                <a:spcPts val="0"/>
              </a:spcBef>
              <a:spcAft>
                <a:spcPts val="0"/>
              </a:spcAft>
              <a:buSzPts val="1200"/>
              <a:buChar char="●"/>
              <a:defRPr sz="1200"/>
            </a:lvl4pPr>
            <a:lvl5pPr marL="2286000" lvl="4" indent="-304800" rtl="0">
              <a:lnSpc>
                <a:spcPct val="115000"/>
              </a:lnSpc>
              <a:spcBef>
                <a:spcPts val="0"/>
              </a:spcBef>
              <a:spcAft>
                <a:spcPts val="0"/>
              </a:spcAft>
              <a:buSzPts val="1200"/>
              <a:buChar char="○"/>
              <a:defRPr sz="1200"/>
            </a:lvl5pPr>
            <a:lvl6pPr marL="2743200" lvl="5" indent="-304800" rtl="0">
              <a:lnSpc>
                <a:spcPct val="115000"/>
              </a:lnSpc>
              <a:spcBef>
                <a:spcPts val="0"/>
              </a:spcBef>
              <a:spcAft>
                <a:spcPts val="0"/>
              </a:spcAft>
              <a:buSzPts val="1200"/>
              <a:buChar char="■"/>
              <a:defRPr sz="1200"/>
            </a:lvl6pPr>
            <a:lvl7pPr marL="3200400" lvl="6" indent="-304800" rtl="0">
              <a:lnSpc>
                <a:spcPct val="115000"/>
              </a:lnSpc>
              <a:spcBef>
                <a:spcPts val="0"/>
              </a:spcBef>
              <a:spcAft>
                <a:spcPts val="0"/>
              </a:spcAft>
              <a:buSzPts val="1200"/>
              <a:buChar char="●"/>
              <a:defRPr sz="1200"/>
            </a:lvl7pPr>
            <a:lvl8pPr marL="3657600" lvl="7" indent="-304800" rtl="0">
              <a:lnSpc>
                <a:spcPct val="115000"/>
              </a:lnSpc>
              <a:spcBef>
                <a:spcPts val="0"/>
              </a:spcBef>
              <a:spcAft>
                <a:spcPts val="0"/>
              </a:spcAft>
              <a:buSzPts val="1200"/>
              <a:buChar char="○"/>
              <a:defRPr sz="1200"/>
            </a:lvl8pPr>
            <a:lvl9pPr marL="4114800" lvl="8" indent="-304800" rtl="0">
              <a:lnSpc>
                <a:spcPct val="115000"/>
              </a:lnSpc>
              <a:spcBef>
                <a:spcPts val="0"/>
              </a:spcBef>
              <a:spcAft>
                <a:spcPts val="0"/>
              </a:spcAft>
              <a:buSzPts val="1200"/>
              <a:buChar char="■"/>
              <a:defRPr sz="1200"/>
            </a:lvl9pPr>
          </a:lstStyle>
          <a:p>
            <a:endParaRPr/>
          </a:p>
        </p:txBody>
      </p:sp>
      <p:sp>
        <p:nvSpPr>
          <p:cNvPr id="469" name="Google Shape;469;p22"/>
          <p:cNvSpPr txBox="1">
            <a:spLocks noGrp="1"/>
          </p:cNvSpPr>
          <p:nvPr>
            <p:ph type="body" idx="2"/>
          </p:nvPr>
        </p:nvSpPr>
        <p:spPr>
          <a:xfrm>
            <a:off x="4572000" y="1719575"/>
            <a:ext cx="3852000" cy="28842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lt1"/>
              </a:buClr>
              <a:buSzPts val="1200"/>
              <a:buFont typeface="Montserrat Medium"/>
              <a:buChar char="●"/>
              <a:defRPr sz="2200">
                <a:solidFill>
                  <a:schemeClr val="lt1"/>
                </a:solidFill>
                <a:latin typeface="Exo 2 Black"/>
                <a:ea typeface="Exo 2 Black"/>
                <a:cs typeface="Exo 2 Black"/>
                <a:sym typeface="Exo 2 Black"/>
              </a:defRPr>
            </a:lvl1pPr>
            <a:lvl2pPr marL="914400" lvl="1"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2pPr>
            <a:lvl3pPr marL="1371600" lvl="2"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3pPr>
            <a:lvl4pPr marL="1828800" lvl="3"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4pPr>
            <a:lvl5pPr marL="2286000" lvl="4"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5pPr>
            <a:lvl6pPr marL="2743200" lvl="5"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6pPr>
            <a:lvl7pPr marL="3200400" lvl="6"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7pPr>
            <a:lvl8pPr marL="3657600" lvl="7"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8pPr>
            <a:lvl9pPr marL="4114800" lvl="8"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9pPr>
          </a:lstStyle>
          <a:p>
            <a:endParaRPr/>
          </a:p>
        </p:txBody>
      </p:sp>
      <p:grpSp>
        <p:nvGrpSpPr>
          <p:cNvPr id="470" name="Google Shape;470;p22"/>
          <p:cNvGrpSpPr/>
          <p:nvPr/>
        </p:nvGrpSpPr>
        <p:grpSpPr>
          <a:xfrm>
            <a:off x="76197" y="845785"/>
            <a:ext cx="346832" cy="1809080"/>
            <a:chOff x="4713875" y="2486650"/>
            <a:chExt cx="495475" cy="2584400"/>
          </a:xfrm>
        </p:grpSpPr>
        <p:sp>
          <p:nvSpPr>
            <p:cNvPr id="471" name="Google Shape;471;p22"/>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2"/>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2"/>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2"/>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2"/>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22"/>
          <p:cNvGrpSpPr/>
          <p:nvPr/>
        </p:nvGrpSpPr>
        <p:grpSpPr>
          <a:xfrm>
            <a:off x="76202" y="2883482"/>
            <a:ext cx="214917" cy="230335"/>
            <a:chOff x="424275" y="4593075"/>
            <a:chExt cx="307025" cy="329050"/>
          </a:xfrm>
        </p:grpSpPr>
        <p:sp>
          <p:nvSpPr>
            <p:cNvPr id="487" name="Google Shape;487;p2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22"/>
          <p:cNvGrpSpPr/>
          <p:nvPr/>
        </p:nvGrpSpPr>
        <p:grpSpPr>
          <a:xfrm>
            <a:off x="76192" y="76210"/>
            <a:ext cx="1100050" cy="540977"/>
            <a:chOff x="823225" y="4003400"/>
            <a:chExt cx="1571500" cy="772825"/>
          </a:xfrm>
        </p:grpSpPr>
        <p:sp>
          <p:nvSpPr>
            <p:cNvPr id="491" name="Google Shape;491;p22"/>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2"/>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520"/>
        <p:cNvGrpSpPr/>
        <p:nvPr/>
      </p:nvGrpSpPr>
      <p:grpSpPr>
        <a:xfrm>
          <a:off x="0" y="0"/>
          <a:ext cx="0" cy="0"/>
          <a:chOff x="0" y="0"/>
          <a:chExt cx="0" cy="0"/>
        </a:xfrm>
      </p:grpSpPr>
      <p:sp>
        <p:nvSpPr>
          <p:cNvPr id="521" name="Google Shape;521;p2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txBox="1">
            <a:spLocks noGrp="1"/>
          </p:cNvSpPr>
          <p:nvPr>
            <p:ph type="title"/>
          </p:nvPr>
        </p:nvSpPr>
        <p:spPr>
          <a:xfrm>
            <a:off x="1791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4" name="Google Shape;524;p24"/>
          <p:cNvSpPr txBox="1">
            <a:spLocks noGrp="1"/>
          </p:cNvSpPr>
          <p:nvPr>
            <p:ph type="subTitle" idx="1"/>
          </p:nvPr>
        </p:nvSpPr>
        <p:spPr>
          <a:xfrm>
            <a:off x="1791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5" name="Google Shape;525;p24"/>
          <p:cNvSpPr txBox="1">
            <a:spLocks noGrp="1"/>
          </p:cNvSpPr>
          <p:nvPr>
            <p:ph type="title" idx="2"/>
          </p:nvPr>
        </p:nvSpPr>
        <p:spPr>
          <a:xfrm>
            <a:off x="5109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6" name="Google Shape;526;p24"/>
          <p:cNvSpPr txBox="1">
            <a:spLocks noGrp="1"/>
          </p:cNvSpPr>
          <p:nvPr>
            <p:ph type="subTitle" idx="3"/>
          </p:nvPr>
        </p:nvSpPr>
        <p:spPr>
          <a:xfrm>
            <a:off x="5109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7" name="Google Shape;527;p24"/>
          <p:cNvSpPr txBox="1">
            <a:spLocks noGrp="1"/>
          </p:cNvSpPr>
          <p:nvPr>
            <p:ph type="title" idx="4"/>
          </p:nvPr>
        </p:nvSpPr>
        <p:spPr>
          <a:xfrm>
            <a:off x="1791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8" name="Google Shape;528;p24"/>
          <p:cNvSpPr txBox="1">
            <a:spLocks noGrp="1"/>
          </p:cNvSpPr>
          <p:nvPr>
            <p:ph type="subTitle" idx="5"/>
          </p:nvPr>
        </p:nvSpPr>
        <p:spPr>
          <a:xfrm>
            <a:off x="1791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9" name="Google Shape;529;p24"/>
          <p:cNvSpPr txBox="1">
            <a:spLocks noGrp="1"/>
          </p:cNvSpPr>
          <p:nvPr>
            <p:ph type="title" idx="6"/>
          </p:nvPr>
        </p:nvSpPr>
        <p:spPr>
          <a:xfrm>
            <a:off x="5109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0" name="Google Shape;530;p24"/>
          <p:cNvSpPr txBox="1">
            <a:spLocks noGrp="1"/>
          </p:cNvSpPr>
          <p:nvPr>
            <p:ph type="subTitle" idx="7"/>
          </p:nvPr>
        </p:nvSpPr>
        <p:spPr>
          <a:xfrm>
            <a:off x="5109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31" name="Google Shape;531;p24"/>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2" name="Google Shape;532;p24"/>
          <p:cNvGrpSpPr/>
          <p:nvPr/>
        </p:nvGrpSpPr>
        <p:grpSpPr>
          <a:xfrm>
            <a:off x="8715845" y="1811855"/>
            <a:ext cx="214918" cy="250565"/>
            <a:chOff x="6571050" y="2495000"/>
            <a:chExt cx="307025" cy="357950"/>
          </a:xfrm>
        </p:grpSpPr>
        <p:sp>
          <p:nvSpPr>
            <p:cNvPr id="533" name="Google Shape;533;p2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4"/>
          <p:cNvGrpSpPr/>
          <p:nvPr/>
        </p:nvGrpSpPr>
        <p:grpSpPr>
          <a:xfrm>
            <a:off x="8715860" y="2291035"/>
            <a:ext cx="346832" cy="1809080"/>
            <a:chOff x="4713875" y="2486650"/>
            <a:chExt cx="495475" cy="2584400"/>
          </a:xfrm>
        </p:grpSpPr>
        <p:sp>
          <p:nvSpPr>
            <p:cNvPr id="537" name="Google Shape;537;p2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24"/>
          <p:cNvGrpSpPr/>
          <p:nvPr/>
        </p:nvGrpSpPr>
        <p:grpSpPr>
          <a:xfrm>
            <a:off x="7495925" y="4328730"/>
            <a:ext cx="1552163" cy="755352"/>
            <a:chOff x="359700" y="4031500"/>
            <a:chExt cx="2217375" cy="1079075"/>
          </a:xfrm>
        </p:grpSpPr>
        <p:sp>
          <p:nvSpPr>
            <p:cNvPr id="553" name="Google Shape;553;p2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2">
  <p:cSld name="CUSTOM_4_1_1">
    <p:spTree>
      <p:nvGrpSpPr>
        <p:cNvPr id="1" name="Shape 584"/>
        <p:cNvGrpSpPr/>
        <p:nvPr/>
      </p:nvGrpSpPr>
      <p:grpSpPr>
        <a:xfrm>
          <a:off x="0" y="0"/>
          <a:ext cx="0" cy="0"/>
          <a:chOff x="0" y="0"/>
          <a:chExt cx="0" cy="0"/>
        </a:xfrm>
      </p:grpSpPr>
      <p:sp>
        <p:nvSpPr>
          <p:cNvPr id="585" name="Google Shape;585;p2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txBox="1">
            <a:spLocks noGrp="1"/>
          </p:cNvSpPr>
          <p:nvPr>
            <p:ph type="title"/>
          </p:nvPr>
        </p:nvSpPr>
        <p:spPr>
          <a:xfrm>
            <a:off x="1158000" y="1834326"/>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8" name="Google Shape;588;p26"/>
          <p:cNvSpPr txBox="1">
            <a:spLocks noGrp="1"/>
          </p:cNvSpPr>
          <p:nvPr>
            <p:ph type="subTitle" idx="1"/>
          </p:nvPr>
        </p:nvSpPr>
        <p:spPr>
          <a:xfrm>
            <a:off x="1158000" y="2172726"/>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89" name="Google Shape;589;p26"/>
          <p:cNvSpPr txBox="1">
            <a:spLocks noGrp="1"/>
          </p:cNvSpPr>
          <p:nvPr>
            <p:ph type="title" idx="2"/>
          </p:nvPr>
        </p:nvSpPr>
        <p:spPr>
          <a:xfrm>
            <a:off x="5739600" y="1834326"/>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0" name="Google Shape;590;p26"/>
          <p:cNvSpPr txBox="1">
            <a:spLocks noGrp="1"/>
          </p:cNvSpPr>
          <p:nvPr>
            <p:ph type="subTitle" idx="3"/>
          </p:nvPr>
        </p:nvSpPr>
        <p:spPr>
          <a:xfrm>
            <a:off x="5739600" y="2172726"/>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1" name="Google Shape;591;p26"/>
          <p:cNvSpPr txBox="1">
            <a:spLocks noGrp="1"/>
          </p:cNvSpPr>
          <p:nvPr>
            <p:ph type="title" idx="4"/>
          </p:nvPr>
        </p:nvSpPr>
        <p:spPr>
          <a:xfrm>
            <a:off x="1158000" y="2891013"/>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2" name="Google Shape;592;p26"/>
          <p:cNvSpPr txBox="1">
            <a:spLocks noGrp="1"/>
          </p:cNvSpPr>
          <p:nvPr>
            <p:ph type="subTitle" idx="5"/>
          </p:nvPr>
        </p:nvSpPr>
        <p:spPr>
          <a:xfrm>
            <a:off x="1158000" y="3229413"/>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3" name="Google Shape;593;p26"/>
          <p:cNvSpPr txBox="1">
            <a:spLocks noGrp="1"/>
          </p:cNvSpPr>
          <p:nvPr>
            <p:ph type="title" idx="6"/>
          </p:nvPr>
        </p:nvSpPr>
        <p:spPr>
          <a:xfrm>
            <a:off x="5739600" y="2891013"/>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4" name="Google Shape;594;p26"/>
          <p:cNvSpPr txBox="1">
            <a:spLocks noGrp="1"/>
          </p:cNvSpPr>
          <p:nvPr>
            <p:ph type="subTitle" idx="7"/>
          </p:nvPr>
        </p:nvSpPr>
        <p:spPr>
          <a:xfrm>
            <a:off x="5739600" y="322941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5" name="Google Shape;595;p26"/>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96" name="Google Shape;596;p26"/>
          <p:cNvGrpSpPr/>
          <p:nvPr/>
        </p:nvGrpSpPr>
        <p:grpSpPr>
          <a:xfrm>
            <a:off x="8718295" y="1463555"/>
            <a:ext cx="214918" cy="250565"/>
            <a:chOff x="6571050" y="2495000"/>
            <a:chExt cx="307025" cy="357950"/>
          </a:xfrm>
        </p:grpSpPr>
        <p:sp>
          <p:nvSpPr>
            <p:cNvPr id="597" name="Google Shape;597;p2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a:off x="6051522" y="76202"/>
            <a:ext cx="1675047" cy="149573"/>
            <a:chOff x="6242648" y="540003"/>
            <a:chExt cx="1675047" cy="149573"/>
          </a:xfrm>
        </p:grpSpPr>
        <p:sp>
          <p:nvSpPr>
            <p:cNvPr id="601" name="Google Shape;601;p26"/>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6"/>
          <p:cNvGrpSpPr/>
          <p:nvPr/>
        </p:nvGrpSpPr>
        <p:grpSpPr>
          <a:xfrm>
            <a:off x="7955178" y="76210"/>
            <a:ext cx="1184085" cy="1158745"/>
            <a:chOff x="5301275" y="2528150"/>
            <a:chExt cx="1691550" cy="1655350"/>
          </a:xfrm>
        </p:grpSpPr>
        <p:sp>
          <p:nvSpPr>
            <p:cNvPr id="607" name="Google Shape;607;p2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6"/>
          <p:cNvGrpSpPr/>
          <p:nvPr/>
        </p:nvGrpSpPr>
        <p:grpSpPr>
          <a:xfrm flipH="1">
            <a:off x="76200" y="4311955"/>
            <a:ext cx="1533560" cy="755352"/>
            <a:chOff x="383775" y="4031500"/>
            <a:chExt cx="2190800" cy="1079075"/>
          </a:xfrm>
        </p:grpSpPr>
        <p:sp>
          <p:nvSpPr>
            <p:cNvPr id="610" name="Google Shape;610;p2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26"/>
          <p:cNvGrpSpPr/>
          <p:nvPr/>
        </p:nvGrpSpPr>
        <p:grpSpPr>
          <a:xfrm>
            <a:off x="76210" y="2274260"/>
            <a:ext cx="346832" cy="1809080"/>
            <a:chOff x="4713875" y="2486650"/>
            <a:chExt cx="495475" cy="2584400"/>
          </a:xfrm>
        </p:grpSpPr>
        <p:sp>
          <p:nvSpPr>
            <p:cNvPr id="613" name="Google Shape;613;p26"/>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26"/>
          <p:cNvGrpSpPr/>
          <p:nvPr/>
        </p:nvGrpSpPr>
        <p:grpSpPr>
          <a:xfrm>
            <a:off x="76202" y="1815315"/>
            <a:ext cx="214917" cy="230335"/>
            <a:chOff x="424275" y="4593075"/>
            <a:chExt cx="307025" cy="329050"/>
          </a:xfrm>
        </p:grpSpPr>
        <p:sp>
          <p:nvSpPr>
            <p:cNvPr id="629" name="Google Shape;629;p2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6">
    <p:bg>
      <p:bgPr>
        <a:solidFill>
          <a:schemeClr val="lt2"/>
        </a:solidFill>
        <a:effectLst/>
      </p:bgPr>
    </p:bg>
    <p:spTree>
      <p:nvGrpSpPr>
        <p:cNvPr id="1" name="Shape 710"/>
        <p:cNvGrpSpPr/>
        <p:nvPr/>
      </p:nvGrpSpPr>
      <p:grpSpPr>
        <a:xfrm>
          <a:off x="0" y="0"/>
          <a:ext cx="0" cy="0"/>
          <a:chOff x="0" y="0"/>
          <a:chExt cx="0" cy="0"/>
        </a:xfrm>
      </p:grpSpPr>
      <p:sp>
        <p:nvSpPr>
          <p:cNvPr id="711" name="Google Shape;711;p2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txBox="1">
            <a:spLocks noGrp="1"/>
          </p:cNvSpPr>
          <p:nvPr>
            <p:ph type="title" hasCustomPrompt="1"/>
          </p:nvPr>
        </p:nvSpPr>
        <p:spPr>
          <a:xfrm>
            <a:off x="1820050" y="1259775"/>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4" name="Google Shape;714;p29"/>
          <p:cNvSpPr txBox="1">
            <a:spLocks noGrp="1"/>
          </p:cNvSpPr>
          <p:nvPr>
            <p:ph type="subTitle" idx="1"/>
          </p:nvPr>
        </p:nvSpPr>
        <p:spPr>
          <a:xfrm>
            <a:off x="1820050" y="2105779"/>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
        <p:nvSpPr>
          <p:cNvPr id="715" name="Google Shape;715;p29"/>
          <p:cNvSpPr txBox="1">
            <a:spLocks noGrp="1"/>
          </p:cNvSpPr>
          <p:nvPr>
            <p:ph type="title" idx="2" hasCustomPrompt="1"/>
          </p:nvPr>
        </p:nvSpPr>
        <p:spPr>
          <a:xfrm>
            <a:off x="1820050" y="2699320"/>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6" name="Google Shape;716;p29"/>
          <p:cNvSpPr txBox="1">
            <a:spLocks noGrp="1"/>
          </p:cNvSpPr>
          <p:nvPr>
            <p:ph type="subTitle" idx="3"/>
          </p:nvPr>
        </p:nvSpPr>
        <p:spPr>
          <a:xfrm>
            <a:off x="1820050" y="3545324"/>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1">
  <p:cSld name="CUSTOM_6_1">
    <p:spTree>
      <p:nvGrpSpPr>
        <p:cNvPr id="1" name="Shape 717"/>
        <p:cNvGrpSpPr/>
        <p:nvPr/>
      </p:nvGrpSpPr>
      <p:grpSpPr>
        <a:xfrm>
          <a:off x="0" y="0"/>
          <a:ext cx="0" cy="0"/>
          <a:chOff x="0" y="0"/>
          <a:chExt cx="0" cy="0"/>
        </a:xfrm>
      </p:grpSpPr>
      <p:sp>
        <p:nvSpPr>
          <p:cNvPr id="718" name="Google Shape;718;p30"/>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0"/>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1" name="Google Shape;721;p30"/>
          <p:cNvSpPr txBox="1">
            <a:spLocks noGrp="1"/>
          </p:cNvSpPr>
          <p:nvPr>
            <p:ph type="title" idx="2"/>
          </p:nvPr>
        </p:nvSpPr>
        <p:spPr>
          <a:xfrm>
            <a:off x="2070104"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2" name="Google Shape;722;p30"/>
          <p:cNvSpPr txBox="1">
            <a:spLocks noGrp="1"/>
          </p:cNvSpPr>
          <p:nvPr>
            <p:ph type="subTitle" idx="1"/>
          </p:nvPr>
        </p:nvSpPr>
        <p:spPr>
          <a:xfrm>
            <a:off x="2070104"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3" name="Google Shape;723;p30"/>
          <p:cNvSpPr txBox="1">
            <a:spLocks noGrp="1"/>
          </p:cNvSpPr>
          <p:nvPr>
            <p:ph type="title" idx="3" hasCustomPrompt="1"/>
          </p:nvPr>
        </p:nvSpPr>
        <p:spPr>
          <a:xfrm>
            <a:off x="7200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4" name="Google Shape;724;p30"/>
          <p:cNvSpPr txBox="1">
            <a:spLocks noGrp="1"/>
          </p:cNvSpPr>
          <p:nvPr>
            <p:ph type="title" idx="4"/>
          </p:nvPr>
        </p:nvSpPr>
        <p:spPr>
          <a:xfrm>
            <a:off x="6177600"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5" name="Google Shape;725;p30"/>
          <p:cNvSpPr txBox="1">
            <a:spLocks noGrp="1"/>
          </p:cNvSpPr>
          <p:nvPr>
            <p:ph type="subTitle" idx="5"/>
          </p:nvPr>
        </p:nvSpPr>
        <p:spPr>
          <a:xfrm>
            <a:off x="6177600"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6" name="Google Shape;726;p30"/>
          <p:cNvSpPr txBox="1">
            <a:spLocks noGrp="1"/>
          </p:cNvSpPr>
          <p:nvPr>
            <p:ph type="title" idx="6" hasCustomPrompt="1"/>
          </p:nvPr>
        </p:nvSpPr>
        <p:spPr>
          <a:xfrm>
            <a:off x="48276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7" name="Google Shape;727;p30"/>
          <p:cNvSpPr txBox="1">
            <a:spLocks noGrp="1"/>
          </p:cNvSpPr>
          <p:nvPr>
            <p:ph type="title" idx="7"/>
          </p:nvPr>
        </p:nvSpPr>
        <p:spPr>
          <a:xfrm>
            <a:off x="2070104"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8" name="Google Shape;728;p30"/>
          <p:cNvSpPr txBox="1">
            <a:spLocks noGrp="1"/>
          </p:cNvSpPr>
          <p:nvPr>
            <p:ph type="subTitle" idx="8"/>
          </p:nvPr>
        </p:nvSpPr>
        <p:spPr>
          <a:xfrm>
            <a:off x="2070104"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9" name="Google Shape;729;p30"/>
          <p:cNvSpPr txBox="1">
            <a:spLocks noGrp="1"/>
          </p:cNvSpPr>
          <p:nvPr>
            <p:ph type="title" idx="9" hasCustomPrompt="1"/>
          </p:nvPr>
        </p:nvSpPr>
        <p:spPr>
          <a:xfrm>
            <a:off x="7200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30" name="Google Shape;730;p30"/>
          <p:cNvSpPr txBox="1">
            <a:spLocks noGrp="1"/>
          </p:cNvSpPr>
          <p:nvPr>
            <p:ph type="title" idx="13"/>
          </p:nvPr>
        </p:nvSpPr>
        <p:spPr>
          <a:xfrm>
            <a:off x="61776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31" name="Google Shape;731;p30"/>
          <p:cNvSpPr txBox="1">
            <a:spLocks noGrp="1"/>
          </p:cNvSpPr>
          <p:nvPr>
            <p:ph type="subTitle" idx="14"/>
          </p:nvPr>
        </p:nvSpPr>
        <p:spPr>
          <a:xfrm>
            <a:off x="61776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32" name="Google Shape;732;p30"/>
          <p:cNvSpPr txBox="1">
            <a:spLocks noGrp="1"/>
          </p:cNvSpPr>
          <p:nvPr>
            <p:ph type="title" idx="15" hasCustomPrompt="1"/>
          </p:nvPr>
        </p:nvSpPr>
        <p:spPr>
          <a:xfrm>
            <a:off x="48276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33" name="Google Shape;733;p30"/>
          <p:cNvGrpSpPr/>
          <p:nvPr/>
        </p:nvGrpSpPr>
        <p:grpSpPr>
          <a:xfrm>
            <a:off x="76197" y="845785"/>
            <a:ext cx="346832" cy="1809080"/>
            <a:chOff x="4713875" y="2486650"/>
            <a:chExt cx="495475" cy="2584400"/>
          </a:xfrm>
        </p:grpSpPr>
        <p:sp>
          <p:nvSpPr>
            <p:cNvPr id="734" name="Google Shape;734;p3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30"/>
          <p:cNvGrpSpPr/>
          <p:nvPr/>
        </p:nvGrpSpPr>
        <p:grpSpPr>
          <a:xfrm>
            <a:off x="76202" y="2883482"/>
            <a:ext cx="214917" cy="230335"/>
            <a:chOff x="424275" y="4593075"/>
            <a:chExt cx="307025" cy="329050"/>
          </a:xfrm>
        </p:grpSpPr>
        <p:sp>
          <p:nvSpPr>
            <p:cNvPr id="750" name="Google Shape;750;p3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30"/>
          <p:cNvGrpSpPr/>
          <p:nvPr/>
        </p:nvGrpSpPr>
        <p:grpSpPr>
          <a:xfrm>
            <a:off x="76192" y="76210"/>
            <a:ext cx="1100050" cy="540977"/>
            <a:chOff x="823225" y="4003400"/>
            <a:chExt cx="1571500" cy="772825"/>
          </a:xfrm>
        </p:grpSpPr>
        <p:sp>
          <p:nvSpPr>
            <p:cNvPr id="754" name="Google Shape;754;p30"/>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30"/>
          <p:cNvGrpSpPr/>
          <p:nvPr/>
        </p:nvGrpSpPr>
        <p:grpSpPr>
          <a:xfrm>
            <a:off x="8720928" y="3462332"/>
            <a:ext cx="327163" cy="637788"/>
            <a:chOff x="2114275" y="3036050"/>
            <a:chExt cx="467375" cy="911125"/>
          </a:xfrm>
        </p:grpSpPr>
        <p:sp>
          <p:nvSpPr>
            <p:cNvPr id="757" name="Google Shape;757;p30"/>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30"/>
          <p:cNvGrpSpPr/>
          <p:nvPr/>
        </p:nvGrpSpPr>
        <p:grpSpPr>
          <a:xfrm>
            <a:off x="8833170" y="2983155"/>
            <a:ext cx="214918" cy="250565"/>
            <a:chOff x="6571050" y="2495000"/>
            <a:chExt cx="307025" cy="357950"/>
          </a:xfrm>
        </p:grpSpPr>
        <p:sp>
          <p:nvSpPr>
            <p:cNvPr id="761" name="Google Shape;761;p3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0"/>
          <p:cNvGrpSpPr/>
          <p:nvPr/>
        </p:nvGrpSpPr>
        <p:grpSpPr>
          <a:xfrm>
            <a:off x="7495925" y="4328730"/>
            <a:ext cx="1552163" cy="755352"/>
            <a:chOff x="359700" y="4031500"/>
            <a:chExt cx="2217375" cy="1079075"/>
          </a:xfrm>
        </p:grpSpPr>
        <p:sp>
          <p:nvSpPr>
            <p:cNvPr id="765" name="Google Shape;765;p30"/>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0"/>
          <p:cNvGrpSpPr/>
          <p:nvPr/>
        </p:nvGrpSpPr>
        <p:grpSpPr>
          <a:xfrm>
            <a:off x="5668472" y="4917728"/>
            <a:ext cx="1675047" cy="149572"/>
            <a:chOff x="4790625" y="1824675"/>
            <a:chExt cx="2392925" cy="213675"/>
          </a:xfrm>
        </p:grpSpPr>
        <p:sp>
          <p:nvSpPr>
            <p:cNvPr id="768" name="Google Shape;768;p3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832"/>
        <p:cNvGrpSpPr/>
        <p:nvPr/>
      </p:nvGrpSpPr>
      <p:grpSpPr>
        <a:xfrm>
          <a:off x="0" y="0"/>
          <a:ext cx="0" cy="0"/>
          <a:chOff x="0" y="0"/>
          <a:chExt cx="0" cy="0"/>
        </a:xfrm>
      </p:grpSpPr>
      <p:sp>
        <p:nvSpPr>
          <p:cNvPr id="833" name="Google Shape;833;p3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33"/>
          <p:cNvGrpSpPr/>
          <p:nvPr/>
        </p:nvGrpSpPr>
        <p:grpSpPr>
          <a:xfrm>
            <a:off x="7964565" y="3587470"/>
            <a:ext cx="1103235" cy="1479835"/>
            <a:chOff x="393738" y="1475915"/>
            <a:chExt cx="1103235" cy="1479835"/>
          </a:xfrm>
        </p:grpSpPr>
        <p:sp>
          <p:nvSpPr>
            <p:cNvPr id="836" name="Google Shape;836;p3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3"/>
          <p:cNvGrpSpPr/>
          <p:nvPr/>
        </p:nvGrpSpPr>
        <p:grpSpPr>
          <a:xfrm>
            <a:off x="7493393" y="3611398"/>
            <a:ext cx="242585" cy="475038"/>
            <a:chOff x="6833975" y="3957025"/>
            <a:chExt cx="346550" cy="678625"/>
          </a:xfrm>
        </p:grpSpPr>
        <p:sp>
          <p:nvSpPr>
            <p:cNvPr id="844" name="Google Shape;844;p3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33"/>
          <p:cNvGrpSpPr/>
          <p:nvPr/>
        </p:nvGrpSpPr>
        <p:grpSpPr>
          <a:xfrm>
            <a:off x="80082" y="76210"/>
            <a:ext cx="1279828" cy="1427160"/>
            <a:chOff x="5321800" y="3042900"/>
            <a:chExt cx="1828325" cy="2038800"/>
          </a:xfrm>
        </p:grpSpPr>
        <p:sp>
          <p:nvSpPr>
            <p:cNvPr id="848" name="Google Shape;848;p3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33"/>
          <p:cNvGrpSpPr/>
          <p:nvPr/>
        </p:nvGrpSpPr>
        <p:grpSpPr>
          <a:xfrm>
            <a:off x="1651402" y="560265"/>
            <a:ext cx="171833" cy="943110"/>
            <a:chOff x="6952525" y="2517050"/>
            <a:chExt cx="245475" cy="1347300"/>
          </a:xfrm>
        </p:grpSpPr>
        <p:sp>
          <p:nvSpPr>
            <p:cNvPr id="851" name="Google Shape;851;p3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33"/>
          <p:cNvGrpSpPr/>
          <p:nvPr/>
        </p:nvGrpSpPr>
        <p:grpSpPr>
          <a:xfrm>
            <a:off x="6060922" y="4453927"/>
            <a:ext cx="1675047" cy="149573"/>
            <a:chOff x="4790625" y="1824675"/>
            <a:chExt cx="2392925" cy="213675"/>
          </a:xfrm>
        </p:grpSpPr>
        <p:sp>
          <p:nvSpPr>
            <p:cNvPr id="856" name="Google Shape;856;p3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33"/>
          <p:cNvGrpSpPr/>
          <p:nvPr/>
        </p:nvGrpSpPr>
        <p:grpSpPr>
          <a:xfrm>
            <a:off x="719998" y="1731965"/>
            <a:ext cx="246837" cy="387257"/>
            <a:chOff x="404525" y="4002625"/>
            <a:chExt cx="352625" cy="553225"/>
          </a:xfrm>
        </p:grpSpPr>
        <p:sp>
          <p:nvSpPr>
            <p:cNvPr id="862" name="Google Shape;862;p3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3"/>
          <p:cNvGrpSpPr/>
          <p:nvPr/>
        </p:nvGrpSpPr>
        <p:grpSpPr>
          <a:xfrm>
            <a:off x="80077" y="1731965"/>
            <a:ext cx="214917" cy="230335"/>
            <a:chOff x="424275" y="4593075"/>
            <a:chExt cx="307025" cy="329050"/>
          </a:xfrm>
        </p:grpSpPr>
        <p:sp>
          <p:nvSpPr>
            <p:cNvPr id="868" name="Google Shape;868;p3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33"/>
          <p:cNvGrpSpPr/>
          <p:nvPr/>
        </p:nvGrpSpPr>
        <p:grpSpPr>
          <a:xfrm>
            <a:off x="8852895" y="3108305"/>
            <a:ext cx="214918" cy="250565"/>
            <a:chOff x="6571050" y="2495000"/>
            <a:chExt cx="307025" cy="357950"/>
          </a:xfrm>
        </p:grpSpPr>
        <p:sp>
          <p:nvSpPr>
            <p:cNvPr id="872" name="Google Shape;872;p3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8077160" y="1549785"/>
            <a:ext cx="346832" cy="1809080"/>
            <a:chOff x="4713875" y="2486650"/>
            <a:chExt cx="495475" cy="2584400"/>
          </a:xfrm>
        </p:grpSpPr>
        <p:sp>
          <p:nvSpPr>
            <p:cNvPr id="876" name="Google Shape;876;p3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3"/>
        <p:cNvGrpSpPr/>
        <p:nvPr/>
      </p:nvGrpSpPr>
      <p:grpSpPr>
        <a:xfrm>
          <a:off x="0" y="0"/>
          <a:ext cx="0" cy="0"/>
          <a:chOff x="0" y="0"/>
          <a:chExt cx="0" cy="0"/>
        </a:xfrm>
      </p:grpSpPr>
      <p:sp>
        <p:nvSpPr>
          <p:cNvPr id="14" name="Google Shape;14;p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141900" y="2100600"/>
            <a:ext cx="2860200" cy="9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141900" y="1380600"/>
            <a:ext cx="2860200" cy="7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800" b="1">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3141900" y="3085800"/>
            <a:ext cx="28602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2"/>
        </a:solidFill>
        <a:effectLst/>
      </p:bgPr>
    </p:bg>
    <p:spTree>
      <p:nvGrpSpPr>
        <p:cNvPr id="1" name="Shape 891"/>
        <p:cNvGrpSpPr/>
        <p:nvPr/>
      </p:nvGrpSpPr>
      <p:grpSpPr>
        <a:xfrm>
          <a:off x="0" y="0"/>
          <a:ext cx="0" cy="0"/>
          <a:chOff x="0" y="0"/>
          <a:chExt cx="0" cy="0"/>
        </a:xfrm>
      </p:grpSpPr>
      <p:sp>
        <p:nvSpPr>
          <p:cNvPr id="892" name="Google Shape;892;p3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34"/>
          <p:cNvGrpSpPr/>
          <p:nvPr/>
        </p:nvGrpSpPr>
        <p:grpSpPr>
          <a:xfrm>
            <a:off x="76212" y="3274972"/>
            <a:ext cx="1493135" cy="1792333"/>
            <a:chOff x="2444075" y="2506775"/>
            <a:chExt cx="2133050" cy="2560475"/>
          </a:xfrm>
        </p:grpSpPr>
        <p:sp>
          <p:nvSpPr>
            <p:cNvPr id="895" name="Google Shape;895;p34"/>
            <p:cNvSpPr/>
            <p:nvPr/>
          </p:nvSpPr>
          <p:spPr>
            <a:xfrm>
              <a:off x="4219950" y="2777675"/>
              <a:ext cx="307775" cy="56275"/>
            </a:xfrm>
            <a:custGeom>
              <a:avLst/>
              <a:gdLst/>
              <a:ahLst/>
              <a:cxnLst/>
              <a:rect l="l" t="t" r="r" b="b"/>
              <a:pathLst>
                <a:path w="12311" h="2251" extrusionOk="0">
                  <a:moveTo>
                    <a:pt x="0" y="1"/>
                  </a:moveTo>
                  <a:lnTo>
                    <a:pt x="0" y="2250"/>
                  </a:lnTo>
                  <a:lnTo>
                    <a:pt x="12311" y="2250"/>
                  </a:lnTo>
                  <a:lnTo>
                    <a:pt x="8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4205500" y="2764000"/>
              <a:ext cx="371625" cy="84375"/>
            </a:xfrm>
            <a:custGeom>
              <a:avLst/>
              <a:gdLst/>
              <a:ahLst/>
              <a:cxnLst/>
              <a:rect l="l" t="t" r="r" b="b"/>
              <a:pathLst>
                <a:path w="14865" h="3375" extrusionOk="0">
                  <a:moveTo>
                    <a:pt x="9150" y="1125"/>
                  </a:moveTo>
                  <a:lnTo>
                    <a:pt x="10913" y="2220"/>
                  </a:lnTo>
                  <a:lnTo>
                    <a:pt x="1186" y="2220"/>
                  </a:lnTo>
                  <a:lnTo>
                    <a:pt x="1186" y="1125"/>
                  </a:lnTo>
                  <a:close/>
                  <a:moveTo>
                    <a:pt x="1" y="1"/>
                  </a:moveTo>
                  <a:lnTo>
                    <a:pt x="1" y="3375"/>
                  </a:lnTo>
                  <a:lnTo>
                    <a:pt x="14864" y="3375"/>
                  </a:lnTo>
                  <a:lnTo>
                    <a:pt x="9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2826300" y="2722225"/>
              <a:ext cx="1393675" cy="111725"/>
            </a:xfrm>
            <a:custGeom>
              <a:avLst/>
              <a:gdLst/>
              <a:ahLst/>
              <a:cxnLst/>
              <a:rect l="l" t="t" r="r" b="b"/>
              <a:pathLst>
                <a:path w="55747" h="4469" extrusionOk="0">
                  <a:moveTo>
                    <a:pt x="1" y="0"/>
                  </a:moveTo>
                  <a:lnTo>
                    <a:pt x="1" y="4468"/>
                  </a:lnTo>
                  <a:lnTo>
                    <a:pt x="55746" y="4468"/>
                  </a:lnTo>
                  <a:lnTo>
                    <a:pt x="55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2812625" y="2707775"/>
              <a:ext cx="1421775" cy="140600"/>
            </a:xfrm>
            <a:custGeom>
              <a:avLst/>
              <a:gdLst/>
              <a:ahLst/>
              <a:cxnLst/>
              <a:rect l="l" t="t" r="r" b="b"/>
              <a:pathLst>
                <a:path w="56871" h="5624" extrusionOk="0">
                  <a:moveTo>
                    <a:pt x="55716" y="1125"/>
                  </a:moveTo>
                  <a:lnTo>
                    <a:pt x="55716" y="4469"/>
                  </a:lnTo>
                  <a:lnTo>
                    <a:pt x="1125" y="4469"/>
                  </a:lnTo>
                  <a:lnTo>
                    <a:pt x="1125" y="1125"/>
                  </a:lnTo>
                  <a:close/>
                  <a:moveTo>
                    <a:pt x="1" y="1"/>
                  </a:moveTo>
                  <a:lnTo>
                    <a:pt x="1" y="5624"/>
                  </a:lnTo>
                  <a:lnTo>
                    <a:pt x="56871" y="5624"/>
                  </a:lnTo>
                  <a:lnTo>
                    <a:pt x="56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2750325" y="2833925"/>
              <a:ext cx="120075" cy="1721925"/>
            </a:xfrm>
            <a:custGeom>
              <a:avLst/>
              <a:gdLst/>
              <a:ahLst/>
              <a:cxnLst/>
              <a:rect l="l" t="t" r="r" b="b"/>
              <a:pathLst>
                <a:path w="4803" h="68877" extrusionOk="0">
                  <a:moveTo>
                    <a:pt x="0" y="0"/>
                  </a:moveTo>
                  <a:lnTo>
                    <a:pt x="0" y="68877"/>
                  </a:lnTo>
                  <a:lnTo>
                    <a:pt x="4803" y="68877"/>
                  </a:lnTo>
                  <a:lnTo>
                    <a:pt x="48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2736650" y="2819475"/>
              <a:ext cx="148200" cy="1750825"/>
            </a:xfrm>
            <a:custGeom>
              <a:avLst/>
              <a:gdLst/>
              <a:ahLst/>
              <a:cxnLst/>
              <a:rect l="l" t="t" r="r" b="b"/>
              <a:pathLst>
                <a:path w="5928" h="70033" extrusionOk="0">
                  <a:moveTo>
                    <a:pt x="4772" y="1156"/>
                  </a:moveTo>
                  <a:lnTo>
                    <a:pt x="4772" y="68907"/>
                  </a:lnTo>
                  <a:lnTo>
                    <a:pt x="1125" y="68907"/>
                  </a:lnTo>
                  <a:lnTo>
                    <a:pt x="1125" y="1156"/>
                  </a:lnTo>
                  <a:close/>
                  <a:moveTo>
                    <a:pt x="0" y="1"/>
                  </a:moveTo>
                  <a:lnTo>
                    <a:pt x="0" y="70032"/>
                  </a:lnTo>
                  <a:lnTo>
                    <a:pt x="5927" y="70032"/>
                  </a:lnTo>
                  <a:lnTo>
                    <a:pt x="5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2667500" y="4102925"/>
              <a:ext cx="277375" cy="277400"/>
            </a:xfrm>
            <a:custGeom>
              <a:avLst/>
              <a:gdLst/>
              <a:ahLst/>
              <a:cxnLst/>
              <a:rect l="l" t="t" r="r" b="b"/>
              <a:pathLst>
                <a:path w="11095" h="11096" extrusionOk="0">
                  <a:moveTo>
                    <a:pt x="5562" y="1"/>
                  </a:moveTo>
                  <a:cubicBezTo>
                    <a:pt x="2493" y="1"/>
                    <a:pt x="0" y="2493"/>
                    <a:pt x="0" y="5563"/>
                  </a:cubicBezTo>
                  <a:cubicBezTo>
                    <a:pt x="0" y="8603"/>
                    <a:pt x="2493" y="11095"/>
                    <a:pt x="5562" y="11095"/>
                  </a:cubicBezTo>
                  <a:cubicBezTo>
                    <a:pt x="8632" y="11095"/>
                    <a:pt x="11094" y="8603"/>
                    <a:pt x="11094" y="5563"/>
                  </a:cubicBezTo>
                  <a:cubicBezTo>
                    <a:pt x="11094" y="2493"/>
                    <a:pt x="8632" y="1"/>
                    <a:pt x="5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2653800" y="4088500"/>
              <a:ext cx="307025" cy="306250"/>
            </a:xfrm>
            <a:custGeom>
              <a:avLst/>
              <a:gdLst/>
              <a:ahLst/>
              <a:cxnLst/>
              <a:rect l="l" t="t" r="r" b="b"/>
              <a:pathLst>
                <a:path w="12281" h="12250" extrusionOk="0">
                  <a:moveTo>
                    <a:pt x="6110" y="1155"/>
                  </a:moveTo>
                  <a:cubicBezTo>
                    <a:pt x="8876" y="1155"/>
                    <a:pt x="11095" y="3374"/>
                    <a:pt x="11095" y="6140"/>
                  </a:cubicBezTo>
                  <a:cubicBezTo>
                    <a:pt x="11095" y="8876"/>
                    <a:pt x="8846" y="11095"/>
                    <a:pt x="6110" y="11095"/>
                  </a:cubicBezTo>
                  <a:cubicBezTo>
                    <a:pt x="3375" y="11095"/>
                    <a:pt x="1126" y="8876"/>
                    <a:pt x="1126" y="6140"/>
                  </a:cubicBezTo>
                  <a:cubicBezTo>
                    <a:pt x="1126" y="3374"/>
                    <a:pt x="3375" y="1155"/>
                    <a:pt x="6110" y="1155"/>
                  </a:cubicBezTo>
                  <a:close/>
                  <a:moveTo>
                    <a:pt x="6110" y="0"/>
                  </a:moveTo>
                  <a:cubicBezTo>
                    <a:pt x="2737" y="0"/>
                    <a:pt x="1" y="2736"/>
                    <a:pt x="1" y="6140"/>
                  </a:cubicBezTo>
                  <a:cubicBezTo>
                    <a:pt x="1" y="9514"/>
                    <a:pt x="2737" y="12250"/>
                    <a:pt x="6110" y="12250"/>
                  </a:cubicBezTo>
                  <a:cubicBezTo>
                    <a:pt x="9484" y="12250"/>
                    <a:pt x="12281" y="9514"/>
                    <a:pt x="12220" y="6140"/>
                  </a:cubicBezTo>
                  <a:cubicBezTo>
                    <a:pt x="12220" y="2736"/>
                    <a:pt x="9484" y="0"/>
                    <a:pt x="6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3660675" y="2639375"/>
              <a:ext cx="277375" cy="277400"/>
            </a:xfrm>
            <a:custGeom>
              <a:avLst/>
              <a:gdLst/>
              <a:ahLst/>
              <a:cxnLst/>
              <a:rect l="l" t="t" r="r" b="b"/>
              <a:pathLst>
                <a:path w="11095" h="11096" extrusionOk="0">
                  <a:moveTo>
                    <a:pt x="5532" y="1"/>
                  </a:moveTo>
                  <a:cubicBezTo>
                    <a:pt x="2462" y="1"/>
                    <a:pt x="0" y="2463"/>
                    <a:pt x="0" y="5533"/>
                  </a:cubicBezTo>
                  <a:cubicBezTo>
                    <a:pt x="0" y="8603"/>
                    <a:pt x="2462" y="11095"/>
                    <a:pt x="5532" y="11095"/>
                  </a:cubicBezTo>
                  <a:cubicBezTo>
                    <a:pt x="8602" y="11095"/>
                    <a:pt x="11095" y="8603"/>
                    <a:pt x="11095" y="5533"/>
                  </a:cubicBezTo>
                  <a:cubicBezTo>
                    <a:pt x="11095" y="2463"/>
                    <a:pt x="8602" y="1"/>
                    <a:pt x="5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3646225" y="2625700"/>
              <a:ext cx="306275" cy="306275"/>
            </a:xfrm>
            <a:custGeom>
              <a:avLst/>
              <a:gdLst/>
              <a:ahLst/>
              <a:cxnLst/>
              <a:rect l="l" t="t" r="r" b="b"/>
              <a:pathLst>
                <a:path w="12251" h="12251" extrusionOk="0">
                  <a:moveTo>
                    <a:pt x="6110" y="1125"/>
                  </a:moveTo>
                  <a:cubicBezTo>
                    <a:pt x="8846" y="1125"/>
                    <a:pt x="11095" y="3344"/>
                    <a:pt x="11095" y="6080"/>
                  </a:cubicBezTo>
                  <a:cubicBezTo>
                    <a:pt x="11095" y="8816"/>
                    <a:pt x="8846" y="11065"/>
                    <a:pt x="6110" y="11065"/>
                  </a:cubicBezTo>
                  <a:cubicBezTo>
                    <a:pt x="3375" y="11065"/>
                    <a:pt x="1125" y="8816"/>
                    <a:pt x="1125" y="6080"/>
                  </a:cubicBezTo>
                  <a:cubicBezTo>
                    <a:pt x="1125" y="3344"/>
                    <a:pt x="3375" y="1125"/>
                    <a:pt x="6110" y="1125"/>
                  </a:cubicBezTo>
                  <a:close/>
                  <a:moveTo>
                    <a:pt x="6110" y="1"/>
                  </a:moveTo>
                  <a:cubicBezTo>
                    <a:pt x="2736" y="1"/>
                    <a:pt x="1" y="2736"/>
                    <a:pt x="1" y="6141"/>
                  </a:cubicBezTo>
                  <a:cubicBezTo>
                    <a:pt x="1" y="9515"/>
                    <a:pt x="2736" y="12250"/>
                    <a:pt x="6110" y="12250"/>
                  </a:cubicBezTo>
                  <a:cubicBezTo>
                    <a:pt x="9515" y="12250"/>
                    <a:pt x="12250" y="9484"/>
                    <a:pt x="12250" y="6141"/>
                  </a:cubicBezTo>
                  <a:cubicBezTo>
                    <a:pt x="12250" y="2736"/>
                    <a:pt x="9484" y="1"/>
                    <a:pt x="6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2460050" y="2520650"/>
              <a:ext cx="351075" cy="340650"/>
            </a:xfrm>
            <a:custGeom>
              <a:avLst/>
              <a:gdLst/>
              <a:ahLst/>
              <a:cxnLst/>
              <a:rect l="l" t="t" r="r" b="b"/>
              <a:pathLst>
                <a:path w="14043" h="13626" extrusionOk="0">
                  <a:moveTo>
                    <a:pt x="4715" y="1"/>
                  </a:moveTo>
                  <a:cubicBezTo>
                    <a:pt x="3610" y="1"/>
                    <a:pt x="2508" y="419"/>
                    <a:pt x="1672" y="1254"/>
                  </a:cubicBezTo>
                  <a:cubicBezTo>
                    <a:pt x="0" y="2957"/>
                    <a:pt x="0" y="5692"/>
                    <a:pt x="1672" y="7364"/>
                  </a:cubicBezTo>
                  <a:lnTo>
                    <a:pt x="7933" y="13625"/>
                  </a:lnTo>
                  <a:lnTo>
                    <a:pt x="14043" y="7516"/>
                  </a:lnTo>
                  <a:lnTo>
                    <a:pt x="7781" y="1254"/>
                  </a:lnTo>
                  <a:cubicBezTo>
                    <a:pt x="6930" y="419"/>
                    <a:pt x="5821" y="1"/>
                    <a:pt x="4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2444075" y="2506775"/>
              <a:ext cx="387575" cy="375800"/>
            </a:xfrm>
            <a:custGeom>
              <a:avLst/>
              <a:gdLst/>
              <a:ahLst/>
              <a:cxnLst/>
              <a:rect l="l" t="t" r="r" b="b"/>
              <a:pathLst>
                <a:path w="15503" h="15032" extrusionOk="0">
                  <a:moveTo>
                    <a:pt x="5350" y="1110"/>
                  </a:moveTo>
                  <a:cubicBezTo>
                    <a:pt x="6323" y="1110"/>
                    <a:pt x="7296" y="1506"/>
                    <a:pt x="7995" y="2235"/>
                  </a:cubicBezTo>
                  <a:lnTo>
                    <a:pt x="13892" y="8101"/>
                  </a:lnTo>
                  <a:lnTo>
                    <a:pt x="8572" y="13421"/>
                  </a:lnTo>
                  <a:lnTo>
                    <a:pt x="2676" y="7554"/>
                  </a:lnTo>
                  <a:cubicBezTo>
                    <a:pt x="1247" y="6065"/>
                    <a:pt x="1247" y="3664"/>
                    <a:pt x="2676" y="2235"/>
                  </a:cubicBezTo>
                  <a:cubicBezTo>
                    <a:pt x="3405" y="1506"/>
                    <a:pt x="4408" y="1110"/>
                    <a:pt x="5350" y="1110"/>
                  </a:cubicBezTo>
                  <a:close/>
                  <a:moveTo>
                    <a:pt x="5350" y="1"/>
                  </a:moveTo>
                  <a:cubicBezTo>
                    <a:pt x="4097" y="1"/>
                    <a:pt x="2843" y="472"/>
                    <a:pt x="1885" y="1414"/>
                  </a:cubicBezTo>
                  <a:cubicBezTo>
                    <a:pt x="1" y="3329"/>
                    <a:pt x="1" y="6430"/>
                    <a:pt x="1885" y="8345"/>
                  </a:cubicBezTo>
                  <a:lnTo>
                    <a:pt x="8572" y="15032"/>
                  </a:lnTo>
                  <a:lnTo>
                    <a:pt x="15503" y="8101"/>
                  </a:lnTo>
                  <a:lnTo>
                    <a:pt x="8815" y="1414"/>
                  </a:lnTo>
                  <a:cubicBezTo>
                    <a:pt x="7858" y="472"/>
                    <a:pt x="6604" y="1"/>
                    <a:pt x="5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2779950" y="4555825"/>
              <a:ext cx="90450" cy="326025"/>
            </a:xfrm>
            <a:custGeom>
              <a:avLst/>
              <a:gdLst/>
              <a:ahLst/>
              <a:cxnLst/>
              <a:rect l="l" t="t" r="r" b="b"/>
              <a:pathLst>
                <a:path w="3618" h="13041" extrusionOk="0">
                  <a:moveTo>
                    <a:pt x="1" y="1"/>
                  </a:moveTo>
                  <a:lnTo>
                    <a:pt x="1" y="13040"/>
                  </a:lnTo>
                  <a:lnTo>
                    <a:pt x="3618" y="13040"/>
                  </a:lnTo>
                  <a:lnTo>
                    <a:pt x="3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2765525" y="4542150"/>
              <a:ext cx="119325" cy="354125"/>
            </a:xfrm>
            <a:custGeom>
              <a:avLst/>
              <a:gdLst/>
              <a:ahLst/>
              <a:cxnLst/>
              <a:rect l="l" t="t" r="r" b="b"/>
              <a:pathLst>
                <a:path w="4773" h="14165" extrusionOk="0">
                  <a:moveTo>
                    <a:pt x="3617" y="1125"/>
                  </a:moveTo>
                  <a:lnTo>
                    <a:pt x="3617" y="13010"/>
                  </a:lnTo>
                  <a:lnTo>
                    <a:pt x="1155" y="13010"/>
                  </a:lnTo>
                  <a:lnTo>
                    <a:pt x="1155" y="1125"/>
                  </a:lnTo>
                  <a:close/>
                  <a:moveTo>
                    <a:pt x="0" y="0"/>
                  </a:moveTo>
                  <a:lnTo>
                    <a:pt x="0" y="14165"/>
                  </a:lnTo>
                  <a:lnTo>
                    <a:pt x="4772" y="14165"/>
                  </a:lnTo>
                  <a:lnTo>
                    <a:pt x="4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2855950" y="4881825"/>
              <a:ext cx="28900" cy="185425"/>
            </a:xfrm>
            <a:custGeom>
              <a:avLst/>
              <a:gdLst/>
              <a:ahLst/>
              <a:cxnLst/>
              <a:rect l="l" t="t" r="r" b="b"/>
              <a:pathLst>
                <a:path w="1156" h="7417" extrusionOk="0">
                  <a:moveTo>
                    <a:pt x="0" y="0"/>
                  </a:moveTo>
                  <a:lnTo>
                    <a:pt x="0" y="7417"/>
                  </a:lnTo>
                  <a:lnTo>
                    <a:pt x="1155" y="7417"/>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2618850" y="2625700"/>
              <a:ext cx="415700" cy="416450"/>
            </a:xfrm>
            <a:custGeom>
              <a:avLst/>
              <a:gdLst/>
              <a:ahLst/>
              <a:cxnLst/>
              <a:rect l="l" t="t" r="r" b="b"/>
              <a:pathLst>
                <a:path w="16628" h="16658" extrusionOk="0">
                  <a:moveTo>
                    <a:pt x="8299" y="1"/>
                  </a:moveTo>
                  <a:cubicBezTo>
                    <a:pt x="3709" y="1"/>
                    <a:pt x="1" y="3740"/>
                    <a:pt x="1" y="8329"/>
                  </a:cubicBezTo>
                  <a:cubicBezTo>
                    <a:pt x="1" y="12919"/>
                    <a:pt x="3709" y="16658"/>
                    <a:pt x="8299" y="16658"/>
                  </a:cubicBezTo>
                  <a:cubicBezTo>
                    <a:pt x="12889" y="16658"/>
                    <a:pt x="16627" y="12919"/>
                    <a:pt x="16627" y="8329"/>
                  </a:cubicBezTo>
                  <a:cubicBezTo>
                    <a:pt x="16627" y="3740"/>
                    <a:pt x="12889" y="1"/>
                    <a:pt x="8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2604425" y="2611275"/>
              <a:ext cx="444550" cy="445325"/>
            </a:xfrm>
            <a:custGeom>
              <a:avLst/>
              <a:gdLst/>
              <a:ahLst/>
              <a:cxnLst/>
              <a:rect l="l" t="t" r="r" b="b"/>
              <a:pathLst>
                <a:path w="17782" h="17813" extrusionOk="0">
                  <a:moveTo>
                    <a:pt x="8876" y="1155"/>
                  </a:moveTo>
                  <a:cubicBezTo>
                    <a:pt x="13131" y="1155"/>
                    <a:pt x="16627" y="4651"/>
                    <a:pt x="16627" y="8906"/>
                  </a:cubicBezTo>
                  <a:cubicBezTo>
                    <a:pt x="16627" y="13162"/>
                    <a:pt x="13131" y="16657"/>
                    <a:pt x="8876" y="16657"/>
                  </a:cubicBezTo>
                  <a:cubicBezTo>
                    <a:pt x="4620" y="16657"/>
                    <a:pt x="1125" y="13162"/>
                    <a:pt x="1125" y="8906"/>
                  </a:cubicBezTo>
                  <a:cubicBezTo>
                    <a:pt x="1125" y="4651"/>
                    <a:pt x="4620" y="1155"/>
                    <a:pt x="8876" y="1155"/>
                  </a:cubicBezTo>
                  <a:close/>
                  <a:moveTo>
                    <a:pt x="8876" y="0"/>
                  </a:moveTo>
                  <a:cubicBezTo>
                    <a:pt x="3982" y="0"/>
                    <a:pt x="0" y="4013"/>
                    <a:pt x="0" y="8906"/>
                  </a:cubicBezTo>
                  <a:cubicBezTo>
                    <a:pt x="0" y="13800"/>
                    <a:pt x="3982" y="17812"/>
                    <a:pt x="8876" y="17812"/>
                  </a:cubicBezTo>
                  <a:cubicBezTo>
                    <a:pt x="13769" y="17812"/>
                    <a:pt x="17782" y="13800"/>
                    <a:pt x="17782" y="8906"/>
                  </a:cubicBezTo>
                  <a:cubicBezTo>
                    <a:pt x="17782" y="4013"/>
                    <a:pt x="13769" y="0"/>
                    <a:pt x="8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2718400" y="2726025"/>
              <a:ext cx="216600" cy="216575"/>
            </a:xfrm>
            <a:custGeom>
              <a:avLst/>
              <a:gdLst/>
              <a:ahLst/>
              <a:cxnLst/>
              <a:rect l="l" t="t" r="r" b="b"/>
              <a:pathLst>
                <a:path w="8664" h="8663" extrusionOk="0">
                  <a:moveTo>
                    <a:pt x="4317" y="0"/>
                  </a:moveTo>
                  <a:cubicBezTo>
                    <a:pt x="1946" y="0"/>
                    <a:pt x="1" y="1915"/>
                    <a:pt x="1" y="4316"/>
                  </a:cubicBezTo>
                  <a:cubicBezTo>
                    <a:pt x="1" y="6717"/>
                    <a:pt x="1946" y="8663"/>
                    <a:pt x="4317" y="8663"/>
                  </a:cubicBezTo>
                  <a:cubicBezTo>
                    <a:pt x="6718" y="8663"/>
                    <a:pt x="8663" y="6717"/>
                    <a:pt x="8663" y="4316"/>
                  </a:cubicBezTo>
                  <a:cubicBezTo>
                    <a:pt x="8663" y="1915"/>
                    <a:pt x="6718"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2703975" y="2711575"/>
              <a:ext cx="244700" cy="244700"/>
            </a:xfrm>
            <a:custGeom>
              <a:avLst/>
              <a:gdLst/>
              <a:ahLst/>
              <a:cxnLst/>
              <a:rect l="l" t="t" r="r" b="b"/>
              <a:pathLst>
                <a:path w="9788" h="9788" extrusionOk="0">
                  <a:moveTo>
                    <a:pt x="4894" y="1186"/>
                  </a:moveTo>
                  <a:cubicBezTo>
                    <a:pt x="6961" y="1186"/>
                    <a:pt x="8632" y="2858"/>
                    <a:pt x="8663" y="4925"/>
                  </a:cubicBezTo>
                  <a:cubicBezTo>
                    <a:pt x="8663" y="7022"/>
                    <a:pt x="6961" y="8694"/>
                    <a:pt x="4894" y="8694"/>
                  </a:cubicBezTo>
                  <a:cubicBezTo>
                    <a:pt x="2827" y="8694"/>
                    <a:pt x="1155" y="6992"/>
                    <a:pt x="1155" y="4925"/>
                  </a:cubicBezTo>
                  <a:cubicBezTo>
                    <a:pt x="1155" y="2858"/>
                    <a:pt x="2857" y="1186"/>
                    <a:pt x="4894" y="1186"/>
                  </a:cubicBezTo>
                  <a:close/>
                  <a:moveTo>
                    <a:pt x="4894" y="1"/>
                  </a:moveTo>
                  <a:cubicBezTo>
                    <a:pt x="2219" y="1"/>
                    <a:pt x="0" y="2189"/>
                    <a:pt x="0" y="4894"/>
                  </a:cubicBezTo>
                  <a:cubicBezTo>
                    <a:pt x="0" y="7599"/>
                    <a:pt x="2189" y="9788"/>
                    <a:pt x="4894" y="9788"/>
                  </a:cubicBezTo>
                  <a:cubicBezTo>
                    <a:pt x="7599" y="9788"/>
                    <a:pt x="9757" y="7599"/>
                    <a:pt x="9787" y="4894"/>
                  </a:cubicBezTo>
                  <a:cubicBezTo>
                    <a:pt x="9787" y="2189"/>
                    <a:pt x="7599" y="1"/>
                    <a:pt x="4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4"/>
          <p:cNvGrpSpPr/>
          <p:nvPr/>
        </p:nvGrpSpPr>
        <p:grpSpPr>
          <a:xfrm>
            <a:off x="720003" y="2493615"/>
            <a:ext cx="327163" cy="637788"/>
            <a:chOff x="2114275" y="3036050"/>
            <a:chExt cx="467375" cy="911125"/>
          </a:xfrm>
        </p:grpSpPr>
        <p:sp>
          <p:nvSpPr>
            <p:cNvPr id="915" name="Google Shape;915;p3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34"/>
          <p:cNvGrpSpPr/>
          <p:nvPr/>
        </p:nvGrpSpPr>
        <p:grpSpPr>
          <a:xfrm>
            <a:off x="720002" y="4404927"/>
            <a:ext cx="1675047" cy="149573"/>
            <a:chOff x="4790625" y="1824675"/>
            <a:chExt cx="2392925" cy="213675"/>
          </a:xfrm>
        </p:grpSpPr>
        <p:sp>
          <p:nvSpPr>
            <p:cNvPr id="919" name="Google Shape;919;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34"/>
          <p:cNvGrpSpPr/>
          <p:nvPr/>
        </p:nvGrpSpPr>
        <p:grpSpPr>
          <a:xfrm>
            <a:off x="76202" y="2816032"/>
            <a:ext cx="214917" cy="230335"/>
            <a:chOff x="424275" y="4593075"/>
            <a:chExt cx="307025" cy="329050"/>
          </a:xfrm>
        </p:grpSpPr>
        <p:sp>
          <p:nvSpPr>
            <p:cNvPr id="925" name="Google Shape;925;p3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34"/>
          <p:cNvGrpSpPr/>
          <p:nvPr/>
        </p:nvGrpSpPr>
        <p:grpSpPr>
          <a:xfrm>
            <a:off x="720002" y="3711535"/>
            <a:ext cx="1100050" cy="540978"/>
            <a:chOff x="823225" y="4003400"/>
            <a:chExt cx="1571500" cy="772825"/>
          </a:xfrm>
        </p:grpSpPr>
        <p:sp>
          <p:nvSpPr>
            <p:cNvPr id="929" name="Google Shape;929;p3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34"/>
          <p:cNvGrpSpPr/>
          <p:nvPr/>
        </p:nvGrpSpPr>
        <p:grpSpPr>
          <a:xfrm>
            <a:off x="8004465" y="76195"/>
            <a:ext cx="1063335" cy="1454810"/>
            <a:chOff x="3064150" y="3027700"/>
            <a:chExt cx="1519050" cy="2078300"/>
          </a:xfrm>
        </p:grpSpPr>
        <p:sp>
          <p:nvSpPr>
            <p:cNvPr id="932" name="Google Shape;932;p3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4"/>
          <p:cNvGrpSpPr/>
          <p:nvPr/>
        </p:nvGrpSpPr>
        <p:grpSpPr>
          <a:xfrm>
            <a:off x="7533293" y="1055972"/>
            <a:ext cx="242585" cy="475038"/>
            <a:chOff x="6833975" y="3957025"/>
            <a:chExt cx="346550" cy="678625"/>
          </a:xfrm>
        </p:grpSpPr>
        <p:sp>
          <p:nvSpPr>
            <p:cNvPr id="970" name="Google Shape;970;p3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34"/>
          <p:cNvGrpSpPr/>
          <p:nvPr/>
        </p:nvGrpSpPr>
        <p:grpSpPr>
          <a:xfrm>
            <a:off x="6100822" y="540003"/>
            <a:ext cx="1675047" cy="149573"/>
            <a:chOff x="4790625" y="1824675"/>
            <a:chExt cx="2392925" cy="213675"/>
          </a:xfrm>
        </p:grpSpPr>
        <p:sp>
          <p:nvSpPr>
            <p:cNvPr id="974" name="Google Shape;974;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34"/>
          <p:cNvGrpSpPr/>
          <p:nvPr/>
        </p:nvGrpSpPr>
        <p:grpSpPr>
          <a:xfrm>
            <a:off x="8852895" y="1731985"/>
            <a:ext cx="214918" cy="250565"/>
            <a:chOff x="6571050" y="2495000"/>
            <a:chExt cx="307025" cy="357950"/>
          </a:xfrm>
        </p:grpSpPr>
        <p:sp>
          <p:nvSpPr>
            <p:cNvPr id="980" name="Google Shape;980;p3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34"/>
          <p:cNvGrpSpPr/>
          <p:nvPr/>
        </p:nvGrpSpPr>
        <p:grpSpPr>
          <a:xfrm>
            <a:off x="8077160" y="1731985"/>
            <a:ext cx="346832" cy="1809080"/>
            <a:chOff x="4713875" y="2486650"/>
            <a:chExt cx="495475" cy="2584400"/>
          </a:xfrm>
        </p:grpSpPr>
        <p:sp>
          <p:nvSpPr>
            <p:cNvPr id="984" name="Google Shape;984;p3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7"/>
        <p:cNvGrpSpPr/>
        <p:nvPr/>
      </p:nvGrpSpPr>
      <p:grpSpPr>
        <a:xfrm>
          <a:off x="0" y="0"/>
          <a:ext cx="0" cy="0"/>
          <a:chOff x="0" y="0"/>
          <a:chExt cx="0" cy="0"/>
        </a:xfrm>
      </p:grpSpPr>
      <p:grpSp>
        <p:nvGrpSpPr>
          <p:cNvPr id="58" name="Google Shape;58;p3"/>
          <p:cNvGrpSpPr/>
          <p:nvPr/>
        </p:nvGrpSpPr>
        <p:grpSpPr>
          <a:xfrm rot="4459161">
            <a:off x="1873790" y="-1328121"/>
            <a:ext cx="1714776" cy="3157417"/>
            <a:chOff x="-592119" y="630786"/>
            <a:chExt cx="1326071" cy="2441693"/>
          </a:xfrm>
        </p:grpSpPr>
        <p:sp>
          <p:nvSpPr>
            <p:cNvPr id="59" name="Google Shape;59;p3"/>
            <p:cNvSpPr/>
            <p:nvPr/>
          </p:nvSpPr>
          <p:spPr>
            <a:xfrm rot="5855772">
              <a:off x="-782957" y="1367407"/>
              <a:ext cx="2082942" cy="681512"/>
            </a:xfrm>
            <a:custGeom>
              <a:avLst/>
              <a:gdLst/>
              <a:ahLst/>
              <a:cxnLst/>
              <a:rect l="l" t="t" r="r" b="b"/>
              <a:pathLst>
                <a:path w="38018" h="12439" extrusionOk="0">
                  <a:moveTo>
                    <a:pt x="11731" y="1"/>
                  </a:moveTo>
                  <a:cubicBezTo>
                    <a:pt x="6837" y="1"/>
                    <a:pt x="2096" y="1005"/>
                    <a:pt x="1697" y="4556"/>
                  </a:cubicBezTo>
                  <a:cubicBezTo>
                    <a:pt x="0" y="10162"/>
                    <a:pt x="10392" y="12439"/>
                    <a:pt x="20024" y="12439"/>
                  </a:cubicBezTo>
                  <a:cubicBezTo>
                    <a:pt x="27375" y="12439"/>
                    <a:pt x="34283" y="11113"/>
                    <a:pt x="35034" y="8928"/>
                  </a:cubicBezTo>
                  <a:cubicBezTo>
                    <a:pt x="38017" y="904"/>
                    <a:pt x="23166" y="933"/>
                    <a:pt x="16577" y="285"/>
                  </a:cubicBezTo>
                  <a:cubicBezTo>
                    <a:pt x="15052" y="115"/>
                    <a:pt x="13383" y="1"/>
                    <a:pt x="1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5855772">
              <a:off x="-1158151" y="1654348"/>
              <a:ext cx="2082942" cy="681512"/>
            </a:xfrm>
            <a:custGeom>
              <a:avLst/>
              <a:gdLst/>
              <a:ahLst/>
              <a:cxnLst/>
              <a:rect l="l" t="t" r="r" b="b"/>
              <a:pathLst>
                <a:path w="38018" h="12439" extrusionOk="0">
                  <a:moveTo>
                    <a:pt x="11731" y="1"/>
                  </a:moveTo>
                  <a:cubicBezTo>
                    <a:pt x="6837" y="1"/>
                    <a:pt x="2096" y="1005"/>
                    <a:pt x="1697" y="4556"/>
                  </a:cubicBezTo>
                  <a:cubicBezTo>
                    <a:pt x="0" y="10162"/>
                    <a:pt x="10392" y="12439"/>
                    <a:pt x="20024" y="12439"/>
                  </a:cubicBezTo>
                  <a:cubicBezTo>
                    <a:pt x="27375" y="12439"/>
                    <a:pt x="34283" y="11113"/>
                    <a:pt x="35034" y="8928"/>
                  </a:cubicBezTo>
                  <a:cubicBezTo>
                    <a:pt x="38017" y="904"/>
                    <a:pt x="23166" y="933"/>
                    <a:pt x="16577" y="285"/>
                  </a:cubicBezTo>
                  <a:cubicBezTo>
                    <a:pt x="15052" y="115"/>
                    <a:pt x="13383" y="1"/>
                    <a:pt x="1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3"/>
          <p:cNvSpPr/>
          <p:nvPr/>
        </p:nvSpPr>
        <p:spPr>
          <a:xfrm rot="-1748491">
            <a:off x="1265111" y="303659"/>
            <a:ext cx="641642" cy="388914"/>
          </a:xfrm>
          <a:custGeom>
            <a:avLst/>
            <a:gdLst/>
            <a:ahLst/>
            <a:cxnLst/>
            <a:rect l="l" t="t" r="r" b="b"/>
            <a:pathLst>
              <a:path w="13230" h="8019" extrusionOk="0">
                <a:moveTo>
                  <a:pt x="6612" y="1"/>
                </a:moveTo>
                <a:cubicBezTo>
                  <a:pt x="4841" y="1"/>
                  <a:pt x="2760" y="493"/>
                  <a:pt x="1482" y="2450"/>
                </a:cubicBezTo>
                <a:cubicBezTo>
                  <a:pt x="1" y="4712"/>
                  <a:pt x="1597" y="6358"/>
                  <a:pt x="2364" y="7055"/>
                </a:cubicBezTo>
                <a:cubicBezTo>
                  <a:pt x="2893" y="7537"/>
                  <a:pt x="4949" y="8018"/>
                  <a:pt x="6927" y="8018"/>
                </a:cubicBezTo>
                <a:cubicBezTo>
                  <a:pt x="7815" y="8018"/>
                  <a:pt x="8688" y="7921"/>
                  <a:pt x="9399" y="7684"/>
                </a:cubicBezTo>
                <a:cubicBezTo>
                  <a:pt x="11696" y="6917"/>
                  <a:pt x="13229" y="1202"/>
                  <a:pt x="9886" y="507"/>
                </a:cubicBezTo>
                <a:cubicBezTo>
                  <a:pt x="9886" y="507"/>
                  <a:pt x="8408" y="1"/>
                  <a:pt x="6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2964559">
            <a:off x="-414048" y="-885029"/>
            <a:ext cx="2560435" cy="1715203"/>
          </a:xfrm>
          <a:custGeom>
            <a:avLst/>
            <a:gdLst/>
            <a:ahLst/>
            <a:cxnLst/>
            <a:rect l="l" t="t" r="r" b="b"/>
            <a:pathLst>
              <a:path w="38018" h="12439" extrusionOk="0">
                <a:moveTo>
                  <a:pt x="11731" y="1"/>
                </a:moveTo>
                <a:cubicBezTo>
                  <a:pt x="6837" y="1"/>
                  <a:pt x="2096" y="1005"/>
                  <a:pt x="1697" y="4556"/>
                </a:cubicBezTo>
                <a:cubicBezTo>
                  <a:pt x="0" y="10162"/>
                  <a:pt x="10392" y="12439"/>
                  <a:pt x="20024" y="12439"/>
                </a:cubicBezTo>
                <a:cubicBezTo>
                  <a:pt x="27375" y="12439"/>
                  <a:pt x="34283" y="11113"/>
                  <a:pt x="35034" y="8928"/>
                </a:cubicBezTo>
                <a:cubicBezTo>
                  <a:pt x="38017" y="904"/>
                  <a:pt x="23166" y="933"/>
                  <a:pt x="16577" y="285"/>
                </a:cubicBezTo>
                <a:cubicBezTo>
                  <a:pt x="15052" y="115"/>
                  <a:pt x="13383" y="1"/>
                  <a:pt x="11731" y="1"/>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3"/>
          <p:cNvGrpSpPr/>
          <p:nvPr/>
        </p:nvGrpSpPr>
        <p:grpSpPr>
          <a:xfrm rot="6541413">
            <a:off x="1704956" y="4503913"/>
            <a:ext cx="408781" cy="308898"/>
            <a:chOff x="4158300" y="1843850"/>
            <a:chExt cx="107525" cy="81250"/>
          </a:xfrm>
        </p:grpSpPr>
        <p:sp>
          <p:nvSpPr>
            <p:cNvPr id="64" name="Google Shape;64;p3"/>
            <p:cNvSpPr/>
            <p:nvPr/>
          </p:nvSpPr>
          <p:spPr>
            <a:xfrm>
              <a:off x="4158300" y="1843850"/>
              <a:ext cx="28125" cy="25025"/>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4244800" y="1905800"/>
              <a:ext cx="21025" cy="19300"/>
            </a:xfrm>
            <a:custGeom>
              <a:avLst/>
              <a:gdLst/>
              <a:ahLst/>
              <a:cxnLst/>
              <a:rect l="l" t="t" r="r" b="b"/>
              <a:pathLst>
                <a:path w="841" h="772" extrusionOk="0">
                  <a:moveTo>
                    <a:pt x="447" y="0"/>
                  </a:moveTo>
                  <a:cubicBezTo>
                    <a:pt x="224" y="0"/>
                    <a:pt x="1" y="264"/>
                    <a:pt x="92" y="533"/>
                  </a:cubicBezTo>
                  <a:cubicBezTo>
                    <a:pt x="161" y="703"/>
                    <a:pt x="269" y="771"/>
                    <a:pt x="379" y="771"/>
                  </a:cubicBezTo>
                  <a:cubicBezTo>
                    <a:pt x="608" y="771"/>
                    <a:pt x="841" y="470"/>
                    <a:pt x="718" y="181"/>
                  </a:cubicBezTo>
                  <a:cubicBezTo>
                    <a:pt x="647" y="53"/>
                    <a:pt x="547"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3"/>
          <p:cNvSpPr/>
          <p:nvPr/>
        </p:nvSpPr>
        <p:spPr>
          <a:xfrm rot="10800000">
            <a:off x="275010" y="3135288"/>
            <a:ext cx="106923" cy="95140"/>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3"/>
          <p:cNvGrpSpPr/>
          <p:nvPr/>
        </p:nvGrpSpPr>
        <p:grpSpPr>
          <a:xfrm rot="10800000">
            <a:off x="8386105" y="2272382"/>
            <a:ext cx="408778" cy="308896"/>
            <a:chOff x="4158300" y="1843850"/>
            <a:chExt cx="107525" cy="81250"/>
          </a:xfrm>
        </p:grpSpPr>
        <p:sp>
          <p:nvSpPr>
            <p:cNvPr id="68" name="Google Shape;68;p3"/>
            <p:cNvSpPr/>
            <p:nvPr/>
          </p:nvSpPr>
          <p:spPr>
            <a:xfrm>
              <a:off x="4158300" y="1843850"/>
              <a:ext cx="28125" cy="25025"/>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4244800" y="1905800"/>
              <a:ext cx="21025" cy="19300"/>
            </a:xfrm>
            <a:custGeom>
              <a:avLst/>
              <a:gdLst/>
              <a:ahLst/>
              <a:cxnLst/>
              <a:rect l="l" t="t" r="r" b="b"/>
              <a:pathLst>
                <a:path w="841" h="772" extrusionOk="0">
                  <a:moveTo>
                    <a:pt x="447" y="0"/>
                  </a:moveTo>
                  <a:cubicBezTo>
                    <a:pt x="224" y="0"/>
                    <a:pt x="1" y="264"/>
                    <a:pt x="92" y="533"/>
                  </a:cubicBezTo>
                  <a:cubicBezTo>
                    <a:pt x="161" y="703"/>
                    <a:pt x="269" y="771"/>
                    <a:pt x="379" y="771"/>
                  </a:cubicBezTo>
                  <a:cubicBezTo>
                    <a:pt x="608" y="771"/>
                    <a:pt x="841" y="470"/>
                    <a:pt x="718" y="181"/>
                  </a:cubicBezTo>
                  <a:cubicBezTo>
                    <a:pt x="647" y="53"/>
                    <a:pt x="547"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rot="10800000">
            <a:off x="275010" y="368988"/>
            <a:ext cx="106923" cy="95140"/>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341511" y="2452945"/>
            <a:ext cx="205252" cy="237616"/>
          </a:xfrm>
          <a:custGeom>
            <a:avLst/>
            <a:gdLst/>
            <a:ahLst/>
            <a:cxnLst/>
            <a:rect l="l" t="t" r="r" b="b"/>
            <a:pathLst>
              <a:path w="2892" h="3348" extrusionOk="0">
                <a:moveTo>
                  <a:pt x="1370" y="707"/>
                </a:moveTo>
                <a:cubicBezTo>
                  <a:pt x="1523" y="1081"/>
                  <a:pt x="1825" y="1390"/>
                  <a:pt x="2203" y="1520"/>
                </a:cubicBezTo>
                <a:cubicBezTo>
                  <a:pt x="1834" y="1730"/>
                  <a:pt x="1589" y="2128"/>
                  <a:pt x="1465" y="2557"/>
                </a:cubicBezTo>
                <a:cubicBezTo>
                  <a:pt x="1352" y="2099"/>
                  <a:pt x="1010" y="1721"/>
                  <a:pt x="566" y="1566"/>
                </a:cubicBezTo>
                <a:cubicBezTo>
                  <a:pt x="932" y="1396"/>
                  <a:pt x="1214" y="1079"/>
                  <a:pt x="1370" y="707"/>
                </a:cubicBezTo>
                <a:close/>
                <a:moveTo>
                  <a:pt x="1396" y="1"/>
                </a:moveTo>
                <a:cubicBezTo>
                  <a:pt x="1327" y="1"/>
                  <a:pt x="1253" y="48"/>
                  <a:pt x="1252" y="127"/>
                </a:cubicBezTo>
                <a:cubicBezTo>
                  <a:pt x="1223" y="756"/>
                  <a:pt x="753" y="1338"/>
                  <a:pt x="125" y="1439"/>
                </a:cubicBezTo>
                <a:cubicBezTo>
                  <a:pt x="1" y="1465"/>
                  <a:pt x="4" y="1669"/>
                  <a:pt x="130" y="1698"/>
                </a:cubicBezTo>
                <a:cubicBezTo>
                  <a:pt x="935" y="1808"/>
                  <a:pt x="1278" y="2436"/>
                  <a:pt x="1327" y="3191"/>
                </a:cubicBezTo>
                <a:cubicBezTo>
                  <a:pt x="1332" y="3283"/>
                  <a:pt x="1413" y="3347"/>
                  <a:pt x="1487" y="3347"/>
                </a:cubicBezTo>
                <a:cubicBezTo>
                  <a:pt x="1540" y="3347"/>
                  <a:pt x="1589" y="3313"/>
                  <a:pt x="1600" y="3229"/>
                </a:cubicBezTo>
                <a:cubicBezTo>
                  <a:pt x="1612" y="2560"/>
                  <a:pt x="1961" y="1643"/>
                  <a:pt x="2747" y="1612"/>
                </a:cubicBezTo>
                <a:cubicBezTo>
                  <a:pt x="2851" y="1609"/>
                  <a:pt x="2892" y="1508"/>
                  <a:pt x="2863" y="1436"/>
                </a:cubicBezTo>
                <a:cubicBezTo>
                  <a:pt x="2852" y="1381"/>
                  <a:pt x="2804" y="1326"/>
                  <a:pt x="2747" y="1326"/>
                </a:cubicBezTo>
                <a:cubicBezTo>
                  <a:pt x="2744" y="1326"/>
                  <a:pt x="2742" y="1326"/>
                  <a:pt x="2739" y="1326"/>
                </a:cubicBezTo>
                <a:cubicBezTo>
                  <a:pt x="2692" y="1333"/>
                  <a:pt x="2646" y="1336"/>
                  <a:pt x="2600" y="1336"/>
                </a:cubicBezTo>
                <a:cubicBezTo>
                  <a:pt x="1980" y="1336"/>
                  <a:pt x="1471" y="739"/>
                  <a:pt x="1514" y="122"/>
                </a:cubicBezTo>
                <a:cubicBezTo>
                  <a:pt x="1514" y="38"/>
                  <a:pt x="1457" y="1"/>
                  <a:pt x="1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734975" y="2397825"/>
            <a:ext cx="4248600" cy="783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600" b="0">
                <a:latin typeface="Arial" panose="020B0604020202020204" pitchFamily="34" charset="0"/>
                <a:ea typeface="Arial" panose="020B0604020202020204" pitchFamily="34" charset="0"/>
                <a:cs typeface="Arial" panose="020B0604020202020204" pitchFamily="34" charset="0"/>
                <a:sym typeface="Grandstander Extra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3809550" y="1188475"/>
            <a:ext cx="1173900" cy="1083900"/>
          </a:xfrm>
          <a:prstGeom prst="rect">
            <a:avLst/>
          </a:prstGeom>
          <a:solidFill>
            <a:schemeClr val="dk1"/>
          </a:solid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3"/>
          <p:cNvSpPr txBox="1">
            <a:spLocks noGrp="1"/>
          </p:cNvSpPr>
          <p:nvPr>
            <p:ph type="subTitle" idx="1"/>
          </p:nvPr>
        </p:nvSpPr>
        <p:spPr>
          <a:xfrm>
            <a:off x="734975" y="3132050"/>
            <a:ext cx="4248600" cy="4467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400"/>
              <a:buNone/>
              <a:defRPr sz="1600"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87880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30"/>
        <p:cNvGrpSpPr/>
        <p:nvPr/>
      </p:nvGrpSpPr>
      <p:grpSpPr>
        <a:xfrm>
          <a:off x="0" y="0"/>
          <a:ext cx="0" cy="0"/>
          <a:chOff x="0" y="0"/>
          <a:chExt cx="0" cy="0"/>
        </a:xfrm>
      </p:grpSpPr>
      <p:sp>
        <p:nvSpPr>
          <p:cNvPr id="231" name="Google Shape;231;p8"/>
          <p:cNvSpPr txBox="1">
            <a:spLocks noGrp="1"/>
          </p:cNvSpPr>
          <p:nvPr>
            <p:ph type="title"/>
          </p:nvPr>
        </p:nvSpPr>
        <p:spPr>
          <a:xfrm>
            <a:off x="1271875" y="1140000"/>
            <a:ext cx="6582900" cy="28635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8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32" name="Google Shape;232;p8"/>
          <p:cNvSpPr/>
          <p:nvPr/>
        </p:nvSpPr>
        <p:spPr>
          <a:xfrm flipH="1">
            <a:off x="-59566" y="3583738"/>
            <a:ext cx="1582816" cy="1970284"/>
          </a:xfrm>
          <a:custGeom>
            <a:avLst/>
            <a:gdLst/>
            <a:ahLst/>
            <a:cxnLst/>
            <a:rect l="l" t="t" r="r" b="b"/>
            <a:pathLst>
              <a:path w="14492" h="18040" extrusionOk="0">
                <a:moveTo>
                  <a:pt x="5344" y="0"/>
                </a:moveTo>
                <a:cubicBezTo>
                  <a:pt x="5178" y="0"/>
                  <a:pt x="5075" y="12"/>
                  <a:pt x="5075" y="12"/>
                </a:cubicBezTo>
                <a:cubicBezTo>
                  <a:pt x="819" y="271"/>
                  <a:pt x="0" y="8800"/>
                  <a:pt x="1669" y="14120"/>
                </a:cubicBezTo>
                <a:cubicBezTo>
                  <a:pt x="2644" y="17228"/>
                  <a:pt x="5485" y="18039"/>
                  <a:pt x="7667" y="18039"/>
                </a:cubicBezTo>
                <a:cubicBezTo>
                  <a:pt x="8395" y="18039"/>
                  <a:pt x="9050" y="17949"/>
                  <a:pt x="9537" y="17824"/>
                </a:cubicBezTo>
                <a:cubicBezTo>
                  <a:pt x="14491" y="16555"/>
                  <a:pt x="13197" y="10226"/>
                  <a:pt x="12508" y="8641"/>
                </a:cubicBezTo>
                <a:cubicBezTo>
                  <a:pt x="11367" y="6018"/>
                  <a:pt x="10459" y="5635"/>
                  <a:pt x="9136" y="5038"/>
                </a:cubicBezTo>
                <a:cubicBezTo>
                  <a:pt x="7813" y="4439"/>
                  <a:pt x="8520" y="2782"/>
                  <a:pt x="7684" y="1208"/>
                </a:cubicBezTo>
                <a:cubicBezTo>
                  <a:pt x="7110" y="127"/>
                  <a:pt x="5886" y="0"/>
                  <a:pt x="5344"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flipH="1">
            <a:off x="6003081" y="4633775"/>
            <a:ext cx="2422582" cy="1417040"/>
          </a:xfrm>
          <a:custGeom>
            <a:avLst/>
            <a:gdLst/>
            <a:ahLst/>
            <a:cxnLst/>
            <a:rect l="l" t="t" r="r" b="b"/>
            <a:pathLst>
              <a:path w="19004" h="11116" extrusionOk="0">
                <a:moveTo>
                  <a:pt x="9841" y="0"/>
                </a:moveTo>
                <a:cubicBezTo>
                  <a:pt x="7388" y="0"/>
                  <a:pt x="4507" y="682"/>
                  <a:pt x="2737" y="3390"/>
                </a:cubicBezTo>
                <a:cubicBezTo>
                  <a:pt x="0" y="8788"/>
                  <a:pt x="4864" y="11116"/>
                  <a:pt x="9837" y="11116"/>
                </a:cubicBezTo>
                <a:cubicBezTo>
                  <a:pt x="11165" y="11116"/>
                  <a:pt x="12500" y="10950"/>
                  <a:pt x="13700" y="10632"/>
                </a:cubicBezTo>
                <a:cubicBezTo>
                  <a:pt x="16879" y="9575"/>
                  <a:pt x="19003" y="1666"/>
                  <a:pt x="14372" y="701"/>
                </a:cubicBezTo>
                <a:cubicBezTo>
                  <a:pt x="14372" y="701"/>
                  <a:pt x="12327" y="0"/>
                  <a:pt x="9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rot="-7285767" flipH="1">
            <a:off x="-917261" y="3235322"/>
            <a:ext cx="2099765" cy="1330762"/>
          </a:xfrm>
          <a:custGeom>
            <a:avLst/>
            <a:gdLst/>
            <a:ahLst/>
            <a:cxnLst/>
            <a:rect l="l" t="t" r="r" b="b"/>
            <a:pathLst>
              <a:path w="38018" h="12439" extrusionOk="0">
                <a:moveTo>
                  <a:pt x="11731" y="1"/>
                </a:moveTo>
                <a:cubicBezTo>
                  <a:pt x="6837" y="1"/>
                  <a:pt x="2096" y="1005"/>
                  <a:pt x="1697" y="4556"/>
                </a:cubicBezTo>
                <a:cubicBezTo>
                  <a:pt x="0" y="10162"/>
                  <a:pt x="10392" y="12439"/>
                  <a:pt x="20024" y="12439"/>
                </a:cubicBezTo>
                <a:cubicBezTo>
                  <a:pt x="27375" y="12439"/>
                  <a:pt x="34283" y="11113"/>
                  <a:pt x="35034" y="8928"/>
                </a:cubicBezTo>
                <a:cubicBezTo>
                  <a:pt x="38017" y="904"/>
                  <a:pt x="23166" y="933"/>
                  <a:pt x="16577" y="285"/>
                </a:cubicBezTo>
                <a:cubicBezTo>
                  <a:pt x="15052" y="115"/>
                  <a:pt x="13383" y="1"/>
                  <a:pt x="1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rot="5835784" flipH="1">
            <a:off x="7539284" y="644867"/>
            <a:ext cx="2868517" cy="1565812"/>
          </a:xfrm>
          <a:custGeom>
            <a:avLst/>
            <a:gdLst/>
            <a:ahLst/>
            <a:cxnLst/>
            <a:rect l="l" t="t" r="r" b="b"/>
            <a:pathLst>
              <a:path w="50544" h="27590" extrusionOk="0">
                <a:moveTo>
                  <a:pt x="30937" y="0"/>
                </a:moveTo>
                <a:lnTo>
                  <a:pt x="30937" y="0"/>
                </a:lnTo>
                <a:cubicBezTo>
                  <a:pt x="18126" y="3"/>
                  <a:pt x="1" y="7664"/>
                  <a:pt x="2370" y="17172"/>
                </a:cubicBezTo>
                <a:cubicBezTo>
                  <a:pt x="3477" y="21242"/>
                  <a:pt x="5536" y="22137"/>
                  <a:pt x="7812" y="22137"/>
                </a:cubicBezTo>
                <a:cubicBezTo>
                  <a:pt x="9600" y="22137"/>
                  <a:pt x="11521" y="21585"/>
                  <a:pt x="13221" y="21585"/>
                </a:cubicBezTo>
                <a:cubicBezTo>
                  <a:pt x="14334" y="21585"/>
                  <a:pt x="15352" y="21822"/>
                  <a:pt x="16175" y="22605"/>
                </a:cubicBezTo>
                <a:cubicBezTo>
                  <a:pt x="18388" y="25086"/>
                  <a:pt x="19858" y="26816"/>
                  <a:pt x="26386" y="27513"/>
                </a:cubicBezTo>
                <a:cubicBezTo>
                  <a:pt x="27117" y="27565"/>
                  <a:pt x="27824" y="27590"/>
                  <a:pt x="28507" y="27590"/>
                </a:cubicBezTo>
                <a:cubicBezTo>
                  <a:pt x="50543" y="27590"/>
                  <a:pt x="48207" y="1468"/>
                  <a:pt x="30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rot="-2357332" flipH="1">
            <a:off x="7294987" y="3634299"/>
            <a:ext cx="2472880" cy="2015600"/>
          </a:xfrm>
          <a:custGeom>
            <a:avLst/>
            <a:gdLst/>
            <a:ahLst/>
            <a:cxnLst/>
            <a:rect l="l" t="t" r="r" b="b"/>
            <a:pathLst>
              <a:path w="13230" h="8019" extrusionOk="0">
                <a:moveTo>
                  <a:pt x="6612" y="1"/>
                </a:moveTo>
                <a:cubicBezTo>
                  <a:pt x="4841" y="1"/>
                  <a:pt x="2760" y="493"/>
                  <a:pt x="1482" y="2450"/>
                </a:cubicBezTo>
                <a:cubicBezTo>
                  <a:pt x="1" y="4712"/>
                  <a:pt x="1597" y="6358"/>
                  <a:pt x="2364" y="7055"/>
                </a:cubicBezTo>
                <a:cubicBezTo>
                  <a:pt x="2893" y="7537"/>
                  <a:pt x="4949" y="8018"/>
                  <a:pt x="6927" y="8018"/>
                </a:cubicBezTo>
                <a:cubicBezTo>
                  <a:pt x="7815" y="8018"/>
                  <a:pt x="8688" y="7921"/>
                  <a:pt x="9399" y="7684"/>
                </a:cubicBezTo>
                <a:cubicBezTo>
                  <a:pt x="11696" y="6917"/>
                  <a:pt x="13229" y="1202"/>
                  <a:pt x="9886" y="507"/>
                </a:cubicBezTo>
                <a:cubicBezTo>
                  <a:pt x="9886" y="507"/>
                  <a:pt x="8408" y="1"/>
                  <a:pt x="6612" y="1"/>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rot="-9256899" flipH="1">
            <a:off x="7188230" y="381088"/>
            <a:ext cx="2099784" cy="687022"/>
          </a:xfrm>
          <a:custGeom>
            <a:avLst/>
            <a:gdLst/>
            <a:ahLst/>
            <a:cxnLst/>
            <a:rect l="l" t="t" r="r" b="b"/>
            <a:pathLst>
              <a:path w="38018" h="12439" extrusionOk="0">
                <a:moveTo>
                  <a:pt x="11731" y="1"/>
                </a:moveTo>
                <a:cubicBezTo>
                  <a:pt x="6837" y="1"/>
                  <a:pt x="2096" y="1005"/>
                  <a:pt x="1697" y="4556"/>
                </a:cubicBezTo>
                <a:cubicBezTo>
                  <a:pt x="0" y="10162"/>
                  <a:pt x="10392" y="12439"/>
                  <a:pt x="20024" y="12439"/>
                </a:cubicBezTo>
                <a:cubicBezTo>
                  <a:pt x="27375" y="12439"/>
                  <a:pt x="34283" y="11113"/>
                  <a:pt x="35034" y="8928"/>
                </a:cubicBezTo>
                <a:cubicBezTo>
                  <a:pt x="38017" y="904"/>
                  <a:pt x="23166" y="933"/>
                  <a:pt x="16577" y="285"/>
                </a:cubicBezTo>
                <a:cubicBezTo>
                  <a:pt x="15052" y="115"/>
                  <a:pt x="13383" y="1"/>
                  <a:pt x="11731" y="1"/>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8"/>
          <p:cNvGrpSpPr/>
          <p:nvPr/>
        </p:nvGrpSpPr>
        <p:grpSpPr>
          <a:xfrm>
            <a:off x="2406" y="117445"/>
            <a:ext cx="687037" cy="391090"/>
            <a:chOff x="2658175" y="354850"/>
            <a:chExt cx="362725" cy="206500"/>
          </a:xfrm>
        </p:grpSpPr>
        <p:sp>
          <p:nvSpPr>
            <p:cNvPr id="239" name="Google Shape;239;p8"/>
            <p:cNvSpPr/>
            <p:nvPr/>
          </p:nvSpPr>
          <p:spPr>
            <a:xfrm>
              <a:off x="2751850" y="354850"/>
              <a:ext cx="74550" cy="107400"/>
            </a:xfrm>
            <a:custGeom>
              <a:avLst/>
              <a:gdLst/>
              <a:ahLst/>
              <a:cxnLst/>
              <a:rect l="l" t="t" r="r" b="b"/>
              <a:pathLst>
                <a:path w="2982" h="4296" extrusionOk="0">
                  <a:moveTo>
                    <a:pt x="1494" y="1"/>
                  </a:moveTo>
                  <a:cubicBezTo>
                    <a:pt x="1358" y="1"/>
                    <a:pt x="1257" y="41"/>
                    <a:pt x="1220" y="144"/>
                  </a:cubicBezTo>
                  <a:cubicBezTo>
                    <a:pt x="914" y="1046"/>
                    <a:pt x="606" y="1948"/>
                    <a:pt x="298" y="2850"/>
                  </a:cubicBezTo>
                  <a:cubicBezTo>
                    <a:pt x="1" y="3588"/>
                    <a:pt x="318" y="3859"/>
                    <a:pt x="1024" y="4032"/>
                  </a:cubicBezTo>
                  <a:lnTo>
                    <a:pt x="1739" y="4280"/>
                  </a:lnTo>
                  <a:cubicBezTo>
                    <a:pt x="1767" y="4290"/>
                    <a:pt x="1793" y="4295"/>
                    <a:pt x="1818" y="4295"/>
                  </a:cubicBezTo>
                  <a:cubicBezTo>
                    <a:pt x="2032" y="4295"/>
                    <a:pt x="2108" y="3939"/>
                    <a:pt x="1863" y="3856"/>
                  </a:cubicBezTo>
                  <a:cubicBezTo>
                    <a:pt x="312" y="3323"/>
                    <a:pt x="508" y="3686"/>
                    <a:pt x="1012" y="2144"/>
                  </a:cubicBezTo>
                  <a:lnTo>
                    <a:pt x="1012" y="2144"/>
                  </a:lnTo>
                  <a:cubicBezTo>
                    <a:pt x="1234" y="2228"/>
                    <a:pt x="1459" y="2314"/>
                    <a:pt x="1675" y="2409"/>
                  </a:cubicBezTo>
                  <a:cubicBezTo>
                    <a:pt x="1756" y="2444"/>
                    <a:pt x="1836" y="2502"/>
                    <a:pt x="1927" y="2502"/>
                  </a:cubicBezTo>
                  <a:cubicBezTo>
                    <a:pt x="1944" y="2502"/>
                    <a:pt x="1961" y="2500"/>
                    <a:pt x="1978" y="2496"/>
                  </a:cubicBezTo>
                  <a:cubicBezTo>
                    <a:pt x="2160" y="2461"/>
                    <a:pt x="2214" y="2176"/>
                    <a:pt x="2041" y="2087"/>
                  </a:cubicBezTo>
                  <a:cubicBezTo>
                    <a:pt x="1750" y="1948"/>
                    <a:pt x="1453" y="1827"/>
                    <a:pt x="1154" y="1718"/>
                  </a:cubicBezTo>
                  <a:cubicBezTo>
                    <a:pt x="1295" y="1306"/>
                    <a:pt x="1436" y="891"/>
                    <a:pt x="1580" y="473"/>
                  </a:cubicBezTo>
                  <a:cubicBezTo>
                    <a:pt x="1900" y="545"/>
                    <a:pt x="2240" y="657"/>
                    <a:pt x="2534" y="795"/>
                  </a:cubicBezTo>
                  <a:cubicBezTo>
                    <a:pt x="2574" y="820"/>
                    <a:pt x="2613" y="831"/>
                    <a:pt x="2651" y="831"/>
                  </a:cubicBezTo>
                  <a:cubicBezTo>
                    <a:pt x="2846" y="831"/>
                    <a:pt x="2982" y="538"/>
                    <a:pt x="2773" y="415"/>
                  </a:cubicBezTo>
                  <a:cubicBezTo>
                    <a:pt x="2559" y="334"/>
                    <a:pt x="1885" y="1"/>
                    <a:pt x="14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2827975" y="412925"/>
              <a:ext cx="32050" cy="16175"/>
            </a:xfrm>
            <a:custGeom>
              <a:avLst/>
              <a:gdLst/>
              <a:ahLst/>
              <a:cxnLst/>
              <a:rect l="l" t="t" r="r" b="b"/>
              <a:pathLst>
                <a:path w="1282" h="647" extrusionOk="0">
                  <a:moveTo>
                    <a:pt x="319" y="1"/>
                  </a:moveTo>
                  <a:cubicBezTo>
                    <a:pt x="87" y="1"/>
                    <a:pt x="1" y="373"/>
                    <a:pt x="259" y="444"/>
                  </a:cubicBezTo>
                  <a:cubicBezTo>
                    <a:pt x="445" y="462"/>
                    <a:pt x="753" y="647"/>
                    <a:pt x="977" y="647"/>
                  </a:cubicBezTo>
                  <a:cubicBezTo>
                    <a:pt x="1081" y="647"/>
                    <a:pt x="1168" y="606"/>
                    <a:pt x="1216" y="490"/>
                  </a:cubicBezTo>
                  <a:cubicBezTo>
                    <a:pt x="1282" y="101"/>
                    <a:pt x="633" y="141"/>
                    <a:pt x="388" y="12"/>
                  </a:cubicBezTo>
                  <a:cubicBezTo>
                    <a:pt x="364" y="4"/>
                    <a:pt x="34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2822250" y="442125"/>
              <a:ext cx="35225" cy="14550"/>
            </a:xfrm>
            <a:custGeom>
              <a:avLst/>
              <a:gdLst/>
              <a:ahLst/>
              <a:cxnLst/>
              <a:rect l="l" t="t" r="r" b="b"/>
              <a:pathLst>
                <a:path w="1409" h="582" extrusionOk="0">
                  <a:moveTo>
                    <a:pt x="311" y="1"/>
                  </a:moveTo>
                  <a:cubicBezTo>
                    <a:pt x="137" y="1"/>
                    <a:pt x="6" y="50"/>
                    <a:pt x="1" y="215"/>
                  </a:cubicBezTo>
                  <a:cubicBezTo>
                    <a:pt x="4" y="581"/>
                    <a:pt x="839" y="466"/>
                    <a:pt x="1110" y="556"/>
                  </a:cubicBezTo>
                  <a:cubicBezTo>
                    <a:pt x="1112" y="556"/>
                    <a:pt x="1114" y="556"/>
                    <a:pt x="1116" y="556"/>
                  </a:cubicBezTo>
                  <a:cubicBezTo>
                    <a:pt x="1401" y="556"/>
                    <a:pt x="1408" y="115"/>
                    <a:pt x="1116" y="106"/>
                  </a:cubicBezTo>
                  <a:lnTo>
                    <a:pt x="1116" y="106"/>
                  </a:lnTo>
                  <a:cubicBezTo>
                    <a:pt x="1108" y="107"/>
                    <a:pt x="1099" y="107"/>
                    <a:pt x="1090" y="107"/>
                  </a:cubicBezTo>
                  <a:cubicBezTo>
                    <a:pt x="912" y="107"/>
                    <a:pt x="565" y="1"/>
                    <a:pt x="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2876450" y="421200"/>
              <a:ext cx="76675" cy="59525"/>
            </a:xfrm>
            <a:custGeom>
              <a:avLst/>
              <a:gdLst/>
              <a:ahLst/>
              <a:cxnLst/>
              <a:rect l="l" t="t" r="r" b="b"/>
              <a:pathLst>
                <a:path w="3067" h="2381" extrusionOk="0">
                  <a:moveTo>
                    <a:pt x="2237" y="0"/>
                  </a:moveTo>
                  <a:cubicBezTo>
                    <a:pt x="2029" y="0"/>
                    <a:pt x="1817" y="94"/>
                    <a:pt x="1680" y="271"/>
                  </a:cubicBezTo>
                  <a:cubicBezTo>
                    <a:pt x="1511" y="83"/>
                    <a:pt x="1327" y="5"/>
                    <a:pt x="1149" y="5"/>
                  </a:cubicBezTo>
                  <a:cubicBezTo>
                    <a:pt x="666" y="5"/>
                    <a:pt x="222" y="580"/>
                    <a:pt x="199" y="1110"/>
                  </a:cubicBezTo>
                  <a:cubicBezTo>
                    <a:pt x="187" y="1393"/>
                    <a:pt x="0" y="2185"/>
                    <a:pt x="392" y="2234"/>
                  </a:cubicBezTo>
                  <a:cubicBezTo>
                    <a:pt x="395" y="2234"/>
                    <a:pt x="398" y="2234"/>
                    <a:pt x="401" y="2234"/>
                  </a:cubicBezTo>
                  <a:cubicBezTo>
                    <a:pt x="508" y="2234"/>
                    <a:pt x="634" y="2130"/>
                    <a:pt x="623" y="2015"/>
                  </a:cubicBezTo>
                  <a:cubicBezTo>
                    <a:pt x="585" y="1548"/>
                    <a:pt x="579" y="1029"/>
                    <a:pt x="853" y="620"/>
                  </a:cubicBezTo>
                  <a:cubicBezTo>
                    <a:pt x="905" y="562"/>
                    <a:pt x="968" y="513"/>
                    <a:pt x="1035" y="482"/>
                  </a:cubicBezTo>
                  <a:cubicBezTo>
                    <a:pt x="1062" y="478"/>
                    <a:pt x="1088" y="477"/>
                    <a:pt x="1112" y="477"/>
                  </a:cubicBezTo>
                  <a:cubicBezTo>
                    <a:pt x="1750" y="477"/>
                    <a:pt x="1349" y="1615"/>
                    <a:pt x="1363" y="2009"/>
                  </a:cubicBezTo>
                  <a:cubicBezTo>
                    <a:pt x="1363" y="2155"/>
                    <a:pt x="1478" y="2229"/>
                    <a:pt x="1592" y="2229"/>
                  </a:cubicBezTo>
                  <a:cubicBezTo>
                    <a:pt x="1703" y="2229"/>
                    <a:pt x="1813" y="2159"/>
                    <a:pt x="1813" y="2015"/>
                  </a:cubicBezTo>
                  <a:cubicBezTo>
                    <a:pt x="1813" y="1597"/>
                    <a:pt x="1992" y="1182"/>
                    <a:pt x="1902" y="758"/>
                  </a:cubicBezTo>
                  <a:cubicBezTo>
                    <a:pt x="1948" y="610"/>
                    <a:pt x="2110" y="445"/>
                    <a:pt x="2248" y="445"/>
                  </a:cubicBezTo>
                  <a:cubicBezTo>
                    <a:pt x="2268" y="445"/>
                    <a:pt x="2287" y="449"/>
                    <a:pt x="2306" y="456"/>
                  </a:cubicBezTo>
                  <a:cubicBezTo>
                    <a:pt x="2649" y="833"/>
                    <a:pt x="2404" y="1620"/>
                    <a:pt x="2352" y="2090"/>
                  </a:cubicBezTo>
                  <a:cubicBezTo>
                    <a:pt x="2335" y="2208"/>
                    <a:pt x="2378" y="2332"/>
                    <a:pt x="2505" y="2372"/>
                  </a:cubicBezTo>
                  <a:cubicBezTo>
                    <a:pt x="2522" y="2378"/>
                    <a:pt x="2542" y="2381"/>
                    <a:pt x="2562" y="2381"/>
                  </a:cubicBezTo>
                  <a:cubicBezTo>
                    <a:pt x="2658" y="2381"/>
                    <a:pt x="2767" y="2320"/>
                    <a:pt x="2784" y="2220"/>
                  </a:cubicBezTo>
                  <a:cubicBezTo>
                    <a:pt x="2876" y="1600"/>
                    <a:pt x="3067" y="917"/>
                    <a:pt x="2781" y="326"/>
                  </a:cubicBezTo>
                  <a:cubicBezTo>
                    <a:pt x="2669" y="104"/>
                    <a:pt x="2456" y="0"/>
                    <a:pt x="2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2967800" y="463500"/>
              <a:ext cx="200" cy="750"/>
            </a:xfrm>
            <a:custGeom>
              <a:avLst/>
              <a:gdLst/>
              <a:ahLst/>
              <a:cxnLst/>
              <a:rect l="l" t="t" r="r" b="b"/>
              <a:pathLst>
                <a:path w="8" h="30" extrusionOk="0">
                  <a:moveTo>
                    <a:pt x="1" y="0"/>
                  </a:moveTo>
                  <a:lnTo>
                    <a:pt x="1" y="9"/>
                  </a:lnTo>
                  <a:cubicBezTo>
                    <a:pt x="1" y="21"/>
                    <a:pt x="4" y="29"/>
                    <a:pt x="6" y="29"/>
                  </a:cubicBezTo>
                  <a:cubicBezTo>
                    <a:pt x="8" y="29"/>
                    <a:pt x="8" y="2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2968675" y="466825"/>
              <a:ext cx="225" cy="725"/>
            </a:xfrm>
            <a:custGeom>
              <a:avLst/>
              <a:gdLst/>
              <a:ahLst/>
              <a:cxnLst/>
              <a:rect l="l" t="t" r="r" b="b"/>
              <a:pathLst>
                <a:path w="9" h="29" extrusionOk="0">
                  <a:moveTo>
                    <a:pt x="1" y="1"/>
                  </a:moveTo>
                  <a:cubicBezTo>
                    <a:pt x="0" y="1"/>
                    <a:pt x="0" y="1"/>
                    <a:pt x="0" y="3"/>
                  </a:cubicBezTo>
                  <a:cubicBezTo>
                    <a:pt x="0" y="14"/>
                    <a:pt x="6" y="20"/>
                    <a:pt x="9" y="29"/>
                  </a:cubicBezTo>
                  <a:cubicBezTo>
                    <a:pt x="7" y="9"/>
                    <a:pt x="3"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2953100" y="438400"/>
              <a:ext cx="39950" cy="47300"/>
            </a:xfrm>
            <a:custGeom>
              <a:avLst/>
              <a:gdLst/>
              <a:ahLst/>
              <a:cxnLst/>
              <a:rect l="l" t="t" r="r" b="b"/>
              <a:pathLst>
                <a:path w="1598" h="1892" extrusionOk="0">
                  <a:moveTo>
                    <a:pt x="980" y="1439"/>
                  </a:moveTo>
                  <a:cubicBezTo>
                    <a:pt x="989" y="1439"/>
                    <a:pt x="992" y="1439"/>
                    <a:pt x="992" y="1442"/>
                  </a:cubicBezTo>
                  <a:cubicBezTo>
                    <a:pt x="992" y="1442"/>
                    <a:pt x="983" y="1439"/>
                    <a:pt x="980" y="1439"/>
                  </a:cubicBezTo>
                  <a:close/>
                  <a:moveTo>
                    <a:pt x="1105" y="1"/>
                  </a:moveTo>
                  <a:cubicBezTo>
                    <a:pt x="910" y="1"/>
                    <a:pt x="681" y="82"/>
                    <a:pt x="554" y="157"/>
                  </a:cubicBezTo>
                  <a:cubicBezTo>
                    <a:pt x="1" y="503"/>
                    <a:pt x="6" y="1396"/>
                    <a:pt x="551" y="1745"/>
                  </a:cubicBezTo>
                  <a:cubicBezTo>
                    <a:pt x="706" y="1849"/>
                    <a:pt x="886" y="1891"/>
                    <a:pt x="1069" y="1891"/>
                  </a:cubicBezTo>
                  <a:cubicBezTo>
                    <a:pt x="1159" y="1891"/>
                    <a:pt x="1249" y="1881"/>
                    <a:pt x="1338" y="1863"/>
                  </a:cubicBezTo>
                  <a:cubicBezTo>
                    <a:pt x="1597" y="1804"/>
                    <a:pt x="1524" y="1421"/>
                    <a:pt x="1285" y="1421"/>
                  </a:cubicBezTo>
                  <a:cubicBezTo>
                    <a:pt x="1266" y="1421"/>
                    <a:pt x="1246" y="1423"/>
                    <a:pt x="1225" y="1428"/>
                  </a:cubicBezTo>
                  <a:cubicBezTo>
                    <a:pt x="1179" y="1440"/>
                    <a:pt x="1130" y="1446"/>
                    <a:pt x="1082" y="1446"/>
                  </a:cubicBezTo>
                  <a:cubicBezTo>
                    <a:pt x="891" y="1446"/>
                    <a:pt x="703" y="1355"/>
                    <a:pt x="632" y="1169"/>
                  </a:cubicBezTo>
                  <a:lnTo>
                    <a:pt x="632" y="1177"/>
                  </a:lnTo>
                  <a:cubicBezTo>
                    <a:pt x="615" y="1115"/>
                    <a:pt x="595" y="1063"/>
                    <a:pt x="589" y="999"/>
                  </a:cubicBezTo>
                  <a:lnTo>
                    <a:pt x="589" y="999"/>
                  </a:lnTo>
                  <a:cubicBezTo>
                    <a:pt x="589" y="1000"/>
                    <a:pt x="590" y="1001"/>
                    <a:pt x="591" y="1004"/>
                  </a:cubicBezTo>
                  <a:cubicBezTo>
                    <a:pt x="560" y="748"/>
                    <a:pt x="735" y="488"/>
                    <a:pt x="998" y="465"/>
                  </a:cubicBezTo>
                  <a:lnTo>
                    <a:pt x="998" y="465"/>
                  </a:lnTo>
                  <a:cubicBezTo>
                    <a:pt x="1037" y="465"/>
                    <a:pt x="1080" y="467"/>
                    <a:pt x="1123" y="467"/>
                  </a:cubicBezTo>
                  <a:cubicBezTo>
                    <a:pt x="1280" y="467"/>
                    <a:pt x="1443" y="445"/>
                    <a:pt x="1447" y="246"/>
                  </a:cubicBezTo>
                  <a:cubicBezTo>
                    <a:pt x="1420" y="63"/>
                    <a:pt x="1276" y="1"/>
                    <a:pt x="1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2978025" y="450000"/>
              <a:ext cx="725" cy="50"/>
            </a:xfrm>
            <a:custGeom>
              <a:avLst/>
              <a:gdLst/>
              <a:ahLst/>
              <a:cxnLst/>
              <a:rect l="l" t="t" r="r" b="b"/>
              <a:pathLst>
                <a:path w="29" h="2" extrusionOk="0">
                  <a:moveTo>
                    <a:pt x="22" y="0"/>
                  </a:moveTo>
                  <a:cubicBezTo>
                    <a:pt x="18" y="0"/>
                    <a:pt x="12" y="0"/>
                    <a:pt x="7" y="1"/>
                  </a:cubicBezTo>
                  <a:lnTo>
                    <a:pt x="7" y="1"/>
                  </a:lnTo>
                  <a:cubicBezTo>
                    <a:pt x="28" y="1"/>
                    <a:pt x="28" y="0"/>
                    <a:pt x="22" y="0"/>
                  </a:cubicBezTo>
                  <a:close/>
                  <a:moveTo>
                    <a:pt x="7" y="1"/>
                  </a:moveTo>
                  <a:lnTo>
                    <a:pt x="7" y="1"/>
                  </a:lnTo>
                  <a:cubicBezTo>
                    <a:pt x="5" y="1"/>
                    <a:pt x="3" y="1"/>
                    <a:pt x="1" y="1"/>
                  </a:cubicBezTo>
                  <a:lnTo>
                    <a:pt x="7" y="1"/>
                  </a:lnTo>
                  <a:cubicBezTo>
                    <a:pt x="7" y="1"/>
                    <a:pt x="7" y="1"/>
                    <a:pt x="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2998100" y="424375"/>
              <a:ext cx="425" cy="425"/>
            </a:xfrm>
            <a:custGeom>
              <a:avLst/>
              <a:gdLst/>
              <a:ahLst/>
              <a:cxnLst/>
              <a:rect l="l" t="t" r="r" b="b"/>
              <a:pathLst>
                <a:path w="17" h="17" extrusionOk="0">
                  <a:moveTo>
                    <a:pt x="16" y="0"/>
                  </a:moveTo>
                  <a:lnTo>
                    <a:pt x="16" y="0"/>
                  </a:lnTo>
                  <a:cubicBezTo>
                    <a:pt x="4" y="12"/>
                    <a:pt x="0" y="17"/>
                    <a:pt x="1" y="17"/>
                  </a:cubicBezTo>
                  <a:cubicBezTo>
                    <a:pt x="1" y="17"/>
                    <a:pt x="10" y="9"/>
                    <a:pt x="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3000825" y="418825"/>
              <a:ext cx="225" cy="625"/>
            </a:xfrm>
            <a:custGeom>
              <a:avLst/>
              <a:gdLst/>
              <a:ahLst/>
              <a:cxnLst/>
              <a:rect l="l" t="t" r="r" b="b"/>
              <a:pathLst>
                <a:path w="9" h="25" extrusionOk="0">
                  <a:moveTo>
                    <a:pt x="8" y="0"/>
                  </a:moveTo>
                  <a:cubicBezTo>
                    <a:pt x="1" y="17"/>
                    <a:pt x="1" y="24"/>
                    <a:pt x="3" y="24"/>
                  </a:cubicBezTo>
                  <a:cubicBezTo>
                    <a:pt x="5" y="24"/>
                    <a:pt x="8" y="17"/>
                    <a:pt x="8" y="3"/>
                  </a:cubicBezTo>
                  <a:lnTo>
                    <a:pt x="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a:off x="2984225" y="402950"/>
              <a:ext cx="36675" cy="38850"/>
            </a:xfrm>
            <a:custGeom>
              <a:avLst/>
              <a:gdLst/>
              <a:ahLst/>
              <a:cxnLst/>
              <a:rect l="l" t="t" r="r" b="b"/>
              <a:pathLst>
                <a:path w="1467" h="1554" extrusionOk="0">
                  <a:moveTo>
                    <a:pt x="623" y="491"/>
                  </a:moveTo>
                  <a:cubicBezTo>
                    <a:pt x="624" y="492"/>
                    <a:pt x="625" y="493"/>
                    <a:pt x="626" y="494"/>
                  </a:cubicBezTo>
                  <a:lnTo>
                    <a:pt x="626" y="494"/>
                  </a:lnTo>
                  <a:cubicBezTo>
                    <a:pt x="625" y="493"/>
                    <a:pt x="624" y="492"/>
                    <a:pt x="623" y="491"/>
                  </a:cubicBezTo>
                  <a:close/>
                  <a:moveTo>
                    <a:pt x="669" y="627"/>
                  </a:moveTo>
                  <a:lnTo>
                    <a:pt x="669" y="627"/>
                  </a:lnTo>
                  <a:cubicBezTo>
                    <a:pt x="669" y="628"/>
                    <a:pt x="669" y="629"/>
                    <a:pt x="669" y="630"/>
                  </a:cubicBezTo>
                  <a:cubicBezTo>
                    <a:pt x="669" y="629"/>
                    <a:pt x="669" y="628"/>
                    <a:pt x="669" y="627"/>
                  </a:cubicBezTo>
                  <a:close/>
                  <a:moveTo>
                    <a:pt x="471" y="947"/>
                  </a:moveTo>
                  <a:cubicBezTo>
                    <a:pt x="467" y="950"/>
                    <a:pt x="463" y="953"/>
                    <a:pt x="459" y="955"/>
                  </a:cubicBezTo>
                  <a:cubicBezTo>
                    <a:pt x="461" y="953"/>
                    <a:pt x="465" y="950"/>
                    <a:pt x="471" y="947"/>
                  </a:cubicBezTo>
                  <a:close/>
                  <a:moveTo>
                    <a:pt x="551" y="0"/>
                  </a:moveTo>
                  <a:cubicBezTo>
                    <a:pt x="404" y="0"/>
                    <a:pt x="249" y="70"/>
                    <a:pt x="110" y="240"/>
                  </a:cubicBezTo>
                  <a:cubicBezTo>
                    <a:pt x="1" y="413"/>
                    <a:pt x="159" y="584"/>
                    <a:pt x="315" y="584"/>
                  </a:cubicBezTo>
                  <a:cubicBezTo>
                    <a:pt x="381" y="584"/>
                    <a:pt x="446" y="553"/>
                    <a:pt x="491" y="480"/>
                  </a:cubicBezTo>
                  <a:cubicBezTo>
                    <a:pt x="506" y="462"/>
                    <a:pt x="525" y="455"/>
                    <a:pt x="545" y="455"/>
                  </a:cubicBezTo>
                  <a:cubicBezTo>
                    <a:pt x="571" y="455"/>
                    <a:pt x="597" y="466"/>
                    <a:pt x="615" y="483"/>
                  </a:cubicBezTo>
                  <a:cubicBezTo>
                    <a:pt x="627" y="491"/>
                    <a:pt x="630" y="495"/>
                    <a:pt x="628" y="495"/>
                  </a:cubicBezTo>
                  <a:cubicBezTo>
                    <a:pt x="628" y="495"/>
                    <a:pt x="627" y="495"/>
                    <a:pt x="626" y="494"/>
                  </a:cubicBezTo>
                  <a:lnTo>
                    <a:pt x="626" y="494"/>
                  </a:lnTo>
                  <a:cubicBezTo>
                    <a:pt x="666" y="528"/>
                    <a:pt x="672" y="580"/>
                    <a:pt x="669" y="627"/>
                  </a:cubicBezTo>
                  <a:lnTo>
                    <a:pt x="669" y="627"/>
                  </a:lnTo>
                  <a:cubicBezTo>
                    <a:pt x="670" y="626"/>
                    <a:pt x="670" y="626"/>
                    <a:pt x="672" y="624"/>
                  </a:cubicBezTo>
                  <a:lnTo>
                    <a:pt x="672" y="624"/>
                  </a:lnTo>
                  <a:cubicBezTo>
                    <a:pt x="658" y="708"/>
                    <a:pt x="622" y="785"/>
                    <a:pt x="572" y="853"/>
                  </a:cubicBezTo>
                  <a:lnTo>
                    <a:pt x="572" y="853"/>
                  </a:lnTo>
                  <a:cubicBezTo>
                    <a:pt x="572" y="852"/>
                    <a:pt x="573" y="849"/>
                    <a:pt x="574" y="846"/>
                  </a:cubicBezTo>
                  <a:lnTo>
                    <a:pt x="574" y="846"/>
                  </a:lnTo>
                  <a:cubicBezTo>
                    <a:pt x="544" y="880"/>
                    <a:pt x="513" y="915"/>
                    <a:pt x="477" y="943"/>
                  </a:cubicBezTo>
                  <a:lnTo>
                    <a:pt x="477" y="943"/>
                  </a:lnTo>
                  <a:cubicBezTo>
                    <a:pt x="244" y="1020"/>
                    <a:pt x="144" y="1316"/>
                    <a:pt x="413" y="1419"/>
                  </a:cubicBezTo>
                  <a:cubicBezTo>
                    <a:pt x="632" y="1460"/>
                    <a:pt x="857" y="1503"/>
                    <a:pt x="1076" y="1543"/>
                  </a:cubicBezTo>
                  <a:cubicBezTo>
                    <a:pt x="1100" y="1550"/>
                    <a:pt x="1123" y="1553"/>
                    <a:pt x="1145" y="1553"/>
                  </a:cubicBezTo>
                  <a:cubicBezTo>
                    <a:pt x="1380" y="1553"/>
                    <a:pt x="1467" y="1185"/>
                    <a:pt x="1208" y="1114"/>
                  </a:cubicBezTo>
                  <a:cubicBezTo>
                    <a:pt x="1130" y="1099"/>
                    <a:pt x="1055" y="1085"/>
                    <a:pt x="975" y="1071"/>
                  </a:cubicBezTo>
                  <a:cubicBezTo>
                    <a:pt x="1341" y="610"/>
                    <a:pt x="983"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2995625" y="426900"/>
              <a:ext cx="225" cy="175"/>
            </a:xfrm>
            <a:custGeom>
              <a:avLst/>
              <a:gdLst/>
              <a:ahLst/>
              <a:cxnLst/>
              <a:rect l="l" t="t" r="r" b="b"/>
              <a:pathLst>
                <a:path w="9" h="7" extrusionOk="0">
                  <a:moveTo>
                    <a:pt x="9" y="0"/>
                  </a:moveTo>
                  <a:cubicBezTo>
                    <a:pt x="3" y="4"/>
                    <a:pt x="1" y="7"/>
                    <a:pt x="1" y="7"/>
                  </a:cubicBezTo>
                  <a:cubicBezTo>
                    <a:pt x="1" y="7"/>
                    <a:pt x="4" y="4"/>
                    <a:pt x="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p:nvPr/>
          </p:nvSpPr>
          <p:spPr>
            <a:xfrm>
              <a:off x="2999650" y="415000"/>
              <a:ext cx="250" cy="250"/>
            </a:xfrm>
            <a:custGeom>
              <a:avLst/>
              <a:gdLst/>
              <a:ahLst/>
              <a:cxnLst/>
              <a:rect l="l" t="t" r="r" b="b"/>
              <a:pathLst>
                <a:path w="10" h="10" extrusionOk="0">
                  <a:moveTo>
                    <a:pt x="0" y="1"/>
                  </a:moveTo>
                  <a:lnTo>
                    <a:pt x="6" y="6"/>
                  </a:lnTo>
                  <a:lnTo>
                    <a:pt x="6" y="6"/>
                  </a:lnTo>
                  <a:cubicBezTo>
                    <a:pt x="5" y="4"/>
                    <a:pt x="3" y="2"/>
                    <a:pt x="0" y="1"/>
                  </a:cubicBezTo>
                  <a:close/>
                  <a:moveTo>
                    <a:pt x="6" y="6"/>
                  </a:moveTo>
                  <a:cubicBezTo>
                    <a:pt x="7" y="8"/>
                    <a:pt x="8" y="9"/>
                    <a:pt x="9" y="9"/>
                  </a:cubicBezTo>
                  <a:lnTo>
                    <a:pt x="6" y="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p:nvPr/>
          </p:nvSpPr>
          <p:spPr>
            <a:xfrm>
              <a:off x="2698650" y="487050"/>
              <a:ext cx="30100" cy="25425"/>
            </a:xfrm>
            <a:custGeom>
              <a:avLst/>
              <a:gdLst/>
              <a:ahLst/>
              <a:cxnLst/>
              <a:rect l="l" t="t" r="r" b="b"/>
              <a:pathLst>
                <a:path w="1204" h="1017" extrusionOk="0">
                  <a:moveTo>
                    <a:pt x="692" y="1"/>
                  </a:moveTo>
                  <a:cubicBezTo>
                    <a:pt x="352" y="1"/>
                    <a:pt x="0" y="341"/>
                    <a:pt x="253" y="793"/>
                  </a:cubicBezTo>
                  <a:cubicBezTo>
                    <a:pt x="344" y="949"/>
                    <a:pt x="491" y="1016"/>
                    <a:pt x="640" y="1016"/>
                  </a:cubicBezTo>
                  <a:cubicBezTo>
                    <a:pt x="917" y="1016"/>
                    <a:pt x="1204" y="787"/>
                    <a:pt x="1166" y="468"/>
                  </a:cubicBezTo>
                  <a:cubicBezTo>
                    <a:pt x="1117" y="137"/>
                    <a:pt x="907" y="1"/>
                    <a:pt x="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8"/>
            <p:cNvSpPr/>
            <p:nvPr/>
          </p:nvSpPr>
          <p:spPr>
            <a:xfrm>
              <a:off x="2658175" y="541825"/>
              <a:ext cx="22775" cy="19525"/>
            </a:xfrm>
            <a:custGeom>
              <a:avLst/>
              <a:gdLst/>
              <a:ahLst/>
              <a:cxnLst/>
              <a:rect l="l" t="t" r="r" b="b"/>
              <a:pathLst>
                <a:path w="911" h="781" extrusionOk="0">
                  <a:moveTo>
                    <a:pt x="449" y="1"/>
                  </a:moveTo>
                  <a:cubicBezTo>
                    <a:pt x="190" y="1"/>
                    <a:pt x="1" y="381"/>
                    <a:pt x="197" y="634"/>
                  </a:cubicBezTo>
                  <a:cubicBezTo>
                    <a:pt x="288" y="738"/>
                    <a:pt x="380" y="780"/>
                    <a:pt x="465" y="780"/>
                  </a:cubicBezTo>
                  <a:cubicBezTo>
                    <a:pt x="730" y="780"/>
                    <a:pt x="911" y="360"/>
                    <a:pt x="673" y="98"/>
                  </a:cubicBezTo>
                  <a:cubicBezTo>
                    <a:pt x="597" y="30"/>
                    <a:pt x="52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8"/>
          <p:cNvGrpSpPr/>
          <p:nvPr/>
        </p:nvGrpSpPr>
        <p:grpSpPr>
          <a:xfrm flipH="1">
            <a:off x="8327030" y="4048095"/>
            <a:ext cx="408778" cy="308896"/>
            <a:chOff x="4158300" y="1843850"/>
            <a:chExt cx="107525" cy="81250"/>
          </a:xfrm>
        </p:grpSpPr>
        <p:sp>
          <p:nvSpPr>
            <p:cNvPr id="255" name="Google Shape;255;p8"/>
            <p:cNvSpPr/>
            <p:nvPr/>
          </p:nvSpPr>
          <p:spPr>
            <a:xfrm>
              <a:off x="4158300" y="1843850"/>
              <a:ext cx="28125" cy="25025"/>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a:off x="4244800" y="1905800"/>
              <a:ext cx="21025" cy="19300"/>
            </a:xfrm>
            <a:custGeom>
              <a:avLst/>
              <a:gdLst/>
              <a:ahLst/>
              <a:cxnLst/>
              <a:rect l="l" t="t" r="r" b="b"/>
              <a:pathLst>
                <a:path w="841" h="772" extrusionOk="0">
                  <a:moveTo>
                    <a:pt x="447" y="0"/>
                  </a:moveTo>
                  <a:cubicBezTo>
                    <a:pt x="224" y="0"/>
                    <a:pt x="1" y="264"/>
                    <a:pt x="92" y="533"/>
                  </a:cubicBezTo>
                  <a:cubicBezTo>
                    <a:pt x="161" y="703"/>
                    <a:pt x="269" y="771"/>
                    <a:pt x="379" y="771"/>
                  </a:cubicBezTo>
                  <a:cubicBezTo>
                    <a:pt x="608" y="771"/>
                    <a:pt x="841" y="470"/>
                    <a:pt x="718" y="181"/>
                  </a:cubicBezTo>
                  <a:cubicBezTo>
                    <a:pt x="647" y="53"/>
                    <a:pt x="547"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8"/>
          <p:cNvGrpSpPr/>
          <p:nvPr/>
        </p:nvGrpSpPr>
        <p:grpSpPr>
          <a:xfrm rot="-5400000" flipH="1">
            <a:off x="549355" y="4487657"/>
            <a:ext cx="408778" cy="308896"/>
            <a:chOff x="4158300" y="1843850"/>
            <a:chExt cx="107525" cy="81250"/>
          </a:xfrm>
        </p:grpSpPr>
        <p:sp>
          <p:nvSpPr>
            <p:cNvPr id="258" name="Google Shape;258;p8"/>
            <p:cNvSpPr/>
            <p:nvPr/>
          </p:nvSpPr>
          <p:spPr>
            <a:xfrm>
              <a:off x="4158300" y="1843850"/>
              <a:ext cx="28125" cy="25025"/>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a:off x="4244800" y="1905800"/>
              <a:ext cx="21025" cy="19300"/>
            </a:xfrm>
            <a:custGeom>
              <a:avLst/>
              <a:gdLst/>
              <a:ahLst/>
              <a:cxnLst/>
              <a:rect l="l" t="t" r="r" b="b"/>
              <a:pathLst>
                <a:path w="841" h="772" extrusionOk="0">
                  <a:moveTo>
                    <a:pt x="447" y="0"/>
                  </a:moveTo>
                  <a:cubicBezTo>
                    <a:pt x="224" y="0"/>
                    <a:pt x="1" y="264"/>
                    <a:pt x="92" y="533"/>
                  </a:cubicBezTo>
                  <a:cubicBezTo>
                    <a:pt x="161" y="703"/>
                    <a:pt x="269" y="771"/>
                    <a:pt x="379" y="771"/>
                  </a:cubicBezTo>
                  <a:cubicBezTo>
                    <a:pt x="608" y="771"/>
                    <a:pt x="841" y="470"/>
                    <a:pt x="718" y="181"/>
                  </a:cubicBezTo>
                  <a:cubicBezTo>
                    <a:pt x="647" y="53"/>
                    <a:pt x="547"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8"/>
          <p:cNvSpPr/>
          <p:nvPr/>
        </p:nvSpPr>
        <p:spPr>
          <a:xfrm rot="10800000" flipH="1">
            <a:off x="8873502" y="435145"/>
            <a:ext cx="79931" cy="73375"/>
          </a:xfrm>
          <a:custGeom>
            <a:avLst/>
            <a:gdLst/>
            <a:ahLst/>
            <a:cxnLst/>
            <a:rect l="l" t="t" r="r" b="b"/>
            <a:pathLst>
              <a:path w="841" h="772" extrusionOk="0">
                <a:moveTo>
                  <a:pt x="447" y="0"/>
                </a:moveTo>
                <a:cubicBezTo>
                  <a:pt x="224" y="0"/>
                  <a:pt x="1" y="264"/>
                  <a:pt x="92" y="533"/>
                </a:cubicBezTo>
                <a:cubicBezTo>
                  <a:pt x="161" y="703"/>
                  <a:pt x="269" y="771"/>
                  <a:pt x="379" y="771"/>
                </a:cubicBezTo>
                <a:cubicBezTo>
                  <a:pt x="608" y="771"/>
                  <a:pt x="841" y="470"/>
                  <a:pt x="718" y="181"/>
                </a:cubicBezTo>
                <a:cubicBezTo>
                  <a:pt x="647" y="53"/>
                  <a:pt x="547"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p:nvPr/>
        </p:nvSpPr>
        <p:spPr>
          <a:xfrm rot="10800000" flipH="1">
            <a:off x="8318743" y="677026"/>
            <a:ext cx="106923" cy="95140"/>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 name="Google Shape;262;p8"/>
          <p:cNvGrpSpPr/>
          <p:nvPr/>
        </p:nvGrpSpPr>
        <p:grpSpPr>
          <a:xfrm flipH="1">
            <a:off x="206475" y="2866483"/>
            <a:ext cx="506744" cy="411782"/>
            <a:chOff x="2258225" y="829375"/>
            <a:chExt cx="178500" cy="145050"/>
          </a:xfrm>
        </p:grpSpPr>
        <p:sp>
          <p:nvSpPr>
            <p:cNvPr id="263" name="Google Shape;263;p8"/>
            <p:cNvSpPr/>
            <p:nvPr/>
          </p:nvSpPr>
          <p:spPr>
            <a:xfrm>
              <a:off x="2364425" y="829375"/>
              <a:ext cx="72300" cy="83700"/>
            </a:xfrm>
            <a:custGeom>
              <a:avLst/>
              <a:gdLst/>
              <a:ahLst/>
              <a:cxnLst/>
              <a:rect l="l" t="t" r="r" b="b"/>
              <a:pathLst>
                <a:path w="2892" h="3348" extrusionOk="0">
                  <a:moveTo>
                    <a:pt x="1370" y="707"/>
                  </a:moveTo>
                  <a:cubicBezTo>
                    <a:pt x="1523" y="1081"/>
                    <a:pt x="1825" y="1390"/>
                    <a:pt x="2203" y="1520"/>
                  </a:cubicBezTo>
                  <a:cubicBezTo>
                    <a:pt x="1834" y="1730"/>
                    <a:pt x="1589" y="2128"/>
                    <a:pt x="1465" y="2557"/>
                  </a:cubicBezTo>
                  <a:cubicBezTo>
                    <a:pt x="1352" y="2099"/>
                    <a:pt x="1010" y="1721"/>
                    <a:pt x="566" y="1566"/>
                  </a:cubicBezTo>
                  <a:cubicBezTo>
                    <a:pt x="932" y="1396"/>
                    <a:pt x="1214" y="1079"/>
                    <a:pt x="1370" y="707"/>
                  </a:cubicBezTo>
                  <a:close/>
                  <a:moveTo>
                    <a:pt x="1396" y="1"/>
                  </a:moveTo>
                  <a:cubicBezTo>
                    <a:pt x="1327" y="1"/>
                    <a:pt x="1253" y="48"/>
                    <a:pt x="1252" y="127"/>
                  </a:cubicBezTo>
                  <a:cubicBezTo>
                    <a:pt x="1223" y="756"/>
                    <a:pt x="753" y="1338"/>
                    <a:pt x="125" y="1439"/>
                  </a:cubicBezTo>
                  <a:cubicBezTo>
                    <a:pt x="1" y="1465"/>
                    <a:pt x="4" y="1669"/>
                    <a:pt x="130" y="1698"/>
                  </a:cubicBezTo>
                  <a:cubicBezTo>
                    <a:pt x="935" y="1808"/>
                    <a:pt x="1278" y="2436"/>
                    <a:pt x="1327" y="3191"/>
                  </a:cubicBezTo>
                  <a:cubicBezTo>
                    <a:pt x="1332" y="3283"/>
                    <a:pt x="1413" y="3347"/>
                    <a:pt x="1487" y="3347"/>
                  </a:cubicBezTo>
                  <a:cubicBezTo>
                    <a:pt x="1540" y="3347"/>
                    <a:pt x="1589" y="3313"/>
                    <a:pt x="1600" y="3229"/>
                  </a:cubicBezTo>
                  <a:cubicBezTo>
                    <a:pt x="1612" y="2560"/>
                    <a:pt x="1961" y="1643"/>
                    <a:pt x="2747" y="1612"/>
                  </a:cubicBezTo>
                  <a:cubicBezTo>
                    <a:pt x="2851" y="1609"/>
                    <a:pt x="2892" y="1508"/>
                    <a:pt x="2863" y="1436"/>
                  </a:cubicBezTo>
                  <a:cubicBezTo>
                    <a:pt x="2852" y="1381"/>
                    <a:pt x="2804" y="1326"/>
                    <a:pt x="2747" y="1326"/>
                  </a:cubicBezTo>
                  <a:cubicBezTo>
                    <a:pt x="2744" y="1326"/>
                    <a:pt x="2742" y="1326"/>
                    <a:pt x="2739" y="1326"/>
                  </a:cubicBezTo>
                  <a:cubicBezTo>
                    <a:pt x="2692" y="1333"/>
                    <a:pt x="2646" y="1336"/>
                    <a:pt x="2600" y="1336"/>
                  </a:cubicBezTo>
                  <a:cubicBezTo>
                    <a:pt x="1980" y="1336"/>
                    <a:pt x="1471" y="739"/>
                    <a:pt x="1514" y="122"/>
                  </a:cubicBezTo>
                  <a:cubicBezTo>
                    <a:pt x="1514" y="38"/>
                    <a:pt x="1457" y="1"/>
                    <a:pt x="1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2258225" y="902025"/>
              <a:ext cx="62500" cy="72400"/>
            </a:xfrm>
            <a:custGeom>
              <a:avLst/>
              <a:gdLst/>
              <a:ahLst/>
              <a:cxnLst/>
              <a:rect l="l" t="t" r="r" b="b"/>
              <a:pathLst>
                <a:path w="2500" h="2896" extrusionOk="0">
                  <a:moveTo>
                    <a:pt x="1188" y="611"/>
                  </a:moveTo>
                  <a:cubicBezTo>
                    <a:pt x="1318" y="937"/>
                    <a:pt x="1580" y="1202"/>
                    <a:pt x="1909" y="1314"/>
                  </a:cubicBezTo>
                  <a:cubicBezTo>
                    <a:pt x="1586" y="1496"/>
                    <a:pt x="1375" y="1841"/>
                    <a:pt x="1266" y="2210"/>
                  </a:cubicBezTo>
                  <a:cubicBezTo>
                    <a:pt x="1168" y="1816"/>
                    <a:pt x="874" y="1487"/>
                    <a:pt x="491" y="1354"/>
                  </a:cubicBezTo>
                  <a:cubicBezTo>
                    <a:pt x="805" y="1207"/>
                    <a:pt x="1050" y="934"/>
                    <a:pt x="1188" y="611"/>
                  </a:cubicBezTo>
                  <a:close/>
                  <a:moveTo>
                    <a:pt x="1210" y="1"/>
                  </a:moveTo>
                  <a:cubicBezTo>
                    <a:pt x="1151" y="1"/>
                    <a:pt x="1089" y="41"/>
                    <a:pt x="1087" y="112"/>
                  </a:cubicBezTo>
                  <a:cubicBezTo>
                    <a:pt x="1061" y="654"/>
                    <a:pt x="658" y="1156"/>
                    <a:pt x="110" y="1245"/>
                  </a:cubicBezTo>
                  <a:cubicBezTo>
                    <a:pt x="1" y="1268"/>
                    <a:pt x="6" y="1447"/>
                    <a:pt x="116" y="1470"/>
                  </a:cubicBezTo>
                  <a:cubicBezTo>
                    <a:pt x="793" y="1548"/>
                    <a:pt x="1119" y="2130"/>
                    <a:pt x="1153" y="2758"/>
                  </a:cubicBezTo>
                  <a:cubicBezTo>
                    <a:pt x="1157" y="2838"/>
                    <a:pt x="1229" y="2895"/>
                    <a:pt x="1293" y="2895"/>
                  </a:cubicBezTo>
                  <a:cubicBezTo>
                    <a:pt x="1340" y="2895"/>
                    <a:pt x="1383" y="2865"/>
                    <a:pt x="1393" y="2793"/>
                  </a:cubicBezTo>
                  <a:cubicBezTo>
                    <a:pt x="1404" y="2210"/>
                    <a:pt x="1707" y="1418"/>
                    <a:pt x="2384" y="1389"/>
                  </a:cubicBezTo>
                  <a:cubicBezTo>
                    <a:pt x="2465" y="1389"/>
                    <a:pt x="2499" y="1303"/>
                    <a:pt x="2476" y="1242"/>
                  </a:cubicBezTo>
                  <a:cubicBezTo>
                    <a:pt x="2471" y="1197"/>
                    <a:pt x="2429" y="1149"/>
                    <a:pt x="2383" y="1149"/>
                  </a:cubicBezTo>
                  <a:cubicBezTo>
                    <a:pt x="2380" y="1149"/>
                    <a:pt x="2376" y="1149"/>
                    <a:pt x="2373" y="1150"/>
                  </a:cubicBezTo>
                  <a:cubicBezTo>
                    <a:pt x="2332" y="1156"/>
                    <a:pt x="2291" y="1159"/>
                    <a:pt x="2251" y="1159"/>
                  </a:cubicBezTo>
                  <a:cubicBezTo>
                    <a:pt x="1714" y="1159"/>
                    <a:pt x="1277" y="637"/>
                    <a:pt x="1312" y="104"/>
                  </a:cubicBezTo>
                  <a:cubicBezTo>
                    <a:pt x="1312" y="33"/>
                    <a:pt x="1262" y="1"/>
                    <a:pt x="1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8"/>
          <p:cNvGrpSpPr/>
          <p:nvPr/>
        </p:nvGrpSpPr>
        <p:grpSpPr>
          <a:xfrm flipH="1">
            <a:off x="8015586" y="2299372"/>
            <a:ext cx="778303" cy="721775"/>
            <a:chOff x="7257133" y="4349290"/>
            <a:chExt cx="856407" cy="794206"/>
          </a:xfrm>
        </p:grpSpPr>
        <p:sp>
          <p:nvSpPr>
            <p:cNvPr id="266" name="Google Shape;266;p8"/>
            <p:cNvSpPr/>
            <p:nvPr/>
          </p:nvSpPr>
          <p:spPr>
            <a:xfrm rot="1417584">
              <a:off x="7583181" y="4650930"/>
              <a:ext cx="202133" cy="166137"/>
            </a:xfrm>
            <a:custGeom>
              <a:avLst/>
              <a:gdLst/>
              <a:ahLst/>
              <a:cxnLst/>
              <a:rect l="l" t="t" r="r" b="b"/>
              <a:pathLst>
                <a:path w="3184" h="2617" extrusionOk="0">
                  <a:moveTo>
                    <a:pt x="1684" y="297"/>
                  </a:moveTo>
                  <a:cubicBezTo>
                    <a:pt x="2088" y="297"/>
                    <a:pt x="2470" y="557"/>
                    <a:pt x="2561" y="1209"/>
                  </a:cubicBezTo>
                  <a:cubicBezTo>
                    <a:pt x="2621" y="1852"/>
                    <a:pt x="2075" y="2321"/>
                    <a:pt x="1526" y="2321"/>
                  </a:cubicBezTo>
                  <a:cubicBezTo>
                    <a:pt x="1252" y="2321"/>
                    <a:pt x="977" y="2203"/>
                    <a:pt x="777" y="1932"/>
                  </a:cubicBezTo>
                  <a:cubicBezTo>
                    <a:pt x="222" y="1071"/>
                    <a:pt x="986" y="297"/>
                    <a:pt x="1684" y="297"/>
                  </a:cubicBezTo>
                  <a:close/>
                  <a:moveTo>
                    <a:pt x="1658" y="1"/>
                  </a:moveTo>
                  <a:cubicBezTo>
                    <a:pt x="1144" y="1"/>
                    <a:pt x="670" y="363"/>
                    <a:pt x="431" y="814"/>
                  </a:cubicBezTo>
                  <a:cubicBezTo>
                    <a:pt x="0" y="1613"/>
                    <a:pt x="689" y="2616"/>
                    <a:pt x="1548" y="2616"/>
                  </a:cubicBezTo>
                  <a:cubicBezTo>
                    <a:pt x="1643" y="2616"/>
                    <a:pt x="1740" y="2604"/>
                    <a:pt x="1838" y="2578"/>
                  </a:cubicBezTo>
                  <a:cubicBezTo>
                    <a:pt x="3083" y="2321"/>
                    <a:pt x="3184" y="382"/>
                    <a:pt x="1942" y="39"/>
                  </a:cubicBezTo>
                  <a:cubicBezTo>
                    <a:pt x="1846" y="13"/>
                    <a:pt x="1751" y="1"/>
                    <a:pt x="16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p:nvPr/>
          </p:nvSpPr>
          <p:spPr>
            <a:xfrm rot="1417584">
              <a:off x="7341826" y="4463224"/>
              <a:ext cx="687022" cy="566339"/>
            </a:xfrm>
            <a:custGeom>
              <a:avLst/>
              <a:gdLst/>
              <a:ahLst/>
              <a:cxnLst/>
              <a:rect l="l" t="t" r="r" b="b"/>
              <a:pathLst>
                <a:path w="10822" h="8921" extrusionOk="0">
                  <a:moveTo>
                    <a:pt x="4891" y="1436"/>
                  </a:moveTo>
                  <a:cubicBezTo>
                    <a:pt x="5237" y="1667"/>
                    <a:pt x="5563" y="1921"/>
                    <a:pt x="5871" y="2197"/>
                  </a:cubicBezTo>
                  <a:cubicBezTo>
                    <a:pt x="5718" y="2193"/>
                    <a:pt x="5566" y="2191"/>
                    <a:pt x="5413" y="2191"/>
                  </a:cubicBezTo>
                  <a:cubicBezTo>
                    <a:pt x="5056" y="2191"/>
                    <a:pt x="4699" y="2204"/>
                    <a:pt x="4344" y="2241"/>
                  </a:cubicBezTo>
                  <a:cubicBezTo>
                    <a:pt x="4453" y="2062"/>
                    <a:pt x="4560" y="1892"/>
                    <a:pt x="4672" y="1716"/>
                  </a:cubicBezTo>
                  <a:cubicBezTo>
                    <a:pt x="4744" y="1624"/>
                    <a:pt x="4819" y="1532"/>
                    <a:pt x="4891" y="1436"/>
                  </a:cubicBezTo>
                  <a:close/>
                  <a:moveTo>
                    <a:pt x="1770" y="1174"/>
                  </a:moveTo>
                  <a:cubicBezTo>
                    <a:pt x="1816" y="1174"/>
                    <a:pt x="1865" y="1181"/>
                    <a:pt x="1914" y="1194"/>
                  </a:cubicBezTo>
                  <a:cubicBezTo>
                    <a:pt x="2560" y="1378"/>
                    <a:pt x="2393" y="2323"/>
                    <a:pt x="1788" y="2323"/>
                  </a:cubicBezTo>
                  <a:cubicBezTo>
                    <a:pt x="1740" y="2323"/>
                    <a:pt x="1688" y="2317"/>
                    <a:pt x="1634" y="2304"/>
                  </a:cubicBezTo>
                  <a:cubicBezTo>
                    <a:pt x="1591" y="2287"/>
                    <a:pt x="1542" y="2272"/>
                    <a:pt x="1505" y="2246"/>
                  </a:cubicBezTo>
                  <a:cubicBezTo>
                    <a:pt x="1467" y="2223"/>
                    <a:pt x="1430" y="2194"/>
                    <a:pt x="1395" y="2160"/>
                  </a:cubicBezTo>
                  <a:cubicBezTo>
                    <a:pt x="1018" y="1814"/>
                    <a:pt x="1303" y="1174"/>
                    <a:pt x="1770" y="1174"/>
                  </a:cubicBezTo>
                  <a:close/>
                  <a:moveTo>
                    <a:pt x="6768" y="268"/>
                  </a:moveTo>
                  <a:cubicBezTo>
                    <a:pt x="7591" y="268"/>
                    <a:pt x="8212" y="984"/>
                    <a:pt x="7943" y="2367"/>
                  </a:cubicBezTo>
                  <a:cubicBezTo>
                    <a:pt x="7404" y="2258"/>
                    <a:pt x="6857" y="2243"/>
                    <a:pt x="6303" y="2215"/>
                  </a:cubicBezTo>
                  <a:cubicBezTo>
                    <a:pt x="5923" y="1849"/>
                    <a:pt x="5511" y="1509"/>
                    <a:pt x="5073" y="1217"/>
                  </a:cubicBezTo>
                  <a:cubicBezTo>
                    <a:pt x="5593" y="580"/>
                    <a:pt x="6224" y="268"/>
                    <a:pt x="6768" y="268"/>
                  </a:cubicBezTo>
                  <a:close/>
                  <a:moveTo>
                    <a:pt x="3137" y="708"/>
                  </a:moveTo>
                  <a:cubicBezTo>
                    <a:pt x="3655" y="708"/>
                    <a:pt x="4229" y="1016"/>
                    <a:pt x="4646" y="1281"/>
                  </a:cubicBezTo>
                  <a:cubicBezTo>
                    <a:pt x="4390" y="1589"/>
                    <a:pt x="4202" y="1941"/>
                    <a:pt x="3986" y="2281"/>
                  </a:cubicBezTo>
                  <a:cubicBezTo>
                    <a:pt x="3329" y="2370"/>
                    <a:pt x="2675" y="2532"/>
                    <a:pt x="2067" y="2808"/>
                  </a:cubicBezTo>
                  <a:cubicBezTo>
                    <a:pt x="2041" y="2731"/>
                    <a:pt x="2021" y="2647"/>
                    <a:pt x="2006" y="2563"/>
                  </a:cubicBezTo>
                  <a:cubicBezTo>
                    <a:pt x="2637" y="2405"/>
                    <a:pt x="2831" y="1511"/>
                    <a:pt x="2320" y="1102"/>
                  </a:cubicBezTo>
                  <a:cubicBezTo>
                    <a:pt x="2544" y="815"/>
                    <a:pt x="2831" y="708"/>
                    <a:pt x="3137" y="708"/>
                  </a:cubicBezTo>
                  <a:close/>
                  <a:moveTo>
                    <a:pt x="6597" y="2514"/>
                  </a:moveTo>
                  <a:cubicBezTo>
                    <a:pt x="7036" y="2535"/>
                    <a:pt x="7476" y="2560"/>
                    <a:pt x="7903" y="2658"/>
                  </a:cubicBezTo>
                  <a:cubicBezTo>
                    <a:pt x="7843" y="3050"/>
                    <a:pt x="7756" y="3437"/>
                    <a:pt x="7638" y="3814"/>
                  </a:cubicBezTo>
                  <a:cubicBezTo>
                    <a:pt x="7482" y="3581"/>
                    <a:pt x="7318" y="3362"/>
                    <a:pt x="7148" y="3146"/>
                  </a:cubicBezTo>
                  <a:cubicBezTo>
                    <a:pt x="6972" y="2929"/>
                    <a:pt x="6791" y="2716"/>
                    <a:pt x="6597" y="2514"/>
                  </a:cubicBezTo>
                  <a:close/>
                  <a:moveTo>
                    <a:pt x="3805" y="2592"/>
                  </a:moveTo>
                  <a:lnTo>
                    <a:pt x="3805" y="2592"/>
                  </a:lnTo>
                  <a:cubicBezTo>
                    <a:pt x="3465" y="3169"/>
                    <a:pt x="3148" y="3757"/>
                    <a:pt x="2900" y="4373"/>
                  </a:cubicBezTo>
                  <a:lnTo>
                    <a:pt x="2597" y="3929"/>
                  </a:lnTo>
                  <a:cubicBezTo>
                    <a:pt x="2441" y="3650"/>
                    <a:pt x="2283" y="3367"/>
                    <a:pt x="2168" y="3079"/>
                  </a:cubicBezTo>
                  <a:cubicBezTo>
                    <a:pt x="2692" y="2837"/>
                    <a:pt x="3246" y="2684"/>
                    <a:pt x="3805" y="2592"/>
                  </a:cubicBezTo>
                  <a:close/>
                  <a:moveTo>
                    <a:pt x="8177" y="2713"/>
                  </a:moveTo>
                  <a:cubicBezTo>
                    <a:pt x="8549" y="2805"/>
                    <a:pt x="8903" y="2944"/>
                    <a:pt x="9209" y="3197"/>
                  </a:cubicBezTo>
                  <a:cubicBezTo>
                    <a:pt x="9557" y="3491"/>
                    <a:pt x="9834" y="3929"/>
                    <a:pt x="9811" y="4391"/>
                  </a:cubicBezTo>
                  <a:cubicBezTo>
                    <a:pt x="9733" y="4365"/>
                    <a:pt x="9655" y="4353"/>
                    <a:pt x="9579" y="4353"/>
                  </a:cubicBezTo>
                  <a:cubicBezTo>
                    <a:pt x="9010" y="4353"/>
                    <a:pt x="8543" y="5022"/>
                    <a:pt x="8822" y="5561"/>
                  </a:cubicBezTo>
                  <a:cubicBezTo>
                    <a:pt x="8765" y="5590"/>
                    <a:pt x="8707" y="5616"/>
                    <a:pt x="8652" y="5641"/>
                  </a:cubicBezTo>
                  <a:cubicBezTo>
                    <a:pt x="8407" y="5114"/>
                    <a:pt x="8145" y="4601"/>
                    <a:pt x="7837" y="4114"/>
                  </a:cubicBezTo>
                  <a:cubicBezTo>
                    <a:pt x="7990" y="3656"/>
                    <a:pt x="8105" y="3189"/>
                    <a:pt x="8177" y="2713"/>
                  </a:cubicBezTo>
                  <a:close/>
                  <a:moveTo>
                    <a:pt x="9582" y="4648"/>
                  </a:moveTo>
                  <a:cubicBezTo>
                    <a:pt x="9872" y="4648"/>
                    <a:pt x="10162" y="4857"/>
                    <a:pt x="10145" y="5255"/>
                  </a:cubicBezTo>
                  <a:cubicBezTo>
                    <a:pt x="10123" y="5548"/>
                    <a:pt x="9867" y="5781"/>
                    <a:pt x="9588" y="5781"/>
                  </a:cubicBezTo>
                  <a:cubicBezTo>
                    <a:pt x="9541" y="5781"/>
                    <a:pt x="9493" y="5774"/>
                    <a:pt x="9445" y="5760"/>
                  </a:cubicBezTo>
                  <a:cubicBezTo>
                    <a:pt x="9402" y="5745"/>
                    <a:pt x="9356" y="5728"/>
                    <a:pt x="9321" y="5705"/>
                  </a:cubicBezTo>
                  <a:cubicBezTo>
                    <a:pt x="9229" y="5653"/>
                    <a:pt x="9157" y="5575"/>
                    <a:pt x="9105" y="5486"/>
                  </a:cubicBezTo>
                  <a:cubicBezTo>
                    <a:pt x="9050" y="5396"/>
                    <a:pt x="9027" y="5296"/>
                    <a:pt x="9024" y="5192"/>
                  </a:cubicBezTo>
                  <a:cubicBezTo>
                    <a:pt x="9052" y="4824"/>
                    <a:pt x="9317" y="4648"/>
                    <a:pt x="9582" y="4648"/>
                  </a:cubicBezTo>
                  <a:close/>
                  <a:moveTo>
                    <a:pt x="1914" y="3209"/>
                  </a:moveTo>
                  <a:cubicBezTo>
                    <a:pt x="2136" y="3742"/>
                    <a:pt x="2447" y="4221"/>
                    <a:pt x="2782" y="4690"/>
                  </a:cubicBezTo>
                  <a:cubicBezTo>
                    <a:pt x="2626" y="5111"/>
                    <a:pt x="2511" y="5552"/>
                    <a:pt x="2439" y="6002"/>
                  </a:cubicBezTo>
                  <a:cubicBezTo>
                    <a:pt x="2202" y="5941"/>
                    <a:pt x="1966" y="5872"/>
                    <a:pt x="1735" y="5797"/>
                  </a:cubicBezTo>
                  <a:cubicBezTo>
                    <a:pt x="303" y="5336"/>
                    <a:pt x="784" y="3725"/>
                    <a:pt x="1914" y="3209"/>
                  </a:cubicBezTo>
                  <a:close/>
                  <a:moveTo>
                    <a:pt x="7716" y="4451"/>
                  </a:moveTo>
                  <a:cubicBezTo>
                    <a:pt x="7796" y="4589"/>
                    <a:pt x="7874" y="4725"/>
                    <a:pt x="7952" y="4863"/>
                  </a:cubicBezTo>
                  <a:cubicBezTo>
                    <a:pt x="8108" y="5152"/>
                    <a:pt x="8252" y="5445"/>
                    <a:pt x="8384" y="5745"/>
                  </a:cubicBezTo>
                  <a:cubicBezTo>
                    <a:pt x="7883" y="5933"/>
                    <a:pt x="7384" y="6080"/>
                    <a:pt x="6863" y="6175"/>
                  </a:cubicBezTo>
                  <a:cubicBezTo>
                    <a:pt x="7203" y="5630"/>
                    <a:pt x="7491" y="5054"/>
                    <a:pt x="7716" y="4451"/>
                  </a:cubicBezTo>
                  <a:close/>
                  <a:moveTo>
                    <a:pt x="2980" y="4976"/>
                  </a:moveTo>
                  <a:cubicBezTo>
                    <a:pt x="3303" y="5425"/>
                    <a:pt x="3643" y="5869"/>
                    <a:pt x="4012" y="6281"/>
                  </a:cubicBezTo>
                  <a:cubicBezTo>
                    <a:pt x="3574" y="6238"/>
                    <a:pt x="3142" y="6166"/>
                    <a:pt x="2715" y="6071"/>
                  </a:cubicBezTo>
                  <a:cubicBezTo>
                    <a:pt x="2770" y="5699"/>
                    <a:pt x="2865" y="5330"/>
                    <a:pt x="2980" y="4976"/>
                  </a:cubicBezTo>
                  <a:close/>
                  <a:moveTo>
                    <a:pt x="5422" y="2474"/>
                  </a:moveTo>
                  <a:cubicBezTo>
                    <a:pt x="5675" y="2474"/>
                    <a:pt x="5927" y="2481"/>
                    <a:pt x="6180" y="2491"/>
                  </a:cubicBezTo>
                  <a:cubicBezTo>
                    <a:pt x="6687" y="2990"/>
                    <a:pt x="7134" y="3552"/>
                    <a:pt x="7523" y="4149"/>
                  </a:cubicBezTo>
                  <a:cubicBezTo>
                    <a:pt x="7266" y="4886"/>
                    <a:pt x="6914" y="5587"/>
                    <a:pt x="6488" y="6238"/>
                  </a:cubicBezTo>
                  <a:cubicBezTo>
                    <a:pt x="6023" y="6305"/>
                    <a:pt x="5557" y="6337"/>
                    <a:pt x="5088" y="6337"/>
                  </a:cubicBezTo>
                  <a:cubicBezTo>
                    <a:pt x="4867" y="6337"/>
                    <a:pt x="4646" y="6330"/>
                    <a:pt x="4424" y="6316"/>
                  </a:cubicBezTo>
                  <a:cubicBezTo>
                    <a:pt x="3937" y="5803"/>
                    <a:pt x="3505" y="5229"/>
                    <a:pt x="3096" y="4650"/>
                  </a:cubicBezTo>
                  <a:cubicBezTo>
                    <a:pt x="3372" y="3915"/>
                    <a:pt x="3753" y="3220"/>
                    <a:pt x="4162" y="2543"/>
                  </a:cubicBezTo>
                  <a:cubicBezTo>
                    <a:pt x="4579" y="2493"/>
                    <a:pt x="5000" y="2474"/>
                    <a:pt x="5422" y="2474"/>
                  </a:cubicBezTo>
                  <a:close/>
                  <a:moveTo>
                    <a:pt x="6280" y="6552"/>
                  </a:moveTo>
                  <a:cubicBezTo>
                    <a:pt x="6082" y="6835"/>
                    <a:pt x="5877" y="7103"/>
                    <a:pt x="5652" y="7368"/>
                  </a:cubicBezTo>
                  <a:cubicBezTo>
                    <a:pt x="5318" y="7143"/>
                    <a:pt x="5012" y="6887"/>
                    <a:pt x="4718" y="6610"/>
                  </a:cubicBezTo>
                  <a:lnTo>
                    <a:pt x="4718" y="6610"/>
                  </a:lnTo>
                  <a:cubicBezTo>
                    <a:pt x="4858" y="6616"/>
                    <a:pt x="4998" y="6619"/>
                    <a:pt x="5138" y="6619"/>
                  </a:cubicBezTo>
                  <a:cubicBezTo>
                    <a:pt x="5518" y="6619"/>
                    <a:pt x="5899" y="6596"/>
                    <a:pt x="6280" y="6552"/>
                  </a:cubicBezTo>
                  <a:close/>
                  <a:moveTo>
                    <a:pt x="8494" y="6005"/>
                  </a:moveTo>
                  <a:cubicBezTo>
                    <a:pt x="8603" y="6247"/>
                    <a:pt x="8710" y="6497"/>
                    <a:pt x="8739" y="6768"/>
                  </a:cubicBezTo>
                  <a:cubicBezTo>
                    <a:pt x="8780" y="7673"/>
                    <a:pt x="8155" y="8015"/>
                    <a:pt x="7438" y="8015"/>
                  </a:cubicBezTo>
                  <a:cubicBezTo>
                    <a:pt x="6892" y="8015"/>
                    <a:pt x="6293" y="7817"/>
                    <a:pt x="5894" y="7518"/>
                  </a:cubicBezTo>
                  <a:cubicBezTo>
                    <a:pt x="6168" y="7195"/>
                    <a:pt x="6419" y="6855"/>
                    <a:pt x="6655" y="6503"/>
                  </a:cubicBezTo>
                  <a:cubicBezTo>
                    <a:pt x="7283" y="6405"/>
                    <a:pt x="7903" y="6238"/>
                    <a:pt x="8494" y="6005"/>
                  </a:cubicBezTo>
                  <a:close/>
                  <a:moveTo>
                    <a:pt x="2763" y="7335"/>
                  </a:moveTo>
                  <a:cubicBezTo>
                    <a:pt x="3186" y="7335"/>
                    <a:pt x="3635" y="7851"/>
                    <a:pt x="3202" y="8313"/>
                  </a:cubicBezTo>
                  <a:cubicBezTo>
                    <a:pt x="3099" y="8423"/>
                    <a:pt x="2957" y="8472"/>
                    <a:pt x="2813" y="8477"/>
                  </a:cubicBezTo>
                  <a:cubicBezTo>
                    <a:pt x="2715" y="8472"/>
                    <a:pt x="2637" y="8454"/>
                    <a:pt x="2545" y="8405"/>
                  </a:cubicBezTo>
                  <a:cubicBezTo>
                    <a:pt x="2369" y="8299"/>
                    <a:pt x="2251" y="8106"/>
                    <a:pt x="2251" y="7901"/>
                  </a:cubicBezTo>
                  <a:cubicBezTo>
                    <a:pt x="2251" y="7846"/>
                    <a:pt x="2263" y="7792"/>
                    <a:pt x="2277" y="7743"/>
                  </a:cubicBezTo>
                  <a:lnTo>
                    <a:pt x="2277" y="7737"/>
                  </a:lnTo>
                  <a:cubicBezTo>
                    <a:pt x="2370" y="7449"/>
                    <a:pt x="2564" y="7335"/>
                    <a:pt x="2763" y="7335"/>
                  </a:cubicBezTo>
                  <a:close/>
                  <a:moveTo>
                    <a:pt x="2684" y="6339"/>
                  </a:moveTo>
                  <a:cubicBezTo>
                    <a:pt x="3214" y="6460"/>
                    <a:pt x="3753" y="6541"/>
                    <a:pt x="4295" y="6584"/>
                  </a:cubicBezTo>
                  <a:cubicBezTo>
                    <a:pt x="4655" y="6953"/>
                    <a:pt x="5041" y="7290"/>
                    <a:pt x="5473" y="7578"/>
                  </a:cubicBezTo>
                  <a:cubicBezTo>
                    <a:pt x="5410" y="7645"/>
                    <a:pt x="5352" y="7708"/>
                    <a:pt x="5295" y="7771"/>
                  </a:cubicBezTo>
                  <a:cubicBezTo>
                    <a:pt x="4965" y="8189"/>
                    <a:pt x="4465" y="8633"/>
                    <a:pt x="3939" y="8633"/>
                  </a:cubicBezTo>
                  <a:cubicBezTo>
                    <a:pt x="3771" y="8633"/>
                    <a:pt x="3601" y="8588"/>
                    <a:pt x="3433" y="8483"/>
                  </a:cubicBezTo>
                  <a:cubicBezTo>
                    <a:pt x="3947" y="7955"/>
                    <a:pt x="3493" y="7054"/>
                    <a:pt x="2805" y="7054"/>
                  </a:cubicBezTo>
                  <a:cubicBezTo>
                    <a:pt x="2761" y="7054"/>
                    <a:pt x="2715" y="7057"/>
                    <a:pt x="2669" y="7065"/>
                  </a:cubicBezTo>
                  <a:cubicBezTo>
                    <a:pt x="2652" y="6823"/>
                    <a:pt x="2663" y="6575"/>
                    <a:pt x="2684" y="6339"/>
                  </a:cubicBezTo>
                  <a:close/>
                  <a:moveTo>
                    <a:pt x="6802" y="1"/>
                  </a:moveTo>
                  <a:cubicBezTo>
                    <a:pt x="6059" y="1"/>
                    <a:pt x="5239" y="450"/>
                    <a:pt x="4822" y="1059"/>
                  </a:cubicBezTo>
                  <a:cubicBezTo>
                    <a:pt x="4341" y="737"/>
                    <a:pt x="3714" y="432"/>
                    <a:pt x="3135" y="432"/>
                  </a:cubicBezTo>
                  <a:cubicBezTo>
                    <a:pt x="2740" y="432"/>
                    <a:pt x="2367" y="574"/>
                    <a:pt x="2078" y="949"/>
                  </a:cubicBezTo>
                  <a:cubicBezTo>
                    <a:pt x="1983" y="908"/>
                    <a:pt x="1883" y="889"/>
                    <a:pt x="1783" y="889"/>
                  </a:cubicBezTo>
                  <a:cubicBezTo>
                    <a:pt x="1434" y="889"/>
                    <a:pt x="1093" y="1126"/>
                    <a:pt x="983" y="1465"/>
                  </a:cubicBezTo>
                  <a:lnTo>
                    <a:pt x="983" y="1468"/>
                  </a:lnTo>
                  <a:cubicBezTo>
                    <a:pt x="781" y="1970"/>
                    <a:pt x="1188" y="2578"/>
                    <a:pt x="1730" y="2601"/>
                  </a:cubicBezTo>
                  <a:cubicBezTo>
                    <a:pt x="1747" y="2716"/>
                    <a:pt x="1776" y="2829"/>
                    <a:pt x="1810" y="2938"/>
                  </a:cubicBezTo>
                  <a:cubicBezTo>
                    <a:pt x="735" y="3405"/>
                    <a:pt x="0" y="4981"/>
                    <a:pt x="1113" y="5800"/>
                  </a:cubicBezTo>
                  <a:cubicBezTo>
                    <a:pt x="1493" y="6065"/>
                    <a:pt x="1960" y="6149"/>
                    <a:pt x="2401" y="6273"/>
                  </a:cubicBezTo>
                  <a:cubicBezTo>
                    <a:pt x="2369" y="6561"/>
                    <a:pt x="2361" y="6863"/>
                    <a:pt x="2387" y="7155"/>
                  </a:cubicBezTo>
                  <a:cubicBezTo>
                    <a:pt x="1601" y="7631"/>
                    <a:pt x="2046" y="8762"/>
                    <a:pt x="2807" y="8762"/>
                  </a:cubicBezTo>
                  <a:cubicBezTo>
                    <a:pt x="2931" y="8762"/>
                    <a:pt x="3063" y="8732"/>
                    <a:pt x="3199" y="8665"/>
                  </a:cubicBezTo>
                  <a:cubicBezTo>
                    <a:pt x="3455" y="8845"/>
                    <a:pt x="3704" y="8921"/>
                    <a:pt x="3944" y="8921"/>
                  </a:cubicBezTo>
                  <a:cubicBezTo>
                    <a:pt x="4635" y="8921"/>
                    <a:pt x="5250" y="8292"/>
                    <a:pt x="5710" y="7731"/>
                  </a:cubicBezTo>
                  <a:cubicBezTo>
                    <a:pt x="6224" y="8114"/>
                    <a:pt x="6830" y="8298"/>
                    <a:pt x="7381" y="8298"/>
                  </a:cubicBezTo>
                  <a:cubicBezTo>
                    <a:pt x="8569" y="8298"/>
                    <a:pt x="9508" y="7445"/>
                    <a:pt x="8762" y="5886"/>
                  </a:cubicBezTo>
                  <a:cubicBezTo>
                    <a:pt x="8834" y="5855"/>
                    <a:pt x="8906" y="5817"/>
                    <a:pt x="8978" y="5786"/>
                  </a:cubicBezTo>
                  <a:cubicBezTo>
                    <a:pt x="9169" y="5981"/>
                    <a:pt x="9378" y="6062"/>
                    <a:pt x="9577" y="6062"/>
                  </a:cubicBezTo>
                  <a:cubicBezTo>
                    <a:pt x="10263" y="6062"/>
                    <a:pt x="10821" y="5092"/>
                    <a:pt x="10079" y="4517"/>
                  </a:cubicBezTo>
                  <a:cubicBezTo>
                    <a:pt x="10217" y="3442"/>
                    <a:pt x="9191" y="2621"/>
                    <a:pt x="8226" y="2419"/>
                  </a:cubicBezTo>
                  <a:cubicBezTo>
                    <a:pt x="8275" y="1909"/>
                    <a:pt x="8330" y="1359"/>
                    <a:pt x="8131" y="860"/>
                  </a:cubicBezTo>
                  <a:cubicBezTo>
                    <a:pt x="7861" y="248"/>
                    <a:pt x="7352" y="1"/>
                    <a:pt x="68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268;p8"/>
          <p:cNvSpPr/>
          <p:nvPr/>
        </p:nvSpPr>
        <p:spPr>
          <a:xfrm flipH="1">
            <a:off x="273500" y="539500"/>
            <a:ext cx="916658" cy="803437"/>
          </a:xfrm>
          <a:custGeom>
            <a:avLst/>
            <a:gdLst/>
            <a:ahLst/>
            <a:cxnLst/>
            <a:rect l="l" t="t" r="r" b="b"/>
            <a:pathLst>
              <a:path w="19004" h="11116" extrusionOk="0">
                <a:moveTo>
                  <a:pt x="9841" y="0"/>
                </a:moveTo>
                <a:cubicBezTo>
                  <a:pt x="7388" y="0"/>
                  <a:pt x="4507" y="682"/>
                  <a:pt x="2737" y="3390"/>
                </a:cubicBezTo>
                <a:cubicBezTo>
                  <a:pt x="0" y="8788"/>
                  <a:pt x="4864" y="11116"/>
                  <a:pt x="9837" y="11116"/>
                </a:cubicBezTo>
                <a:cubicBezTo>
                  <a:pt x="11165" y="11116"/>
                  <a:pt x="12500" y="10950"/>
                  <a:pt x="13700" y="10632"/>
                </a:cubicBezTo>
                <a:cubicBezTo>
                  <a:pt x="16879" y="9575"/>
                  <a:pt x="19003" y="1666"/>
                  <a:pt x="14372" y="701"/>
                </a:cubicBezTo>
                <a:cubicBezTo>
                  <a:pt x="14372" y="701"/>
                  <a:pt x="12327" y="0"/>
                  <a:pt x="9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8"/>
          <p:cNvGrpSpPr/>
          <p:nvPr/>
        </p:nvGrpSpPr>
        <p:grpSpPr>
          <a:xfrm flipH="1">
            <a:off x="1510211" y="4319097"/>
            <a:ext cx="778303" cy="721775"/>
            <a:chOff x="7257133" y="4349290"/>
            <a:chExt cx="856407" cy="794206"/>
          </a:xfrm>
        </p:grpSpPr>
        <p:sp>
          <p:nvSpPr>
            <p:cNvPr id="270" name="Google Shape;270;p8"/>
            <p:cNvSpPr/>
            <p:nvPr/>
          </p:nvSpPr>
          <p:spPr>
            <a:xfrm rot="1417584">
              <a:off x="7583181" y="4650930"/>
              <a:ext cx="202133" cy="166137"/>
            </a:xfrm>
            <a:custGeom>
              <a:avLst/>
              <a:gdLst/>
              <a:ahLst/>
              <a:cxnLst/>
              <a:rect l="l" t="t" r="r" b="b"/>
              <a:pathLst>
                <a:path w="3184" h="2617" extrusionOk="0">
                  <a:moveTo>
                    <a:pt x="1684" y="297"/>
                  </a:moveTo>
                  <a:cubicBezTo>
                    <a:pt x="2088" y="297"/>
                    <a:pt x="2470" y="557"/>
                    <a:pt x="2561" y="1209"/>
                  </a:cubicBezTo>
                  <a:cubicBezTo>
                    <a:pt x="2621" y="1852"/>
                    <a:pt x="2075" y="2321"/>
                    <a:pt x="1526" y="2321"/>
                  </a:cubicBezTo>
                  <a:cubicBezTo>
                    <a:pt x="1252" y="2321"/>
                    <a:pt x="977" y="2203"/>
                    <a:pt x="777" y="1932"/>
                  </a:cubicBezTo>
                  <a:cubicBezTo>
                    <a:pt x="222" y="1071"/>
                    <a:pt x="986" y="297"/>
                    <a:pt x="1684" y="297"/>
                  </a:cubicBezTo>
                  <a:close/>
                  <a:moveTo>
                    <a:pt x="1658" y="1"/>
                  </a:moveTo>
                  <a:cubicBezTo>
                    <a:pt x="1144" y="1"/>
                    <a:pt x="670" y="363"/>
                    <a:pt x="431" y="814"/>
                  </a:cubicBezTo>
                  <a:cubicBezTo>
                    <a:pt x="0" y="1613"/>
                    <a:pt x="689" y="2616"/>
                    <a:pt x="1548" y="2616"/>
                  </a:cubicBezTo>
                  <a:cubicBezTo>
                    <a:pt x="1643" y="2616"/>
                    <a:pt x="1740" y="2604"/>
                    <a:pt x="1838" y="2578"/>
                  </a:cubicBezTo>
                  <a:cubicBezTo>
                    <a:pt x="3083" y="2321"/>
                    <a:pt x="3184" y="382"/>
                    <a:pt x="1942" y="39"/>
                  </a:cubicBezTo>
                  <a:cubicBezTo>
                    <a:pt x="1846" y="13"/>
                    <a:pt x="1751" y="1"/>
                    <a:pt x="16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rot="1417584">
              <a:off x="7341826" y="4463224"/>
              <a:ext cx="687022" cy="566339"/>
            </a:xfrm>
            <a:custGeom>
              <a:avLst/>
              <a:gdLst/>
              <a:ahLst/>
              <a:cxnLst/>
              <a:rect l="l" t="t" r="r" b="b"/>
              <a:pathLst>
                <a:path w="10822" h="8921" extrusionOk="0">
                  <a:moveTo>
                    <a:pt x="4891" y="1436"/>
                  </a:moveTo>
                  <a:cubicBezTo>
                    <a:pt x="5237" y="1667"/>
                    <a:pt x="5563" y="1921"/>
                    <a:pt x="5871" y="2197"/>
                  </a:cubicBezTo>
                  <a:cubicBezTo>
                    <a:pt x="5718" y="2193"/>
                    <a:pt x="5566" y="2191"/>
                    <a:pt x="5413" y="2191"/>
                  </a:cubicBezTo>
                  <a:cubicBezTo>
                    <a:pt x="5056" y="2191"/>
                    <a:pt x="4699" y="2204"/>
                    <a:pt x="4344" y="2241"/>
                  </a:cubicBezTo>
                  <a:cubicBezTo>
                    <a:pt x="4453" y="2062"/>
                    <a:pt x="4560" y="1892"/>
                    <a:pt x="4672" y="1716"/>
                  </a:cubicBezTo>
                  <a:cubicBezTo>
                    <a:pt x="4744" y="1624"/>
                    <a:pt x="4819" y="1532"/>
                    <a:pt x="4891" y="1436"/>
                  </a:cubicBezTo>
                  <a:close/>
                  <a:moveTo>
                    <a:pt x="1770" y="1174"/>
                  </a:moveTo>
                  <a:cubicBezTo>
                    <a:pt x="1816" y="1174"/>
                    <a:pt x="1865" y="1181"/>
                    <a:pt x="1914" y="1194"/>
                  </a:cubicBezTo>
                  <a:cubicBezTo>
                    <a:pt x="2560" y="1378"/>
                    <a:pt x="2393" y="2323"/>
                    <a:pt x="1788" y="2323"/>
                  </a:cubicBezTo>
                  <a:cubicBezTo>
                    <a:pt x="1740" y="2323"/>
                    <a:pt x="1688" y="2317"/>
                    <a:pt x="1634" y="2304"/>
                  </a:cubicBezTo>
                  <a:cubicBezTo>
                    <a:pt x="1591" y="2287"/>
                    <a:pt x="1542" y="2272"/>
                    <a:pt x="1505" y="2246"/>
                  </a:cubicBezTo>
                  <a:cubicBezTo>
                    <a:pt x="1467" y="2223"/>
                    <a:pt x="1430" y="2194"/>
                    <a:pt x="1395" y="2160"/>
                  </a:cubicBezTo>
                  <a:cubicBezTo>
                    <a:pt x="1018" y="1814"/>
                    <a:pt x="1303" y="1174"/>
                    <a:pt x="1770" y="1174"/>
                  </a:cubicBezTo>
                  <a:close/>
                  <a:moveTo>
                    <a:pt x="6768" y="268"/>
                  </a:moveTo>
                  <a:cubicBezTo>
                    <a:pt x="7591" y="268"/>
                    <a:pt x="8212" y="984"/>
                    <a:pt x="7943" y="2367"/>
                  </a:cubicBezTo>
                  <a:cubicBezTo>
                    <a:pt x="7404" y="2258"/>
                    <a:pt x="6857" y="2243"/>
                    <a:pt x="6303" y="2215"/>
                  </a:cubicBezTo>
                  <a:cubicBezTo>
                    <a:pt x="5923" y="1849"/>
                    <a:pt x="5511" y="1509"/>
                    <a:pt x="5073" y="1217"/>
                  </a:cubicBezTo>
                  <a:cubicBezTo>
                    <a:pt x="5593" y="580"/>
                    <a:pt x="6224" y="268"/>
                    <a:pt x="6768" y="268"/>
                  </a:cubicBezTo>
                  <a:close/>
                  <a:moveTo>
                    <a:pt x="3137" y="708"/>
                  </a:moveTo>
                  <a:cubicBezTo>
                    <a:pt x="3655" y="708"/>
                    <a:pt x="4229" y="1016"/>
                    <a:pt x="4646" y="1281"/>
                  </a:cubicBezTo>
                  <a:cubicBezTo>
                    <a:pt x="4390" y="1589"/>
                    <a:pt x="4202" y="1941"/>
                    <a:pt x="3986" y="2281"/>
                  </a:cubicBezTo>
                  <a:cubicBezTo>
                    <a:pt x="3329" y="2370"/>
                    <a:pt x="2675" y="2532"/>
                    <a:pt x="2067" y="2808"/>
                  </a:cubicBezTo>
                  <a:cubicBezTo>
                    <a:pt x="2041" y="2731"/>
                    <a:pt x="2021" y="2647"/>
                    <a:pt x="2006" y="2563"/>
                  </a:cubicBezTo>
                  <a:cubicBezTo>
                    <a:pt x="2637" y="2405"/>
                    <a:pt x="2831" y="1511"/>
                    <a:pt x="2320" y="1102"/>
                  </a:cubicBezTo>
                  <a:cubicBezTo>
                    <a:pt x="2544" y="815"/>
                    <a:pt x="2831" y="708"/>
                    <a:pt x="3137" y="708"/>
                  </a:cubicBezTo>
                  <a:close/>
                  <a:moveTo>
                    <a:pt x="6597" y="2514"/>
                  </a:moveTo>
                  <a:cubicBezTo>
                    <a:pt x="7036" y="2535"/>
                    <a:pt x="7476" y="2560"/>
                    <a:pt x="7903" y="2658"/>
                  </a:cubicBezTo>
                  <a:cubicBezTo>
                    <a:pt x="7843" y="3050"/>
                    <a:pt x="7756" y="3437"/>
                    <a:pt x="7638" y="3814"/>
                  </a:cubicBezTo>
                  <a:cubicBezTo>
                    <a:pt x="7482" y="3581"/>
                    <a:pt x="7318" y="3362"/>
                    <a:pt x="7148" y="3146"/>
                  </a:cubicBezTo>
                  <a:cubicBezTo>
                    <a:pt x="6972" y="2929"/>
                    <a:pt x="6791" y="2716"/>
                    <a:pt x="6597" y="2514"/>
                  </a:cubicBezTo>
                  <a:close/>
                  <a:moveTo>
                    <a:pt x="3805" y="2592"/>
                  </a:moveTo>
                  <a:lnTo>
                    <a:pt x="3805" y="2592"/>
                  </a:lnTo>
                  <a:cubicBezTo>
                    <a:pt x="3465" y="3169"/>
                    <a:pt x="3148" y="3757"/>
                    <a:pt x="2900" y="4373"/>
                  </a:cubicBezTo>
                  <a:lnTo>
                    <a:pt x="2597" y="3929"/>
                  </a:lnTo>
                  <a:cubicBezTo>
                    <a:pt x="2441" y="3650"/>
                    <a:pt x="2283" y="3367"/>
                    <a:pt x="2168" y="3079"/>
                  </a:cubicBezTo>
                  <a:cubicBezTo>
                    <a:pt x="2692" y="2837"/>
                    <a:pt x="3246" y="2684"/>
                    <a:pt x="3805" y="2592"/>
                  </a:cubicBezTo>
                  <a:close/>
                  <a:moveTo>
                    <a:pt x="8177" y="2713"/>
                  </a:moveTo>
                  <a:cubicBezTo>
                    <a:pt x="8549" y="2805"/>
                    <a:pt x="8903" y="2944"/>
                    <a:pt x="9209" y="3197"/>
                  </a:cubicBezTo>
                  <a:cubicBezTo>
                    <a:pt x="9557" y="3491"/>
                    <a:pt x="9834" y="3929"/>
                    <a:pt x="9811" y="4391"/>
                  </a:cubicBezTo>
                  <a:cubicBezTo>
                    <a:pt x="9733" y="4365"/>
                    <a:pt x="9655" y="4353"/>
                    <a:pt x="9579" y="4353"/>
                  </a:cubicBezTo>
                  <a:cubicBezTo>
                    <a:pt x="9010" y="4353"/>
                    <a:pt x="8543" y="5022"/>
                    <a:pt x="8822" y="5561"/>
                  </a:cubicBezTo>
                  <a:cubicBezTo>
                    <a:pt x="8765" y="5590"/>
                    <a:pt x="8707" y="5616"/>
                    <a:pt x="8652" y="5641"/>
                  </a:cubicBezTo>
                  <a:cubicBezTo>
                    <a:pt x="8407" y="5114"/>
                    <a:pt x="8145" y="4601"/>
                    <a:pt x="7837" y="4114"/>
                  </a:cubicBezTo>
                  <a:cubicBezTo>
                    <a:pt x="7990" y="3656"/>
                    <a:pt x="8105" y="3189"/>
                    <a:pt x="8177" y="2713"/>
                  </a:cubicBezTo>
                  <a:close/>
                  <a:moveTo>
                    <a:pt x="9582" y="4648"/>
                  </a:moveTo>
                  <a:cubicBezTo>
                    <a:pt x="9872" y="4648"/>
                    <a:pt x="10162" y="4857"/>
                    <a:pt x="10145" y="5255"/>
                  </a:cubicBezTo>
                  <a:cubicBezTo>
                    <a:pt x="10123" y="5548"/>
                    <a:pt x="9867" y="5781"/>
                    <a:pt x="9588" y="5781"/>
                  </a:cubicBezTo>
                  <a:cubicBezTo>
                    <a:pt x="9541" y="5781"/>
                    <a:pt x="9493" y="5774"/>
                    <a:pt x="9445" y="5760"/>
                  </a:cubicBezTo>
                  <a:cubicBezTo>
                    <a:pt x="9402" y="5745"/>
                    <a:pt x="9356" y="5728"/>
                    <a:pt x="9321" y="5705"/>
                  </a:cubicBezTo>
                  <a:cubicBezTo>
                    <a:pt x="9229" y="5653"/>
                    <a:pt x="9157" y="5575"/>
                    <a:pt x="9105" y="5486"/>
                  </a:cubicBezTo>
                  <a:cubicBezTo>
                    <a:pt x="9050" y="5396"/>
                    <a:pt x="9027" y="5296"/>
                    <a:pt x="9024" y="5192"/>
                  </a:cubicBezTo>
                  <a:cubicBezTo>
                    <a:pt x="9052" y="4824"/>
                    <a:pt x="9317" y="4648"/>
                    <a:pt x="9582" y="4648"/>
                  </a:cubicBezTo>
                  <a:close/>
                  <a:moveTo>
                    <a:pt x="1914" y="3209"/>
                  </a:moveTo>
                  <a:cubicBezTo>
                    <a:pt x="2136" y="3742"/>
                    <a:pt x="2447" y="4221"/>
                    <a:pt x="2782" y="4690"/>
                  </a:cubicBezTo>
                  <a:cubicBezTo>
                    <a:pt x="2626" y="5111"/>
                    <a:pt x="2511" y="5552"/>
                    <a:pt x="2439" y="6002"/>
                  </a:cubicBezTo>
                  <a:cubicBezTo>
                    <a:pt x="2202" y="5941"/>
                    <a:pt x="1966" y="5872"/>
                    <a:pt x="1735" y="5797"/>
                  </a:cubicBezTo>
                  <a:cubicBezTo>
                    <a:pt x="303" y="5336"/>
                    <a:pt x="784" y="3725"/>
                    <a:pt x="1914" y="3209"/>
                  </a:cubicBezTo>
                  <a:close/>
                  <a:moveTo>
                    <a:pt x="7716" y="4451"/>
                  </a:moveTo>
                  <a:cubicBezTo>
                    <a:pt x="7796" y="4589"/>
                    <a:pt x="7874" y="4725"/>
                    <a:pt x="7952" y="4863"/>
                  </a:cubicBezTo>
                  <a:cubicBezTo>
                    <a:pt x="8108" y="5152"/>
                    <a:pt x="8252" y="5445"/>
                    <a:pt x="8384" y="5745"/>
                  </a:cubicBezTo>
                  <a:cubicBezTo>
                    <a:pt x="7883" y="5933"/>
                    <a:pt x="7384" y="6080"/>
                    <a:pt x="6863" y="6175"/>
                  </a:cubicBezTo>
                  <a:cubicBezTo>
                    <a:pt x="7203" y="5630"/>
                    <a:pt x="7491" y="5054"/>
                    <a:pt x="7716" y="4451"/>
                  </a:cubicBezTo>
                  <a:close/>
                  <a:moveTo>
                    <a:pt x="2980" y="4976"/>
                  </a:moveTo>
                  <a:cubicBezTo>
                    <a:pt x="3303" y="5425"/>
                    <a:pt x="3643" y="5869"/>
                    <a:pt x="4012" y="6281"/>
                  </a:cubicBezTo>
                  <a:cubicBezTo>
                    <a:pt x="3574" y="6238"/>
                    <a:pt x="3142" y="6166"/>
                    <a:pt x="2715" y="6071"/>
                  </a:cubicBezTo>
                  <a:cubicBezTo>
                    <a:pt x="2770" y="5699"/>
                    <a:pt x="2865" y="5330"/>
                    <a:pt x="2980" y="4976"/>
                  </a:cubicBezTo>
                  <a:close/>
                  <a:moveTo>
                    <a:pt x="5422" y="2474"/>
                  </a:moveTo>
                  <a:cubicBezTo>
                    <a:pt x="5675" y="2474"/>
                    <a:pt x="5927" y="2481"/>
                    <a:pt x="6180" y="2491"/>
                  </a:cubicBezTo>
                  <a:cubicBezTo>
                    <a:pt x="6687" y="2990"/>
                    <a:pt x="7134" y="3552"/>
                    <a:pt x="7523" y="4149"/>
                  </a:cubicBezTo>
                  <a:cubicBezTo>
                    <a:pt x="7266" y="4886"/>
                    <a:pt x="6914" y="5587"/>
                    <a:pt x="6488" y="6238"/>
                  </a:cubicBezTo>
                  <a:cubicBezTo>
                    <a:pt x="6023" y="6305"/>
                    <a:pt x="5557" y="6337"/>
                    <a:pt x="5088" y="6337"/>
                  </a:cubicBezTo>
                  <a:cubicBezTo>
                    <a:pt x="4867" y="6337"/>
                    <a:pt x="4646" y="6330"/>
                    <a:pt x="4424" y="6316"/>
                  </a:cubicBezTo>
                  <a:cubicBezTo>
                    <a:pt x="3937" y="5803"/>
                    <a:pt x="3505" y="5229"/>
                    <a:pt x="3096" y="4650"/>
                  </a:cubicBezTo>
                  <a:cubicBezTo>
                    <a:pt x="3372" y="3915"/>
                    <a:pt x="3753" y="3220"/>
                    <a:pt x="4162" y="2543"/>
                  </a:cubicBezTo>
                  <a:cubicBezTo>
                    <a:pt x="4579" y="2493"/>
                    <a:pt x="5000" y="2474"/>
                    <a:pt x="5422" y="2474"/>
                  </a:cubicBezTo>
                  <a:close/>
                  <a:moveTo>
                    <a:pt x="6280" y="6552"/>
                  </a:moveTo>
                  <a:cubicBezTo>
                    <a:pt x="6082" y="6835"/>
                    <a:pt x="5877" y="7103"/>
                    <a:pt x="5652" y="7368"/>
                  </a:cubicBezTo>
                  <a:cubicBezTo>
                    <a:pt x="5318" y="7143"/>
                    <a:pt x="5012" y="6887"/>
                    <a:pt x="4718" y="6610"/>
                  </a:cubicBezTo>
                  <a:lnTo>
                    <a:pt x="4718" y="6610"/>
                  </a:lnTo>
                  <a:cubicBezTo>
                    <a:pt x="4858" y="6616"/>
                    <a:pt x="4998" y="6619"/>
                    <a:pt x="5138" y="6619"/>
                  </a:cubicBezTo>
                  <a:cubicBezTo>
                    <a:pt x="5518" y="6619"/>
                    <a:pt x="5899" y="6596"/>
                    <a:pt x="6280" y="6552"/>
                  </a:cubicBezTo>
                  <a:close/>
                  <a:moveTo>
                    <a:pt x="8494" y="6005"/>
                  </a:moveTo>
                  <a:cubicBezTo>
                    <a:pt x="8603" y="6247"/>
                    <a:pt x="8710" y="6497"/>
                    <a:pt x="8739" y="6768"/>
                  </a:cubicBezTo>
                  <a:cubicBezTo>
                    <a:pt x="8780" y="7673"/>
                    <a:pt x="8155" y="8015"/>
                    <a:pt x="7438" y="8015"/>
                  </a:cubicBezTo>
                  <a:cubicBezTo>
                    <a:pt x="6892" y="8015"/>
                    <a:pt x="6293" y="7817"/>
                    <a:pt x="5894" y="7518"/>
                  </a:cubicBezTo>
                  <a:cubicBezTo>
                    <a:pt x="6168" y="7195"/>
                    <a:pt x="6419" y="6855"/>
                    <a:pt x="6655" y="6503"/>
                  </a:cubicBezTo>
                  <a:cubicBezTo>
                    <a:pt x="7283" y="6405"/>
                    <a:pt x="7903" y="6238"/>
                    <a:pt x="8494" y="6005"/>
                  </a:cubicBezTo>
                  <a:close/>
                  <a:moveTo>
                    <a:pt x="2763" y="7335"/>
                  </a:moveTo>
                  <a:cubicBezTo>
                    <a:pt x="3186" y="7335"/>
                    <a:pt x="3635" y="7851"/>
                    <a:pt x="3202" y="8313"/>
                  </a:cubicBezTo>
                  <a:cubicBezTo>
                    <a:pt x="3099" y="8423"/>
                    <a:pt x="2957" y="8472"/>
                    <a:pt x="2813" y="8477"/>
                  </a:cubicBezTo>
                  <a:cubicBezTo>
                    <a:pt x="2715" y="8472"/>
                    <a:pt x="2637" y="8454"/>
                    <a:pt x="2545" y="8405"/>
                  </a:cubicBezTo>
                  <a:cubicBezTo>
                    <a:pt x="2369" y="8299"/>
                    <a:pt x="2251" y="8106"/>
                    <a:pt x="2251" y="7901"/>
                  </a:cubicBezTo>
                  <a:cubicBezTo>
                    <a:pt x="2251" y="7846"/>
                    <a:pt x="2263" y="7792"/>
                    <a:pt x="2277" y="7743"/>
                  </a:cubicBezTo>
                  <a:lnTo>
                    <a:pt x="2277" y="7737"/>
                  </a:lnTo>
                  <a:cubicBezTo>
                    <a:pt x="2370" y="7449"/>
                    <a:pt x="2564" y="7335"/>
                    <a:pt x="2763" y="7335"/>
                  </a:cubicBezTo>
                  <a:close/>
                  <a:moveTo>
                    <a:pt x="2684" y="6339"/>
                  </a:moveTo>
                  <a:cubicBezTo>
                    <a:pt x="3214" y="6460"/>
                    <a:pt x="3753" y="6541"/>
                    <a:pt x="4295" y="6584"/>
                  </a:cubicBezTo>
                  <a:cubicBezTo>
                    <a:pt x="4655" y="6953"/>
                    <a:pt x="5041" y="7290"/>
                    <a:pt x="5473" y="7578"/>
                  </a:cubicBezTo>
                  <a:cubicBezTo>
                    <a:pt x="5410" y="7645"/>
                    <a:pt x="5352" y="7708"/>
                    <a:pt x="5295" y="7771"/>
                  </a:cubicBezTo>
                  <a:cubicBezTo>
                    <a:pt x="4965" y="8189"/>
                    <a:pt x="4465" y="8633"/>
                    <a:pt x="3939" y="8633"/>
                  </a:cubicBezTo>
                  <a:cubicBezTo>
                    <a:pt x="3771" y="8633"/>
                    <a:pt x="3601" y="8588"/>
                    <a:pt x="3433" y="8483"/>
                  </a:cubicBezTo>
                  <a:cubicBezTo>
                    <a:pt x="3947" y="7955"/>
                    <a:pt x="3493" y="7054"/>
                    <a:pt x="2805" y="7054"/>
                  </a:cubicBezTo>
                  <a:cubicBezTo>
                    <a:pt x="2761" y="7054"/>
                    <a:pt x="2715" y="7057"/>
                    <a:pt x="2669" y="7065"/>
                  </a:cubicBezTo>
                  <a:cubicBezTo>
                    <a:pt x="2652" y="6823"/>
                    <a:pt x="2663" y="6575"/>
                    <a:pt x="2684" y="6339"/>
                  </a:cubicBezTo>
                  <a:close/>
                  <a:moveTo>
                    <a:pt x="6802" y="1"/>
                  </a:moveTo>
                  <a:cubicBezTo>
                    <a:pt x="6059" y="1"/>
                    <a:pt x="5239" y="450"/>
                    <a:pt x="4822" y="1059"/>
                  </a:cubicBezTo>
                  <a:cubicBezTo>
                    <a:pt x="4341" y="737"/>
                    <a:pt x="3714" y="432"/>
                    <a:pt x="3135" y="432"/>
                  </a:cubicBezTo>
                  <a:cubicBezTo>
                    <a:pt x="2740" y="432"/>
                    <a:pt x="2367" y="574"/>
                    <a:pt x="2078" y="949"/>
                  </a:cubicBezTo>
                  <a:cubicBezTo>
                    <a:pt x="1983" y="908"/>
                    <a:pt x="1883" y="889"/>
                    <a:pt x="1783" y="889"/>
                  </a:cubicBezTo>
                  <a:cubicBezTo>
                    <a:pt x="1434" y="889"/>
                    <a:pt x="1093" y="1126"/>
                    <a:pt x="983" y="1465"/>
                  </a:cubicBezTo>
                  <a:lnTo>
                    <a:pt x="983" y="1468"/>
                  </a:lnTo>
                  <a:cubicBezTo>
                    <a:pt x="781" y="1970"/>
                    <a:pt x="1188" y="2578"/>
                    <a:pt x="1730" y="2601"/>
                  </a:cubicBezTo>
                  <a:cubicBezTo>
                    <a:pt x="1747" y="2716"/>
                    <a:pt x="1776" y="2829"/>
                    <a:pt x="1810" y="2938"/>
                  </a:cubicBezTo>
                  <a:cubicBezTo>
                    <a:pt x="735" y="3405"/>
                    <a:pt x="0" y="4981"/>
                    <a:pt x="1113" y="5800"/>
                  </a:cubicBezTo>
                  <a:cubicBezTo>
                    <a:pt x="1493" y="6065"/>
                    <a:pt x="1960" y="6149"/>
                    <a:pt x="2401" y="6273"/>
                  </a:cubicBezTo>
                  <a:cubicBezTo>
                    <a:pt x="2369" y="6561"/>
                    <a:pt x="2361" y="6863"/>
                    <a:pt x="2387" y="7155"/>
                  </a:cubicBezTo>
                  <a:cubicBezTo>
                    <a:pt x="1601" y="7631"/>
                    <a:pt x="2046" y="8762"/>
                    <a:pt x="2807" y="8762"/>
                  </a:cubicBezTo>
                  <a:cubicBezTo>
                    <a:pt x="2931" y="8762"/>
                    <a:pt x="3063" y="8732"/>
                    <a:pt x="3199" y="8665"/>
                  </a:cubicBezTo>
                  <a:cubicBezTo>
                    <a:pt x="3455" y="8845"/>
                    <a:pt x="3704" y="8921"/>
                    <a:pt x="3944" y="8921"/>
                  </a:cubicBezTo>
                  <a:cubicBezTo>
                    <a:pt x="4635" y="8921"/>
                    <a:pt x="5250" y="8292"/>
                    <a:pt x="5710" y="7731"/>
                  </a:cubicBezTo>
                  <a:cubicBezTo>
                    <a:pt x="6224" y="8114"/>
                    <a:pt x="6830" y="8298"/>
                    <a:pt x="7381" y="8298"/>
                  </a:cubicBezTo>
                  <a:cubicBezTo>
                    <a:pt x="8569" y="8298"/>
                    <a:pt x="9508" y="7445"/>
                    <a:pt x="8762" y="5886"/>
                  </a:cubicBezTo>
                  <a:cubicBezTo>
                    <a:pt x="8834" y="5855"/>
                    <a:pt x="8906" y="5817"/>
                    <a:pt x="8978" y="5786"/>
                  </a:cubicBezTo>
                  <a:cubicBezTo>
                    <a:pt x="9169" y="5981"/>
                    <a:pt x="9378" y="6062"/>
                    <a:pt x="9577" y="6062"/>
                  </a:cubicBezTo>
                  <a:cubicBezTo>
                    <a:pt x="10263" y="6062"/>
                    <a:pt x="10821" y="5092"/>
                    <a:pt x="10079" y="4517"/>
                  </a:cubicBezTo>
                  <a:cubicBezTo>
                    <a:pt x="10217" y="3442"/>
                    <a:pt x="9191" y="2621"/>
                    <a:pt x="8226" y="2419"/>
                  </a:cubicBezTo>
                  <a:cubicBezTo>
                    <a:pt x="8275" y="1909"/>
                    <a:pt x="8330" y="1359"/>
                    <a:pt x="8131" y="860"/>
                  </a:cubicBezTo>
                  <a:cubicBezTo>
                    <a:pt x="7861" y="248"/>
                    <a:pt x="7352" y="1"/>
                    <a:pt x="68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8"/>
          <p:cNvGrpSpPr/>
          <p:nvPr/>
        </p:nvGrpSpPr>
        <p:grpSpPr>
          <a:xfrm flipH="1">
            <a:off x="4182975" y="223095"/>
            <a:ext cx="506744" cy="411782"/>
            <a:chOff x="2258225" y="829375"/>
            <a:chExt cx="178500" cy="145050"/>
          </a:xfrm>
        </p:grpSpPr>
        <p:sp>
          <p:nvSpPr>
            <p:cNvPr id="273" name="Google Shape;273;p8"/>
            <p:cNvSpPr/>
            <p:nvPr/>
          </p:nvSpPr>
          <p:spPr>
            <a:xfrm>
              <a:off x="2364425" y="829375"/>
              <a:ext cx="72300" cy="83700"/>
            </a:xfrm>
            <a:custGeom>
              <a:avLst/>
              <a:gdLst/>
              <a:ahLst/>
              <a:cxnLst/>
              <a:rect l="l" t="t" r="r" b="b"/>
              <a:pathLst>
                <a:path w="2892" h="3348" extrusionOk="0">
                  <a:moveTo>
                    <a:pt x="1370" y="707"/>
                  </a:moveTo>
                  <a:cubicBezTo>
                    <a:pt x="1523" y="1081"/>
                    <a:pt x="1825" y="1390"/>
                    <a:pt x="2203" y="1520"/>
                  </a:cubicBezTo>
                  <a:cubicBezTo>
                    <a:pt x="1834" y="1730"/>
                    <a:pt x="1589" y="2128"/>
                    <a:pt x="1465" y="2557"/>
                  </a:cubicBezTo>
                  <a:cubicBezTo>
                    <a:pt x="1352" y="2099"/>
                    <a:pt x="1010" y="1721"/>
                    <a:pt x="566" y="1566"/>
                  </a:cubicBezTo>
                  <a:cubicBezTo>
                    <a:pt x="932" y="1396"/>
                    <a:pt x="1214" y="1079"/>
                    <a:pt x="1370" y="707"/>
                  </a:cubicBezTo>
                  <a:close/>
                  <a:moveTo>
                    <a:pt x="1396" y="1"/>
                  </a:moveTo>
                  <a:cubicBezTo>
                    <a:pt x="1327" y="1"/>
                    <a:pt x="1253" y="48"/>
                    <a:pt x="1252" y="127"/>
                  </a:cubicBezTo>
                  <a:cubicBezTo>
                    <a:pt x="1223" y="756"/>
                    <a:pt x="753" y="1338"/>
                    <a:pt x="125" y="1439"/>
                  </a:cubicBezTo>
                  <a:cubicBezTo>
                    <a:pt x="1" y="1465"/>
                    <a:pt x="4" y="1669"/>
                    <a:pt x="130" y="1698"/>
                  </a:cubicBezTo>
                  <a:cubicBezTo>
                    <a:pt x="935" y="1808"/>
                    <a:pt x="1278" y="2436"/>
                    <a:pt x="1327" y="3191"/>
                  </a:cubicBezTo>
                  <a:cubicBezTo>
                    <a:pt x="1332" y="3283"/>
                    <a:pt x="1413" y="3347"/>
                    <a:pt x="1487" y="3347"/>
                  </a:cubicBezTo>
                  <a:cubicBezTo>
                    <a:pt x="1540" y="3347"/>
                    <a:pt x="1589" y="3313"/>
                    <a:pt x="1600" y="3229"/>
                  </a:cubicBezTo>
                  <a:cubicBezTo>
                    <a:pt x="1612" y="2560"/>
                    <a:pt x="1961" y="1643"/>
                    <a:pt x="2747" y="1612"/>
                  </a:cubicBezTo>
                  <a:cubicBezTo>
                    <a:pt x="2851" y="1609"/>
                    <a:pt x="2892" y="1508"/>
                    <a:pt x="2863" y="1436"/>
                  </a:cubicBezTo>
                  <a:cubicBezTo>
                    <a:pt x="2852" y="1381"/>
                    <a:pt x="2804" y="1326"/>
                    <a:pt x="2747" y="1326"/>
                  </a:cubicBezTo>
                  <a:cubicBezTo>
                    <a:pt x="2744" y="1326"/>
                    <a:pt x="2742" y="1326"/>
                    <a:pt x="2739" y="1326"/>
                  </a:cubicBezTo>
                  <a:cubicBezTo>
                    <a:pt x="2692" y="1333"/>
                    <a:pt x="2646" y="1336"/>
                    <a:pt x="2600" y="1336"/>
                  </a:cubicBezTo>
                  <a:cubicBezTo>
                    <a:pt x="1980" y="1336"/>
                    <a:pt x="1471" y="739"/>
                    <a:pt x="1514" y="122"/>
                  </a:cubicBezTo>
                  <a:cubicBezTo>
                    <a:pt x="1514" y="38"/>
                    <a:pt x="1457" y="1"/>
                    <a:pt x="1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2258225" y="902025"/>
              <a:ext cx="62500" cy="72400"/>
            </a:xfrm>
            <a:custGeom>
              <a:avLst/>
              <a:gdLst/>
              <a:ahLst/>
              <a:cxnLst/>
              <a:rect l="l" t="t" r="r" b="b"/>
              <a:pathLst>
                <a:path w="2500" h="2896" extrusionOk="0">
                  <a:moveTo>
                    <a:pt x="1188" y="611"/>
                  </a:moveTo>
                  <a:cubicBezTo>
                    <a:pt x="1318" y="937"/>
                    <a:pt x="1580" y="1202"/>
                    <a:pt x="1909" y="1314"/>
                  </a:cubicBezTo>
                  <a:cubicBezTo>
                    <a:pt x="1586" y="1496"/>
                    <a:pt x="1375" y="1841"/>
                    <a:pt x="1266" y="2210"/>
                  </a:cubicBezTo>
                  <a:cubicBezTo>
                    <a:pt x="1168" y="1816"/>
                    <a:pt x="874" y="1487"/>
                    <a:pt x="491" y="1354"/>
                  </a:cubicBezTo>
                  <a:cubicBezTo>
                    <a:pt x="805" y="1207"/>
                    <a:pt x="1050" y="934"/>
                    <a:pt x="1188" y="611"/>
                  </a:cubicBezTo>
                  <a:close/>
                  <a:moveTo>
                    <a:pt x="1210" y="1"/>
                  </a:moveTo>
                  <a:cubicBezTo>
                    <a:pt x="1151" y="1"/>
                    <a:pt x="1089" y="41"/>
                    <a:pt x="1087" y="112"/>
                  </a:cubicBezTo>
                  <a:cubicBezTo>
                    <a:pt x="1061" y="654"/>
                    <a:pt x="658" y="1156"/>
                    <a:pt x="110" y="1245"/>
                  </a:cubicBezTo>
                  <a:cubicBezTo>
                    <a:pt x="1" y="1268"/>
                    <a:pt x="6" y="1447"/>
                    <a:pt x="116" y="1470"/>
                  </a:cubicBezTo>
                  <a:cubicBezTo>
                    <a:pt x="793" y="1548"/>
                    <a:pt x="1119" y="2130"/>
                    <a:pt x="1153" y="2758"/>
                  </a:cubicBezTo>
                  <a:cubicBezTo>
                    <a:pt x="1157" y="2838"/>
                    <a:pt x="1229" y="2895"/>
                    <a:pt x="1293" y="2895"/>
                  </a:cubicBezTo>
                  <a:cubicBezTo>
                    <a:pt x="1340" y="2895"/>
                    <a:pt x="1383" y="2865"/>
                    <a:pt x="1393" y="2793"/>
                  </a:cubicBezTo>
                  <a:cubicBezTo>
                    <a:pt x="1404" y="2210"/>
                    <a:pt x="1707" y="1418"/>
                    <a:pt x="2384" y="1389"/>
                  </a:cubicBezTo>
                  <a:cubicBezTo>
                    <a:pt x="2465" y="1389"/>
                    <a:pt x="2499" y="1303"/>
                    <a:pt x="2476" y="1242"/>
                  </a:cubicBezTo>
                  <a:cubicBezTo>
                    <a:pt x="2471" y="1197"/>
                    <a:pt x="2429" y="1149"/>
                    <a:pt x="2383" y="1149"/>
                  </a:cubicBezTo>
                  <a:cubicBezTo>
                    <a:pt x="2380" y="1149"/>
                    <a:pt x="2376" y="1149"/>
                    <a:pt x="2373" y="1150"/>
                  </a:cubicBezTo>
                  <a:cubicBezTo>
                    <a:pt x="2332" y="1156"/>
                    <a:pt x="2291" y="1159"/>
                    <a:pt x="2251" y="1159"/>
                  </a:cubicBezTo>
                  <a:cubicBezTo>
                    <a:pt x="1714" y="1159"/>
                    <a:pt x="1277" y="637"/>
                    <a:pt x="1312" y="104"/>
                  </a:cubicBezTo>
                  <a:cubicBezTo>
                    <a:pt x="1312" y="33"/>
                    <a:pt x="1262" y="1"/>
                    <a:pt x="1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34132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73"/>
        <p:cNvGrpSpPr/>
        <p:nvPr/>
      </p:nvGrpSpPr>
      <p:grpSpPr>
        <a:xfrm>
          <a:off x="0" y="0"/>
          <a:ext cx="0" cy="0"/>
          <a:chOff x="0" y="0"/>
          <a:chExt cx="0" cy="0"/>
        </a:xfrm>
      </p:grpSpPr>
    </p:spTree>
    <p:extLst>
      <p:ext uri="{BB962C8B-B14F-4D97-AF65-F5344CB8AC3E}">
        <p14:creationId xmlns:p14="http://schemas.microsoft.com/office/powerpoint/2010/main" val="2489483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30"/>
        <p:cNvGrpSpPr/>
        <p:nvPr/>
      </p:nvGrpSpPr>
      <p:grpSpPr>
        <a:xfrm>
          <a:off x="0" y="0"/>
          <a:ext cx="0" cy="0"/>
          <a:chOff x="0" y="0"/>
          <a:chExt cx="0" cy="0"/>
        </a:xfrm>
      </p:grpSpPr>
      <p:sp>
        <p:nvSpPr>
          <p:cNvPr id="431" name="Google Shape;431;p14"/>
          <p:cNvSpPr txBox="1">
            <a:spLocks noGrp="1"/>
          </p:cNvSpPr>
          <p:nvPr>
            <p:ph type="title"/>
          </p:nvPr>
        </p:nvSpPr>
        <p:spPr>
          <a:xfrm>
            <a:off x="4182175" y="2397825"/>
            <a:ext cx="4248600" cy="78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600" b="0">
                <a:latin typeface="Arial" panose="020B0604020202020204" pitchFamily="34" charset="0"/>
                <a:ea typeface="Arial" panose="020B0604020202020204" pitchFamily="34" charset="0"/>
                <a:cs typeface="Arial" panose="020B0604020202020204" pitchFamily="34" charset="0"/>
                <a:sym typeface="Grandstander ExtraBold"/>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2" name="Google Shape;432;p14"/>
          <p:cNvSpPr txBox="1">
            <a:spLocks noGrp="1"/>
          </p:cNvSpPr>
          <p:nvPr>
            <p:ph type="title" idx="2" hasCustomPrompt="1"/>
          </p:nvPr>
        </p:nvSpPr>
        <p:spPr>
          <a:xfrm>
            <a:off x="4182175" y="1188475"/>
            <a:ext cx="1407600" cy="1083900"/>
          </a:xfrm>
          <a:prstGeom prst="rect">
            <a:avLst/>
          </a:prstGeom>
          <a:solidFill>
            <a:schemeClr val="dk1"/>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1"/>
                </a:solidFill>
                <a:latin typeface="Arial" panose="020B0604020202020204" pitchFamily="34" charset="0"/>
                <a:cs typeface="Arial" panose="020B0604020202020204" pitchFamily="34" charset="0"/>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433" name="Google Shape;433;p14"/>
          <p:cNvSpPr txBox="1">
            <a:spLocks noGrp="1"/>
          </p:cNvSpPr>
          <p:nvPr>
            <p:ph type="subTitle" idx="1"/>
          </p:nvPr>
        </p:nvSpPr>
        <p:spPr>
          <a:xfrm>
            <a:off x="4182175" y="3239200"/>
            <a:ext cx="4248600" cy="446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600" b="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434" name="Google Shape;434;p14"/>
          <p:cNvGrpSpPr/>
          <p:nvPr/>
        </p:nvGrpSpPr>
        <p:grpSpPr>
          <a:xfrm flipH="1">
            <a:off x="8294330" y="419590"/>
            <a:ext cx="1680264" cy="3093869"/>
            <a:chOff x="-592119" y="630786"/>
            <a:chExt cx="1326071" cy="2441693"/>
          </a:xfrm>
        </p:grpSpPr>
        <p:sp>
          <p:nvSpPr>
            <p:cNvPr id="435" name="Google Shape;435;p14"/>
            <p:cNvSpPr/>
            <p:nvPr/>
          </p:nvSpPr>
          <p:spPr>
            <a:xfrm rot="5855772">
              <a:off x="-782957" y="1367407"/>
              <a:ext cx="2082942" cy="681512"/>
            </a:xfrm>
            <a:custGeom>
              <a:avLst/>
              <a:gdLst/>
              <a:ahLst/>
              <a:cxnLst/>
              <a:rect l="l" t="t" r="r" b="b"/>
              <a:pathLst>
                <a:path w="38018" h="12439" extrusionOk="0">
                  <a:moveTo>
                    <a:pt x="11731" y="1"/>
                  </a:moveTo>
                  <a:cubicBezTo>
                    <a:pt x="6837" y="1"/>
                    <a:pt x="2096" y="1005"/>
                    <a:pt x="1697" y="4556"/>
                  </a:cubicBezTo>
                  <a:cubicBezTo>
                    <a:pt x="0" y="10162"/>
                    <a:pt x="10392" y="12439"/>
                    <a:pt x="20024" y="12439"/>
                  </a:cubicBezTo>
                  <a:cubicBezTo>
                    <a:pt x="27375" y="12439"/>
                    <a:pt x="34283" y="11113"/>
                    <a:pt x="35034" y="8928"/>
                  </a:cubicBezTo>
                  <a:cubicBezTo>
                    <a:pt x="38017" y="904"/>
                    <a:pt x="23166" y="933"/>
                    <a:pt x="16577" y="285"/>
                  </a:cubicBezTo>
                  <a:cubicBezTo>
                    <a:pt x="15052" y="115"/>
                    <a:pt x="13383" y="1"/>
                    <a:pt x="1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rot="5855772">
              <a:off x="-1158151" y="1654348"/>
              <a:ext cx="2082942" cy="681512"/>
            </a:xfrm>
            <a:custGeom>
              <a:avLst/>
              <a:gdLst/>
              <a:ahLst/>
              <a:cxnLst/>
              <a:rect l="l" t="t" r="r" b="b"/>
              <a:pathLst>
                <a:path w="38018" h="12439" extrusionOk="0">
                  <a:moveTo>
                    <a:pt x="11731" y="1"/>
                  </a:moveTo>
                  <a:cubicBezTo>
                    <a:pt x="6837" y="1"/>
                    <a:pt x="2096" y="1005"/>
                    <a:pt x="1697" y="4556"/>
                  </a:cubicBezTo>
                  <a:cubicBezTo>
                    <a:pt x="0" y="10162"/>
                    <a:pt x="10392" y="12439"/>
                    <a:pt x="20024" y="12439"/>
                  </a:cubicBezTo>
                  <a:cubicBezTo>
                    <a:pt x="27375" y="12439"/>
                    <a:pt x="34283" y="11113"/>
                    <a:pt x="35034" y="8928"/>
                  </a:cubicBezTo>
                  <a:cubicBezTo>
                    <a:pt x="38017" y="904"/>
                    <a:pt x="23166" y="933"/>
                    <a:pt x="16577" y="285"/>
                  </a:cubicBezTo>
                  <a:cubicBezTo>
                    <a:pt x="15052" y="115"/>
                    <a:pt x="13383" y="1"/>
                    <a:pt x="1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14"/>
          <p:cNvGrpSpPr/>
          <p:nvPr/>
        </p:nvGrpSpPr>
        <p:grpSpPr>
          <a:xfrm rot="-3643647" flipH="1">
            <a:off x="-438358" y="2934665"/>
            <a:ext cx="1687475" cy="1978313"/>
            <a:chOff x="4285725" y="4802375"/>
            <a:chExt cx="514700" cy="603400"/>
          </a:xfrm>
        </p:grpSpPr>
        <p:sp>
          <p:nvSpPr>
            <p:cNvPr id="438" name="Google Shape;438;p14"/>
            <p:cNvSpPr/>
            <p:nvPr/>
          </p:nvSpPr>
          <p:spPr>
            <a:xfrm>
              <a:off x="4285725" y="4802375"/>
              <a:ext cx="362300" cy="451000"/>
            </a:xfrm>
            <a:custGeom>
              <a:avLst/>
              <a:gdLst/>
              <a:ahLst/>
              <a:cxnLst/>
              <a:rect l="l" t="t" r="r" b="b"/>
              <a:pathLst>
                <a:path w="14492" h="18040" extrusionOk="0">
                  <a:moveTo>
                    <a:pt x="5344" y="0"/>
                  </a:moveTo>
                  <a:cubicBezTo>
                    <a:pt x="5178" y="0"/>
                    <a:pt x="5075" y="12"/>
                    <a:pt x="5075" y="12"/>
                  </a:cubicBezTo>
                  <a:cubicBezTo>
                    <a:pt x="819" y="271"/>
                    <a:pt x="0" y="8800"/>
                    <a:pt x="1669" y="14120"/>
                  </a:cubicBezTo>
                  <a:cubicBezTo>
                    <a:pt x="2644" y="17228"/>
                    <a:pt x="5485" y="18039"/>
                    <a:pt x="7667" y="18039"/>
                  </a:cubicBezTo>
                  <a:cubicBezTo>
                    <a:pt x="8395" y="18039"/>
                    <a:pt x="9050" y="17949"/>
                    <a:pt x="9537" y="17824"/>
                  </a:cubicBezTo>
                  <a:cubicBezTo>
                    <a:pt x="14491" y="16555"/>
                    <a:pt x="13197" y="10226"/>
                    <a:pt x="12508" y="8641"/>
                  </a:cubicBezTo>
                  <a:cubicBezTo>
                    <a:pt x="11367" y="6018"/>
                    <a:pt x="10459" y="5635"/>
                    <a:pt x="9136" y="5038"/>
                  </a:cubicBezTo>
                  <a:cubicBezTo>
                    <a:pt x="7813" y="4439"/>
                    <a:pt x="8520" y="2782"/>
                    <a:pt x="7684" y="1208"/>
                  </a:cubicBezTo>
                  <a:cubicBezTo>
                    <a:pt x="7110" y="127"/>
                    <a:pt x="5886" y="0"/>
                    <a:pt x="5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4438125" y="4954775"/>
              <a:ext cx="362300" cy="451000"/>
            </a:xfrm>
            <a:custGeom>
              <a:avLst/>
              <a:gdLst/>
              <a:ahLst/>
              <a:cxnLst/>
              <a:rect l="l" t="t" r="r" b="b"/>
              <a:pathLst>
                <a:path w="14492" h="18040" extrusionOk="0">
                  <a:moveTo>
                    <a:pt x="5344" y="0"/>
                  </a:moveTo>
                  <a:cubicBezTo>
                    <a:pt x="5178" y="0"/>
                    <a:pt x="5075" y="12"/>
                    <a:pt x="5075" y="12"/>
                  </a:cubicBezTo>
                  <a:cubicBezTo>
                    <a:pt x="819" y="271"/>
                    <a:pt x="0" y="8800"/>
                    <a:pt x="1669" y="14120"/>
                  </a:cubicBezTo>
                  <a:cubicBezTo>
                    <a:pt x="2644" y="17228"/>
                    <a:pt x="5485" y="18039"/>
                    <a:pt x="7667" y="18039"/>
                  </a:cubicBezTo>
                  <a:cubicBezTo>
                    <a:pt x="8395" y="18039"/>
                    <a:pt x="9050" y="17949"/>
                    <a:pt x="9537" y="17824"/>
                  </a:cubicBezTo>
                  <a:cubicBezTo>
                    <a:pt x="14491" y="16555"/>
                    <a:pt x="13197" y="10226"/>
                    <a:pt x="12508" y="8641"/>
                  </a:cubicBezTo>
                  <a:cubicBezTo>
                    <a:pt x="11367" y="6018"/>
                    <a:pt x="10459" y="5635"/>
                    <a:pt x="9136" y="5038"/>
                  </a:cubicBezTo>
                  <a:cubicBezTo>
                    <a:pt x="7813" y="4439"/>
                    <a:pt x="8520" y="2782"/>
                    <a:pt x="7684" y="1208"/>
                  </a:cubicBezTo>
                  <a:cubicBezTo>
                    <a:pt x="7110" y="127"/>
                    <a:pt x="5886" y="0"/>
                    <a:pt x="5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Google Shape;440;p14"/>
          <p:cNvSpPr/>
          <p:nvPr/>
        </p:nvSpPr>
        <p:spPr>
          <a:xfrm rot="1748491" flipH="1">
            <a:off x="914635" y="4445034"/>
            <a:ext cx="641642" cy="388914"/>
          </a:xfrm>
          <a:custGeom>
            <a:avLst/>
            <a:gdLst/>
            <a:ahLst/>
            <a:cxnLst/>
            <a:rect l="l" t="t" r="r" b="b"/>
            <a:pathLst>
              <a:path w="13230" h="8019" extrusionOk="0">
                <a:moveTo>
                  <a:pt x="6612" y="1"/>
                </a:moveTo>
                <a:cubicBezTo>
                  <a:pt x="4841" y="1"/>
                  <a:pt x="2760" y="493"/>
                  <a:pt x="1482" y="2450"/>
                </a:cubicBezTo>
                <a:cubicBezTo>
                  <a:pt x="1" y="4712"/>
                  <a:pt x="1597" y="6358"/>
                  <a:pt x="2364" y="7055"/>
                </a:cubicBezTo>
                <a:cubicBezTo>
                  <a:pt x="2893" y="7537"/>
                  <a:pt x="4949" y="8018"/>
                  <a:pt x="6927" y="8018"/>
                </a:cubicBezTo>
                <a:cubicBezTo>
                  <a:pt x="7815" y="8018"/>
                  <a:pt x="8688" y="7921"/>
                  <a:pt x="9399" y="7684"/>
                </a:cubicBezTo>
                <a:cubicBezTo>
                  <a:pt x="11696" y="6917"/>
                  <a:pt x="13229" y="1202"/>
                  <a:pt x="9886" y="507"/>
                </a:cubicBezTo>
                <a:cubicBezTo>
                  <a:pt x="9886" y="507"/>
                  <a:pt x="8408" y="1"/>
                  <a:pt x="6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rot="-9609713" flipH="1">
            <a:off x="8153386" y="3723563"/>
            <a:ext cx="1582803" cy="1970297"/>
          </a:xfrm>
          <a:custGeom>
            <a:avLst/>
            <a:gdLst/>
            <a:ahLst/>
            <a:cxnLst/>
            <a:rect l="l" t="t" r="r" b="b"/>
            <a:pathLst>
              <a:path w="14492" h="18040" extrusionOk="0">
                <a:moveTo>
                  <a:pt x="5344" y="0"/>
                </a:moveTo>
                <a:cubicBezTo>
                  <a:pt x="5178" y="0"/>
                  <a:pt x="5075" y="12"/>
                  <a:pt x="5075" y="12"/>
                </a:cubicBezTo>
                <a:cubicBezTo>
                  <a:pt x="819" y="271"/>
                  <a:pt x="0" y="8800"/>
                  <a:pt x="1669" y="14120"/>
                </a:cubicBezTo>
                <a:cubicBezTo>
                  <a:pt x="2644" y="17228"/>
                  <a:pt x="5485" y="18039"/>
                  <a:pt x="7667" y="18039"/>
                </a:cubicBezTo>
                <a:cubicBezTo>
                  <a:pt x="8395" y="18039"/>
                  <a:pt x="9050" y="17949"/>
                  <a:pt x="9537" y="17824"/>
                </a:cubicBezTo>
                <a:cubicBezTo>
                  <a:pt x="14491" y="16555"/>
                  <a:pt x="13197" y="10226"/>
                  <a:pt x="12508" y="8641"/>
                </a:cubicBezTo>
                <a:cubicBezTo>
                  <a:pt x="11367" y="6018"/>
                  <a:pt x="10459" y="5635"/>
                  <a:pt x="9136" y="5038"/>
                </a:cubicBezTo>
                <a:cubicBezTo>
                  <a:pt x="7813" y="4439"/>
                  <a:pt x="8520" y="2782"/>
                  <a:pt x="7684" y="1208"/>
                </a:cubicBezTo>
                <a:cubicBezTo>
                  <a:pt x="7110" y="127"/>
                  <a:pt x="5886" y="0"/>
                  <a:pt x="5344"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rot="2964559" flipH="1">
            <a:off x="7066060" y="-584217"/>
            <a:ext cx="2560435" cy="837741"/>
          </a:xfrm>
          <a:custGeom>
            <a:avLst/>
            <a:gdLst/>
            <a:ahLst/>
            <a:cxnLst/>
            <a:rect l="l" t="t" r="r" b="b"/>
            <a:pathLst>
              <a:path w="38018" h="12439" extrusionOk="0">
                <a:moveTo>
                  <a:pt x="11731" y="1"/>
                </a:moveTo>
                <a:cubicBezTo>
                  <a:pt x="6837" y="1"/>
                  <a:pt x="2096" y="1005"/>
                  <a:pt x="1697" y="4556"/>
                </a:cubicBezTo>
                <a:cubicBezTo>
                  <a:pt x="0" y="10162"/>
                  <a:pt x="10392" y="12439"/>
                  <a:pt x="20024" y="12439"/>
                </a:cubicBezTo>
                <a:cubicBezTo>
                  <a:pt x="27375" y="12439"/>
                  <a:pt x="34283" y="11113"/>
                  <a:pt x="35034" y="8928"/>
                </a:cubicBezTo>
                <a:cubicBezTo>
                  <a:pt x="38017" y="904"/>
                  <a:pt x="23166" y="933"/>
                  <a:pt x="16577" y="285"/>
                </a:cubicBezTo>
                <a:cubicBezTo>
                  <a:pt x="15052" y="115"/>
                  <a:pt x="13383" y="1"/>
                  <a:pt x="11731" y="1"/>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443;p14"/>
          <p:cNvGrpSpPr/>
          <p:nvPr/>
        </p:nvGrpSpPr>
        <p:grpSpPr>
          <a:xfrm>
            <a:off x="466631" y="279795"/>
            <a:ext cx="687037" cy="391090"/>
            <a:chOff x="2658175" y="354850"/>
            <a:chExt cx="362725" cy="206500"/>
          </a:xfrm>
        </p:grpSpPr>
        <p:sp>
          <p:nvSpPr>
            <p:cNvPr id="444" name="Google Shape;444;p14"/>
            <p:cNvSpPr/>
            <p:nvPr/>
          </p:nvSpPr>
          <p:spPr>
            <a:xfrm>
              <a:off x="2751850" y="354850"/>
              <a:ext cx="74550" cy="107400"/>
            </a:xfrm>
            <a:custGeom>
              <a:avLst/>
              <a:gdLst/>
              <a:ahLst/>
              <a:cxnLst/>
              <a:rect l="l" t="t" r="r" b="b"/>
              <a:pathLst>
                <a:path w="2982" h="4296" extrusionOk="0">
                  <a:moveTo>
                    <a:pt x="1494" y="1"/>
                  </a:moveTo>
                  <a:cubicBezTo>
                    <a:pt x="1358" y="1"/>
                    <a:pt x="1257" y="41"/>
                    <a:pt x="1220" y="144"/>
                  </a:cubicBezTo>
                  <a:cubicBezTo>
                    <a:pt x="914" y="1046"/>
                    <a:pt x="606" y="1948"/>
                    <a:pt x="298" y="2850"/>
                  </a:cubicBezTo>
                  <a:cubicBezTo>
                    <a:pt x="1" y="3588"/>
                    <a:pt x="318" y="3859"/>
                    <a:pt x="1024" y="4032"/>
                  </a:cubicBezTo>
                  <a:lnTo>
                    <a:pt x="1739" y="4280"/>
                  </a:lnTo>
                  <a:cubicBezTo>
                    <a:pt x="1767" y="4290"/>
                    <a:pt x="1793" y="4295"/>
                    <a:pt x="1818" y="4295"/>
                  </a:cubicBezTo>
                  <a:cubicBezTo>
                    <a:pt x="2032" y="4295"/>
                    <a:pt x="2108" y="3939"/>
                    <a:pt x="1863" y="3856"/>
                  </a:cubicBezTo>
                  <a:cubicBezTo>
                    <a:pt x="312" y="3323"/>
                    <a:pt x="508" y="3686"/>
                    <a:pt x="1012" y="2144"/>
                  </a:cubicBezTo>
                  <a:lnTo>
                    <a:pt x="1012" y="2144"/>
                  </a:lnTo>
                  <a:cubicBezTo>
                    <a:pt x="1234" y="2228"/>
                    <a:pt x="1459" y="2314"/>
                    <a:pt x="1675" y="2409"/>
                  </a:cubicBezTo>
                  <a:cubicBezTo>
                    <a:pt x="1756" y="2444"/>
                    <a:pt x="1836" y="2502"/>
                    <a:pt x="1927" y="2502"/>
                  </a:cubicBezTo>
                  <a:cubicBezTo>
                    <a:pt x="1944" y="2502"/>
                    <a:pt x="1961" y="2500"/>
                    <a:pt x="1978" y="2496"/>
                  </a:cubicBezTo>
                  <a:cubicBezTo>
                    <a:pt x="2160" y="2461"/>
                    <a:pt x="2214" y="2176"/>
                    <a:pt x="2041" y="2087"/>
                  </a:cubicBezTo>
                  <a:cubicBezTo>
                    <a:pt x="1750" y="1948"/>
                    <a:pt x="1453" y="1827"/>
                    <a:pt x="1154" y="1718"/>
                  </a:cubicBezTo>
                  <a:cubicBezTo>
                    <a:pt x="1295" y="1306"/>
                    <a:pt x="1436" y="891"/>
                    <a:pt x="1580" y="473"/>
                  </a:cubicBezTo>
                  <a:cubicBezTo>
                    <a:pt x="1900" y="545"/>
                    <a:pt x="2240" y="657"/>
                    <a:pt x="2534" y="795"/>
                  </a:cubicBezTo>
                  <a:cubicBezTo>
                    <a:pt x="2574" y="820"/>
                    <a:pt x="2613" y="831"/>
                    <a:pt x="2651" y="831"/>
                  </a:cubicBezTo>
                  <a:cubicBezTo>
                    <a:pt x="2846" y="831"/>
                    <a:pt x="2982" y="538"/>
                    <a:pt x="2773" y="415"/>
                  </a:cubicBezTo>
                  <a:cubicBezTo>
                    <a:pt x="2559" y="334"/>
                    <a:pt x="1885" y="1"/>
                    <a:pt x="14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2827975" y="412925"/>
              <a:ext cx="32050" cy="16175"/>
            </a:xfrm>
            <a:custGeom>
              <a:avLst/>
              <a:gdLst/>
              <a:ahLst/>
              <a:cxnLst/>
              <a:rect l="l" t="t" r="r" b="b"/>
              <a:pathLst>
                <a:path w="1282" h="647" extrusionOk="0">
                  <a:moveTo>
                    <a:pt x="319" y="1"/>
                  </a:moveTo>
                  <a:cubicBezTo>
                    <a:pt x="87" y="1"/>
                    <a:pt x="1" y="373"/>
                    <a:pt x="259" y="444"/>
                  </a:cubicBezTo>
                  <a:cubicBezTo>
                    <a:pt x="445" y="462"/>
                    <a:pt x="753" y="647"/>
                    <a:pt x="977" y="647"/>
                  </a:cubicBezTo>
                  <a:cubicBezTo>
                    <a:pt x="1081" y="647"/>
                    <a:pt x="1168" y="606"/>
                    <a:pt x="1216" y="490"/>
                  </a:cubicBezTo>
                  <a:cubicBezTo>
                    <a:pt x="1282" y="101"/>
                    <a:pt x="633" y="141"/>
                    <a:pt x="388" y="12"/>
                  </a:cubicBezTo>
                  <a:cubicBezTo>
                    <a:pt x="364" y="4"/>
                    <a:pt x="341"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2822250" y="442125"/>
              <a:ext cx="35225" cy="14550"/>
            </a:xfrm>
            <a:custGeom>
              <a:avLst/>
              <a:gdLst/>
              <a:ahLst/>
              <a:cxnLst/>
              <a:rect l="l" t="t" r="r" b="b"/>
              <a:pathLst>
                <a:path w="1409" h="582" extrusionOk="0">
                  <a:moveTo>
                    <a:pt x="311" y="1"/>
                  </a:moveTo>
                  <a:cubicBezTo>
                    <a:pt x="137" y="1"/>
                    <a:pt x="6" y="50"/>
                    <a:pt x="1" y="215"/>
                  </a:cubicBezTo>
                  <a:cubicBezTo>
                    <a:pt x="4" y="581"/>
                    <a:pt x="839" y="466"/>
                    <a:pt x="1110" y="556"/>
                  </a:cubicBezTo>
                  <a:cubicBezTo>
                    <a:pt x="1112" y="556"/>
                    <a:pt x="1114" y="556"/>
                    <a:pt x="1116" y="556"/>
                  </a:cubicBezTo>
                  <a:cubicBezTo>
                    <a:pt x="1401" y="556"/>
                    <a:pt x="1408" y="115"/>
                    <a:pt x="1116" y="106"/>
                  </a:cubicBezTo>
                  <a:lnTo>
                    <a:pt x="1116" y="106"/>
                  </a:lnTo>
                  <a:cubicBezTo>
                    <a:pt x="1108" y="107"/>
                    <a:pt x="1099" y="107"/>
                    <a:pt x="1090" y="107"/>
                  </a:cubicBezTo>
                  <a:cubicBezTo>
                    <a:pt x="912" y="107"/>
                    <a:pt x="565" y="1"/>
                    <a:pt x="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2876450" y="421200"/>
              <a:ext cx="76675" cy="59525"/>
            </a:xfrm>
            <a:custGeom>
              <a:avLst/>
              <a:gdLst/>
              <a:ahLst/>
              <a:cxnLst/>
              <a:rect l="l" t="t" r="r" b="b"/>
              <a:pathLst>
                <a:path w="3067" h="2381" extrusionOk="0">
                  <a:moveTo>
                    <a:pt x="2237" y="0"/>
                  </a:moveTo>
                  <a:cubicBezTo>
                    <a:pt x="2029" y="0"/>
                    <a:pt x="1817" y="94"/>
                    <a:pt x="1680" y="271"/>
                  </a:cubicBezTo>
                  <a:cubicBezTo>
                    <a:pt x="1511" y="83"/>
                    <a:pt x="1327" y="5"/>
                    <a:pt x="1149" y="5"/>
                  </a:cubicBezTo>
                  <a:cubicBezTo>
                    <a:pt x="666" y="5"/>
                    <a:pt x="222" y="580"/>
                    <a:pt x="199" y="1110"/>
                  </a:cubicBezTo>
                  <a:cubicBezTo>
                    <a:pt x="187" y="1393"/>
                    <a:pt x="0" y="2185"/>
                    <a:pt x="392" y="2234"/>
                  </a:cubicBezTo>
                  <a:cubicBezTo>
                    <a:pt x="395" y="2234"/>
                    <a:pt x="398" y="2234"/>
                    <a:pt x="401" y="2234"/>
                  </a:cubicBezTo>
                  <a:cubicBezTo>
                    <a:pt x="508" y="2234"/>
                    <a:pt x="634" y="2130"/>
                    <a:pt x="623" y="2015"/>
                  </a:cubicBezTo>
                  <a:cubicBezTo>
                    <a:pt x="585" y="1548"/>
                    <a:pt x="579" y="1029"/>
                    <a:pt x="853" y="620"/>
                  </a:cubicBezTo>
                  <a:cubicBezTo>
                    <a:pt x="905" y="562"/>
                    <a:pt x="968" y="513"/>
                    <a:pt x="1035" y="482"/>
                  </a:cubicBezTo>
                  <a:cubicBezTo>
                    <a:pt x="1062" y="478"/>
                    <a:pt x="1088" y="477"/>
                    <a:pt x="1112" y="477"/>
                  </a:cubicBezTo>
                  <a:cubicBezTo>
                    <a:pt x="1750" y="477"/>
                    <a:pt x="1349" y="1615"/>
                    <a:pt x="1363" y="2009"/>
                  </a:cubicBezTo>
                  <a:cubicBezTo>
                    <a:pt x="1363" y="2155"/>
                    <a:pt x="1478" y="2229"/>
                    <a:pt x="1592" y="2229"/>
                  </a:cubicBezTo>
                  <a:cubicBezTo>
                    <a:pt x="1703" y="2229"/>
                    <a:pt x="1813" y="2159"/>
                    <a:pt x="1813" y="2015"/>
                  </a:cubicBezTo>
                  <a:cubicBezTo>
                    <a:pt x="1813" y="1597"/>
                    <a:pt x="1992" y="1182"/>
                    <a:pt x="1902" y="758"/>
                  </a:cubicBezTo>
                  <a:cubicBezTo>
                    <a:pt x="1948" y="610"/>
                    <a:pt x="2110" y="445"/>
                    <a:pt x="2248" y="445"/>
                  </a:cubicBezTo>
                  <a:cubicBezTo>
                    <a:pt x="2268" y="445"/>
                    <a:pt x="2287" y="449"/>
                    <a:pt x="2306" y="456"/>
                  </a:cubicBezTo>
                  <a:cubicBezTo>
                    <a:pt x="2649" y="833"/>
                    <a:pt x="2404" y="1620"/>
                    <a:pt x="2352" y="2090"/>
                  </a:cubicBezTo>
                  <a:cubicBezTo>
                    <a:pt x="2335" y="2208"/>
                    <a:pt x="2378" y="2332"/>
                    <a:pt x="2505" y="2372"/>
                  </a:cubicBezTo>
                  <a:cubicBezTo>
                    <a:pt x="2522" y="2378"/>
                    <a:pt x="2542" y="2381"/>
                    <a:pt x="2562" y="2381"/>
                  </a:cubicBezTo>
                  <a:cubicBezTo>
                    <a:pt x="2658" y="2381"/>
                    <a:pt x="2767" y="2320"/>
                    <a:pt x="2784" y="2220"/>
                  </a:cubicBezTo>
                  <a:cubicBezTo>
                    <a:pt x="2876" y="1600"/>
                    <a:pt x="3067" y="917"/>
                    <a:pt x="2781" y="326"/>
                  </a:cubicBezTo>
                  <a:cubicBezTo>
                    <a:pt x="2669" y="104"/>
                    <a:pt x="2456" y="0"/>
                    <a:pt x="2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2967800" y="463500"/>
              <a:ext cx="200" cy="750"/>
            </a:xfrm>
            <a:custGeom>
              <a:avLst/>
              <a:gdLst/>
              <a:ahLst/>
              <a:cxnLst/>
              <a:rect l="l" t="t" r="r" b="b"/>
              <a:pathLst>
                <a:path w="8" h="30" extrusionOk="0">
                  <a:moveTo>
                    <a:pt x="1" y="0"/>
                  </a:moveTo>
                  <a:lnTo>
                    <a:pt x="1" y="9"/>
                  </a:lnTo>
                  <a:cubicBezTo>
                    <a:pt x="1" y="21"/>
                    <a:pt x="4" y="29"/>
                    <a:pt x="6" y="29"/>
                  </a:cubicBezTo>
                  <a:cubicBezTo>
                    <a:pt x="8" y="29"/>
                    <a:pt x="8" y="2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a:off x="2968675" y="466825"/>
              <a:ext cx="225" cy="725"/>
            </a:xfrm>
            <a:custGeom>
              <a:avLst/>
              <a:gdLst/>
              <a:ahLst/>
              <a:cxnLst/>
              <a:rect l="l" t="t" r="r" b="b"/>
              <a:pathLst>
                <a:path w="9" h="29" extrusionOk="0">
                  <a:moveTo>
                    <a:pt x="1" y="1"/>
                  </a:moveTo>
                  <a:cubicBezTo>
                    <a:pt x="0" y="1"/>
                    <a:pt x="0" y="1"/>
                    <a:pt x="0" y="3"/>
                  </a:cubicBezTo>
                  <a:cubicBezTo>
                    <a:pt x="0" y="14"/>
                    <a:pt x="6" y="20"/>
                    <a:pt x="9" y="29"/>
                  </a:cubicBezTo>
                  <a:cubicBezTo>
                    <a:pt x="7" y="9"/>
                    <a:pt x="3"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2953100" y="438400"/>
              <a:ext cx="39950" cy="47300"/>
            </a:xfrm>
            <a:custGeom>
              <a:avLst/>
              <a:gdLst/>
              <a:ahLst/>
              <a:cxnLst/>
              <a:rect l="l" t="t" r="r" b="b"/>
              <a:pathLst>
                <a:path w="1598" h="1892" extrusionOk="0">
                  <a:moveTo>
                    <a:pt x="980" y="1439"/>
                  </a:moveTo>
                  <a:cubicBezTo>
                    <a:pt x="989" y="1439"/>
                    <a:pt x="992" y="1439"/>
                    <a:pt x="992" y="1442"/>
                  </a:cubicBezTo>
                  <a:cubicBezTo>
                    <a:pt x="992" y="1442"/>
                    <a:pt x="983" y="1439"/>
                    <a:pt x="980" y="1439"/>
                  </a:cubicBezTo>
                  <a:close/>
                  <a:moveTo>
                    <a:pt x="1105" y="1"/>
                  </a:moveTo>
                  <a:cubicBezTo>
                    <a:pt x="910" y="1"/>
                    <a:pt x="681" y="82"/>
                    <a:pt x="554" y="157"/>
                  </a:cubicBezTo>
                  <a:cubicBezTo>
                    <a:pt x="1" y="503"/>
                    <a:pt x="6" y="1396"/>
                    <a:pt x="551" y="1745"/>
                  </a:cubicBezTo>
                  <a:cubicBezTo>
                    <a:pt x="706" y="1849"/>
                    <a:pt x="886" y="1891"/>
                    <a:pt x="1069" y="1891"/>
                  </a:cubicBezTo>
                  <a:cubicBezTo>
                    <a:pt x="1159" y="1891"/>
                    <a:pt x="1249" y="1881"/>
                    <a:pt x="1338" y="1863"/>
                  </a:cubicBezTo>
                  <a:cubicBezTo>
                    <a:pt x="1597" y="1804"/>
                    <a:pt x="1524" y="1421"/>
                    <a:pt x="1285" y="1421"/>
                  </a:cubicBezTo>
                  <a:cubicBezTo>
                    <a:pt x="1266" y="1421"/>
                    <a:pt x="1246" y="1423"/>
                    <a:pt x="1225" y="1428"/>
                  </a:cubicBezTo>
                  <a:cubicBezTo>
                    <a:pt x="1179" y="1440"/>
                    <a:pt x="1130" y="1446"/>
                    <a:pt x="1082" y="1446"/>
                  </a:cubicBezTo>
                  <a:cubicBezTo>
                    <a:pt x="891" y="1446"/>
                    <a:pt x="703" y="1355"/>
                    <a:pt x="632" y="1169"/>
                  </a:cubicBezTo>
                  <a:lnTo>
                    <a:pt x="632" y="1177"/>
                  </a:lnTo>
                  <a:cubicBezTo>
                    <a:pt x="615" y="1115"/>
                    <a:pt x="595" y="1063"/>
                    <a:pt x="589" y="999"/>
                  </a:cubicBezTo>
                  <a:lnTo>
                    <a:pt x="589" y="999"/>
                  </a:lnTo>
                  <a:cubicBezTo>
                    <a:pt x="589" y="1000"/>
                    <a:pt x="590" y="1001"/>
                    <a:pt x="591" y="1004"/>
                  </a:cubicBezTo>
                  <a:cubicBezTo>
                    <a:pt x="560" y="748"/>
                    <a:pt x="735" y="488"/>
                    <a:pt x="998" y="465"/>
                  </a:cubicBezTo>
                  <a:lnTo>
                    <a:pt x="998" y="465"/>
                  </a:lnTo>
                  <a:cubicBezTo>
                    <a:pt x="1037" y="465"/>
                    <a:pt x="1080" y="467"/>
                    <a:pt x="1123" y="467"/>
                  </a:cubicBezTo>
                  <a:cubicBezTo>
                    <a:pt x="1280" y="467"/>
                    <a:pt x="1443" y="445"/>
                    <a:pt x="1447" y="246"/>
                  </a:cubicBezTo>
                  <a:cubicBezTo>
                    <a:pt x="1420" y="63"/>
                    <a:pt x="1276" y="1"/>
                    <a:pt x="1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2978025" y="450000"/>
              <a:ext cx="725" cy="50"/>
            </a:xfrm>
            <a:custGeom>
              <a:avLst/>
              <a:gdLst/>
              <a:ahLst/>
              <a:cxnLst/>
              <a:rect l="l" t="t" r="r" b="b"/>
              <a:pathLst>
                <a:path w="29" h="2" extrusionOk="0">
                  <a:moveTo>
                    <a:pt x="22" y="0"/>
                  </a:moveTo>
                  <a:cubicBezTo>
                    <a:pt x="18" y="0"/>
                    <a:pt x="12" y="0"/>
                    <a:pt x="7" y="1"/>
                  </a:cubicBezTo>
                  <a:lnTo>
                    <a:pt x="7" y="1"/>
                  </a:lnTo>
                  <a:cubicBezTo>
                    <a:pt x="28" y="1"/>
                    <a:pt x="28" y="0"/>
                    <a:pt x="22" y="0"/>
                  </a:cubicBezTo>
                  <a:close/>
                  <a:moveTo>
                    <a:pt x="7" y="1"/>
                  </a:moveTo>
                  <a:lnTo>
                    <a:pt x="7" y="1"/>
                  </a:lnTo>
                  <a:cubicBezTo>
                    <a:pt x="5" y="1"/>
                    <a:pt x="3" y="1"/>
                    <a:pt x="1" y="1"/>
                  </a:cubicBezTo>
                  <a:lnTo>
                    <a:pt x="7" y="1"/>
                  </a:lnTo>
                  <a:cubicBezTo>
                    <a:pt x="7" y="1"/>
                    <a:pt x="7" y="1"/>
                    <a:pt x="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p:nvPr/>
          </p:nvSpPr>
          <p:spPr>
            <a:xfrm>
              <a:off x="2998100" y="424375"/>
              <a:ext cx="425" cy="425"/>
            </a:xfrm>
            <a:custGeom>
              <a:avLst/>
              <a:gdLst/>
              <a:ahLst/>
              <a:cxnLst/>
              <a:rect l="l" t="t" r="r" b="b"/>
              <a:pathLst>
                <a:path w="17" h="17" extrusionOk="0">
                  <a:moveTo>
                    <a:pt x="16" y="0"/>
                  </a:moveTo>
                  <a:lnTo>
                    <a:pt x="16" y="0"/>
                  </a:lnTo>
                  <a:cubicBezTo>
                    <a:pt x="4" y="12"/>
                    <a:pt x="0" y="17"/>
                    <a:pt x="1" y="17"/>
                  </a:cubicBezTo>
                  <a:cubicBezTo>
                    <a:pt x="1" y="17"/>
                    <a:pt x="10" y="9"/>
                    <a:pt x="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3000825" y="418825"/>
              <a:ext cx="225" cy="625"/>
            </a:xfrm>
            <a:custGeom>
              <a:avLst/>
              <a:gdLst/>
              <a:ahLst/>
              <a:cxnLst/>
              <a:rect l="l" t="t" r="r" b="b"/>
              <a:pathLst>
                <a:path w="9" h="25" extrusionOk="0">
                  <a:moveTo>
                    <a:pt x="8" y="0"/>
                  </a:moveTo>
                  <a:cubicBezTo>
                    <a:pt x="1" y="17"/>
                    <a:pt x="1" y="24"/>
                    <a:pt x="3" y="24"/>
                  </a:cubicBezTo>
                  <a:cubicBezTo>
                    <a:pt x="5" y="24"/>
                    <a:pt x="8" y="17"/>
                    <a:pt x="8" y="3"/>
                  </a:cubicBezTo>
                  <a:lnTo>
                    <a:pt x="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a:off x="2984225" y="402950"/>
              <a:ext cx="36675" cy="38850"/>
            </a:xfrm>
            <a:custGeom>
              <a:avLst/>
              <a:gdLst/>
              <a:ahLst/>
              <a:cxnLst/>
              <a:rect l="l" t="t" r="r" b="b"/>
              <a:pathLst>
                <a:path w="1467" h="1554" extrusionOk="0">
                  <a:moveTo>
                    <a:pt x="623" y="491"/>
                  </a:moveTo>
                  <a:cubicBezTo>
                    <a:pt x="624" y="492"/>
                    <a:pt x="625" y="493"/>
                    <a:pt x="626" y="494"/>
                  </a:cubicBezTo>
                  <a:lnTo>
                    <a:pt x="626" y="494"/>
                  </a:lnTo>
                  <a:cubicBezTo>
                    <a:pt x="625" y="493"/>
                    <a:pt x="624" y="492"/>
                    <a:pt x="623" y="491"/>
                  </a:cubicBezTo>
                  <a:close/>
                  <a:moveTo>
                    <a:pt x="669" y="627"/>
                  </a:moveTo>
                  <a:lnTo>
                    <a:pt x="669" y="627"/>
                  </a:lnTo>
                  <a:cubicBezTo>
                    <a:pt x="669" y="628"/>
                    <a:pt x="669" y="629"/>
                    <a:pt x="669" y="630"/>
                  </a:cubicBezTo>
                  <a:cubicBezTo>
                    <a:pt x="669" y="629"/>
                    <a:pt x="669" y="628"/>
                    <a:pt x="669" y="627"/>
                  </a:cubicBezTo>
                  <a:close/>
                  <a:moveTo>
                    <a:pt x="471" y="947"/>
                  </a:moveTo>
                  <a:cubicBezTo>
                    <a:pt x="467" y="950"/>
                    <a:pt x="463" y="953"/>
                    <a:pt x="459" y="955"/>
                  </a:cubicBezTo>
                  <a:cubicBezTo>
                    <a:pt x="461" y="953"/>
                    <a:pt x="465" y="950"/>
                    <a:pt x="471" y="947"/>
                  </a:cubicBezTo>
                  <a:close/>
                  <a:moveTo>
                    <a:pt x="551" y="0"/>
                  </a:moveTo>
                  <a:cubicBezTo>
                    <a:pt x="404" y="0"/>
                    <a:pt x="249" y="70"/>
                    <a:pt x="110" y="240"/>
                  </a:cubicBezTo>
                  <a:cubicBezTo>
                    <a:pt x="1" y="413"/>
                    <a:pt x="159" y="584"/>
                    <a:pt x="315" y="584"/>
                  </a:cubicBezTo>
                  <a:cubicBezTo>
                    <a:pt x="381" y="584"/>
                    <a:pt x="446" y="553"/>
                    <a:pt x="491" y="480"/>
                  </a:cubicBezTo>
                  <a:cubicBezTo>
                    <a:pt x="506" y="462"/>
                    <a:pt x="525" y="455"/>
                    <a:pt x="545" y="455"/>
                  </a:cubicBezTo>
                  <a:cubicBezTo>
                    <a:pt x="571" y="455"/>
                    <a:pt x="597" y="466"/>
                    <a:pt x="615" y="483"/>
                  </a:cubicBezTo>
                  <a:cubicBezTo>
                    <a:pt x="627" y="491"/>
                    <a:pt x="630" y="495"/>
                    <a:pt x="628" y="495"/>
                  </a:cubicBezTo>
                  <a:cubicBezTo>
                    <a:pt x="628" y="495"/>
                    <a:pt x="627" y="495"/>
                    <a:pt x="626" y="494"/>
                  </a:cubicBezTo>
                  <a:lnTo>
                    <a:pt x="626" y="494"/>
                  </a:lnTo>
                  <a:cubicBezTo>
                    <a:pt x="666" y="528"/>
                    <a:pt x="672" y="580"/>
                    <a:pt x="669" y="627"/>
                  </a:cubicBezTo>
                  <a:lnTo>
                    <a:pt x="669" y="627"/>
                  </a:lnTo>
                  <a:cubicBezTo>
                    <a:pt x="670" y="626"/>
                    <a:pt x="670" y="626"/>
                    <a:pt x="672" y="624"/>
                  </a:cubicBezTo>
                  <a:lnTo>
                    <a:pt x="672" y="624"/>
                  </a:lnTo>
                  <a:cubicBezTo>
                    <a:pt x="658" y="708"/>
                    <a:pt x="622" y="785"/>
                    <a:pt x="572" y="853"/>
                  </a:cubicBezTo>
                  <a:lnTo>
                    <a:pt x="572" y="853"/>
                  </a:lnTo>
                  <a:cubicBezTo>
                    <a:pt x="572" y="852"/>
                    <a:pt x="573" y="849"/>
                    <a:pt x="574" y="846"/>
                  </a:cubicBezTo>
                  <a:lnTo>
                    <a:pt x="574" y="846"/>
                  </a:lnTo>
                  <a:cubicBezTo>
                    <a:pt x="544" y="880"/>
                    <a:pt x="513" y="915"/>
                    <a:pt x="477" y="943"/>
                  </a:cubicBezTo>
                  <a:lnTo>
                    <a:pt x="477" y="943"/>
                  </a:lnTo>
                  <a:cubicBezTo>
                    <a:pt x="244" y="1020"/>
                    <a:pt x="144" y="1316"/>
                    <a:pt x="413" y="1419"/>
                  </a:cubicBezTo>
                  <a:cubicBezTo>
                    <a:pt x="632" y="1460"/>
                    <a:pt x="857" y="1503"/>
                    <a:pt x="1076" y="1543"/>
                  </a:cubicBezTo>
                  <a:cubicBezTo>
                    <a:pt x="1100" y="1550"/>
                    <a:pt x="1123" y="1553"/>
                    <a:pt x="1145" y="1553"/>
                  </a:cubicBezTo>
                  <a:cubicBezTo>
                    <a:pt x="1380" y="1553"/>
                    <a:pt x="1467" y="1185"/>
                    <a:pt x="1208" y="1114"/>
                  </a:cubicBezTo>
                  <a:cubicBezTo>
                    <a:pt x="1130" y="1099"/>
                    <a:pt x="1055" y="1085"/>
                    <a:pt x="975" y="1071"/>
                  </a:cubicBezTo>
                  <a:cubicBezTo>
                    <a:pt x="1341" y="610"/>
                    <a:pt x="983"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2995625" y="426900"/>
              <a:ext cx="225" cy="175"/>
            </a:xfrm>
            <a:custGeom>
              <a:avLst/>
              <a:gdLst/>
              <a:ahLst/>
              <a:cxnLst/>
              <a:rect l="l" t="t" r="r" b="b"/>
              <a:pathLst>
                <a:path w="9" h="7" extrusionOk="0">
                  <a:moveTo>
                    <a:pt x="9" y="0"/>
                  </a:moveTo>
                  <a:cubicBezTo>
                    <a:pt x="3" y="4"/>
                    <a:pt x="1" y="7"/>
                    <a:pt x="1" y="7"/>
                  </a:cubicBezTo>
                  <a:cubicBezTo>
                    <a:pt x="1" y="7"/>
                    <a:pt x="4" y="4"/>
                    <a:pt x="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2999650" y="415000"/>
              <a:ext cx="250" cy="250"/>
            </a:xfrm>
            <a:custGeom>
              <a:avLst/>
              <a:gdLst/>
              <a:ahLst/>
              <a:cxnLst/>
              <a:rect l="l" t="t" r="r" b="b"/>
              <a:pathLst>
                <a:path w="10" h="10" extrusionOk="0">
                  <a:moveTo>
                    <a:pt x="0" y="1"/>
                  </a:moveTo>
                  <a:lnTo>
                    <a:pt x="6" y="6"/>
                  </a:lnTo>
                  <a:lnTo>
                    <a:pt x="6" y="6"/>
                  </a:lnTo>
                  <a:cubicBezTo>
                    <a:pt x="5" y="4"/>
                    <a:pt x="3" y="2"/>
                    <a:pt x="0" y="1"/>
                  </a:cubicBezTo>
                  <a:close/>
                  <a:moveTo>
                    <a:pt x="6" y="6"/>
                  </a:moveTo>
                  <a:cubicBezTo>
                    <a:pt x="7" y="8"/>
                    <a:pt x="8" y="9"/>
                    <a:pt x="9" y="9"/>
                  </a:cubicBezTo>
                  <a:lnTo>
                    <a:pt x="6" y="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2698650" y="487050"/>
              <a:ext cx="30100" cy="25425"/>
            </a:xfrm>
            <a:custGeom>
              <a:avLst/>
              <a:gdLst/>
              <a:ahLst/>
              <a:cxnLst/>
              <a:rect l="l" t="t" r="r" b="b"/>
              <a:pathLst>
                <a:path w="1204" h="1017" extrusionOk="0">
                  <a:moveTo>
                    <a:pt x="692" y="1"/>
                  </a:moveTo>
                  <a:cubicBezTo>
                    <a:pt x="352" y="1"/>
                    <a:pt x="0" y="341"/>
                    <a:pt x="253" y="793"/>
                  </a:cubicBezTo>
                  <a:cubicBezTo>
                    <a:pt x="344" y="949"/>
                    <a:pt x="491" y="1016"/>
                    <a:pt x="640" y="1016"/>
                  </a:cubicBezTo>
                  <a:cubicBezTo>
                    <a:pt x="917" y="1016"/>
                    <a:pt x="1204" y="787"/>
                    <a:pt x="1166" y="468"/>
                  </a:cubicBezTo>
                  <a:cubicBezTo>
                    <a:pt x="1117" y="137"/>
                    <a:pt x="907" y="1"/>
                    <a:pt x="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2658175" y="541825"/>
              <a:ext cx="22775" cy="19525"/>
            </a:xfrm>
            <a:custGeom>
              <a:avLst/>
              <a:gdLst/>
              <a:ahLst/>
              <a:cxnLst/>
              <a:rect l="l" t="t" r="r" b="b"/>
              <a:pathLst>
                <a:path w="911" h="781" extrusionOk="0">
                  <a:moveTo>
                    <a:pt x="449" y="1"/>
                  </a:moveTo>
                  <a:cubicBezTo>
                    <a:pt x="190" y="1"/>
                    <a:pt x="1" y="381"/>
                    <a:pt x="197" y="634"/>
                  </a:cubicBezTo>
                  <a:cubicBezTo>
                    <a:pt x="288" y="738"/>
                    <a:pt x="380" y="780"/>
                    <a:pt x="465" y="780"/>
                  </a:cubicBezTo>
                  <a:cubicBezTo>
                    <a:pt x="730" y="780"/>
                    <a:pt x="911" y="360"/>
                    <a:pt x="673" y="98"/>
                  </a:cubicBezTo>
                  <a:cubicBezTo>
                    <a:pt x="597" y="30"/>
                    <a:pt x="52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14"/>
          <p:cNvGrpSpPr/>
          <p:nvPr/>
        </p:nvGrpSpPr>
        <p:grpSpPr>
          <a:xfrm rot="10800000" flipH="1">
            <a:off x="8508118" y="4604857"/>
            <a:ext cx="408778" cy="308896"/>
            <a:chOff x="4158300" y="1843850"/>
            <a:chExt cx="107525" cy="81250"/>
          </a:xfrm>
        </p:grpSpPr>
        <p:sp>
          <p:nvSpPr>
            <p:cNvPr id="460" name="Google Shape;460;p14"/>
            <p:cNvSpPr/>
            <p:nvPr/>
          </p:nvSpPr>
          <p:spPr>
            <a:xfrm>
              <a:off x="4158300" y="1843850"/>
              <a:ext cx="28125" cy="25025"/>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4244800" y="1905800"/>
              <a:ext cx="21025" cy="19300"/>
            </a:xfrm>
            <a:custGeom>
              <a:avLst/>
              <a:gdLst/>
              <a:ahLst/>
              <a:cxnLst/>
              <a:rect l="l" t="t" r="r" b="b"/>
              <a:pathLst>
                <a:path w="841" h="772" extrusionOk="0">
                  <a:moveTo>
                    <a:pt x="447" y="0"/>
                  </a:moveTo>
                  <a:cubicBezTo>
                    <a:pt x="224" y="0"/>
                    <a:pt x="1" y="264"/>
                    <a:pt x="92" y="533"/>
                  </a:cubicBezTo>
                  <a:cubicBezTo>
                    <a:pt x="161" y="703"/>
                    <a:pt x="269" y="771"/>
                    <a:pt x="379" y="771"/>
                  </a:cubicBezTo>
                  <a:cubicBezTo>
                    <a:pt x="608" y="771"/>
                    <a:pt x="841" y="470"/>
                    <a:pt x="718" y="181"/>
                  </a:cubicBezTo>
                  <a:cubicBezTo>
                    <a:pt x="647" y="53"/>
                    <a:pt x="547"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14"/>
          <p:cNvSpPr/>
          <p:nvPr/>
        </p:nvSpPr>
        <p:spPr>
          <a:xfrm rot="10800000" flipH="1">
            <a:off x="9000518" y="3287688"/>
            <a:ext cx="106923" cy="95140"/>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3" name="Google Shape;463;p14"/>
          <p:cNvGrpSpPr/>
          <p:nvPr/>
        </p:nvGrpSpPr>
        <p:grpSpPr>
          <a:xfrm flipH="1">
            <a:off x="7652461" y="4347835"/>
            <a:ext cx="778303" cy="721775"/>
            <a:chOff x="7257133" y="4349290"/>
            <a:chExt cx="856407" cy="794206"/>
          </a:xfrm>
        </p:grpSpPr>
        <p:sp>
          <p:nvSpPr>
            <p:cNvPr id="464" name="Google Shape;464;p14"/>
            <p:cNvSpPr/>
            <p:nvPr/>
          </p:nvSpPr>
          <p:spPr>
            <a:xfrm rot="1417584">
              <a:off x="7583181" y="4650930"/>
              <a:ext cx="202133" cy="166137"/>
            </a:xfrm>
            <a:custGeom>
              <a:avLst/>
              <a:gdLst/>
              <a:ahLst/>
              <a:cxnLst/>
              <a:rect l="l" t="t" r="r" b="b"/>
              <a:pathLst>
                <a:path w="3184" h="2617" extrusionOk="0">
                  <a:moveTo>
                    <a:pt x="1684" y="297"/>
                  </a:moveTo>
                  <a:cubicBezTo>
                    <a:pt x="2088" y="297"/>
                    <a:pt x="2470" y="557"/>
                    <a:pt x="2561" y="1209"/>
                  </a:cubicBezTo>
                  <a:cubicBezTo>
                    <a:pt x="2621" y="1852"/>
                    <a:pt x="2075" y="2321"/>
                    <a:pt x="1526" y="2321"/>
                  </a:cubicBezTo>
                  <a:cubicBezTo>
                    <a:pt x="1252" y="2321"/>
                    <a:pt x="977" y="2203"/>
                    <a:pt x="777" y="1932"/>
                  </a:cubicBezTo>
                  <a:cubicBezTo>
                    <a:pt x="222" y="1071"/>
                    <a:pt x="986" y="297"/>
                    <a:pt x="1684" y="297"/>
                  </a:cubicBezTo>
                  <a:close/>
                  <a:moveTo>
                    <a:pt x="1658" y="1"/>
                  </a:moveTo>
                  <a:cubicBezTo>
                    <a:pt x="1144" y="1"/>
                    <a:pt x="670" y="363"/>
                    <a:pt x="431" y="814"/>
                  </a:cubicBezTo>
                  <a:cubicBezTo>
                    <a:pt x="0" y="1613"/>
                    <a:pt x="689" y="2616"/>
                    <a:pt x="1548" y="2616"/>
                  </a:cubicBezTo>
                  <a:cubicBezTo>
                    <a:pt x="1643" y="2616"/>
                    <a:pt x="1740" y="2604"/>
                    <a:pt x="1838" y="2578"/>
                  </a:cubicBezTo>
                  <a:cubicBezTo>
                    <a:pt x="3083" y="2321"/>
                    <a:pt x="3184" y="382"/>
                    <a:pt x="1942" y="39"/>
                  </a:cubicBezTo>
                  <a:cubicBezTo>
                    <a:pt x="1846" y="13"/>
                    <a:pt x="1751" y="1"/>
                    <a:pt x="16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rot="1417584">
              <a:off x="7341826" y="4463224"/>
              <a:ext cx="687022" cy="566339"/>
            </a:xfrm>
            <a:custGeom>
              <a:avLst/>
              <a:gdLst/>
              <a:ahLst/>
              <a:cxnLst/>
              <a:rect l="l" t="t" r="r" b="b"/>
              <a:pathLst>
                <a:path w="10822" h="8921" extrusionOk="0">
                  <a:moveTo>
                    <a:pt x="4891" y="1436"/>
                  </a:moveTo>
                  <a:cubicBezTo>
                    <a:pt x="5237" y="1667"/>
                    <a:pt x="5563" y="1921"/>
                    <a:pt x="5871" y="2197"/>
                  </a:cubicBezTo>
                  <a:cubicBezTo>
                    <a:pt x="5718" y="2193"/>
                    <a:pt x="5566" y="2191"/>
                    <a:pt x="5413" y="2191"/>
                  </a:cubicBezTo>
                  <a:cubicBezTo>
                    <a:pt x="5056" y="2191"/>
                    <a:pt x="4699" y="2204"/>
                    <a:pt x="4344" y="2241"/>
                  </a:cubicBezTo>
                  <a:cubicBezTo>
                    <a:pt x="4453" y="2062"/>
                    <a:pt x="4560" y="1892"/>
                    <a:pt x="4672" y="1716"/>
                  </a:cubicBezTo>
                  <a:cubicBezTo>
                    <a:pt x="4744" y="1624"/>
                    <a:pt x="4819" y="1532"/>
                    <a:pt x="4891" y="1436"/>
                  </a:cubicBezTo>
                  <a:close/>
                  <a:moveTo>
                    <a:pt x="1770" y="1174"/>
                  </a:moveTo>
                  <a:cubicBezTo>
                    <a:pt x="1816" y="1174"/>
                    <a:pt x="1865" y="1181"/>
                    <a:pt x="1914" y="1194"/>
                  </a:cubicBezTo>
                  <a:cubicBezTo>
                    <a:pt x="2560" y="1378"/>
                    <a:pt x="2393" y="2323"/>
                    <a:pt x="1788" y="2323"/>
                  </a:cubicBezTo>
                  <a:cubicBezTo>
                    <a:pt x="1740" y="2323"/>
                    <a:pt x="1688" y="2317"/>
                    <a:pt x="1634" y="2304"/>
                  </a:cubicBezTo>
                  <a:cubicBezTo>
                    <a:pt x="1591" y="2287"/>
                    <a:pt x="1542" y="2272"/>
                    <a:pt x="1505" y="2246"/>
                  </a:cubicBezTo>
                  <a:cubicBezTo>
                    <a:pt x="1467" y="2223"/>
                    <a:pt x="1430" y="2194"/>
                    <a:pt x="1395" y="2160"/>
                  </a:cubicBezTo>
                  <a:cubicBezTo>
                    <a:pt x="1018" y="1814"/>
                    <a:pt x="1303" y="1174"/>
                    <a:pt x="1770" y="1174"/>
                  </a:cubicBezTo>
                  <a:close/>
                  <a:moveTo>
                    <a:pt x="6768" y="268"/>
                  </a:moveTo>
                  <a:cubicBezTo>
                    <a:pt x="7591" y="268"/>
                    <a:pt x="8212" y="984"/>
                    <a:pt x="7943" y="2367"/>
                  </a:cubicBezTo>
                  <a:cubicBezTo>
                    <a:pt x="7404" y="2258"/>
                    <a:pt x="6857" y="2243"/>
                    <a:pt x="6303" y="2215"/>
                  </a:cubicBezTo>
                  <a:cubicBezTo>
                    <a:pt x="5923" y="1849"/>
                    <a:pt x="5511" y="1509"/>
                    <a:pt x="5073" y="1217"/>
                  </a:cubicBezTo>
                  <a:cubicBezTo>
                    <a:pt x="5593" y="580"/>
                    <a:pt x="6224" y="268"/>
                    <a:pt x="6768" y="268"/>
                  </a:cubicBezTo>
                  <a:close/>
                  <a:moveTo>
                    <a:pt x="3137" y="708"/>
                  </a:moveTo>
                  <a:cubicBezTo>
                    <a:pt x="3655" y="708"/>
                    <a:pt x="4229" y="1016"/>
                    <a:pt x="4646" y="1281"/>
                  </a:cubicBezTo>
                  <a:cubicBezTo>
                    <a:pt x="4390" y="1589"/>
                    <a:pt x="4202" y="1941"/>
                    <a:pt x="3986" y="2281"/>
                  </a:cubicBezTo>
                  <a:cubicBezTo>
                    <a:pt x="3329" y="2370"/>
                    <a:pt x="2675" y="2532"/>
                    <a:pt x="2067" y="2808"/>
                  </a:cubicBezTo>
                  <a:cubicBezTo>
                    <a:pt x="2041" y="2731"/>
                    <a:pt x="2021" y="2647"/>
                    <a:pt x="2006" y="2563"/>
                  </a:cubicBezTo>
                  <a:cubicBezTo>
                    <a:pt x="2637" y="2405"/>
                    <a:pt x="2831" y="1511"/>
                    <a:pt x="2320" y="1102"/>
                  </a:cubicBezTo>
                  <a:cubicBezTo>
                    <a:pt x="2544" y="815"/>
                    <a:pt x="2831" y="708"/>
                    <a:pt x="3137" y="708"/>
                  </a:cubicBezTo>
                  <a:close/>
                  <a:moveTo>
                    <a:pt x="6597" y="2514"/>
                  </a:moveTo>
                  <a:cubicBezTo>
                    <a:pt x="7036" y="2535"/>
                    <a:pt x="7476" y="2560"/>
                    <a:pt x="7903" y="2658"/>
                  </a:cubicBezTo>
                  <a:cubicBezTo>
                    <a:pt x="7843" y="3050"/>
                    <a:pt x="7756" y="3437"/>
                    <a:pt x="7638" y="3814"/>
                  </a:cubicBezTo>
                  <a:cubicBezTo>
                    <a:pt x="7482" y="3581"/>
                    <a:pt x="7318" y="3362"/>
                    <a:pt x="7148" y="3146"/>
                  </a:cubicBezTo>
                  <a:cubicBezTo>
                    <a:pt x="6972" y="2929"/>
                    <a:pt x="6791" y="2716"/>
                    <a:pt x="6597" y="2514"/>
                  </a:cubicBezTo>
                  <a:close/>
                  <a:moveTo>
                    <a:pt x="3805" y="2592"/>
                  </a:moveTo>
                  <a:lnTo>
                    <a:pt x="3805" y="2592"/>
                  </a:lnTo>
                  <a:cubicBezTo>
                    <a:pt x="3465" y="3169"/>
                    <a:pt x="3148" y="3757"/>
                    <a:pt x="2900" y="4373"/>
                  </a:cubicBezTo>
                  <a:lnTo>
                    <a:pt x="2597" y="3929"/>
                  </a:lnTo>
                  <a:cubicBezTo>
                    <a:pt x="2441" y="3650"/>
                    <a:pt x="2283" y="3367"/>
                    <a:pt x="2168" y="3079"/>
                  </a:cubicBezTo>
                  <a:cubicBezTo>
                    <a:pt x="2692" y="2837"/>
                    <a:pt x="3246" y="2684"/>
                    <a:pt x="3805" y="2592"/>
                  </a:cubicBezTo>
                  <a:close/>
                  <a:moveTo>
                    <a:pt x="8177" y="2713"/>
                  </a:moveTo>
                  <a:cubicBezTo>
                    <a:pt x="8549" y="2805"/>
                    <a:pt x="8903" y="2944"/>
                    <a:pt x="9209" y="3197"/>
                  </a:cubicBezTo>
                  <a:cubicBezTo>
                    <a:pt x="9557" y="3491"/>
                    <a:pt x="9834" y="3929"/>
                    <a:pt x="9811" y="4391"/>
                  </a:cubicBezTo>
                  <a:cubicBezTo>
                    <a:pt x="9733" y="4365"/>
                    <a:pt x="9655" y="4353"/>
                    <a:pt x="9579" y="4353"/>
                  </a:cubicBezTo>
                  <a:cubicBezTo>
                    <a:pt x="9010" y="4353"/>
                    <a:pt x="8543" y="5022"/>
                    <a:pt x="8822" y="5561"/>
                  </a:cubicBezTo>
                  <a:cubicBezTo>
                    <a:pt x="8765" y="5590"/>
                    <a:pt x="8707" y="5616"/>
                    <a:pt x="8652" y="5641"/>
                  </a:cubicBezTo>
                  <a:cubicBezTo>
                    <a:pt x="8407" y="5114"/>
                    <a:pt x="8145" y="4601"/>
                    <a:pt x="7837" y="4114"/>
                  </a:cubicBezTo>
                  <a:cubicBezTo>
                    <a:pt x="7990" y="3656"/>
                    <a:pt x="8105" y="3189"/>
                    <a:pt x="8177" y="2713"/>
                  </a:cubicBezTo>
                  <a:close/>
                  <a:moveTo>
                    <a:pt x="9582" y="4648"/>
                  </a:moveTo>
                  <a:cubicBezTo>
                    <a:pt x="9872" y="4648"/>
                    <a:pt x="10162" y="4857"/>
                    <a:pt x="10145" y="5255"/>
                  </a:cubicBezTo>
                  <a:cubicBezTo>
                    <a:pt x="10123" y="5548"/>
                    <a:pt x="9867" y="5781"/>
                    <a:pt x="9588" y="5781"/>
                  </a:cubicBezTo>
                  <a:cubicBezTo>
                    <a:pt x="9541" y="5781"/>
                    <a:pt x="9493" y="5774"/>
                    <a:pt x="9445" y="5760"/>
                  </a:cubicBezTo>
                  <a:cubicBezTo>
                    <a:pt x="9402" y="5745"/>
                    <a:pt x="9356" y="5728"/>
                    <a:pt x="9321" y="5705"/>
                  </a:cubicBezTo>
                  <a:cubicBezTo>
                    <a:pt x="9229" y="5653"/>
                    <a:pt x="9157" y="5575"/>
                    <a:pt x="9105" y="5486"/>
                  </a:cubicBezTo>
                  <a:cubicBezTo>
                    <a:pt x="9050" y="5396"/>
                    <a:pt x="9027" y="5296"/>
                    <a:pt x="9024" y="5192"/>
                  </a:cubicBezTo>
                  <a:cubicBezTo>
                    <a:pt x="9052" y="4824"/>
                    <a:pt x="9317" y="4648"/>
                    <a:pt x="9582" y="4648"/>
                  </a:cubicBezTo>
                  <a:close/>
                  <a:moveTo>
                    <a:pt x="1914" y="3209"/>
                  </a:moveTo>
                  <a:cubicBezTo>
                    <a:pt x="2136" y="3742"/>
                    <a:pt x="2447" y="4221"/>
                    <a:pt x="2782" y="4690"/>
                  </a:cubicBezTo>
                  <a:cubicBezTo>
                    <a:pt x="2626" y="5111"/>
                    <a:pt x="2511" y="5552"/>
                    <a:pt x="2439" y="6002"/>
                  </a:cubicBezTo>
                  <a:cubicBezTo>
                    <a:pt x="2202" y="5941"/>
                    <a:pt x="1966" y="5872"/>
                    <a:pt x="1735" y="5797"/>
                  </a:cubicBezTo>
                  <a:cubicBezTo>
                    <a:pt x="303" y="5336"/>
                    <a:pt x="784" y="3725"/>
                    <a:pt x="1914" y="3209"/>
                  </a:cubicBezTo>
                  <a:close/>
                  <a:moveTo>
                    <a:pt x="7716" y="4451"/>
                  </a:moveTo>
                  <a:cubicBezTo>
                    <a:pt x="7796" y="4589"/>
                    <a:pt x="7874" y="4725"/>
                    <a:pt x="7952" y="4863"/>
                  </a:cubicBezTo>
                  <a:cubicBezTo>
                    <a:pt x="8108" y="5152"/>
                    <a:pt x="8252" y="5445"/>
                    <a:pt x="8384" y="5745"/>
                  </a:cubicBezTo>
                  <a:cubicBezTo>
                    <a:pt x="7883" y="5933"/>
                    <a:pt x="7384" y="6080"/>
                    <a:pt x="6863" y="6175"/>
                  </a:cubicBezTo>
                  <a:cubicBezTo>
                    <a:pt x="7203" y="5630"/>
                    <a:pt x="7491" y="5054"/>
                    <a:pt x="7716" y="4451"/>
                  </a:cubicBezTo>
                  <a:close/>
                  <a:moveTo>
                    <a:pt x="2980" y="4976"/>
                  </a:moveTo>
                  <a:cubicBezTo>
                    <a:pt x="3303" y="5425"/>
                    <a:pt x="3643" y="5869"/>
                    <a:pt x="4012" y="6281"/>
                  </a:cubicBezTo>
                  <a:cubicBezTo>
                    <a:pt x="3574" y="6238"/>
                    <a:pt x="3142" y="6166"/>
                    <a:pt x="2715" y="6071"/>
                  </a:cubicBezTo>
                  <a:cubicBezTo>
                    <a:pt x="2770" y="5699"/>
                    <a:pt x="2865" y="5330"/>
                    <a:pt x="2980" y="4976"/>
                  </a:cubicBezTo>
                  <a:close/>
                  <a:moveTo>
                    <a:pt x="5422" y="2474"/>
                  </a:moveTo>
                  <a:cubicBezTo>
                    <a:pt x="5675" y="2474"/>
                    <a:pt x="5927" y="2481"/>
                    <a:pt x="6180" y="2491"/>
                  </a:cubicBezTo>
                  <a:cubicBezTo>
                    <a:pt x="6687" y="2990"/>
                    <a:pt x="7134" y="3552"/>
                    <a:pt x="7523" y="4149"/>
                  </a:cubicBezTo>
                  <a:cubicBezTo>
                    <a:pt x="7266" y="4886"/>
                    <a:pt x="6914" y="5587"/>
                    <a:pt x="6488" y="6238"/>
                  </a:cubicBezTo>
                  <a:cubicBezTo>
                    <a:pt x="6023" y="6305"/>
                    <a:pt x="5557" y="6337"/>
                    <a:pt x="5088" y="6337"/>
                  </a:cubicBezTo>
                  <a:cubicBezTo>
                    <a:pt x="4867" y="6337"/>
                    <a:pt x="4646" y="6330"/>
                    <a:pt x="4424" y="6316"/>
                  </a:cubicBezTo>
                  <a:cubicBezTo>
                    <a:pt x="3937" y="5803"/>
                    <a:pt x="3505" y="5229"/>
                    <a:pt x="3096" y="4650"/>
                  </a:cubicBezTo>
                  <a:cubicBezTo>
                    <a:pt x="3372" y="3915"/>
                    <a:pt x="3753" y="3220"/>
                    <a:pt x="4162" y="2543"/>
                  </a:cubicBezTo>
                  <a:cubicBezTo>
                    <a:pt x="4579" y="2493"/>
                    <a:pt x="5000" y="2474"/>
                    <a:pt x="5422" y="2474"/>
                  </a:cubicBezTo>
                  <a:close/>
                  <a:moveTo>
                    <a:pt x="6280" y="6552"/>
                  </a:moveTo>
                  <a:cubicBezTo>
                    <a:pt x="6082" y="6835"/>
                    <a:pt x="5877" y="7103"/>
                    <a:pt x="5652" y="7368"/>
                  </a:cubicBezTo>
                  <a:cubicBezTo>
                    <a:pt x="5318" y="7143"/>
                    <a:pt x="5012" y="6887"/>
                    <a:pt x="4718" y="6610"/>
                  </a:cubicBezTo>
                  <a:lnTo>
                    <a:pt x="4718" y="6610"/>
                  </a:lnTo>
                  <a:cubicBezTo>
                    <a:pt x="4858" y="6616"/>
                    <a:pt x="4998" y="6619"/>
                    <a:pt x="5138" y="6619"/>
                  </a:cubicBezTo>
                  <a:cubicBezTo>
                    <a:pt x="5518" y="6619"/>
                    <a:pt x="5899" y="6596"/>
                    <a:pt x="6280" y="6552"/>
                  </a:cubicBezTo>
                  <a:close/>
                  <a:moveTo>
                    <a:pt x="8494" y="6005"/>
                  </a:moveTo>
                  <a:cubicBezTo>
                    <a:pt x="8603" y="6247"/>
                    <a:pt x="8710" y="6497"/>
                    <a:pt x="8739" y="6768"/>
                  </a:cubicBezTo>
                  <a:cubicBezTo>
                    <a:pt x="8780" y="7673"/>
                    <a:pt x="8155" y="8015"/>
                    <a:pt x="7438" y="8015"/>
                  </a:cubicBezTo>
                  <a:cubicBezTo>
                    <a:pt x="6892" y="8015"/>
                    <a:pt x="6293" y="7817"/>
                    <a:pt x="5894" y="7518"/>
                  </a:cubicBezTo>
                  <a:cubicBezTo>
                    <a:pt x="6168" y="7195"/>
                    <a:pt x="6419" y="6855"/>
                    <a:pt x="6655" y="6503"/>
                  </a:cubicBezTo>
                  <a:cubicBezTo>
                    <a:pt x="7283" y="6405"/>
                    <a:pt x="7903" y="6238"/>
                    <a:pt x="8494" y="6005"/>
                  </a:cubicBezTo>
                  <a:close/>
                  <a:moveTo>
                    <a:pt x="2763" y="7335"/>
                  </a:moveTo>
                  <a:cubicBezTo>
                    <a:pt x="3186" y="7335"/>
                    <a:pt x="3635" y="7851"/>
                    <a:pt x="3202" y="8313"/>
                  </a:cubicBezTo>
                  <a:cubicBezTo>
                    <a:pt x="3099" y="8423"/>
                    <a:pt x="2957" y="8472"/>
                    <a:pt x="2813" y="8477"/>
                  </a:cubicBezTo>
                  <a:cubicBezTo>
                    <a:pt x="2715" y="8472"/>
                    <a:pt x="2637" y="8454"/>
                    <a:pt x="2545" y="8405"/>
                  </a:cubicBezTo>
                  <a:cubicBezTo>
                    <a:pt x="2369" y="8299"/>
                    <a:pt x="2251" y="8106"/>
                    <a:pt x="2251" y="7901"/>
                  </a:cubicBezTo>
                  <a:cubicBezTo>
                    <a:pt x="2251" y="7846"/>
                    <a:pt x="2263" y="7792"/>
                    <a:pt x="2277" y="7743"/>
                  </a:cubicBezTo>
                  <a:lnTo>
                    <a:pt x="2277" y="7737"/>
                  </a:lnTo>
                  <a:cubicBezTo>
                    <a:pt x="2370" y="7449"/>
                    <a:pt x="2564" y="7335"/>
                    <a:pt x="2763" y="7335"/>
                  </a:cubicBezTo>
                  <a:close/>
                  <a:moveTo>
                    <a:pt x="2684" y="6339"/>
                  </a:moveTo>
                  <a:cubicBezTo>
                    <a:pt x="3214" y="6460"/>
                    <a:pt x="3753" y="6541"/>
                    <a:pt x="4295" y="6584"/>
                  </a:cubicBezTo>
                  <a:cubicBezTo>
                    <a:pt x="4655" y="6953"/>
                    <a:pt x="5041" y="7290"/>
                    <a:pt x="5473" y="7578"/>
                  </a:cubicBezTo>
                  <a:cubicBezTo>
                    <a:pt x="5410" y="7645"/>
                    <a:pt x="5352" y="7708"/>
                    <a:pt x="5295" y="7771"/>
                  </a:cubicBezTo>
                  <a:cubicBezTo>
                    <a:pt x="4965" y="8189"/>
                    <a:pt x="4465" y="8633"/>
                    <a:pt x="3939" y="8633"/>
                  </a:cubicBezTo>
                  <a:cubicBezTo>
                    <a:pt x="3771" y="8633"/>
                    <a:pt x="3601" y="8588"/>
                    <a:pt x="3433" y="8483"/>
                  </a:cubicBezTo>
                  <a:cubicBezTo>
                    <a:pt x="3947" y="7955"/>
                    <a:pt x="3493" y="7054"/>
                    <a:pt x="2805" y="7054"/>
                  </a:cubicBezTo>
                  <a:cubicBezTo>
                    <a:pt x="2761" y="7054"/>
                    <a:pt x="2715" y="7057"/>
                    <a:pt x="2669" y="7065"/>
                  </a:cubicBezTo>
                  <a:cubicBezTo>
                    <a:pt x="2652" y="6823"/>
                    <a:pt x="2663" y="6575"/>
                    <a:pt x="2684" y="6339"/>
                  </a:cubicBezTo>
                  <a:close/>
                  <a:moveTo>
                    <a:pt x="6802" y="1"/>
                  </a:moveTo>
                  <a:cubicBezTo>
                    <a:pt x="6059" y="1"/>
                    <a:pt x="5239" y="450"/>
                    <a:pt x="4822" y="1059"/>
                  </a:cubicBezTo>
                  <a:cubicBezTo>
                    <a:pt x="4341" y="737"/>
                    <a:pt x="3714" y="432"/>
                    <a:pt x="3135" y="432"/>
                  </a:cubicBezTo>
                  <a:cubicBezTo>
                    <a:pt x="2740" y="432"/>
                    <a:pt x="2367" y="574"/>
                    <a:pt x="2078" y="949"/>
                  </a:cubicBezTo>
                  <a:cubicBezTo>
                    <a:pt x="1983" y="908"/>
                    <a:pt x="1883" y="889"/>
                    <a:pt x="1783" y="889"/>
                  </a:cubicBezTo>
                  <a:cubicBezTo>
                    <a:pt x="1434" y="889"/>
                    <a:pt x="1093" y="1126"/>
                    <a:pt x="983" y="1465"/>
                  </a:cubicBezTo>
                  <a:lnTo>
                    <a:pt x="983" y="1468"/>
                  </a:lnTo>
                  <a:cubicBezTo>
                    <a:pt x="781" y="1970"/>
                    <a:pt x="1188" y="2578"/>
                    <a:pt x="1730" y="2601"/>
                  </a:cubicBezTo>
                  <a:cubicBezTo>
                    <a:pt x="1747" y="2716"/>
                    <a:pt x="1776" y="2829"/>
                    <a:pt x="1810" y="2938"/>
                  </a:cubicBezTo>
                  <a:cubicBezTo>
                    <a:pt x="735" y="3405"/>
                    <a:pt x="0" y="4981"/>
                    <a:pt x="1113" y="5800"/>
                  </a:cubicBezTo>
                  <a:cubicBezTo>
                    <a:pt x="1493" y="6065"/>
                    <a:pt x="1960" y="6149"/>
                    <a:pt x="2401" y="6273"/>
                  </a:cubicBezTo>
                  <a:cubicBezTo>
                    <a:pt x="2369" y="6561"/>
                    <a:pt x="2361" y="6863"/>
                    <a:pt x="2387" y="7155"/>
                  </a:cubicBezTo>
                  <a:cubicBezTo>
                    <a:pt x="1601" y="7631"/>
                    <a:pt x="2046" y="8762"/>
                    <a:pt x="2807" y="8762"/>
                  </a:cubicBezTo>
                  <a:cubicBezTo>
                    <a:pt x="2931" y="8762"/>
                    <a:pt x="3063" y="8732"/>
                    <a:pt x="3199" y="8665"/>
                  </a:cubicBezTo>
                  <a:cubicBezTo>
                    <a:pt x="3455" y="8845"/>
                    <a:pt x="3704" y="8921"/>
                    <a:pt x="3944" y="8921"/>
                  </a:cubicBezTo>
                  <a:cubicBezTo>
                    <a:pt x="4635" y="8921"/>
                    <a:pt x="5250" y="8292"/>
                    <a:pt x="5710" y="7731"/>
                  </a:cubicBezTo>
                  <a:cubicBezTo>
                    <a:pt x="6224" y="8114"/>
                    <a:pt x="6830" y="8298"/>
                    <a:pt x="7381" y="8298"/>
                  </a:cubicBezTo>
                  <a:cubicBezTo>
                    <a:pt x="8569" y="8298"/>
                    <a:pt x="9508" y="7445"/>
                    <a:pt x="8762" y="5886"/>
                  </a:cubicBezTo>
                  <a:cubicBezTo>
                    <a:pt x="8834" y="5855"/>
                    <a:pt x="8906" y="5817"/>
                    <a:pt x="8978" y="5786"/>
                  </a:cubicBezTo>
                  <a:cubicBezTo>
                    <a:pt x="9169" y="5981"/>
                    <a:pt x="9378" y="6062"/>
                    <a:pt x="9577" y="6062"/>
                  </a:cubicBezTo>
                  <a:cubicBezTo>
                    <a:pt x="10263" y="6062"/>
                    <a:pt x="10821" y="5092"/>
                    <a:pt x="10079" y="4517"/>
                  </a:cubicBezTo>
                  <a:cubicBezTo>
                    <a:pt x="10217" y="3442"/>
                    <a:pt x="9191" y="2621"/>
                    <a:pt x="8226" y="2419"/>
                  </a:cubicBezTo>
                  <a:cubicBezTo>
                    <a:pt x="8275" y="1909"/>
                    <a:pt x="8330" y="1359"/>
                    <a:pt x="8131" y="860"/>
                  </a:cubicBezTo>
                  <a:cubicBezTo>
                    <a:pt x="7861" y="248"/>
                    <a:pt x="7352" y="1"/>
                    <a:pt x="68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 name="Google Shape;466;p14"/>
          <p:cNvSpPr/>
          <p:nvPr/>
        </p:nvSpPr>
        <p:spPr>
          <a:xfrm rot="10800000" flipH="1">
            <a:off x="2516218" y="324438"/>
            <a:ext cx="106923" cy="95140"/>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rot="10800000" flipH="1">
            <a:off x="8508118" y="324438"/>
            <a:ext cx="106923" cy="95140"/>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rot="1748506" flipH="1">
            <a:off x="8401647" y="2360089"/>
            <a:ext cx="812999" cy="492777"/>
          </a:xfrm>
          <a:custGeom>
            <a:avLst/>
            <a:gdLst/>
            <a:ahLst/>
            <a:cxnLst/>
            <a:rect l="l" t="t" r="r" b="b"/>
            <a:pathLst>
              <a:path w="13230" h="8019" extrusionOk="0">
                <a:moveTo>
                  <a:pt x="6612" y="1"/>
                </a:moveTo>
                <a:cubicBezTo>
                  <a:pt x="4841" y="1"/>
                  <a:pt x="2760" y="493"/>
                  <a:pt x="1482" y="2450"/>
                </a:cubicBezTo>
                <a:cubicBezTo>
                  <a:pt x="1" y="4712"/>
                  <a:pt x="1597" y="6358"/>
                  <a:pt x="2364" y="7055"/>
                </a:cubicBezTo>
                <a:cubicBezTo>
                  <a:pt x="2893" y="7537"/>
                  <a:pt x="4949" y="8018"/>
                  <a:pt x="6927" y="8018"/>
                </a:cubicBezTo>
                <a:cubicBezTo>
                  <a:pt x="7815" y="8018"/>
                  <a:pt x="8688" y="7921"/>
                  <a:pt x="9399" y="7684"/>
                </a:cubicBezTo>
                <a:cubicBezTo>
                  <a:pt x="11696" y="6917"/>
                  <a:pt x="13229" y="1202"/>
                  <a:pt x="9886" y="507"/>
                </a:cubicBezTo>
                <a:cubicBezTo>
                  <a:pt x="9886" y="507"/>
                  <a:pt x="8408" y="1"/>
                  <a:pt x="6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rot="-3330734" flipH="1">
            <a:off x="-1269912" y="2219454"/>
            <a:ext cx="2472899" cy="1498880"/>
          </a:xfrm>
          <a:custGeom>
            <a:avLst/>
            <a:gdLst/>
            <a:ahLst/>
            <a:cxnLst/>
            <a:rect l="l" t="t" r="r" b="b"/>
            <a:pathLst>
              <a:path w="13230" h="8019" extrusionOk="0">
                <a:moveTo>
                  <a:pt x="6612" y="1"/>
                </a:moveTo>
                <a:cubicBezTo>
                  <a:pt x="4841" y="1"/>
                  <a:pt x="2760" y="493"/>
                  <a:pt x="1482" y="2450"/>
                </a:cubicBezTo>
                <a:cubicBezTo>
                  <a:pt x="1" y="4712"/>
                  <a:pt x="1597" y="6358"/>
                  <a:pt x="2364" y="7055"/>
                </a:cubicBezTo>
                <a:cubicBezTo>
                  <a:pt x="2893" y="7537"/>
                  <a:pt x="4949" y="8018"/>
                  <a:pt x="6927" y="8018"/>
                </a:cubicBezTo>
                <a:cubicBezTo>
                  <a:pt x="7815" y="8018"/>
                  <a:pt x="8688" y="7921"/>
                  <a:pt x="9399" y="7684"/>
                </a:cubicBezTo>
                <a:cubicBezTo>
                  <a:pt x="11696" y="6917"/>
                  <a:pt x="13229" y="1202"/>
                  <a:pt x="9886" y="507"/>
                </a:cubicBezTo>
                <a:cubicBezTo>
                  <a:pt x="9886" y="507"/>
                  <a:pt x="8408" y="1"/>
                  <a:pt x="6612" y="1"/>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 name="Google Shape;470;p14"/>
          <p:cNvGrpSpPr/>
          <p:nvPr/>
        </p:nvGrpSpPr>
        <p:grpSpPr>
          <a:xfrm flipH="1">
            <a:off x="353812" y="4000608"/>
            <a:ext cx="506744" cy="411782"/>
            <a:chOff x="2258225" y="829375"/>
            <a:chExt cx="178500" cy="145050"/>
          </a:xfrm>
        </p:grpSpPr>
        <p:sp>
          <p:nvSpPr>
            <p:cNvPr id="471" name="Google Shape;471;p14"/>
            <p:cNvSpPr/>
            <p:nvPr/>
          </p:nvSpPr>
          <p:spPr>
            <a:xfrm>
              <a:off x="2364425" y="829375"/>
              <a:ext cx="72300" cy="83700"/>
            </a:xfrm>
            <a:custGeom>
              <a:avLst/>
              <a:gdLst/>
              <a:ahLst/>
              <a:cxnLst/>
              <a:rect l="l" t="t" r="r" b="b"/>
              <a:pathLst>
                <a:path w="2892" h="3348" extrusionOk="0">
                  <a:moveTo>
                    <a:pt x="1370" y="707"/>
                  </a:moveTo>
                  <a:cubicBezTo>
                    <a:pt x="1523" y="1081"/>
                    <a:pt x="1825" y="1390"/>
                    <a:pt x="2203" y="1520"/>
                  </a:cubicBezTo>
                  <a:cubicBezTo>
                    <a:pt x="1834" y="1730"/>
                    <a:pt x="1589" y="2128"/>
                    <a:pt x="1465" y="2557"/>
                  </a:cubicBezTo>
                  <a:cubicBezTo>
                    <a:pt x="1352" y="2099"/>
                    <a:pt x="1010" y="1721"/>
                    <a:pt x="566" y="1566"/>
                  </a:cubicBezTo>
                  <a:cubicBezTo>
                    <a:pt x="932" y="1396"/>
                    <a:pt x="1214" y="1079"/>
                    <a:pt x="1370" y="707"/>
                  </a:cubicBezTo>
                  <a:close/>
                  <a:moveTo>
                    <a:pt x="1396" y="1"/>
                  </a:moveTo>
                  <a:cubicBezTo>
                    <a:pt x="1327" y="1"/>
                    <a:pt x="1253" y="48"/>
                    <a:pt x="1252" y="127"/>
                  </a:cubicBezTo>
                  <a:cubicBezTo>
                    <a:pt x="1223" y="756"/>
                    <a:pt x="753" y="1338"/>
                    <a:pt x="125" y="1439"/>
                  </a:cubicBezTo>
                  <a:cubicBezTo>
                    <a:pt x="1" y="1465"/>
                    <a:pt x="4" y="1669"/>
                    <a:pt x="130" y="1698"/>
                  </a:cubicBezTo>
                  <a:cubicBezTo>
                    <a:pt x="935" y="1808"/>
                    <a:pt x="1278" y="2436"/>
                    <a:pt x="1327" y="3191"/>
                  </a:cubicBezTo>
                  <a:cubicBezTo>
                    <a:pt x="1332" y="3283"/>
                    <a:pt x="1413" y="3347"/>
                    <a:pt x="1487" y="3347"/>
                  </a:cubicBezTo>
                  <a:cubicBezTo>
                    <a:pt x="1540" y="3347"/>
                    <a:pt x="1589" y="3313"/>
                    <a:pt x="1600" y="3229"/>
                  </a:cubicBezTo>
                  <a:cubicBezTo>
                    <a:pt x="1612" y="2560"/>
                    <a:pt x="1961" y="1643"/>
                    <a:pt x="2747" y="1612"/>
                  </a:cubicBezTo>
                  <a:cubicBezTo>
                    <a:pt x="2851" y="1609"/>
                    <a:pt x="2892" y="1508"/>
                    <a:pt x="2863" y="1436"/>
                  </a:cubicBezTo>
                  <a:cubicBezTo>
                    <a:pt x="2852" y="1381"/>
                    <a:pt x="2804" y="1326"/>
                    <a:pt x="2747" y="1326"/>
                  </a:cubicBezTo>
                  <a:cubicBezTo>
                    <a:pt x="2744" y="1326"/>
                    <a:pt x="2742" y="1326"/>
                    <a:pt x="2739" y="1326"/>
                  </a:cubicBezTo>
                  <a:cubicBezTo>
                    <a:pt x="2692" y="1333"/>
                    <a:pt x="2646" y="1336"/>
                    <a:pt x="2600" y="1336"/>
                  </a:cubicBezTo>
                  <a:cubicBezTo>
                    <a:pt x="1980" y="1336"/>
                    <a:pt x="1471" y="739"/>
                    <a:pt x="1514" y="122"/>
                  </a:cubicBezTo>
                  <a:cubicBezTo>
                    <a:pt x="1514" y="38"/>
                    <a:pt x="1457" y="1"/>
                    <a:pt x="1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2258225" y="902025"/>
              <a:ext cx="62500" cy="72400"/>
            </a:xfrm>
            <a:custGeom>
              <a:avLst/>
              <a:gdLst/>
              <a:ahLst/>
              <a:cxnLst/>
              <a:rect l="l" t="t" r="r" b="b"/>
              <a:pathLst>
                <a:path w="2500" h="2896" extrusionOk="0">
                  <a:moveTo>
                    <a:pt x="1188" y="611"/>
                  </a:moveTo>
                  <a:cubicBezTo>
                    <a:pt x="1318" y="937"/>
                    <a:pt x="1580" y="1202"/>
                    <a:pt x="1909" y="1314"/>
                  </a:cubicBezTo>
                  <a:cubicBezTo>
                    <a:pt x="1586" y="1496"/>
                    <a:pt x="1375" y="1841"/>
                    <a:pt x="1266" y="2210"/>
                  </a:cubicBezTo>
                  <a:cubicBezTo>
                    <a:pt x="1168" y="1816"/>
                    <a:pt x="874" y="1487"/>
                    <a:pt x="491" y="1354"/>
                  </a:cubicBezTo>
                  <a:cubicBezTo>
                    <a:pt x="805" y="1207"/>
                    <a:pt x="1050" y="934"/>
                    <a:pt x="1188" y="611"/>
                  </a:cubicBezTo>
                  <a:close/>
                  <a:moveTo>
                    <a:pt x="1210" y="1"/>
                  </a:moveTo>
                  <a:cubicBezTo>
                    <a:pt x="1151" y="1"/>
                    <a:pt x="1089" y="41"/>
                    <a:pt x="1087" y="112"/>
                  </a:cubicBezTo>
                  <a:cubicBezTo>
                    <a:pt x="1061" y="654"/>
                    <a:pt x="658" y="1156"/>
                    <a:pt x="110" y="1245"/>
                  </a:cubicBezTo>
                  <a:cubicBezTo>
                    <a:pt x="1" y="1268"/>
                    <a:pt x="6" y="1447"/>
                    <a:pt x="116" y="1470"/>
                  </a:cubicBezTo>
                  <a:cubicBezTo>
                    <a:pt x="793" y="1548"/>
                    <a:pt x="1119" y="2130"/>
                    <a:pt x="1153" y="2758"/>
                  </a:cubicBezTo>
                  <a:cubicBezTo>
                    <a:pt x="1157" y="2838"/>
                    <a:pt x="1229" y="2895"/>
                    <a:pt x="1293" y="2895"/>
                  </a:cubicBezTo>
                  <a:cubicBezTo>
                    <a:pt x="1340" y="2895"/>
                    <a:pt x="1383" y="2865"/>
                    <a:pt x="1393" y="2793"/>
                  </a:cubicBezTo>
                  <a:cubicBezTo>
                    <a:pt x="1404" y="2210"/>
                    <a:pt x="1707" y="1418"/>
                    <a:pt x="2384" y="1389"/>
                  </a:cubicBezTo>
                  <a:cubicBezTo>
                    <a:pt x="2465" y="1389"/>
                    <a:pt x="2499" y="1303"/>
                    <a:pt x="2476" y="1242"/>
                  </a:cubicBezTo>
                  <a:cubicBezTo>
                    <a:pt x="2471" y="1197"/>
                    <a:pt x="2429" y="1149"/>
                    <a:pt x="2383" y="1149"/>
                  </a:cubicBezTo>
                  <a:cubicBezTo>
                    <a:pt x="2380" y="1149"/>
                    <a:pt x="2376" y="1149"/>
                    <a:pt x="2373" y="1150"/>
                  </a:cubicBezTo>
                  <a:cubicBezTo>
                    <a:pt x="2332" y="1156"/>
                    <a:pt x="2291" y="1159"/>
                    <a:pt x="2251" y="1159"/>
                  </a:cubicBezTo>
                  <a:cubicBezTo>
                    <a:pt x="1714" y="1159"/>
                    <a:pt x="1277" y="637"/>
                    <a:pt x="1312" y="104"/>
                  </a:cubicBezTo>
                  <a:cubicBezTo>
                    <a:pt x="1312" y="33"/>
                    <a:pt x="1262" y="1"/>
                    <a:pt x="1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14"/>
          <p:cNvGrpSpPr/>
          <p:nvPr/>
        </p:nvGrpSpPr>
        <p:grpSpPr>
          <a:xfrm rot="10800000" flipH="1">
            <a:off x="402793" y="1910282"/>
            <a:ext cx="408778" cy="308896"/>
            <a:chOff x="4158300" y="1843850"/>
            <a:chExt cx="107525" cy="81250"/>
          </a:xfrm>
        </p:grpSpPr>
        <p:sp>
          <p:nvSpPr>
            <p:cNvPr id="474" name="Google Shape;474;p14"/>
            <p:cNvSpPr/>
            <p:nvPr/>
          </p:nvSpPr>
          <p:spPr>
            <a:xfrm>
              <a:off x="4158300" y="1843850"/>
              <a:ext cx="28125" cy="25025"/>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4244800" y="1905800"/>
              <a:ext cx="21025" cy="19300"/>
            </a:xfrm>
            <a:custGeom>
              <a:avLst/>
              <a:gdLst/>
              <a:ahLst/>
              <a:cxnLst/>
              <a:rect l="l" t="t" r="r" b="b"/>
              <a:pathLst>
                <a:path w="841" h="772" extrusionOk="0">
                  <a:moveTo>
                    <a:pt x="447" y="0"/>
                  </a:moveTo>
                  <a:cubicBezTo>
                    <a:pt x="224" y="0"/>
                    <a:pt x="1" y="264"/>
                    <a:pt x="92" y="533"/>
                  </a:cubicBezTo>
                  <a:cubicBezTo>
                    <a:pt x="161" y="703"/>
                    <a:pt x="269" y="771"/>
                    <a:pt x="379" y="771"/>
                  </a:cubicBezTo>
                  <a:cubicBezTo>
                    <a:pt x="608" y="771"/>
                    <a:pt x="841" y="470"/>
                    <a:pt x="718" y="181"/>
                  </a:cubicBezTo>
                  <a:cubicBezTo>
                    <a:pt x="647" y="53"/>
                    <a:pt x="547"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 name="Google Shape;476;p14"/>
          <p:cNvSpPr/>
          <p:nvPr/>
        </p:nvSpPr>
        <p:spPr>
          <a:xfrm rot="-3643582" flipH="1">
            <a:off x="-426848" y="495347"/>
            <a:ext cx="931569" cy="1159641"/>
          </a:xfrm>
          <a:custGeom>
            <a:avLst/>
            <a:gdLst/>
            <a:ahLst/>
            <a:cxnLst/>
            <a:rect l="l" t="t" r="r" b="b"/>
            <a:pathLst>
              <a:path w="14492" h="18040" extrusionOk="0">
                <a:moveTo>
                  <a:pt x="5344" y="0"/>
                </a:moveTo>
                <a:cubicBezTo>
                  <a:pt x="5178" y="0"/>
                  <a:pt x="5075" y="12"/>
                  <a:pt x="5075" y="12"/>
                </a:cubicBezTo>
                <a:cubicBezTo>
                  <a:pt x="819" y="271"/>
                  <a:pt x="0" y="8800"/>
                  <a:pt x="1669" y="14120"/>
                </a:cubicBezTo>
                <a:cubicBezTo>
                  <a:pt x="2644" y="17228"/>
                  <a:pt x="5485" y="18039"/>
                  <a:pt x="7667" y="18039"/>
                </a:cubicBezTo>
                <a:cubicBezTo>
                  <a:pt x="8395" y="18039"/>
                  <a:pt x="9050" y="17949"/>
                  <a:pt x="9537" y="17824"/>
                </a:cubicBezTo>
                <a:cubicBezTo>
                  <a:pt x="14491" y="16555"/>
                  <a:pt x="13197" y="10226"/>
                  <a:pt x="12508" y="8641"/>
                </a:cubicBezTo>
                <a:cubicBezTo>
                  <a:pt x="11367" y="6018"/>
                  <a:pt x="10459" y="5635"/>
                  <a:pt x="9136" y="5038"/>
                </a:cubicBezTo>
                <a:cubicBezTo>
                  <a:pt x="7813" y="4439"/>
                  <a:pt x="8520" y="2782"/>
                  <a:pt x="7684" y="1208"/>
                </a:cubicBezTo>
                <a:cubicBezTo>
                  <a:pt x="7110" y="127"/>
                  <a:pt x="5886" y="0"/>
                  <a:pt x="5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493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50"/>
        <p:cNvGrpSpPr/>
        <p:nvPr/>
      </p:nvGrpSpPr>
      <p:grpSpPr>
        <a:xfrm>
          <a:off x="0" y="0"/>
          <a:ext cx="0" cy="0"/>
          <a:chOff x="0" y="0"/>
          <a:chExt cx="0" cy="0"/>
        </a:xfrm>
      </p:grpSpPr>
      <p:sp>
        <p:nvSpPr>
          <p:cNvPr id="1251" name="Google Shape;1251;p35"/>
          <p:cNvSpPr/>
          <p:nvPr/>
        </p:nvSpPr>
        <p:spPr>
          <a:xfrm rot="-1671836" flipH="1">
            <a:off x="4838156" y="-1142287"/>
            <a:ext cx="3078160" cy="2298776"/>
          </a:xfrm>
          <a:custGeom>
            <a:avLst/>
            <a:gdLst/>
            <a:ahLst/>
            <a:cxnLst/>
            <a:rect l="l" t="t" r="r" b="b"/>
            <a:pathLst>
              <a:path w="19004" h="11116" extrusionOk="0">
                <a:moveTo>
                  <a:pt x="9841" y="0"/>
                </a:moveTo>
                <a:cubicBezTo>
                  <a:pt x="7388" y="0"/>
                  <a:pt x="4507" y="682"/>
                  <a:pt x="2737" y="3390"/>
                </a:cubicBezTo>
                <a:cubicBezTo>
                  <a:pt x="0" y="8788"/>
                  <a:pt x="4864" y="11116"/>
                  <a:pt x="9837" y="11116"/>
                </a:cubicBezTo>
                <a:cubicBezTo>
                  <a:pt x="11165" y="11116"/>
                  <a:pt x="12500" y="10950"/>
                  <a:pt x="13700" y="10632"/>
                </a:cubicBezTo>
                <a:cubicBezTo>
                  <a:pt x="16879" y="9575"/>
                  <a:pt x="19003" y="1666"/>
                  <a:pt x="14372" y="701"/>
                </a:cubicBezTo>
                <a:cubicBezTo>
                  <a:pt x="14372" y="701"/>
                  <a:pt x="12327" y="0"/>
                  <a:pt x="98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5"/>
          <p:cNvSpPr/>
          <p:nvPr/>
        </p:nvSpPr>
        <p:spPr>
          <a:xfrm rot="-6022209" flipH="1">
            <a:off x="6176" y="4165544"/>
            <a:ext cx="2924111" cy="2304473"/>
          </a:xfrm>
          <a:custGeom>
            <a:avLst/>
            <a:gdLst/>
            <a:ahLst/>
            <a:cxnLst/>
            <a:rect l="l" t="t" r="r" b="b"/>
            <a:pathLst>
              <a:path w="38018" h="12439" extrusionOk="0">
                <a:moveTo>
                  <a:pt x="11731" y="1"/>
                </a:moveTo>
                <a:cubicBezTo>
                  <a:pt x="6837" y="1"/>
                  <a:pt x="2096" y="1005"/>
                  <a:pt x="1697" y="4556"/>
                </a:cubicBezTo>
                <a:cubicBezTo>
                  <a:pt x="0" y="10162"/>
                  <a:pt x="10392" y="12439"/>
                  <a:pt x="20024" y="12439"/>
                </a:cubicBezTo>
                <a:cubicBezTo>
                  <a:pt x="27375" y="12439"/>
                  <a:pt x="34283" y="11113"/>
                  <a:pt x="35034" y="8928"/>
                </a:cubicBezTo>
                <a:cubicBezTo>
                  <a:pt x="38017" y="904"/>
                  <a:pt x="23166" y="933"/>
                  <a:pt x="16577" y="285"/>
                </a:cubicBezTo>
                <a:cubicBezTo>
                  <a:pt x="15052" y="115"/>
                  <a:pt x="13383" y="1"/>
                  <a:pt x="117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5"/>
          <p:cNvSpPr/>
          <p:nvPr/>
        </p:nvSpPr>
        <p:spPr>
          <a:xfrm rot="-2357332" flipH="1">
            <a:off x="7163843" y="3913212"/>
            <a:ext cx="2472880" cy="2015600"/>
          </a:xfrm>
          <a:custGeom>
            <a:avLst/>
            <a:gdLst/>
            <a:ahLst/>
            <a:cxnLst/>
            <a:rect l="l" t="t" r="r" b="b"/>
            <a:pathLst>
              <a:path w="13230" h="8019" extrusionOk="0">
                <a:moveTo>
                  <a:pt x="6612" y="1"/>
                </a:moveTo>
                <a:cubicBezTo>
                  <a:pt x="4841" y="1"/>
                  <a:pt x="2760" y="493"/>
                  <a:pt x="1482" y="2450"/>
                </a:cubicBezTo>
                <a:cubicBezTo>
                  <a:pt x="1" y="4712"/>
                  <a:pt x="1597" y="6358"/>
                  <a:pt x="2364" y="7055"/>
                </a:cubicBezTo>
                <a:cubicBezTo>
                  <a:pt x="2893" y="7537"/>
                  <a:pt x="4949" y="8018"/>
                  <a:pt x="6927" y="8018"/>
                </a:cubicBezTo>
                <a:cubicBezTo>
                  <a:pt x="7815" y="8018"/>
                  <a:pt x="8688" y="7921"/>
                  <a:pt x="9399" y="7684"/>
                </a:cubicBezTo>
                <a:cubicBezTo>
                  <a:pt x="11696" y="6917"/>
                  <a:pt x="13229" y="1202"/>
                  <a:pt x="9886" y="507"/>
                </a:cubicBezTo>
                <a:cubicBezTo>
                  <a:pt x="9886" y="507"/>
                  <a:pt x="8408" y="1"/>
                  <a:pt x="6612" y="1"/>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5"/>
          <p:cNvSpPr/>
          <p:nvPr/>
        </p:nvSpPr>
        <p:spPr>
          <a:xfrm rot="-9256899" flipH="1">
            <a:off x="-709695" y="-351432"/>
            <a:ext cx="2099784" cy="1132464"/>
          </a:xfrm>
          <a:custGeom>
            <a:avLst/>
            <a:gdLst/>
            <a:ahLst/>
            <a:cxnLst/>
            <a:rect l="l" t="t" r="r" b="b"/>
            <a:pathLst>
              <a:path w="38018" h="12439" extrusionOk="0">
                <a:moveTo>
                  <a:pt x="11731" y="1"/>
                </a:moveTo>
                <a:cubicBezTo>
                  <a:pt x="6837" y="1"/>
                  <a:pt x="2096" y="1005"/>
                  <a:pt x="1697" y="4556"/>
                </a:cubicBezTo>
                <a:cubicBezTo>
                  <a:pt x="0" y="10162"/>
                  <a:pt x="10392" y="12439"/>
                  <a:pt x="20024" y="12439"/>
                </a:cubicBezTo>
                <a:cubicBezTo>
                  <a:pt x="27375" y="12439"/>
                  <a:pt x="34283" y="11113"/>
                  <a:pt x="35034" y="8928"/>
                </a:cubicBezTo>
                <a:cubicBezTo>
                  <a:pt x="38017" y="904"/>
                  <a:pt x="23166" y="933"/>
                  <a:pt x="16577" y="285"/>
                </a:cubicBezTo>
                <a:cubicBezTo>
                  <a:pt x="15052" y="115"/>
                  <a:pt x="13383" y="1"/>
                  <a:pt x="11731" y="1"/>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5" name="Google Shape;1255;p35"/>
          <p:cNvGrpSpPr/>
          <p:nvPr/>
        </p:nvGrpSpPr>
        <p:grpSpPr>
          <a:xfrm flipH="1">
            <a:off x="7547411" y="4484357"/>
            <a:ext cx="408778" cy="308896"/>
            <a:chOff x="4158300" y="1843850"/>
            <a:chExt cx="107525" cy="81250"/>
          </a:xfrm>
        </p:grpSpPr>
        <p:sp>
          <p:nvSpPr>
            <p:cNvPr id="1256" name="Google Shape;1256;p35"/>
            <p:cNvSpPr/>
            <p:nvPr/>
          </p:nvSpPr>
          <p:spPr>
            <a:xfrm>
              <a:off x="4158300" y="1843850"/>
              <a:ext cx="28125" cy="25025"/>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5"/>
            <p:cNvSpPr/>
            <p:nvPr/>
          </p:nvSpPr>
          <p:spPr>
            <a:xfrm>
              <a:off x="4244800" y="1905800"/>
              <a:ext cx="21025" cy="19300"/>
            </a:xfrm>
            <a:custGeom>
              <a:avLst/>
              <a:gdLst/>
              <a:ahLst/>
              <a:cxnLst/>
              <a:rect l="l" t="t" r="r" b="b"/>
              <a:pathLst>
                <a:path w="841" h="772" extrusionOk="0">
                  <a:moveTo>
                    <a:pt x="447" y="0"/>
                  </a:moveTo>
                  <a:cubicBezTo>
                    <a:pt x="224" y="0"/>
                    <a:pt x="1" y="264"/>
                    <a:pt x="92" y="533"/>
                  </a:cubicBezTo>
                  <a:cubicBezTo>
                    <a:pt x="161" y="703"/>
                    <a:pt x="269" y="771"/>
                    <a:pt x="379" y="771"/>
                  </a:cubicBezTo>
                  <a:cubicBezTo>
                    <a:pt x="608" y="771"/>
                    <a:pt x="841" y="470"/>
                    <a:pt x="718" y="181"/>
                  </a:cubicBezTo>
                  <a:cubicBezTo>
                    <a:pt x="647" y="53"/>
                    <a:pt x="547"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8" name="Google Shape;1258;p35"/>
          <p:cNvGrpSpPr/>
          <p:nvPr/>
        </p:nvGrpSpPr>
        <p:grpSpPr>
          <a:xfrm rot="-5400000" flipH="1">
            <a:off x="-304439" y="4766557"/>
            <a:ext cx="408778" cy="308896"/>
            <a:chOff x="4158300" y="1843850"/>
            <a:chExt cx="107525" cy="81250"/>
          </a:xfrm>
        </p:grpSpPr>
        <p:sp>
          <p:nvSpPr>
            <p:cNvPr id="1259" name="Google Shape;1259;p35"/>
            <p:cNvSpPr/>
            <p:nvPr/>
          </p:nvSpPr>
          <p:spPr>
            <a:xfrm>
              <a:off x="4158300" y="1843850"/>
              <a:ext cx="28125" cy="25025"/>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5"/>
            <p:cNvSpPr/>
            <p:nvPr/>
          </p:nvSpPr>
          <p:spPr>
            <a:xfrm>
              <a:off x="4244800" y="1905800"/>
              <a:ext cx="21025" cy="19300"/>
            </a:xfrm>
            <a:custGeom>
              <a:avLst/>
              <a:gdLst/>
              <a:ahLst/>
              <a:cxnLst/>
              <a:rect l="l" t="t" r="r" b="b"/>
              <a:pathLst>
                <a:path w="841" h="772" extrusionOk="0">
                  <a:moveTo>
                    <a:pt x="447" y="0"/>
                  </a:moveTo>
                  <a:cubicBezTo>
                    <a:pt x="224" y="0"/>
                    <a:pt x="1" y="264"/>
                    <a:pt x="92" y="533"/>
                  </a:cubicBezTo>
                  <a:cubicBezTo>
                    <a:pt x="161" y="703"/>
                    <a:pt x="269" y="771"/>
                    <a:pt x="379" y="771"/>
                  </a:cubicBezTo>
                  <a:cubicBezTo>
                    <a:pt x="608" y="771"/>
                    <a:pt x="841" y="470"/>
                    <a:pt x="718" y="181"/>
                  </a:cubicBezTo>
                  <a:cubicBezTo>
                    <a:pt x="647" y="53"/>
                    <a:pt x="547"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1" name="Google Shape;1261;p35"/>
          <p:cNvSpPr/>
          <p:nvPr/>
        </p:nvSpPr>
        <p:spPr>
          <a:xfrm rot="10800000" flipH="1">
            <a:off x="8570559" y="83895"/>
            <a:ext cx="79931" cy="73375"/>
          </a:xfrm>
          <a:custGeom>
            <a:avLst/>
            <a:gdLst/>
            <a:ahLst/>
            <a:cxnLst/>
            <a:rect l="l" t="t" r="r" b="b"/>
            <a:pathLst>
              <a:path w="841" h="772" extrusionOk="0">
                <a:moveTo>
                  <a:pt x="447" y="0"/>
                </a:moveTo>
                <a:cubicBezTo>
                  <a:pt x="224" y="0"/>
                  <a:pt x="1" y="264"/>
                  <a:pt x="92" y="533"/>
                </a:cubicBezTo>
                <a:cubicBezTo>
                  <a:pt x="161" y="703"/>
                  <a:pt x="269" y="771"/>
                  <a:pt x="379" y="771"/>
                </a:cubicBezTo>
                <a:cubicBezTo>
                  <a:pt x="608" y="771"/>
                  <a:pt x="841" y="470"/>
                  <a:pt x="718" y="181"/>
                </a:cubicBezTo>
                <a:cubicBezTo>
                  <a:pt x="647" y="53"/>
                  <a:pt x="547"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5"/>
          <p:cNvSpPr/>
          <p:nvPr/>
        </p:nvSpPr>
        <p:spPr>
          <a:xfrm rot="10800000" flipH="1">
            <a:off x="8275074" y="827576"/>
            <a:ext cx="106923" cy="95140"/>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35"/>
          <p:cNvGrpSpPr/>
          <p:nvPr/>
        </p:nvGrpSpPr>
        <p:grpSpPr>
          <a:xfrm flipH="1">
            <a:off x="-353419" y="2220458"/>
            <a:ext cx="506744" cy="411782"/>
            <a:chOff x="2258225" y="829375"/>
            <a:chExt cx="178500" cy="145050"/>
          </a:xfrm>
        </p:grpSpPr>
        <p:sp>
          <p:nvSpPr>
            <p:cNvPr id="1264" name="Google Shape;1264;p35"/>
            <p:cNvSpPr/>
            <p:nvPr/>
          </p:nvSpPr>
          <p:spPr>
            <a:xfrm>
              <a:off x="2364425" y="829375"/>
              <a:ext cx="72300" cy="83700"/>
            </a:xfrm>
            <a:custGeom>
              <a:avLst/>
              <a:gdLst/>
              <a:ahLst/>
              <a:cxnLst/>
              <a:rect l="l" t="t" r="r" b="b"/>
              <a:pathLst>
                <a:path w="2892" h="3348" extrusionOk="0">
                  <a:moveTo>
                    <a:pt x="1370" y="707"/>
                  </a:moveTo>
                  <a:cubicBezTo>
                    <a:pt x="1523" y="1081"/>
                    <a:pt x="1825" y="1390"/>
                    <a:pt x="2203" y="1520"/>
                  </a:cubicBezTo>
                  <a:cubicBezTo>
                    <a:pt x="1834" y="1730"/>
                    <a:pt x="1589" y="2128"/>
                    <a:pt x="1465" y="2557"/>
                  </a:cubicBezTo>
                  <a:cubicBezTo>
                    <a:pt x="1352" y="2099"/>
                    <a:pt x="1010" y="1721"/>
                    <a:pt x="566" y="1566"/>
                  </a:cubicBezTo>
                  <a:cubicBezTo>
                    <a:pt x="932" y="1396"/>
                    <a:pt x="1214" y="1079"/>
                    <a:pt x="1370" y="707"/>
                  </a:cubicBezTo>
                  <a:close/>
                  <a:moveTo>
                    <a:pt x="1396" y="1"/>
                  </a:moveTo>
                  <a:cubicBezTo>
                    <a:pt x="1327" y="1"/>
                    <a:pt x="1253" y="48"/>
                    <a:pt x="1252" y="127"/>
                  </a:cubicBezTo>
                  <a:cubicBezTo>
                    <a:pt x="1223" y="756"/>
                    <a:pt x="753" y="1338"/>
                    <a:pt x="125" y="1439"/>
                  </a:cubicBezTo>
                  <a:cubicBezTo>
                    <a:pt x="1" y="1465"/>
                    <a:pt x="4" y="1669"/>
                    <a:pt x="130" y="1698"/>
                  </a:cubicBezTo>
                  <a:cubicBezTo>
                    <a:pt x="935" y="1808"/>
                    <a:pt x="1278" y="2436"/>
                    <a:pt x="1327" y="3191"/>
                  </a:cubicBezTo>
                  <a:cubicBezTo>
                    <a:pt x="1332" y="3283"/>
                    <a:pt x="1413" y="3347"/>
                    <a:pt x="1487" y="3347"/>
                  </a:cubicBezTo>
                  <a:cubicBezTo>
                    <a:pt x="1540" y="3347"/>
                    <a:pt x="1589" y="3313"/>
                    <a:pt x="1600" y="3229"/>
                  </a:cubicBezTo>
                  <a:cubicBezTo>
                    <a:pt x="1612" y="2560"/>
                    <a:pt x="1961" y="1643"/>
                    <a:pt x="2747" y="1612"/>
                  </a:cubicBezTo>
                  <a:cubicBezTo>
                    <a:pt x="2851" y="1609"/>
                    <a:pt x="2892" y="1508"/>
                    <a:pt x="2863" y="1436"/>
                  </a:cubicBezTo>
                  <a:cubicBezTo>
                    <a:pt x="2852" y="1381"/>
                    <a:pt x="2804" y="1326"/>
                    <a:pt x="2747" y="1326"/>
                  </a:cubicBezTo>
                  <a:cubicBezTo>
                    <a:pt x="2744" y="1326"/>
                    <a:pt x="2742" y="1326"/>
                    <a:pt x="2739" y="1326"/>
                  </a:cubicBezTo>
                  <a:cubicBezTo>
                    <a:pt x="2692" y="1333"/>
                    <a:pt x="2646" y="1336"/>
                    <a:pt x="2600" y="1336"/>
                  </a:cubicBezTo>
                  <a:cubicBezTo>
                    <a:pt x="1980" y="1336"/>
                    <a:pt x="1471" y="739"/>
                    <a:pt x="1514" y="122"/>
                  </a:cubicBezTo>
                  <a:cubicBezTo>
                    <a:pt x="1514" y="38"/>
                    <a:pt x="1457" y="1"/>
                    <a:pt x="1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5"/>
            <p:cNvSpPr/>
            <p:nvPr/>
          </p:nvSpPr>
          <p:spPr>
            <a:xfrm>
              <a:off x="2258225" y="902025"/>
              <a:ext cx="62500" cy="72400"/>
            </a:xfrm>
            <a:custGeom>
              <a:avLst/>
              <a:gdLst/>
              <a:ahLst/>
              <a:cxnLst/>
              <a:rect l="l" t="t" r="r" b="b"/>
              <a:pathLst>
                <a:path w="2500" h="2896" extrusionOk="0">
                  <a:moveTo>
                    <a:pt x="1188" y="611"/>
                  </a:moveTo>
                  <a:cubicBezTo>
                    <a:pt x="1318" y="937"/>
                    <a:pt x="1580" y="1202"/>
                    <a:pt x="1909" y="1314"/>
                  </a:cubicBezTo>
                  <a:cubicBezTo>
                    <a:pt x="1586" y="1496"/>
                    <a:pt x="1375" y="1841"/>
                    <a:pt x="1266" y="2210"/>
                  </a:cubicBezTo>
                  <a:cubicBezTo>
                    <a:pt x="1168" y="1816"/>
                    <a:pt x="874" y="1487"/>
                    <a:pt x="491" y="1354"/>
                  </a:cubicBezTo>
                  <a:cubicBezTo>
                    <a:pt x="805" y="1207"/>
                    <a:pt x="1050" y="934"/>
                    <a:pt x="1188" y="611"/>
                  </a:cubicBezTo>
                  <a:close/>
                  <a:moveTo>
                    <a:pt x="1210" y="1"/>
                  </a:moveTo>
                  <a:cubicBezTo>
                    <a:pt x="1151" y="1"/>
                    <a:pt x="1089" y="41"/>
                    <a:pt x="1087" y="112"/>
                  </a:cubicBezTo>
                  <a:cubicBezTo>
                    <a:pt x="1061" y="654"/>
                    <a:pt x="658" y="1156"/>
                    <a:pt x="110" y="1245"/>
                  </a:cubicBezTo>
                  <a:cubicBezTo>
                    <a:pt x="1" y="1268"/>
                    <a:pt x="6" y="1447"/>
                    <a:pt x="116" y="1470"/>
                  </a:cubicBezTo>
                  <a:cubicBezTo>
                    <a:pt x="793" y="1548"/>
                    <a:pt x="1119" y="2130"/>
                    <a:pt x="1153" y="2758"/>
                  </a:cubicBezTo>
                  <a:cubicBezTo>
                    <a:pt x="1157" y="2838"/>
                    <a:pt x="1229" y="2895"/>
                    <a:pt x="1293" y="2895"/>
                  </a:cubicBezTo>
                  <a:cubicBezTo>
                    <a:pt x="1340" y="2895"/>
                    <a:pt x="1383" y="2865"/>
                    <a:pt x="1393" y="2793"/>
                  </a:cubicBezTo>
                  <a:cubicBezTo>
                    <a:pt x="1404" y="2210"/>
                    <a:pt x="1707" y="1418"/>
                    <a:pt x="2384" y="1389"/>
                  </a:cubicBezTo>
                  <a:cubicBezTo>
                    <a:pt x="2465" y="1389"/>
                    <a:pt x="2499" y="1303"/>
                    <a:pt x="2476" y="1242"/>
                  </a:cubicBezTo>
                  <a:cubicBezTo>
                    <a:pt x="2471" y="1197"/>
                    <a:pt x="2429" y="1149"/>
                    <a:pt x="2383" y="1149"/>
                  </a:cubicBezTo>
                  <a:cubicBezTo>
                    <a:pt x="2380" y="1149"/>
                    <a:pt x="2376" y="1149"/>
                    <a:pt x="2373" y="1150"/>
                  </a:cubicBezTo>
                  <a:cubicBezTo>
                    <a:pt x="2332" y="1156"/>
                    <a:pt x="2291" y="1159"/>
                    <a:pt x="2251" y="1159"/>
                  </a:cubicBezTo>
                  <a:cubicBezTo>
                    <a:pt x="1714" y="1159"/>
                    <a:pt x="1277" y="637"/>
                    <a:pt x="1312" y="104"/>
                  </a:cubicBezTo>
                  <a:cubicBezTo>
                    <a:pt x="1312" y="33"/>
                    <a:pt x="1262" y="1"/>
                    <a:pt x="1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35"/>
          <p:cNvGrpSpPr/>
          <p:nvPr/>
        </p:nvGrpSpPr>
        <p:grpSpPr>
          <a:xfrm flipH="1">
            <a:off x="6383417" y="4243122"/>
            <a:ext cx="778303" cy="721775"/>
            <a:chOff x="7257133" y="4349290"/>
            <a:chExt cx="856407" cy="794206"/>
          </a:xfrm>
        </p:grpSpPr>
        <p:sp>
          <p:nvSpPr>
            <p:cNvPr id="1267" name="Google Shape;1267;p35"/>
            <p:cNvSpPr/>
            <p:nvPr/>
          </p:nvSpPr>
          <p:spPr>
            <a:xfrm rot="1417584">
              <a:off x="7583181" y="4650930"/>
              <a:ext cx="202133" cy="166137"/>
            </a:xfrm>
            <a:custGeom>
              <a:avLst/>
              <a:gdLst/>
              <a:ahLst/>
              <a:cxnLst/>
              <a:rect l="l" t="t" r="r" b="b"/>
              <a:pathLst>
                <a:path w="3184" h="2617" extrusionOk="0">
                  <a:moveTo>
                    <a:pt x="1684" y="297"/>
                  </a:moveTo>
                  <a:cubicBezTo>
                    <a:pt x="2088" y="297"/>
                    <a:pt x="2470" y="557"/>
                    <a:pt x="2561" y="1209"/>
                  </a:cubicBezTo>
                  <a:cubicBezTo>
                    <a:pt x="2621" y="1852"/>
                    <a:pt x="2075" y="2321"/>
                    <a:pt x="1526" y="2321"/>
                  </a:cubicBezTo>
                  <a:cubicBezTo>
                    <a:pt x="1252" y="2321"/>
                    <a:pt x="977" y="2203"/>
                    <a:pt x="777" y="1932"/>
                  </a:cubicBezTo>
                  <a:cubicBezTo>
                    <a:pt x="222" y="1071"/>
                    <a:pt x="986" y="297"/>
                    <a:pt x="1684" y="297"/>
                  </a:cubicBezTo>
                  <a:close/>
                  <a:moveTo>
                    <a:pt x="1658" y="1"/>
                  </a:moveTo>
                  <a:cubicBezTo>
                    <a:pt x="1144" y="1"/>
                    <a:pt x="670" y="363"/>
                    <a:pt x="431" y="814"/>
                  </a:cubicBezTo>
                  <a:cubicBezTo>
                    <a:pt x="0" y="1613"/>
                    <a:pt x="689" y="2616"/>
                    <a:pt x="1548" y="2616"/>
                  </a:cubicBezTo>
                  <a:cubicBezTo>
                    <a:pt x="1643" y="2616"/>
                    <a:pt x="1740" y="2604"/>
                    <a:pt x="1838" y="2578"/>
                  </a:cubicBezTo>
                  <a:cubicBezTo>
                    <a:pt x="3083" y="2321"/>
                    <a:pt x="3184" y="382"/>
                    <a:pt x="1942" y="39"/>
                  </a:cubicBezTo>
                  <a:cubicBezTo>
                    <a:pt x="1846" y="13"/>
                    <a:pt x="1751" y="1"/>
                    <a:pt x="16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5"/>
            <p:cNvSpPr/>
            <p:nvPr/>
          </p:nvSpPr>
          <p:spPr>
            <a:xfrm rot="1417584">
              <a:off x="7341826" y="4463224"/>
              <a:ext cx="687022" cy="566339"/>
            </a:xfrm>
            <a:custGeom>
              <a:avLst/>
              <a:gdLst/>
              <a:ahLst/>
              <a:cxnLst/>
              <a:rect l="l" t="t" r="r" b="b"/>
              <a:pathLst>
                <a:path w="10822" h="8921" extrusionOk="0">
                  <a:moveTo>
                    <a:pt x="4891" y="1436"/>
                  </a:moveTo>
                  <a:cubicBezTo>
                    <a:pt x="5237" y="1667"/>
                    <a:pt x="5563" y="1921"/>
                    <a:pt x="5871" y="2197"/>
                  </a:cubicBezTo>
                  <a:cubicBezTo>
                    <a:pt x="5718" y="2193"/>
                    <a:pt x="5566" y="2191"/>
                    <a:pt x="5413" y="2191"/>
                  </a:cubicBezTo>
                  <a:cubicBezTo>
                    <a:pt x="5056" y="2191"/>
                    <a:pt x="4699" y="2204"/>
                    <a:pt x="4344" y="2241"/>
                  </a:cubicBezTo>
                  <a:cubicBezTo>
                    <a:pt x="4453" y="2062"/>
                    <a:pt x="4560" y="1892"/>
                    <a:pt x="4672" y="1716"/>
                  </a:cubicBezTo>
                  <a:cubicBezTo>
                    <a:pt x="4744" y="1624"/>
                    <a:pt x="4819" y="1532"/>
                    <a:pt x="4891" y="1436"/>
                  </a:cubicBezTo>
                  <a:close/>
                  <a:moveTo>
                    <a:pt x="1770" y="1174"/>
                  </a:moveTo>
                  <a:cubicBezTo>
                    <a:pt x="1816" y="1174"/>
                    <a:pt x="1865" y="1181"/>
                    <a:pt x="1914" y="1194"/>
                  </a:cubicBezTo>
                  <a:cubicBezTo>
                    <a:pt x="2560" y="1378"/>
                    <a:pt x="2393" y="2323"/>
                    <a:pt x="1788" y="2323"/>
                  </a:cubicBezTo>
                  <a:cubicBezTo>
                    <a:pt x="1740" y="2323"/>
                    <a:pt x="1688" y="2317"/>
                    <a:pt x="1634" y="2304"/>
                  </a:cubicBezTo>
                  <a:cubicBezTo>
                    <a:pt x="1591" y="2287"/>
                    <a:pt x="1542" y="2272"/>
                    <a:pt x="1505" y="2246"/>
                  </a:cubicBezTo>
                  <a:cubicBezTo>
                    <a:pt x="1467" y="2223"/>
                    <a:pt x="1430" y="2194"/>
                    <a:pt x="1395" y="2160"/>
                  </a:cubicBezTo>
                  <a:cubicBezTo>
                    <a:pt x="1018" y="1814"/>
                    <a:pt x="1303" y="1174"/>
                    <a:pt x="1770" y="1174"/>
                  </a:cubicBezTo>
                  <a:close/>
                  <a:moveTo>
                    <a:pt x="6768" y="268"/>
                  </a:moveTo>
                  <a:cubicBezTo>
                    <a:pt x="7591" y="268"/>
                    <a:pt x="8212" y="984"/>
                    <a:pt x="7943" y="2367"/>
                  </a:cubicBezTo>
                  <a:cubicBezTo>
                    <a:pt x="7404" y="2258"/>
                    <a:pt x="6857" y="2243"/>
                    <a:pt x="6303" y="2215"/>
                  </a:cubicBezTo>
                  <a:cubicBezTo>
                    <a:pt x="5923" y="1849"/>
                    <a:pt x="5511" y="1509"/>
                    <a:pt x="5073" y="1217"/>
                  </a:cubicBezTo>
                  <a:cubicBezTo>
                    <a:pt x="5593" y="580"/>
                    <a:pt x="6224" y="268"/>
                    <a:pt x="6768" y="268"/>
                  </a:cubicBezTo>
                  <a:close/>
                  <a:moveTo>
                    <a:pt x="3137" y="708"/>
                  </a:moveTo>
                  <a:cubicBezTo>
                    <a:pt x="3655" y="708"/>
                    <a:pt x="4229" y="1016"/>
                    <a:pt x="4646" y="1281"/>
                  </a:cubicBezTo>
                  <a:cubicBezTo>
                    <a:pt x="4390" y="1589"/>
                    <a:pt x="4202" y="1941"/>
                    <a:pt x="3986" y="2281"/>
                  </a:cubicBezTo>
                  <a:cubicBezTo>
                    <a:pt x="3329" y="2370"/>
                    <a:pt x="2675" y="2532"/>
                    <a:pt x="2067" y="2808"/>
                  </a:cubicBezTo>
                  <a:cubicBezTo>
                    <a:pt x="2041" y="2731"/>
                    <a:pt x="2021" y="2647"/>
                    <a:pt x="2006" y="2563"/>
                  </a:cubicBezTo>
                  <a:cubicBezTo>
                    <a:pt x="2637" y="2405"/>
                    <a:pt x="2831" y="1511"/>
                    <a:pt x="2320" y="1102"/>
                  </a:cubicBezTo>
                  <a:cubicBezTo>
                    <a:pt x="2544" y="815"/>
                    <a:pt x="2831" y="708"/>
                    <a:pt x="3137" y="708"/>
                  </a:cubicBezTo>
                  <a:close/>
                  <a:moveTo>
                    <a:pt x="6597" y="2514"/>
                  </a:moveTo>
                  <a:cubicBezTo>
                    <a:pt x="7036" y="2535"/>
                    <a:pt x="7476" y="2560"/>
                    <a:pt x="7903" y="2658"/>
                  </a:cubicBezTo>
                  <a:cubicBezTo>
                    <a:pt x="7843" y="3050"/>
                    <a:pt x="7756" y="3437"/>
                    <a:pt x="7638" y="3814"/>
                  </a:cubicBezTo>
                  <a:cubicBezTo>
                    <a:pt x="7482" y="3581"/>
                    <a:pt x="7318" y="3362"/>
                    <a:pt x="7148" y="3146"/>
                  </a:cubicBezTo>
                  <a:cubicBezTo>
                    <a:pt x="6972" y="2929"/>
                    <a:pt x="6791" y="2716"/>
                    <a:pt x="6597" y="2514"/>
                  </a:cubicBezTo>
                  <a:close/>
                  <a:moveTo>
                    <a:pt x="3805" y="2592"/>
                  </a:moveTo>
                  <a:lnTo>
                    <a:pt x="3805" y="2592"/>
                  </a:lnTo>
                  <a:cubicBezTo>
                    <a:pt x="3465" y="3169"/>
                    <a:pt x="3148" y="3757"/>
                    <a:pt x="2900" y="4373"/>
                  </a:cubicBezTo>
                  <a:lnTo>
                    <a:pt x="2597" y="3929"/>
                  </a:lnTo>
                  <a:cubicBezTo>
                    <a:pt x="2441" y="3650"/>
                    <a:pt x="2283" y="3367"/>
                    <a:pt x="2168" y="3079"/>
                  </a:cubicBezTo>
                  <a:cubicBezTo>
                    <a:pt x="2692" y="2837"/>
                    <a:pt x="3246" y="2684"/>
                    <a:pt x="3805" y="2592"/>
                  </a:cubicBezTo>
                  <a:close/>
                  <a:moveTo>
                    <a:pt x="8177" y="2713"/>
                  </a:moveTo>
                  <a:cubicBezTo>
                    <a:pt x="8549" y="2805"/>
                    <a:pt x="8903" y="2944"/>
                    <a:pt x="9209" y="3197"/>
                  </a:cubicBezTo>
                  <a:cubicBezTo>
                    <a:pt x="9557" y="3491"/>
                    <a:pt x="9834" y="3929"/>
                    <a:pt x="9811" y="4391"/>
                  </a:cubicBezTo>
                  <a:cubicBezTo>
                    <a:pt x="9733" y="4365"/>
                    <a:pt x="9655" y="4353"/>
                    <a:pt x="9579" y="4353"/>
                  </a:cubicBezTo>
                  <a:cubicBezTo>
                    <a:pt x="9010" y="4353"/>
                    <a:pt x="8543" y="5022"/>
                    <a:pt x="8822" y="5561"/>
                  </a:cubicBezTo>
                  <a:cubicBezTo>
                    <a:pt x="8765" y="5590"/>
                    <a:pt x="8707" y="5616"/>
                    <a:pt x="8652" y="5641"/>
                  </a:cubicBezTo>
                  <a:cubicBezTo>
                    <a:pt x="8407" y="5114"/>
                    <a:pt x="8145" y="4601"/>
                    <a:pt x="7837" y="4114"/>
                  </a:cubicBezTo>
                  <a:cubicBezTo>
                    <a:pt x="7990" y="3656"/>
                    <a:pt x="8105" y="3189"/>
                    <a:pt x="8177" y="2713"/>
                  </a:cubicBezTo>
                  <a:close/>
                  <a:moveTo>
                    <a:pt x="9582" y="4648"/>
                  </a:moveTo>
                  <a:cubicBezTo>
                    <a:pt x="9872" y="4648"/>
                    <a:pt x="10162" y="4857"/>
                    <a:pt x="10145" y="5255"/>
                  </a:cubicBezTo>
                  <a:cubicBezTo>
                    <a:pt x="10123" y="5548"/>
                    <a:pt x="9867" y="5781"/>
                    <a:pt x="9588" y="5781"/>
                  </a:cubicBezTo>
                  <a:cubicBezTo>
                    <a:pt x="9541" y="5781"/>
                    <a:pt x="9493" y="5774"/>
                    <a:pt x="9445" y="5760"/>
                  </a:cubicBezTo>
                  <a:cubicBezTo>
                    <a:pt x="9402" y="5745"/>
                    <a:pt x="9356" y="5728"/>
                    <a:pt x="9321" y="5705"/>
                  </a:cubicBezTo>
                  <a:cubicBezTo>
                    <a:pt x="9229" y="5653"/>
                    <a:pt x="9157" y="5575"/>
                    <a:pt x="9105" y="5486"/>
                  </a:cubicBezTo>
                  <a:cubicBezTo>
                    <a:pt x="9050" y="5396"/>
                    <a:pt x="9027" y="5296"/>
                    <a:pt x="9024" y="5192"/>
                  </a:cubicBezTo>
                  <a:cubicBezTo>
                    <a:pt x="9052" y="4824"/>
                    <a:pt x="9317" y="4648"/>
                    <a:pt x="9582" y="4648"/>
                  </a:cubicBezTo>
                  <a:close/>
                  <a:moveTo>
                    <a:pt x="1914" y="3209"/>
                  </a:moveTo>
                  <a:cubicBezTo>
                    <a:pt x="2136" y="3742"/>
                    <a:pt x="2447" y="4221"/>
                    <a:pt x="2782" y="4690"/>
                  </a:cubicBezTo>
                  <a:cubicBezTo>
                    <a:pt x="2626" y="5111"/>
                    <a:pt x="2511" y="5552"/>
                    <a:pt x="2439" y="6002"/>
                  </a:cubicBezTo>
                  <a:cubicBezTo>
                    <a:pt x="2202" y="5941"/>
                    <a:pt x="1966" y="5872"/>
                    <a:pt x="1735" y="5797"/>
                  </a:cubicBezTo>
                  <a:cubicBezTo>
                    <a:pt x="303" y="5336"/>
                    <a:pt x="784" y="3725"/>
                    <a:pt x="1914" y="3209"/>
                  </a:cubicBezTo>
                  <a:close/>
                  <a:moveTo>
                    <a:pt x="7716" y="4451"/>
                  </a:moveTo>
                  <a:cubicBezTo>
                    <a:pt x="7796" y="4589"/>
                    <a:pt x="7874" y="4725"/>
                    <a:pt x="7952" y="4863"/>
                  </a:cubicBezTo>
                  <a:cubicBezTo>
                    <a:pt x="8108" y="5152"/>
                    <a:pt x="8252" y="5445"/>
                    <a:pt x="8384" y="5745"/>
                  </a:cubicBezTo>
                  <a:cubicBezTo>
                    <a:pt x="7883" y="5933"/>
                    <a:pt x="7384" y="6080"/>
                    <a:pt x="6863" y="6175"/>
                  </a:cubicBezTo>
                  <a:cubicBezTo>
                    <a:pt x="7203" y="5630"/>
                    <a:pt x="7491" y="5054"/>
                    <a:pt x="7716" y="4451"/>
                  </a:cubicBezTo>
                  <a:close/>
                  <a:moveTo>
                    <a:pt x="2980" y="4976"/>
                  </a:moveTo>
                  <a:cubicBezTo>
                    <a:pt x="3303" y="5425"/>
                    <a:pt x="3643" y="5869"/>
                    <a:pt x="4012" y="6281"/>
                  </a:cubicBezTo>
                  <a:cubicBezTo>
                    <a:pt x="3574" y="6238"/>
                    <a:pt x="3142" y="6166"/>
                    <a:pt x="2715" y="6071"/>
                  </a:cubicBezTo>
                  <a:cubicBezTo>
                    <a:pt x="2770" y="5699"/>
                    <a:pt x="2865" y="5330"/>
                    <a:pt x="2980" y="4976"/>
                  </a:cubicBezTo>
                  <a:close/>
                  <a:moveTo>
                    <a:pt x="5422" y="2474"/>
                  </a:moveTo>
                  <a:cubicBezTo>
                    <a:pt x="5675" y="2474"/>
                    <a:pt x="5927" y="2481"/>
                    <a:pt x="6180" y="2491"/>
                  </a:cubicBezTo>
                  <a:cubicBezTo>
                    <a:pt x="6687" y="2990"/>
                    <a:pt x="7134" y="3552"/>
                    <a:pt x="7523" y="4149"/>
                  </a:cubicBezTo>
                  <a:cubicBezTo>
                    <a:pt x="7266" y="4886"/>
                    <a:pt x="6914" y="5587"/>
                    <a:pt x="6488" y="6238"/>
                  </a:cubicBezTo>
                  <a:cubicBezTo>
                    <a:pt x="6023" y="6305"/>
                    <a:pt x="5557" y="6337"/>
                    <a:pt x="5088" y="6337"/>
                  </a:cubicBezTo>
                  <a:cubicBezTo>
                    <a:pt x="4867" y="6337"/>
                    <a:pt x="4646" y="6330"/>
                    <a:pt x="4424" y="6316"/>
                  </a:cubicBezTo>
                  <a:cubicBezTo>
                    <a:pt x="3937" y="5803"/>
                    <a:pt x="3505" y="5229"/>
                    <a:pt x="3096" y="4650"/>
                  </a:cubicBezTo>
                  <a:cubicBezTo>
                    <a:pt x="3372" y="3915"/>
                    <a:pt x="3753" y="3220"/>
                    <a:pt x="4162" y="2543"/>
                  </a:cubicBezTo>
                  <a:cubicBezTo>
                    <a:pt x="4579" y="2493"/>
                    <a:pt x="5000" y="2474"/>
                    <a:pt x="5422" y="2474"/>
                  </a:cubicBezTo>
                  <a:close/>
                  <a:moveTo>
                    <a:pt x="6280" y="6552"/>
                  </a:moveTo>
                  <a:cubicBezTo>
                    <a:pt x="6082" y="6835"/>
                    <a:pt x="5877" y="7103"/>
                    <a:pt x="5652" y="7368"/>
                  </a:cubicBezTo>
                  <a:cubicBezTo>
                    <a:pt x="5318" y="7143"/>
                    <a:pt x="5012" y="6887"/>
                    <a:pt x="4718" y="6610"/>
                  </a:cubicBezTo>
                  <a:lnTo>
                    <a:pt x="4718" y="6610"/>
                  </a:lnTo>
                  <a:cubicBezTo>
                    <a:pt x="4858" y="6616"/>
                    <a:pt x="4998" y="6619"/>
                    <a:pt x="5138" y="6619"/>
                  </a:cubicBezTo>
                  <a:cubicBezTo>
                    <a:pt x="5518" y="6619"/>
                    <a:pt x="5899" y="6596"/>
                    <a:pt x="6280" y="6552"/>
                  </a:cubicBezTo>
                  <a:close/>
                  <a:moveTo>
                    <a:pt x="8494" y="6005"/>
                  </a:moveTo>
                  <a:cubicBezTo>
                    <a:pt x="8603" y="6247"/>
                    <a:pt x="8710" y="6497"/>
                    <a:pt x="8739" y="6768"/>
                  </a:cubicBezTo>
                  <a:cubicBezTo>
                    <a:pt x="8780" y="7673"/>
                    <a:pt x="8155" y="8015"/>
                    <a:pt x="7438" y="8015"/>
                  </a:cubicBezTo>
                  <a:cubicBezTo>
                    <a:pt x="6892" y="8015"/>
                    <a:pt x="6293" y="7817"/>
                    <a:pt x="5894" y="7518"/>
                  </a:cubicBezTo>
                  <a:cubicBezTo>
                    <a:pt x="6168" y="7195"/>
                    <a:pt x="6419" y="6855"/>
                    <a:pt x="6655" y="6503"/>
                  </a:cubicBezTo>
                  <a:cubicBezTo>
                    <a:pt x="7283" y="6405"/>
                    <a:pt x="7903" y="6238"/>
                    <a:pt x="8494" y="6005"/>
                  </a:cubicBezTo>
                  <a:close/>
                  <a:moveTo>
                    <a:pt x="2763" y="7335"/>
                  </a:moveTo>
                  <a:cubicBezTo>
                    <a:pt x="3186" y="7335"/>
                    <a:pt x="3635" y="7851"/>
                    <a:pt x="3202" y="8313"/>
                  </a:cubicBezTo>
                  <a:cubicBezTo>
                    <a:pt x="3099" y="8423"/>
                    <a:pt x="2957" y="8472"/>
                    <a:pt x="2813" y="8477"/>
                  </a:cubicBezTo>
                  <a:cubicBezTo>
                    <a:pt x="2715" y="8472"/>
                    <a:pt x="2637" y="8454"/>
                    <a:pt x="2545" y="8405"/>
                  </a:cubicBezTo>
                  <a:cubicBezTo>
                    <a:pt x="2369" y="8299"/>
                    <a:pt x="2251" y="8106"/>
                    <a:pt x="2251" y="7901"/>
                  </a:cubicBezTo>
                  <a:cubicBezTo>
                    <a:pt x="2251" y="7846"/>
                    <a:pt x="2263" y="7792"/>
                    <a:pt x="2277" y="7743"/>
                  </a:cubicBezTo>
                  <a:lnTo>
                    <a:pt x="2277" y="7737"/>
                  </a:lnTo>
                  <a:cubicBezTo>
                    <a:pt x="2370" y="7449"/>
                    <a:pt x="2564" y="7335"/>
                    <a:pt x="2763" y="7335"/>
                  </a:cubicBezTo>
                  <a:close/>
                  <a:moveTo>
                    <a:pt x="2684" y="6339"/>
                  </a:moveTo>
                  <a:cubicBezTo>
                    <a:pt x="3214" y="6460"/>
                    <a:pt x="3753" y="6541"/>
                    <a:pt x="4295" y="6584"/>
                  </a:cubicBezTo>
                  <a:cubicBezTo>
                    <a:pt x="4655" y="6953"/>
                    <a:pt x="5041" y="7290"/>
                    <a:pt x="5473" y="7578"/>
                  </a:cubicBezTo>
                  <a:cubicBezTo>
                    <a:pt x="5410" y="7645"/>
                    <a:pt x="5352" y="7708"/>
                    <a:pt x="5295" y="7771"/>
                  </a:cubicBezTo>
                  <a:cubicBezTo>
                    <a:pt x="4965" y="8189"/>
                    <a:pt x="4465" y="8633"/>
                    <a:pt x="3939" y="8633"/>
                  </a:cubicBezTo>
                  <a:cubicBezTo>
                    <a:pt x="3771" y="8633"/>
                    <a:pt x="3601" y="8588"/>
                    <a:pt x="3433" y="8483"/>
                  </a:cubicBezTo>
                  <a:cubicBezTo>
                    <a:pt x="3947" y="7955"/>
                    <a:pt x="3493" y="7054"/>
                    <a:pt x="2805" y="7054"/>
                  </a:cubicBezTo>
                  <a:cubicBezTo>
                    <a:pt x="2761" y="7054"/>
                    <a:pt x="2715" y="7057"/>
                    <a:pt x="2669" y="7065"/>
                  </a:cubicBezTo>
                  <a:cubicBezTo>
                    <a:pt x="2652" y="6823"/>
                    <a:pt x="2663" y="6575"/>
                    <a:pt x="2684" y="6339"/>
                  </a:cubicBezTo>
                  <a:close/>
                  <a:moveTo>
                    <a:pt x="6802" y="1"/>
                  </a:moveTo>
                  <a:cubicBezTo>
                    <a:pt x="6059" y="1"/>
                    <a:pt x="5239" y="450"/>
                    <a:pt x="4822" y="1059"/>
                  </a:cubicBezTo>
                  <a:cubicBezTo>
                    <a:pt x="4341" y="737"/>
                    <a:pt x="3714" y="432"/>
                    <a:pt x="3135" y="432"/>
                  </a:cubicBezTo>
                  <a:cubicBezTo>
                    <a:pt x="2740" y="432"/>
                    <a:pt x="2367" y="574"/>
                    <a:pt x="2078" y="949"/>
                  </a:cubicBezTo>
                  <a:cubicBezTo>
                    <a:pt x="1983" y="908"/>
                    <a:pt x="1883" y="889"/>
                    <a:pt x="1783" y="889"/>
                  </a:cubicBezTo>
                  <a:cubicBezTo>
                    <a:pt x="1434" y="889"/>
                    <a:pt x="1093" y="1126"/>
                    <a:pt x="983" y="1465"/>
                  </a:cubicBezTo>
                  <a:lnTo>
                    <a:pt x="983" y="1468"/>
                  </a:lnTo>
                  <a:cubicBezTo>
                    <a:pt x="781" y="1970"/>
                    <a:pt x="1188" y="2578"/>
                    <a:pt x="1730" y="2601"/>
                  </a:cubicBezTo>
                  <a:cubicBezTo>
                    <a:pt x="1747" y="2716"/>
                    <a:pt x="1776" y="2829"/>
                    <a:pt x="1810" y="2938"/>
                  </a:cubicBezTo>
                  <a:cubicBezTo>
                    <a:pt x="735" y="3405"/>
                    <a:pt x="0" y="4981"/>
                    <a:pt x="1113" y="5800"/>
                  </a:cubicBezTo>
                  <a:cubicBezTo>
                    <a:pt x="1493" y="6065"/>
                    <a:pt x="1960" y="6149"/>
                    <a:pt x="2401" y="6273"/>
                  </a:cubicBezTo>
                  <a:cubicBezTo>
                    <a:pt x="2369" y="6561"/>
                    <a:pt x="2361" y="6863"/>
                    <a:pt x="2387" y="7155"/>
                  </a:cubicBezTo>
                  <a:cubicBezTo>
                    <a:pt x="1601" y="7631"/>
                    <a:pt x="2046" y="8762"/>
                    <a:pt x="2807" y="8762"/>
                  </a:cubicBezTo>
                  <a:cubicBezTo>
                    <a:pt x="2931" y="8762"/>
                    <a:pt x="3063" y="8732"/>
                    <a:pt x="3199" y="8665"/>
                  </a:cubicBezTo>
                  <a:cubicBezTo>
                    <a:pt x="3455" y="8845"/>
                    <a:pt x="3704" y="8921"/>
                    <a:pt x="3944" y="8921"/>
                  </a:cubicBezTo>
                  <a:cubicBezTo>
                    <a:pt x="4635" y="8921"/>
                    <a:pt x="5250" y="8292"/>
                    <a:pt x="5710" y="7731"/>
                  </a:cubicBezTo>
                  <a:cubicBezTo>
                    <a:pt x="6224" y="8114"/>
                    <a:pt x="6830" y="8298"/>
                    <a:pt x="7381" y="8298"/>
                  </a:cubicBezTo>
                  <a:cubicBezTo>
                    <a:pt x="8569" y="8298"/>
                    <a:pt x="9508" y="7445"/>
                    <a:pt x="8762" y="5886"/>
                  </a:cubicBezTo>
                  <a:cubicBezTo>
                    <a:pt x="8834" y="5855"/>
                    <a:pt x="8906" y="5817"/>
                    <a:pt x="8978" y="5786"/>
                  </a:cubicBezTo>
                  <a:cubicBezTo>
                    <a:pt x="9169" y="5981"/>
                    <a:pt x="9378" y="6062"/>
                    <a:pt x="9577" y="6062"/>
                  </a:cubicBezTo>
                  <a:cubicBezTo>
                    <a:pt x="10263" y="6062"/>
                    <a:pt x="10821" y="5092"/>
                    <a:pt x="10079" y="4517"/>
                  </a:cubicBezTo>
                  <a:cubicBezTo>
                    <a:pt x="10217" y="3442"/>
                    <a:pt x="9191" y="2621"/>
                    <a:pt x="8226" y="2419"/>
                  </a:cubicBezTo>
                  <a:cubicBezTo>
                    <a:pt x="8275" y="1909"/>
                    <a:pt x="8330" y="1359"/>
                    <a:pt x="8131" y="860"/>
                  </a:cubicBezTo>
                  <a:cubicBezTo>
                    <a:pt x="7861" y="248"/>
                    <a:pt x="7352" y="1"/>
                    <a:pt x="68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35"/>
          <p:cNvGrpSpPr/>
          <p:nvPr/>
        </p:nvGrpSpPr>
        <p:grpSpPr>
          <a:xfrm flipH="1">
            <a:off x="7161717" y="-353778"/>
            <a:ext cx="778303" cy="721775"/>
            <a:chOff x="7257133" y="4349290"/>
            <a:chExt cx="856407" cy="794206"/>
          </a:xfrm>
        </p:grpSpPr>
        <p:sp>
          <p:nvSpPr>
            <p:cNvPr id="1270" name="Google Shape;1270;p35"/>
            <p:cNvSpPr/>
            <p:nvPr/>
          </p:nvSpPr>
          <p:spPr>
            <a:xfrm rot="1417584">
              <a:off x="7583181" y="4650930"/>
              <a:ext cx="202133" cy="166137"/>
            </a:xfrm>
            <a:custGeom>
              <a:avLst/>
              <a:gdLst/>
              <a:ahLst/>
              <a:cxnLst/>
              <a:rect l="l" t="t" r="r" b="b"/>
              <a:pathLst>
                <a:path w="3184" h="2617" extrusionOk="0">
                  <a:moveTo>
                    <a:pt x="1684" y="297"/>
                  </a:moveTo>
                  <a:cubicBezTo>
                    <a:pt x="2088" y="297"/>
                    <a:pt x="2470" y="557"/>
                    <a:pt x="2561" y="1209"/>
                  </a:cubicBezTo>
                  <a:cubicBezTo>
                    <a:pt x="2621" y="1852"/>
                    <a:pt x="2075" y="2321"/>
                    <a:pt x="1526" y="2321"/>
                  </a:cubicBezTo>
                  <a:cubicBezTo>
                    <a:pt x="1252" y="2321"/>
                    <a:pt x="977" y="2203"/>
                    <a:pt x="777" y="1932"/>
                  </a:cubicBezTo>
                  <a:cubicBezTo>
                    <a:pt x="222" y="1071"/>
                    <a:pt x="986" y="297"/>
                    <a:pt x="1684" y="297"/>
                  </a:cubicBezTo>
                  <a:close/>
                  <a:moveTo>
                    <a:pt x="1658" y="1"/>
                  </a:moveTo>
                  <a:cubicBezTo>
                    <a:pt x="1144" y="1"/>
                    <a:pt x="670" y="363"/>
                    <a:pt x="431" y="814"/>
                  </a:cubicBezTo>
                  <a:cubicBezTo>
                    <a:pt x="0" y="1613"/>
                    <a:pt x="689" y="2616"/>
                    <a:pt x="1548" y="2616"/>
                  </a:cubicBezTo>
                  <a:cubicBezTo>
                    <a:pt x="1643" y="2616"/>
                    <a:pt x="1740" y="2604"/>
                    <a:pt x="1838" y="2578"/>
                  </a:cubicBezTo>
                  <a:cubicBezTo>
                    <a:pt x="3083" y="2321"/>
                    <a:pt x="3184" y="382"/>
                    <a:pt x="1942" y="39"/>
                  </a:cubicBezTo>
                  <a:cubicBezTo>
                    <a:pt x="1846" y="13"/>
                    <a:pt x="1751" y="1"/>
                    <a:pt x="16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5"/>
            <p:cNvSpPr/>
            <p:nvPr/>
          </p:nvSpPr>
          <p:spPr>
            <a:xfrm rot="1417584">
              <a:off x="7341826" y="4463224"/>
              <a:ext cx="687022" cy="566339"/>
            </a:xfrm>
            <a:custGeom>
              <a:avLst/>
              <a:gdLst/>
              <a:ahLst/>
              <a:cxnLst/>
              <a:rect l="l" t="t" r="r" b="b"/>
              <a:pathLst>
                <a:path w="10822" h="8921" extrusionOk="0">
                  <a:moveTo>
                    <a:pt x="4891" y="1436"/>
                  </a:moveTo>
                  <a:cubicBezTo>
                    <a:pt x="5237" y="1667"/>
                    <a:pt x="5563" y="1921"/>
                    <a:pt x="5871" y="2197"/>
                  </a:cubicBezTo>
                  <a:cubicBezTo>
                    <a:pt x="5718" y="2193"/>
                    <a:pt x="5566" y="2191"/>
                    <a:pt x="5413" y="2191"/>
                  </a:cubicBezTo>
                  <a:cubicBezTo>
                    <a:pt x="5056" y="2191"/>
                    <a:pt x="4699" y="2204"/>
                    <a:pt x="4344" y="2241"/>
                  </a:cubicBezTo>
                  <a:cubicBezTo>
                    <a:pt x="4453" y="2062"/>
                    <a:pt x="4560" y="1892"/>
                    <a:pt x="4672" y="1716"/>
                  </a:cubicBezTo>
                  <a:cubicBezTo>
                    <a:pt x="4744" y="1624"/>
                    <a:pt x="4819" y="1532"/>
                    <a:pt x="4891" y="1436"/>
                  </a:cubicBezTo>
                  <a:close/>
                  <a:moveTo>
                    <a:pt x="1770" y="1174"/>
                  </a:moveTo>
                  <a:cubicBezTo>
                    <a:pt x="1816" y="1174"/>
                    <a:pt x="1865" y="1181"/>
                    <a:pt x="1914" y="1194"/>
                  </a:cubicBezTo>
                  <a:cubicBezTo>
                    <a:pt x="2560" y="1378"/>
                    <a:pt x="2393" y="2323"/>
                    <a:pt x="1788" y="2323"/>
                  </a:cubicBezTo>
                  <a:cubicBezTo>
                    <a:pt x="1740" y="2323"/>
                    <a:pt x="1688" y="2317"/>
                    <a:pt x="1634" y="2304"/>
                  </a:cubicBezTo>
                  <a:cubicBezTo>
                    <a:pt x="1591" y="2287"/>
                    <a:pt x="1542" y="2272"/>
                    <a:pt x="1505" y="2246"/>
                  </a:cubicBezTo>
                  <a:cubicBezTo>
                    <a:pt x="1467" y="2223"/>
                    <a:pt x="1430" y="2194"/>
                    <a:pt x="1395" y="2160"/>
                  </a:cubicBezTo>
                  <a:cubicBezTo>
                    <a:pt x="1018" y="1814"/>
                    <a:pt x="1303" y="1174"/>
                    <a:pt x="1770" y="1174"/>
                  </a:cubicBezTo>
                  <a:close/>
                  <a:moveTo>
                    <a:pt x="6768" y="268"/>
                  </a:moveTo>
                  <a:cubicBezTo>
                    <a:pt x="7591" y="268"/>
                    <a:pt x="8212" y="984"/>
                    <a:pt x="7943" y="2367"/>
                  </a:cubicBezTo>
                  <a:cubicBezTo>
                    <a:pt x="7404" y="2258"/>
                    <a:pt x="6857" y="2243"/>
                    <a:pt x="6303" y="2215"/>
                  </a:cubicBezTo>
                  <a:cubicBezTo>
                    <a:pt x="5923" y="1849"/>
                    <a:pt x="5511" y="1509"/>
                    <a:pt x="5073" y="1217"/>
                  </a:cubicBezTo>
                  <a:cubicBezTo>
                    <a:pt x="5593" y="580"/>
                    <a:pt x="6224" y="268"/>
                    <a:pt x="6768" y="268"/>
                  </a:cubicBezTo>
                  <a:close/>
                  <a:moveTo>
                    <a:pt x="3137" y="708"/>
                  </a:moveTo>
                  <a:cubicBezTo>
                    <a:pt x="3655" y="708"/>
                    <a:pt x="4229" y="1016"/>
                    <a:pt x="4646" y="1281"/>
                  </a:cubicBezTo>
                  <a:cubicBezTo>
                    <a:pt x="4390" y="1589"/>
                    <a:pt x="4202" y="1941"/>
                    <a:pt x="3986" y="2281"/>
                  </a:cubicBezTo>
                  <a:cubicBezTo>
                    <a:pt x="3329" y="2370"/>
                    <a:pt x="2675" y="2532"/>
                    <a:pt x="2067" y="2808"/>
                  </a:cubicBezTo>
                  <a:cubicBezTo>
                    <a:pt x="2041" y="2731"/>
                    <a:pt x="2021" y="2647"/>
                    <a:pt x="2006" y="2563"/>
                  </a:cubicBezTo>
                  <a:cubicBezTo>
                    <a:pt x="2637" y="2405"/>
                    <a:pt x="2831" y="1511"/>
                    <a:pt x="2320" y="1102"/>
                  </a:cubicBezTo>
                  <a:cubicBezTo>
                    <a:pt x="2544" y="815"/>
                    <a:pt x="2831" y="708"/>
                    <a:pt x="3137" y="708"/>
                  </a:cubicBezTo>
                  <a:close/>
                  <a:moveTo>
                    <a:pt x="6597" y="2514"/>
                  </a:moveTo>
                  <a:cubicBezTo>
                    <a:pt x="7036" y="2535"/>
                    <a:pt x="7476" y="2560"/>
                    <a:pt x="7903" y="2658"/>
                  </a:cubicBezTo>
                  <a:cubicBezTo>
                    <a:pt x="7843" y="3050"/>
                    <a:pt x="7756" y="3437"/>
                    <a:pt x="7638" y="3814"/>
                  </a:cubicBezTo>
                  <a:cubicBezTo>
                    <a:pt x="7482" y="3581"/>
                    <a:pt x="7318" y="3362"/>
                    <a:pt x="7148" y="3146"/>
                  </a:cubicBezTo>
                  <a:cubicBezTo>
                    <a:pt x="6972" y="2929"/>
                    <a:pt x="6791" y="2716"/>
                    <a:pt x="6597" y="2514"/>
                  </a:cubicBezTo>
                  <a:close/>
                  <a:moveTo>
                    <a:pt x="3805" y="2592"/>
                  </a:moveTo>
                  <a:lnTo>
                    <a:pt x="3805" y="2592"/>
                  </a:lnTo>
                  <a:cubicBezTo>
                    <a:pt x="3465" y="3169"/>
                    <a:pt x="3148" y="3757"/>
                    <a:pt x="2900" y="4373"/>
                  </a:cubicBezTo>
                  <a:lnTo>
                    <a:pt x="2597" y="3929"/>
                  </a:lnTo>
                  <a:cubicBezTo>
                    <a:pt x="2441" y="3650"/>
                    <a:pt x="2283" y="3367"/>
                    <a:pt x="2168" y="3079"/>
                  </a:cubicBezTo>
                  <a:cubicBezTo>
                    <a:pt x="2692" y="2837"/>
                    <a:pt x="3246" y="2684"/>
                    <a:pt x="3805" y="2592"/>
                  </a:cubicBezTo>
                  <a:close/>
                  <a:moveTo>
                    <a:pt x="8177" y="2713"/>
                  </a:moveTo>
                  <a:cubicBezTo>
                    <a:pt x="8549" y="2805"/>
                    <a:pt x="8903" y="2944"/>
                    <a:pt x="9209" y="3197"/>
                  </a:cubicBezTo>
                  <a:cubicBezTo>
                    <a:pt x="9557" y="3491"/>
                    <a:pt x="9834" y="3929"/>
                    <a:pt x="9811" y="4391"/>
                  </a:cubicBezTo>
                  <a:cubicBezTo>
                    <a:pt x="9733" y="4365"/>
                    <a:pt x="9655" y="4353"/>
                    <a:pt x="9579" y="4353"/>
                  </a:cubicBezTo>
                  <a:cubicBezTo>
                    <a:pt x="9010" y="4353"/>
                    <a:pt x="8543" y="5022"/>
                    <a:pt x="8822" y="5561"/>
                  </a:cubicBezTo>
                  <a:cubicBezTo>
                    <a:pt x="8765" y="5590"/>
                    <a:pt x="8707" y="5616"/>
                    <a:pt x="8652" y="5641"/>
                  </a:cubicBezTo>
                  <a:cubicBezTo>
                    <a:pt x="8407" y="5114"/>
                    <a:pt x="8145" y="4601"/>
                    <a:pt x="7837" y="4114"/>
                  </a:cubicBezTo>
                  <a:cubicBezTo>
                    <a:pt x="7990" y="3656"/>
                    <a:pt x="8105" y="3189"/>
                    <a:pt x="8177" y="2713"/>
                  </a:cubicBezTo>
                  <a:close/>
                  <a:moveTo>
                    <a:pt x="9582" y="4648"/>
                  </a:moveTo>
                  <a:cubicBezTo>
                    <a:pt x="9872" y="4648"/>
                    <a:pt x="10162" y="4857"/>
                    <a:pt x="10145" y="5255"/>
                  </a:cubicBezTo>
                  <a:cubicBezTo>
                    <a:pt x="10123" y="5548"/>
                    <a:pt x="9867" y="5781"/>
                    <a:pt x="9588" y="5781"/>
                  </a:cubicBezTo>
                  <a:cubicBezTo>
                    <a:pt x="9541" y="5781"/>
                    <a:pt x="9493" y="5774"/>
                    <a:pt x="9445" y="5760"/>
                  </a:cubicBezTo>
                  <a:cubicBezTo>
                    <a:pt x="9402" y="5745"/>
                    <a:pt x="9356" y="5728"/>
                    <a:pt x="9321" y="5705"/>
                  </a:cubicBezTo>
                  <a:cubicBezTo>
                    <a:pt x="9229" y="5653"/>
                    <a:pt x="9157" y="5575"/>
                    <a:pt x="9105" y="5486"/>
                  </a:cubicBezTo>
                  <a:cubicBezTo>
                    <a:pt x="9050" y="5396"/>
                    <a:pt x="9027" y="5296"/>
                    <a:pt x="9024" y="5192"/>
                  </a:cubicBezTo>
                  <a:cubicBezTo>
                    <a:pt x="9052" y="4824"/>
                    <a:pt x="9317" y="4648"/>
                    <a:pt x="9582" y="4648"/>
                  </a:cubicBezTo>
                  <a:close/>
                  <a:moveTo>
                    <a:pt x="1914" y="3209"/>
                  </a:moveTo>
                  <a:cubicBezTo>
                    <a:pt x="2136" y="3742"/>
                    <a:pt x="2447" y="4221"/>
                    <a:pt x="2782" y="4690"/>
                  </a:cubicBezTo>
                  <a:cubicBezTo>
                    <a:pt x="2626" y="5111"/>
                    <a:pt x="2511" y="5552"/>
                    <a:pt x="2439" y="6002"/>
                  </a:cubicBezTo>
                  <a:cubicBezTo>
                    <a:pt x="2202" y="5941"/>
                    <a:pt x="1966" y="5872"/>
                    <a:pt x="1735" y="5797"/>
                  </a:cubicBezTo>
                  <a:cubicBezTo>
                    <a:pt x="303" y="5336"/>
                    <a:pt x="784" y="3725"/>
                    <a:pt x="1914" y="3209"/>
                  </a:cubicBezTo>
                  <a:close/>
                  <a:moveTo>
                    <a:pt x="7716" y="4451"/>
                  </a:moveTo>
                  <a:cubicBezTo>
                    <a:pt x="7796" y="4589"/>
                    <a:pt x="7874" y="4725"/>
                    <a:pt x="7952" y="4863"/>
                  </a:cubicBezTo>
                  <a:cubicBezTo>
                    <a:pt x="8108" y="5152"/>
                    <a:pt x="8252" y="5445"/>
                    <a:pt x="8384" y="5745"/>
                  </a:cubicBezTo>
                  <a:cubicBezTo>
                    <a:pt x="7883" y="5933"/>
                    <a:pt x="7384" y="6080"/>
                    <a:pt x="6863" y="6175"/>
                  </a:cubicBezTo>
                  <a:cubicBezTo>
                    <a:pt x="7203" y="5630"/>
                    <a:pt x="7491" y="5054"/>
                    <a:pt x="7716" y="4451"/>
                  </a:cubicBezTo>
                  <a:close/>
                  <a:moveTo>
                    <a:pt x="2980" y="4976"/>
                  </a:moveTo>
                  <a:cubicBezTo>
                    <a:pt x="3303" y="5425"/>
                    <a:pt x="3643" y="5869"/>
                    <a:pt x="4012" y="6281"/>
                  </a:cubicBezTo>
                  <a:cubicBezTo>
                    <a:pt x="3574" y="6238"/>
                    <a:pt x="3142" y="6166"/>
                    <a:pt x="2715" y="6071"/>
                  </a:cubicBezTo>
                  <a:cubicBezTo>
                    <a:pt x="2770" y="5699"/>
                    <a:pt x="2865" y="5330"/>
                    <a:pt x="2980" y="4976"/>
                  </a:cubicBezTo>
                  <a:close/>
                  <a:moveTo>
                    <a:pt x="5422" y="2474"/>
                  </a:moveTo>
                  <a:cubicBezTo>
                    <a:pt x="5675" y="2474"/>
                    <a:pt x="5927" y="2481"/>
                    <a:pt x="6180" y="2491"/>
                  </a:cubicBezTo>
                  <a:cubicBezTo>
                    <a:pt x="6687" y="2990"/>
                    <a:pt x="7134" y="3552"/>
                    <a:pt x="7523" y="4149"/>
                  </a:cubicBezTo>
                  <a:cubicBezTo>
                    <a:pt x="7266" y="4886"/>
                    <a:pt x="6914" y="5587"/>
                    <a:pt x="6488" y="6238"/>
                  </a:cubicBezTo>
                  <a:cubicBezTo>
                    <a:pt x="6023" y="6305"/>
                    <a:pt x="5557" y="6337"/>
                    <a:pt x="5088" y="6337"/>
                  </a:cubicBezTo>
                  <a:cubicBezTo>
                    <a:pt x="4867" y="6337"/>
                    <a:pt x="4646" y="6330"/>
                    <a:pt x="4424" y="6316"/>
                  </a:cubicBezTo>
                  <a:cubicBezTo>
                    <a:pt x="3937" y="5803"/>
                    <a:pt x="3505" y="5229"/>
                    <a:pt x="3096" y="4650"/>
                  </a:cubicBezTo>
                  <a:cubicBezTo>
                    <a:pt x="3372" y="3915"/>
                    <a:pt x="3753" y="3220"/>
                    <a:pt x="4162" y="2543"/>
                  </a:cubicBezTo>
                  <a:cubicBezTo>
                    <a:pt x="4579" y="2493"/>
                    <a:pt x="5000" y="2474"/>
                    <a:pt x="5422" y="2474"/>
                  </a:cubicBezTo>
                  <a:close/>
                  <a:moveTo>
                    <a:pt x="6280" y="6552"/>
                  </a:moveTo>
                  <a:cubicBezTo>
                    <a:pt x="6082" y="6835"/>
                    <a:pt x="5877" y="7103"/>
                    <a:pt x="5652" y="7368"/>
                  </a:cubicBezTo>
                  <a:cubicBezTo>
                    <a:pt x="5318" y="7143"/>
                    <a:pt x="5012" y="6887"/>
                    <a:pt x="4718" y="6610"/>
                  </a:cubicBezTo>
                  <a:lnTo>
                    <a:pt x="4718" y="6610"/>
                  </a:lnTo>
                  <a:cubicBezTo>
                    <a:pt x="4858" y="6616"/>
                    <a:pt x="4998" y="6619"/>
                    <a:pt x="5138" y="6619"/>
                  </a:cubicBezTo>
                  <a:cubicBezTo>
                    <a:pt x="5518" y="6619"/>
                    <a:pt x="5899" y="6596"/>
                    <a:pt x="6280" y="6552"/>
                  </a:cubicBezTo>
                  <a:close/>
                  <a:moveTo>
                    <a:pt x="8494" y="6005"/>
                  </a:moveTo>
                  <a:cubicBezTo>
                    <a:pt x="8603" y="6247"/>
                    <a:pt x="8710" y="6497"/>
                    <a:pt x="8739" y="6768"/>
                  </a:cubicBezTo>
                  <a:cubicBezTo>
                    <a:pt x="8780" y="7673"/>
                    <a:pt x="8155" y="8015"/>
                    <a:pt x="7438" y="8015"/>
                  </a:cubicBezTo>
                  <a:cubicBezTo>
                    <a:pt x="6892" y="8015"/>
                    <a:pt x="6293" y="7817"/>
                    <a:pt x="5894" y="7518"/>
                  </a:cubicBezTo>
                  <a:cubicBezTo>
                    <a:pt x="6168" y="7195"/>
                    <a:pt x="6419" y="6855"/>
                    <a:pt x="6655" y="6503"/>
                  </a:cubicBezTo>
                  <a:cubicBezTo>
                    <a:pt x="7283" y="6405"/>
                    <a:pt x="7903" y="6238"/>
                    <a:pt x="8494" y="6005"/>
                  </a:cubicBezTo>
                  <a:close/>
                  <a:moveTo>
                    <a:pt x="2763" y="7335"/>
                  </a:moveTo>
                  <a:cubicBezTo>
                    <a:pt x="3186" y="7335"/>
                    <a:pt x="3635" y="7851"/>
                    <a:pt x="3202" y="8313"/>
                  </a:cubicBezTo>
                  <a:cubicBezTo>
                    <a:pt x="3099" y="8423"/>
                    <a:pt x="2957" y="8472"/>
                    <a:pt x="2813" y="8477"/>
                  </a:cubicBezTo>
                  <a:cubicBezTo>
                    <a:pt x="2715" y="8472"/>
                    <a:pt x="2637" y="8454"/>
                    <a:pt x="2545" y="8405"/>
                  </a:cubicBezTo>
                  <a:cubicBezTo>
                    <a:pt x="2369" y="8299"/>
                    <a:pt x="2251" y="8106"/>
                    <a:pt x="2251" y="7901"/>
                  </a:cubicBezTo>
                  <a:cubicBezTo>
                    <a:pt x="2251" y="7846"/>
                    <a:pt x="2263" y="7792"/>
                    <a:pt x="2277" y="7743"/>
                  </a:cubicBezTo>
                  <a:lnTo>
                    <a:pt x="2277" y="7737"/>
                  </a:lnTo>
                  <a:cubicBezTo>
                    <a:pt x="2370" y="7449"/>
                    <a:pt x="2564" y="7335"/>
                    <a:pt x="2763" y="7335"/>
                  </a:cubicBezTo>
                  <a:close/>
                  <a:moveTo>
                    <a:pt x="2684" y="6339"/>
                  </a:moveTo>
                  <a:cubicBezTo>
                    <a:pt x="3214" y="6460"/>
                    <a:pt x="3753" y="6541"/>
                    <a:pt x="4295" y="6584"/>
                  </a:cubicBezTo>
                  <a:cubicBezTo>
                    <a:pt x="4655" y="6953"/>
                    <a:pt x="5041" y="7290"/>
                    <a:pt x="5473" y="7578"/>
                  </a:cubicBezTo>
                  <a:cubicBezTo>
                    <a:pt x="5410" y="7645"/>
                    <a:pt x="5352" y="7708"/>
                    <a:pt x="5295" y="7771"/>
                  </a:cubicBezTo>
                  <a:cubicBezTo>
                    <a:pt x="4965" y="8189"/>
                    <a:pt x="4465" y="8633"/>
                    <a:pt x="3939" y="8633"/>
                  </a:cubicBezTo>
                  <a:cubicBezTo>
                    <a:pt x="3771" y="8633"/>
                    <a:pt x="3601" y="8588"/>
                    <a:pt x="3433" y="8483"/>
                  </a:cubicBezTo>
                  <a:cubicBezTo>
                    <a:pt x="3947" y="7955"/>
                    <a:pt x="3493" y="7054"/>
                    <a:pt x="2805" y="7054"/>
                  </a:cubicBezTo>
                  <a:cubicBezTo>
                    <a:pt x="2761" y="7054"/>
                    <a:pt x="2715" y="7057"/>
                    <a:pt x="2669" y="7065"/>
                  </a:cubicBezTo>
                  <a:cubicBezTo>
                    <a:pt x="2652" y="6823"/>
                    <a:pt x="2663" y="6575"/>
                    <a:pt x="2684" y="6339"/>
                  </a:cubicBezTo>
                  <a:close/>
                  <a:moveTo>
                    <a:pt x="6802" y="1"/>
                  </a:moveTo>
                  <a:cubicBezTo>
                    <a:pt x="6059" y="1"/>
                    <a:pt x="5239" y="450"/>
                    <a:pt x="4822" y="1059"/>
                  </a:cubicBezTo>
                  <a:cubicBezTo>
                    <a:pt x="4341" y="737"/>
                    <a:pt x="3714" y="432"/>
                    <a:pt x="3135" y="432"/>
                  </a:cubicBezTo>
                  <a:cubicBezTo>
                    <a:pt x="2740" y="432"/>
                    <a:pt x="2367" y="574"/>
                    <a:pt x="2078" y="949"/>
                  </a:cubicBezTo>
                  <a:cubicBezTo>
                    <a:pt x="1983" y="908"/>
                    <a:pt x="1883" y="889"/>
                    <a:pt x="1783" y="889"/>
                  </a:cubicBezTo>
                  <a:cubicBezTo>
                    <a:pt x="1434" y="889"/>
                    <a:pt x="1093" y="1126"/>
                    <a:pt x="983" y="1465"/>
                  </a:cubicBezTo>
                  <a:lnTo>
                    <a:pt x="983" y="1468"/>
                  </a:lnTo>
                  <a:cubicBezTo>
                    <a:pt x="781" y="1970"/>
                    <a:pt x="1188" y="2578"/>
                    <a:pt x="1730" y="2601"/>
                  </a:cubicBezTo>
                  <a:cubicBezTo>
                    <a:pt x="1747" y="2716"/>
                    <a:pt x="1776" y="2829"/>
                    <a:pt x="1810" y="2938"/>
                  </a:cubicBezTo>
                  <a:cubicBezTo>
                    <a:pt x="735" y="3405"/>
                    <a:pt x="0" y="4981"/>
                    <a:pt x="1113" y="5800"/>
                  </a:cubicBezTo>
                  <a:cubicBezTo>
                    <a:pt x="1493" y="6065"/>
                    <a:pt x="1960" y="6149"/>
                    <a:pt x="2401" y="6273"/>
                  </a:cubicBezTo>
                  <a:cubicBezTo>
                    <a:pt x="2369" y="6561"/>
                    <a:pt x="2361" y="6863"/>
                    <a:pt x="2387" y="7155"/>
                  </a:cubicBezTo>
                  <a:cubicBezTo>
                    <a:pt x="1601" y="7631"/>
                    <a:pt x="2046" y="8762"/>
                    <a:pt x="2807" y="8762"/>
                  </a:cubicBezTo>
                  <a:cubicBezTo>
                    <a:pt x="2931" y="8762"/>
                    <a:pt x="3063" y="8732"/>
                    <a:pt x="3199" y="8665"/>
                  </a:cubicBezTo>
                  <a:cubicBezTo>
                    <a:pt x="3455" y="8845"/>
                    <a:pt x="3704" y="8921"/>
                    <a:pt x="3944" y="8921"/>
                  </a:cubicBezTo>
                  <a:cubicBezTo>
                    <a:pt x="4635" y="8921"/>
                    <a:pt x="5250" y="8292"/>
                    <a:pt x="5710" y="7731"/>
                  </a:cubicBezTo>
                  <a:cubicBezTo>
                    <a:pt x="6224" y="8114"/>
                    <a:pt x="6830" y="8298"/>
                    <a:pt x="7381" y="8298"/>
                  </a:cubicBezTo>
                  <a:cubicBezTo>
                    <a:pt x="8569" y="8298"/>
                    <a:pt x="9508" y="7445"/>
                    <a:pt x="8762" y="5886"/>
                  </a:cubicBezTo>
                  <a:cubicBezTo>
                    <a:pt x="8834" y="5855"/>
                    <a:pt x="8906" y="5817"/>
                    <a:pt x="8978" y="5786"/>
                  </a:cubicBezTo>
                  <a:cubicBezTo>
                    <a:pt x="9169" y="5981"/>
                    <a:pt x="9378" y="6062"/>
                    <a:pt x="9577" y="6062"/>
                  </a:cubicBezTo>
                  <a:cubicBezTo>
                    <a:pt x="10263" y="6062"/>
                    <a:pt x="10821" y="5092"/>
                    <a:pt x="10079" y="4517"/>
                  </a:cubicBezTo>
                  <a:cubicBezTo>
                    <a:pt x="10217" y="3442"/>
                    <a:pt x="9191" y="2621"/>
                    <a:pt x="8226" y="2419"/>
                  </a:cubicBezTo>
                  <a:cubicBezTo>
                    <a:pt x="8275" y="1909"/>
                    <a:pt x="8330" y="1359"/>
                    <a:pt x="8131" y="860"/>
                  </a:cubicBezTo>
                  <a:cubicBezTo>
                    <a:pt x="7861" y="248"/>
                    <a:pt x="7352" y="1"/>
                    <a:pt x="68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2" name="Google Shape;1272;p35"/>
          <p:cNvSpPr/>
          <p:nvPr/>
        </p:nvSpPr>
        <p:spPr>
          <a:xfrm flipH="1">
            <a:off x="1927740" y="4233400"/>
            <a:ext cx="1582816" cy="1970284"/>
          </a:xfrm>
          <a:custGeom>
            <a:avLst/>
            <a:gdLst/>
            <a:ahLst/>
            <a:cxnLst/>
            <a:rect l="l" t="t" r="r" b="b"/>
            <a:pathLst>
              <a:path w="14492" h="18040" extrusionOk="0">
                <a:moveTo>
                  <a:pt x="5344" y="0"/>
                </a:moveTo>
                <a:cubicBezTo>
                  <a:pt x="5178" y="0"/>
                  <a:pt x="5075" y="12"/>
                  <a:pt x="5075" y="12"/>
                </a:cubicBezTo>
                <a:cubicBezTo>
                  <a:pt x="819" y="271"/>
                  <a:pt x="0" y="8800"/>
                  <a:pt x="1669" y="14120"/>
                </a:cubicBezTo>
                <a:cubicBezTo>
                  <a:pt x="2644" y="17228"/>
                  <a:pt x="5485" y="18039"/>
                  <a:pt x="7667" y="18039"/>
                </a:cubicBezTo>
                <a:cubicBezTo>
                  <a:pt x="8395" y="18039"/>
                  <a:pt x="9050" y="17949"/>
                  <a:pt x="9537" y="17824"/>
                </a:cubicBezTo>
                <a:cubicBezTo>
                  <a:pt x="14491" y="16555"/>
                  <a:pt x="13197" y="10226"/>
                  <a:pt x="12508" y="8641"/>
                </a:cubicBezTo>
                <a:cubicBezTo>
                  <a:pt x="11367" y="6018"/>
                  <a:pt x="10459" y="5635"/>
                  <a:pt x="9136" y="5038"/>
                </a:cubicBezTo>
                <a:cubicBezTo>
                  <a:pt x="7813" y="4439"/>
                  <a:pt x="8520" y="2782"/>
                  <a:pt x="7684" y="1208"/>
                </a:cubicBezTo>
                <a:cubicBezTo>
                  <a:pt x="7110" y="127"/>
                  <a:pt x="5886" y="0"/>
                  <a:pt x="5344"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3" name="Google Shape;1273;p35"/>
          <p:cNvGrpSpPr/>
          <p:nvPr/>
        </p:nvGrpSpPr>
        <p:grpSpPr>
          <a:xfrm rot="-5400000" flipH="1">
            <a:off x="321427" y="271824"/>
            <a:ext cx="916119" cy="687029"/>
            <a:chOff x="3369225" y="4397550"/>
            <a:chExt cx="305750" cy="229300"/>
          </a:xfrm>
        </p:grpSpPr>
        <p:sp>
          <p:nvSpPr>
            <p:cNvPr id="1274" name="Google Shape;1274;p35"/>
            <p:cNvSpPr/>
            <p:nvPr/>
          </p:nvSpPr>
          <p:spPr>
            <a:xfrm>
              <a:off x="3389250" y="4401375"/>
              <a:ext cx="130375" cy="129200"/>
            </a:xfrm>
            <a:custGeom>
              <a:avLst/>
              <a:gdLst/>
              <a:ahLst/>
              <a:cxnLst/>
              <a:rect l="l" t="t" r="r" b="b"/>
              <a:pathLst>
                <a:path w="5215" h="5168" extrusionOk="0">
                  <a:moveTo>
                    <a:pt x="1786" y="381"/>
                  </a:moveTo>
                  <a:lnTo>
                    <a:pt x="953" y="858"/>
                  </a:lnTo>
                  <a:lnTo>
                    <a:pt x="500" y="1310"/>
                  </a:lnTo>
                  <a:lnTo>
                    <a:pt x="96" y="2191"/>
                  </a:lnTo>
                  <a:lnTo>
                    <a:pt x="0" y="3048"/>
                  </a:lnTo>
                  <a:lnTo>
                    <a:pt x="310" y="3929"/>
                  </a:lnTo>
                  <a:lnTo>
                    <a:pt x="738" y="4525"/>
                  </a:lnTo>
                  <a:lnTo>
                    <a:pt x="1405" y="4858"/>
                  </a:lnTo>
                  <a:lnTo>
                    <a:pt x="2048" y="5168"/>
                  </a:lnTo>
                  <a:lnTo>
                    <a:pt x="3263" y="5144"/>
                  </a:lnTo>
                  <a:lnTo>
                    <a:pt x="4120" y="4787"/>
                  </a:lnTo>
                  <a:lnTo>
                    <a:pt x="4787" y="4072"/>
                  </a:lnTo>
                  <a:lnTo>
                    <a:pt x="5072" y="3287"/>
                  </a:lnTo>
                  <a:lnTo>
                    <a:pt x="5215" y="2715"/>
                  </a:lnTo>
                  <a:lnTo>
                    <a:pt x="5096" y="2024"/>
                  </a:lnTo>
                  <a:lnTo>
                    <a:pt x="4906" y="1215"/>
                  </a:lnTo>
                  <a:lnTo>
                    <a:pt x="4144" y="405"/>
                  </a:lnTo>
                  <a:lnTo>
                    <a:pt x="3382" y="0"/>
                  </a:lnTo>
                  <a:lnTo>
                    <a:pt x="2453" y="0"/>
                  </a:lnTo>
                  <a:close/>
                </a:path>
              </a:pathLst>
            </a:custGeom>
            <a:solidFill>
              <a:schemeClr val="lt2"/>
            </a:solidFill>
            <a:ln>
              <a:noFill/>
            </a:ln>
          </p:spPr>
        </p:sp>
        <p:grpSp>
          <p:nvGrpSpPr>
            <p:cNvPr id="1275" name="Google Shape;1275;p35"/>
            <p:cNvGrpSpPr/>
            <p:nvPr/>
          </p:nvGrpSpPr>
          <p:grpSpPr>
            <a:xfrm>
              <a:off x="3369225" y="4397550"/>
              <a:ext cx="305750" cy="229300"/>
              <a:chOff x="3369225" y="4397550"/>
              <a:chExt cx="305750" cy="229300"/>
            </a:xfrm>
          </p:grpSpPr>
          <p:sp>
            <p:nvSpPr>
              <p:cNvPr id="1276" name="Google Shape;1276;p35"/>
              <p:cNvSpPr/>
              <p:nvPr/>
            </p:nvSpPr>
            <p:spPr>
              <a:xfrm>
                <a:off x="3507075" y="4450525"/>
                <a:ext cx="525" cy="250"/>
              </a:xfrm>
              <a:custGeom>
                <a:avLst/>
                <a:gdLst/>
                <a:ahLst/>
                <a:cxnLst/>
                <a:rect l="l" t="t" r="r" b="b"/>
                <a:pathLst>
                  <a:path w="21" h="10" extrusionOk="0">
                    <a:moveTo>
                      <a:pt x="18" y="1"/>
                    </a:moveTo>
                    <a:cubicBezTo>
                      <a:pt x="12" y="4"/>
                      <a:pt x="9" y="4"/>
                      <a:pt x="6" y="6"/>
                    </a:cubicBezTo>
                    <a:cubicBezTo>
                      <a:pt x="0" y="6"/>
                      <a:pt x="0" y="9"/>
                      <a:pt x="0" y="9"/>
                    </a:cubicBezTo>
                    <a:cubicBezTo>
                      <a:pt x="18" y="4"/>
                      <a:pt x="21" y="1"/>
                      <a:pt x="18" y="1"/>
                    </a:cubicBezTo>
                    <a:close/>
                  </a:path>
                </a:pathLst>
              </a:custGeom>
              <a:solidFill>
                <a:srgbClr val="680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a:off x="3369225" y="4397550"/>
                <a:ext cx="305750" cy="229300"/>
              </a:xfrm>
              <a:custGeom>
                <a:avLst/>
                <a:gdLst/>
                <a:ahLst/>
                <a:cxnLst/>
                <a:rect l="l" t="t" r="r" b="b"/>
                <a:pathLst>
                  <a:path w="12230" h="9172" extrusionOk="0">
                    <a:moveTo>
                      <a:pt x="5386" y="2471"/>
                    </a:moveTo>
                    <a:cubicBezTo>
                      <a:pt x="5387" y="2472"/>
                      <a:pt x="5387" y="2473"/>
                      <a:pt x="5388" y="2474"/>
                    </a:cubicBezTo>
                    <a:cubicBezTo>
                      <a:pt x="5388" y="2472"/>
                      <a:pt x="5387" y="2471"/>
                      <a:pt x="5386" y="2471"/>
                    </a:cubicBezTo>
                    <a:close/>
                    <a:moveTo>
                      <a:pt x="10428" y="299"/>
                    </a:moveTo>
                    <a:cubicBezTo>
                      <a:pt x="10761" y="299"/>
                      <a:pt x="11099" y="444"/>
                      <a:pt x="11307" y="699"/>
                    </a:cubicBezTo>
                    <a:cubicBezTo>
                      <a:pt x="11590" y="1042"/>
                      <a:pt x="11627" y="1549"/>
                      <a:pt x="11431" y="1938"/>
                    </a:cubicBezTo>
                    <a:cubicBezTo>
                      <a:pt x="11261" y="2281"/>
                      <a:pt x="10927" y="2538"/>
                      <a:pt x="10550" y="2598"/>
                    </a:cubicBezTo>
                    <a:cubicBezTo>
                      <a:pt x="10494" y="2607"/>
                      <a:pt x="10438" y="2611"/>
                      <a:pt x="10382" y="2611"/>
                    </a:cubicBezTo>
                    <a:cubicBezTo>
                      <a:pt x="9917" y="2611"/>
                      <a:pt x="9454" y="2312"/>
                      <a:pt x="9281" y="1878"/>
                    </a:cubicBezTo>
                    <a:cubicBezTo>
                      <a:pt x="9163" y="1581"/>
                      <a:pt x="9198" y="1241"/>
                      <a:pt x="9351" y="961"/>
                    </a:cubicBezTo>
                    <a:cubicBezTo>
                      <a:pt x="9512" y="670"/>
                      <a:pt x="9763" y="509"/>
                      <a:pt x="10057" y="364"/>
                    </a:cubicBezTo>
                    <a:cubicBezTo>
                      <a:pt x="10175" y="320"/>
                      <a:pt x="10301" y="299"/>
                      <a:pt x="10428" y="299"/>
                    </a:cubicBezTo>
                    <a:close/>
                    <a:moveTo>
                      <a:pt x="8918" y="1506"/>
                    </a:moveTo>
                    <a:cubicBezTo>
                      <a:pt x="8918" y="1558"/>
                      <a:pt x="8921" y="1621"/>
                      <a:pt x="8927" y="1682"/>
                    </a:cubicBezTo>
                    <a:cubicBezTo>
                      <a:pt x="8947" y="1834"/>
                      <a:pt x="8996" y="1981"/>
                      <a:pt x="9068" y="2114"/>
                    </a:cubicBezTo>
                    <a:cubicBezTo>
                      <a:pt x="7953" y="2367"/>
                      <a:pt x="6823" y="2555"/>
                      <a:pt x="5685" y="2661"/>
                    </a:cubicBezTo>
                    <a:cubicBezTo>
                      <a:pt x="5664" y="2661"/>
                      <a:pt x="5638" y="2659"/>
                      <a:pt x="5612" y="2656"/>
                    </a:cubicBezTo>
                    <a:lnTo>
                      <a:pt x="5610" y="2656"/>
                    </a:lnTo>
                    <a:cubicBezTo>
                      <a:pt x="5598" y="2653"/>
                      <a:pt x="5584" y="2647"/>
                      <a:pt x="5575" y="2644"/>
                    </a:cubicBezTo>
                    <a:lnTo>
                      <a:pt x="5540" y="2633"/>
                    </a:lnTo>
                    <a:cubicBezTo>
                      <a:pt x="5538" y="2630"/>
                      <a:pt x="5523" y="2627"/>
                      <a:pt x="5520" y="2624"/>
                    </a:cubicBezTo>
                    <a:cubicBezTo>
                      <a:pt x="5517" y="2624"/>
                      <a:pt x="5512" y="2618"/>
                      <a:pt x="5512" y="2618"/>
                    </a:cubicBezTo>
                    <a:cubicBezTo>
                      <a:pt x="5503" y="2612"/>
                      <a:pt x="5491" y="2607"/>
                      <a:pt x="5480" y="2598"/>
                    </a:cubicBezTo>
                    <a:cubicBezTo>
                      <a:pt x="5480" y="2598"/>
                      <a:pt x="5477" y="2592"/>
                      <a:pt x="5471" y="2592"/>
                    </a:cubicBezTo>
                    <a:cubicBezTo>
                      <a:pt x="5471" y="2595"/>
                      <a:pt x="5471" y="2597"/>
                      <a:pt x="5471" y="2597"/>
                    </a:cubicBezTo>
                    <a:cubicBezTo>
                      <a:pt x="5471" y="2597"/>
                      <a:pt x="5470" y="2595"/>
                      <a:pt x="5468" y="2592"/>
                    </a:cubicBezTo>
                    <a:cubicBezTo>
                      <a:pt x="5468" y="2589"/>
                      <a:pt x="5465" y="2589"/>
                      <a:pt x="5463" y="2587"/>
                    </a:cubicBezTo>
                    <a:lnTo>
                      <a:pt x="5460" y="2587"/>
                    </a:lnTo>
                    <a:cubicBezTo>
                      <a:pt x="5460" y="2587"/>
                      <a:pt x="5460" y="2585"/>
                      <a:pt x="5458" y="2585"/>
                    </a:cubicBezTo>
                    <a:cubicBezTo>
                      <a:pt x="5457" y="2585"/>
                      <a:pt x="5456" y="2586"/>
                      <a:pt x="5454" y="2587"/>
                    </a:cubicBezTo>
                    <a:cubicBezTo>
                      <a:pt x="5445" y="2572"/>
                      <a:pt x="5431" y="2558"/>
                      <a:pt x="5419" y="2543"/>
                    </a:cubicBezTo>
                    <a:cubicBezTo>
                      <a:pt x="5416" y="2535"/>
                      <a:pt x="5408" y="2529"/>
                      <a:pt x="5405" y="2517"/>
                    </a:cubicBezTo>
                    <a:cubicBezTo>
                      <a:pt x="5402" y="2512"/>
                      <a:pt x="5396" y="2503"/>
                      <a:pt x="5393" y="2491"/>
                    </a:cubicBezTo>
                    <a:lnTo>
                      <a:pt x="5391" y="2489"/>
                    </a:lnTo>
                    <a:cubicBezTo>
                      <a:pt x="5391" y="2486"/>
                      <a:pt x="5391" y="2483"/>
                      <a:pt x="5388" y="2477"/>
                    </a:cubicBezTo>
                    <a:cubicBezTo>
                      <a:pt x="5383" y="2472"/>
                      <a:pt x="5383" y="2470"/>
                      <a:pt x="5385" y="2470"/>
                    </a:cubicBezTo>
                    <a:cubicBezTo>
                      <a:pt x="5385" y="2470"/>
                      <a:pt x="5386" y="2470"/>
                      <a:pt x="5386" y="2471"/>
                    </a:cubicBezTo>
                    <a:lnTo>
                      <a:pt x="5386" y="2471"/>
                    </a:lnTo>
                    <a:cubicBezTo>
                      <a:pt x="5381" y="2460"/>
                      <a:pt x="5379" y="2448"/>
                      <a:pt x="5376" y="2442"/>
                    </a:cubicBezTo>
                    <a:cubicBezTo>
                      <a:pt x="5373" y="2431"/>
                      <a:pt x="5373" y="2419"/>
                      <a:pt x="5373" y="2414"/>
                    </a:cubicBezTo>
                    <a:cubicBezTo>
                      <a:pt x="5373" y="2396"/>
                      <a:pt x="5373" y="2376"/>
                      <a:pt x="5376" y="2359"/>
                    </a:cubicBezTo>
                    <a:cubicBezTo>
                      <a:pt x="5376" y="2347"/>
                      <a:pt x="5379" y="2342"/>
                      <a:pt x="5379" y="2330"/>
                    </a:cubicBezTo>
                    <a:cubicBezTo>
                      <a:pt x="5388" y="2313"/>
                      <a:pt x="5391" y="2295"/>
                      <a:pt x="5396" y="2275"/>
                    </a:cubicBezTo>
                    <a:lnTo>
                      <a:pt x="5408" y="2255"/>
                    </a:lnTo>
                    <a:cubicBezTo>
                      <a:pt x="5408" y="2252"/>
                      <a:pt x="5411" y="2246"/>
                      <a:pt x="5411" y="2246"/>
                    </a:cubicBezTo>
                    <a:cubicBezTo>
                      <a:pt x="5422" y="2229"/>
                      <a:pt x="5431" y="2215"/>
                      <a:pt x="5445" y="2200"/>
                    </a:cubicBezTo>
                    <a:cubicBezTo>
                      <a:pt x="5448" y="2197"/>
                      <a:pt x="5448" y="2195"/>
                      <a:pt x="5451" y="2195"/>
                    </a:cubicBezTo>
                    <a:cubicBezTo>
                      <a:pt x="5460" y="2186"/>
                      <a:pt x="5463" y="2180"/>
                      <a:pt x="5468" y="2174"/>
                    </a:cubicBezTo>
                    <a:cubicBezTo>
                      <a:pt x="5483" y="2160"/>
                      <a:pt x="5503" y="2146"/>
                      <a:pt x="5520" y="2137"/>
                    </a:cubicBezTo>
                    <a:cubicBezTo>
                      <a:pt x="5520" y="2137"/>
                      <a:pt x="5520" y="2131"/>
                      <a:pt x="5523" y="2131"/>
                    </a:cubicBezTo>
                    <a:lnTo>
                      <a:pt x="5523" y="2128"/>
                    </a:lnTo>
                    <a:lnTo>
                      <a:pt x="5532" y="2128"/>
                    </a:lnTo>
                    <a:cubicBezTo>
                      <a:pt x="5540" y="2123"/>
                      <a:pt x="5552" y="2117"/>
                      <a:pt x="5563" y="2111"/>
                    </a:cubicBezTo>
                    <a:cubicBezTo>
                      <a:pt x="5578" y="2102"/>
                      <a:pt x="5589" y="2099"/>
                      <a:pt x="5598" y="2094"/>
                    </a:cubicBezTo>
                    <a:cubicBezTo>
                      <a:pt x="5604" y="2094"/>
                      <a:pt x="5607" y="2088"/>
                      <a:pt x="5610" y="2088"/>
                    </a:cubicBezTo>
                    <a:cubicBezTo>
                      <a:pt x="5636" y="2082"/>
                      <a:pt x="5656" y="2079"/>
                      <a:pt x="5682" y="2074"/>
                    </a:cubicBezTo>
                    <a:cubicBezTo>
                      <a:pt x="5694" y="2079"/>
                      <a:pt x="5708" y="2081"/>
                      <a:pt x="5723" y="2081"/>
                    </a:cubicBezTo>
                    <a:cubicBezTo>
                      <a:pt x="5731" y="2081"/>
                      <a:pt x="5739" y="2080"/>
                      <a:pt x="5748" y="2079"/>
                    </a:cubicBezTo>
                    <a:cubicBezTo>
                      <a:pt x="6806" y="1898"/>
                      <a:pt x="7858" y="1696"/>
                      <a:pt x="8918" y="1506"/>
                    </a:cubicBezTo>
                    <a:close/>
                    <a:moveTo>
                      <a:pt x="3733" y="363"/>
                    </a:moveTo>
                    <a:cubicBezTo>
                      <a:pt x="3933" y="363"/>
                      <a:pt x="4135" y="388"/>
                      <a:pt x="4336" y="445"/>
                    </a:cubicBezTo>
                    <a:cubicBezTo>
                      <a:pt x="4667" y="540"/>
                      <a:pt x="4970" y="728"/>
                      <a:pt x="5203" y="984"/>
                    </a:cubicBezTo>
                    <a:cubicBezTo>
                      <a:pt x="5405" y="1206"/>
                      <a:pt x="5552" y="1488"/>
                      <a:pt x="5664" y="1771"/>
                    </a:cubicBezTo>
                    <a:cubicBezTo>
                      <a:pt x="5659" y="1771"/>
                      <a:pt x="5654" y="1770"/>
                      <a:pt x="5649" y="1770"/>
                    </a:cubicBezTo>
                    <a:cubicBezTo>
                      <a:pt x="5647" y="1770"/>
                      <a:pt x="5644" y="1770"/>
                      <a:pt x="5641" y="1771"/>
                    </a:cubicBezTo>
                    <a:cubicBezTo>
                      <a:pt x="5402" y="1808"/>
                      <a:pt x="5180" y="1970"/>
                      <a:pt x="5105" y="2209"/>
                    </a:cubicBezTo>
                    <a:cubicBezTo>
                      <a:pt x="5033" y="2431"/>
                      <a:pt x="5099" y="2676"/>
                      <a:pt x="5278" y="2829"/>
                    </a:cubicBezTo>
                    <a:cubicBezTo>
                      <a:pt x="5388" y="2918"/>
                      <a:pt x="5526" y="2958"/>
                      <a:pt x="5667" y="2964"/>
                    </a:cubicBezTo>
                    <a:lnTo>
                      <a:pt x="5679" y="2964"/>
                    </a:lnTo>
                    <a:cubicBezTo>
                      <a:pt x="5683" y="2964"/>
                      <a:pt x="5689" y="2965"/>
                      <a:pt x="5695" y="2965"/>
                    </a:cubicBezTo>
                    <a:cubicBezTo>
                      <a:pt x="5697" y="2965"/>
                      <a:pt x="5700" y="2965"/>
                      <a:pt x="5702" y="2964"/>
                    </a:cubicBezTo>
                    <a:cubicBezTo>
                      <a:pt x="5759" y="2961"/>
                      <a:pt x="5814" y="2953"/>
                      <a:pt x="5869" y="2947"/>
                    </a:cubicBezTo>
                    <a:lnTo>
                      <a:pt x="5869" y="2947"/>
                    </a:lnTo>
                    <a:cubicBezTo>
                      <a:pt x="5806" y="3771"/>
                      <a:pt x="5350" y="4489"/>
                      <a:pt x="4589" y="4878"/>
                    </a:cubicBezTo>
                    <a:cubicBezTo>
                      <a:pt x="4208" y="5073"/>
                      <a:pt x="3782" y="5176"/>
                      <a:pt x="3358" y="5176"/>
                    </a:cubicBezTo>
                    <a:cubicBezTo>
                      <a:pt x="2899" y="5176"/>
                      <a:pt x="2442" y="5056"/>
                      <a:pt x="2047" y="4803"/>
                    </a:cubicBezTo>
                    <a:cubicBezTo>
                      <a:pt x="1975" y="4754"/>
                      <a:pt x="1906" y="4705"/>
                      <a:pt x="1843" y="4653"/>
                    </a:cubicBezTo>
                    <a:cubicBezTo>
                      <a:pt x="1831" y="4644"/>
                      <a:pt x="1820" y="4633"/>
                      <a:pt x="1808" y="4630"/>
                    </a:cubicBezTo>
                    <a:cubicBezTo>
                      <a:pt x="1200" y="4120"/>
                      <a:pt x="871" y="3327"/>
                      <a:pt x="978" y="2532"/>
                    </a:cubicBezTo>
                    <a:cubicBezTo>
                      <a:pt x="1099" y="1609"/>
                      <a:pt x="1788" y="886"/>
                      <a:pt x="2644" y="575"/>
                    </a:cubicBezTo>
                    <a:cubicBezTo>
                      <a:pt x="2999" y="448"/>
                      <a:pt x="3364" y="363"/>
                      <a:pt x="3733" y="363"/>
                    </a:cubicBezTo>
                    <a:close/>
                    <a:moveTo>
                      <a:pt x="1828" y="5010"/>
                    </a:moveTo>
                    <a:cubicBezTo>
                      <a:pt x="1972" y="5108"/>
                      <a:pt x="2122" y="5186"/>
                      <a:pt x="2281" y="5255"/>
                    </a:cubicBezTo>
                    <a:cubicBezTo>
                      <a:pt x="2226" y="5593"/>
                      <a:pt x="2165" y="5927"/>
                      <a:pt x="2105" y="6261"/>
                    </a:cubicBezTo>
                    <a:cubicBezTo>
                      <a:pt x="2073" y="6434"/>
                      <a:pt x="2044" y="6607"/>
                      <a:pt x="2010" y="6783"/>
                    </a:cubicBezTo>
                    <a:cubicBezTo>
                      <a:pt x="2007" y="6794"/>
                      <a:pt x="2004" y="6809"/>
                      <a:pt x="2004" y="6820"/>
                    </a:cubicBezTo>
                    <a:cubicBezTo>
                      <a:pt x="1975" y="6985"/>
                      <a:pt x="1938" y="7149"/>
                      <a:pt x="1900" y="7313"/>
                    </a:cubicBezTo>
                    <a:cubicBezTo>
                      <a:pt x="1900" y="7316"/>
                      <a:pt x="1900" y="7325"/>
                      <a:pt x="1895" y="7330"/>
                    </a:cubicBezTo>
                    <a:cubicBezTo>
                      <a:pt x="1892" y="7356"/>
                      <a:pt x="1889" y="7385"/>
                      <a:pt x="1886" y="7411"/>
                    </a:cubicBezTo>
                    <a:cubicBezTo>
                      <a:pt x="1886" y="7414"/>
                      <a:pt x="1886" y="7417"/>
                      <a:pt x="1880" y="7420"/>
                    </a:cubicBezTo>
                    <a:lnTo>
                      <a:pt x="1880" y="7428"/>
                    </a:lnTo>
                    <a:lnTo>
                      <a:pt x="1871" y="7472"/>
                    </a:lnTo>
                    <a:cubicBezTo>
                      <a:pt x="1863" y="7498"/>
                      <a:pt x="1851" y="7521"/>
                      <a:pt x="1843" y="7547"/>
                    </a:cubicBezTo>
                    <a:cubicBezTo>
                      <a:pt x="1843" y="7552"/>
                      <a:pt x="1837" y="7555"/>
                      <a:pt x="1834" y="7558"/>
                    </a:cubicBezTo>
                    <a:lnTo>
                      <a:pt x="1834" y="7561"/>
                    </a:lnTo>
                    <a:lnTo>
                      <a:pt x="1820" y="7590"/>
                    </a:lnTo>
                    <a:cubicBezTo>
                      <a:pt x="1808" y="7610"/>
                      <a:pt x="1794" y="7624"/>
                      <a:pt x="1785" y="7642"/>
                    </a:cubicBezTo>
                    <a:cubicBezTo>
                      <a:pt x="1785" y="7642"/>
                      <a:pt x="1779" y="7642"/>
                      <a:pt x="1779" y="7645"/>
                    </a:cubicBezTo>
                    <a:lnTo>
                      <a:pt x="1756" y="7671"/>
                    </a:lnTo>
                    <a:cubicBezTo>
                      <a:pt x="1748" y="7676"/>
                      <a:pt x="1742" y="7682"/>
                      <a:pt x="1733" y="7688"/>
                    </a:cubicBezTo>
                    <a:lnTo>
                      <a:pt x="1687" y="7714"/>
                    </a:lnTo>
                    <a:cubicBezTo>
                      <a:pt x="1678" y="7714"/>
                      <a:pt x="1675" y="7717"/>
                      <a:pt x="1670" y="7717"/>
                    </a:cubicBezTo>
                    <a:cubicBezTo>
                      <a:pt x="1658" y="7717"/>
                      <a:pt x="1650" y="7720"/>
                      <a:pt x="1644" y="7720"/>
                    </a:cubicBezTo>
                    <a:cubicBezTo>
                      <a:pt x="1629" y="7720"/>
                      <a:pt x="1615" y="7720"/>
                      <a:pt x="1598" y="7717"/>
                    </a:cubicBezTo>
                    <a:cubicBezTo>
                      <a:pt x="1589" y="7717"/>
                      <a:pt x="1583" y="7714"/>
                      <a:pt x="1575" y="7711"/>
                    </a:cubicBezTo>
                    <a:cubicBezTo>
                      <a:pt x="1569" y="7711"/>
                      <a:pt x="1563" y="7705"/>
                      <a:pt x="1557" y="7702"/>
                    </a:cubicBezTo>
                    <a:cubicBezTo>
                      <a:pt x="1543" y="7691"/>
                      <a:pt x="1529" y="7685"/>
                      <a:pt x="1517" y="7673"/>
                    </a:cubicBezTo>
                    <a:cubicBezTo>
                      <a:pt x="1511" y="7668"/>
                      <a:pt x="1505" y="7662"/>
                      <a:pt x="1500" y="7659"/>
                    </a:cubicBezTo>
                    <a:cubicBezTo>
                      <a:pt x="1491" y="7653"/>
                      <a:pt x="1488" y="7645"/>
                      <a:pt x="1482" y="7639"/>
                    </a:cubicBezTo>
                    <a:cubicBezTo>
                      <a:pt x="1482" y="7639"/>
                      <a:pt x="1482" y="7633"/>
                      <a:pt x="1477" y="7633"/>
                    </a:cubicBezTo>
                    <a:cubicBezTo>
                      <a:pt x="1471" y="7616"/>
                      <a:pt x="1459" y="7599"/>
                      <a:pt x="1448" y="7581"/>
                    </a:cubicBezTo>
                    <a:cubicBezTo>
                      <a:pt x="1448" y="7575"/>
                      <a:pt x="1448" y="7573"/>
                      <a:pt x="1445" y="7570"/>
                    </a:cubicBezTo>
                    <a:lnTo>
                      <a:pt x="1445" y="7564"/>
                    </a:lnTo>
                    <a:cubicBezTo>
                      <a:pt x="1445" y="7561"/>
                      <a:pt x="1445" y="7561"/>
                      <a:pt x="1442" y="7558"/>
                    </a:cubicBezTo>
                    <a:lnTo>
                      <a:pt x="1442" y="7555"/>
                    </a:lnTo>
                    <a:cubicBezTo>
                      <a:pt x="1442" y="7550"/>
                      <a:pt x="1439" y="7544"/>
                      <a:pt x="1439" y="7541"/>
                    </a:cubicBezTo>
                    <a:cubicBezTo>
                      <a:pt x="1433" y="7515"/>
                      <a:pt x="1433" y="7492"/>
                      <a:pt x="1428" y="7469"/>
                    </a:cubicBezTo>
                    <a:lnTo>
                      <a:pt x="1428" y="7454"/>
                    </a:lnTo>
                    <a:cubicBezTo>
                      <a:pt x="1428" y="7440"/>
                      <a:pt x="1431" y="7426"/>
                      <a:pt x="1431" y="7414"/>
                    </a:cubicBezTo>
                    <a:cubicBezTo>
                      <a:pt x="1433" y="7403"/>
                      <a:pt x="1439" y="7391"/>
                      <a:pt x="1442" y="7379"/>
                    </a:cubicBezTo>
                    <a:cubicBezTo>
                      <a:pt x="1569" y="6590"/>
                      <a:pt x="1699" y="5800"/>
                      <a:pt x="1828" y="5010"/>
                    </a:cubicBezTo>
                    <a:close/>
                    <a:moveTo>
                      <a:pt x="1240" y="6789"/>
                    </a:moveTo>
                    <a:cubicBezTo>
                      <a:pt x="1211" y="6970"/>
                      <a:pt x="1177" y="7158"/>
                      <a:pt x="1148" y="7345"/>
                    </a:cubicBezTo>
                    <a:cubicBezTo>
                      <a:pt x="1145" y="7356"/>
                      <a:pt x="1139" y="7368"/>
                      <a:pt x="1139" y="7382"/>
                    </a:cubicBezTo>
                    <a:cubicBezTo>
                      <a:pt x="1116" y="7627"/>
                      <a:pt x="1220" y="7875"/>
                      <a:pt x="1451" y="7979"/>
                    </a:cubicBezTo>
                    <a:cubicBezTo>
                      <a:pt x="1509" y="8005"/>
                      <a:pt x="1568" y="8017"/>
                      <a:pt x="1627" y="8017"/>
                    </a:cubicBezTo>
                    <a:cubicBezTo>
                      <a:pt x="1788" y="8017"/>
                      <a:pt x="1943" y="7928"/>
                      <a:pt x="2044" y="7797"/>
                    </a:cubicBezTo>
                    <a:cubicBezTo>
                      <a:pt x="2140" y="7671"/>
                      <a:pt x="2180" y="7503"/>
                      <a:pt x="2197" y="7345"/>
                    </a:cubicBezTo>
                    <a:cubicBezTo>
                      <a:pt x="2217" y="7270"/>
                      <a:pt x="2235" y="7192"/>
                      <a:pt x="2249" y="7114"/>
                    </a:cubicBezTo>
                    <a:cubicBezTo>
                      <a:pt x="2482" y="7379"/>
                      <a:pt x="2592" y="7743"/>
                      <a:pt x="2485" y="8094"/>
                    </a:cubicBezTo>
                    <a:cubicBezTo>
                      <a:pt x="2396" y="8406"/>
                      <a:pt x="2168" y="8656"/>
                      <a:pt x="1877" y="8786"/>
                    </a:cubicBezTo>
                    <a:cubicBezTo>
                      <a:pt x="1753" y="8840"/>
                      <a:pt x="1626" y="8865"/>
                      <a:pt x="1501" y="8865"/>
                    </a:cubicBezTo>
                    <a:cubicBezTo>
                      <a:pt x="875" y="8865"/>
                      <a:pt x="296" y="8247"/>
                      <a:pt x="448" y="7584"/>
                    </a:cubicBezTo>
                    <a:cubicBezTo>
                      <a:pt x="537" y="7192"/>
                      <a:pt x="857" y="6890"/>
                      <a:pt x="1240" y="6789"/>
                    </a:cubicBezTo>
                    <a:close/>
                    <a:moveTo>
                      <a:pt x="10424" y="0"/>
                    </a:moveTo>
                    <a:cubicBezTo>
                      <a:pt x="10219" y="0"/>
                      <a:pt x="10015" y="45"/>
                      <a:pt x="9829" y="140"/>
                    </a:cubicBezTo>
                    <a:cubicBezTo>
                      <a:pt x="9815" y="148"/>
                      <a:pt x="9812" y="154"/>
                      <a:pt x="9800" y="166"/>
                    </a:cubicBezTo>
                    <a:cubicBezTo>
                      <a:pt x="9544" y="304"/>
                      <a:pt x="9322" y="468"/>
                      <a:pt x="9155" y="725"/>
                    </a:cubicBezTo>
                    <a:cubicBezTo>
                      <a:pt x="9062" y="869"/>
                      <a:pt x="8993" y="1024"/>
                      <a:pt x="8956" y="1189"/>
                    </a:cubicBezTo>
                    <a:cubicBezTo>
                      <a:pt x="7961" y="1367"/>
                      <a:pt x="6967" y="1555"/>
                      <a:pt x="5973" y="1728"/>
                    </a:cubicBezTo>
                    <a:cubicBezTo>
                      <a:pt x="5734" y="1105"/>
                      <a:pt x="5350" y="569"/>
                      <a:pt x="4728" y="275"/>
                    </a:cubicBezTo>
                    <a:cubicBezTo>
                      <a:pt x="4423" y="129"/>
                      <a:pt x="4085" y="66"/>
                      <a:pt x="3746" y="66"/>
                    </a:cubicBezTo>
                    <a:cubicBezTo>
                      <a:pt x="3504" y="66"/>
                      <a:pt x="3261" y="98"/>
                      <a:pt x="3030" y="154"/>
                    </a:cubicBezTo>
                    <a:cubicBezTo>
                      <a:pt x="2004" y="408"/>
                      <a:pt x="1082" y="1050"/>
                      <a:pt x="768" y="2105"/>
                    </a:cubicBezTo>
                    <a:cubicBezTo>
                      <a:pt x="488" y="3048"/>
                      <a:pt x="782" y="4085"/>
                      <a:pt x="1500" y="4757"/>
                    </a:cubicBezTo>
                    <a:cubicBezTo>
                      <a:pt x="1517" y="4774"/>
                      <a:pt x="1540" y="4791"/>
                      <a:pt x="1560" y="4809"/>
                    </a:cubicBezTo>
                    <a:cubicBezTo>
                      <a:pt x="1471" y="5365"/>
                      <a:pt x="1376" y="5918"/>
                      <a:pt x="1286" y="6475"/>
                    </a:cubicBezTo>
                    <a:cubicBezTo>
                      <a:pt x="808" y="6544"/>
                      <a:pt x="390" y="6892"/>
                      <a:pt x="214" y="7336"/>
                    </a:cubicBezTo>
                    <a:cubicBezTo>
                      <a:pt x="1" y="7864"/>
                      <a:pt x="200" y="8480"/>
                      <a:pt x="624" y="8844"/>
                    </a:cubicBezTo>
                    <a:cubicBezTo>
                      <a:pt x="684" y="8895"/>
                      <a:pt x="747" y="8939"/>
                      <a:pt x="811" y="8976"/>
                    </a:cubicBezTo>
                    <a:cubicBezTo>
                      <a:pt x="938" y="9057"/>
                      <a:pt x="1070" y="9112"/>
                      <a:pt x="1229" y="9143"/>
                    </a:cubicBezTo>
                    <a:cubicBezTo>
                      <a:pt x="1315" y="9162"/>
                      <a:pt x="1402" y="9171"/>
                      <a:pt x="1490" y="9171"/>
                    </a:cubicBezTo>
                    <a:cubicBezTo>
                      <a:pt x="1609" y="9171"/>
                      <a:pt x="1728" y="9154"/>
                      <a:pt x="1843" y="9117"/>
                    </a:cubicBezTo>
                    <a:cubicBezTo>
                      <a:pt x="2249" y="8996"/>
                      <a:pt x="2580" y="8694"/>
                      <a:pt x="2736" y="8296"/>
                    </a:cubicBezTo>
                    <a:cubicBezTo>
                      <a:pt x="2952" y="7746"/>
                      <a:pt x="2759" y="7140"/>
                      <a:pt x="2318" y="6768"/>
                    </a:cubicBezTo>
                    <a:cubicBezTo>
                      <a:pt x="2347" y="6619"/>
                      <a:pt x="2370" y="6472"/>
                      <a:pt x="2399" y="6322"/>
                    </a:cubicBezTo>
                    <a:cubicBezTo>
                      <a:pt x="2462" y="6002"/>
                      <a:pt x="2514" y="5682"/>
                      <a:pt x="2569" y="5362"/>
                    </a:cubicBezTo>
                    <a:cubicBezTo>
                      <a:pt x="2832" y="5437"/>
                      <a:pt x="3105" y="5475"/>
                      <a:pt x="3380" y="5475"/>
                    </a:cubicBezTo>
                    <a:cubicBezTo>
                      <a:pt x="3715" y="5475"/>
                      <a:pt x="4051" y="5419"/>
                      <a:pt x="4373" y="5304"/>
                    </a:cubicBezTo>
                    <a:cubicBezTo>
                      <a:pt x="4875" y="5126"/>
                      <a:pt x="5324" y="4809"/>
                      <a:pt x="5650" y="4388"/>
                    </a:cubicBezTo>
                    <a:cubicBezTo>
                      <a:pt x="5981" y="3964"/>
                      <a:pt x="6146" y="3448"/>
                      <a:pt x="6174" y="2915"/>
                    </a:cubicBezTo>
                    <a:cubicBezTo>
                      <a:pt x="7209" y="2800"/>
                      <a:pt x="8235" y="2618"/>
                      <a:pt x="9250" y="2382"/>
                    </a:cubicBezTo>
                    <a:cubicBezTo>
                      <a:pt x="9523" y="2699"/>
                      <a:pt x="9933" y="2906"/>
                      <a:pt x="10348" y="2915"/>
                    </a:cubicBezTo>
                    <a:cubicBezTo>
                      <a:pt x="10354" y="2915"/>
                      <a:pt x="10360" y="2915"/>
                      <a:pt x="10366" y="2915"/>
                    </a:cubicBezTo>
                    <a:cubicBezTo>
                      <a:pt x="11466" y="2915"/>
                      <a:pt x="12229" y="1644"/>
                      <a:pt x="11659" y="681"/>
                    </a:cubicBezTo>
                    <a:cubicBezTo>
                      <a:pt x="11407" y="256"/>
                      <a:pt x="10915" y="0"/>
                      <a:pt x="10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a:off x="3376625" y="4567250"/>
                <a:ext cx="57425" cy="51950"/>
              </a:xfrm>
              <a:custGeom>
                <a:avLst/>
                <a:gdLst/>
                <a:ahLst/>
                <a:cxnLst/>
                <a:rect l="l" t="t" r="r" b="b"/>
                <a:pathLst>
                  <a:path w="2297" h="2078" extrusionOk="0">
                    <a:moveTo>
                      <a:pt x="944" y="1"/>
                    </a:moveTo>
                    <a:lnTo>
                      <a:pt x="944" y="1"/>
                    </a:lnTo>
                    <a:cubicBezTo>
                      <a:pt x="561" y="102"/>
                      <a:pt x="241" y="404"/>
                      <a:pt x="152" y="796"/>
                    </a:cubicBezTo>
                    <a:cubicBezTo>
                      <a:pt x="0" y="1459"/>
                      <a:pt x="579" y="2077"/>
                      <a:pt x="1205" y="2077"/>
                    </a:cubicBezTo>
                    <a:cubicBezTo>
                      <a:pt x="1330" y="2077"/>
                      <a:pt x="1457" y="2052"/>
                      <a:pt x="1581" y="1998"/>
                    </a:cubicBezTo>
                    <a:cubicBezTo>
                      <a:pt x="1872" y="1868"/>
                      <a:pt x="2100" y="1618"/>
                      <a:pt x="2189" y="1306"/>
                    </a:cubicBezTo>
                    <a:cubicBezTo>
                      <a:pt x="2296" y="955"/>
                      <a:pt x="2186" y="591"/>
                      <a:pt x="1953" y="326"/>
                    </a:cubicBezTo>
                    <a:cubicBezTo>
                      <a:pt x="1939" y="404"/>
                      <a:pt x="1921" y="482"/>
                      <a:pt x="1901" y="557"/>
                    </a:cubicBezTo>
                    <a:cubicBezTo>
                      <a:pt x="1884" y="715"/>
                      <a:pt x="1844" y="883"/>
                      <a:pt x="1748" y="1009"/>
                    </a:cubicBezTo>
                    <a:cubicBezTo>
                      <a:pt x="1647" y="1140"/>
                      <a:pt x="1492" y="1229"/>
                      <a:pt x="1331" y="1229"/>
                    </a:cubicBezTo>
                    <a:cubicBezTo>
                      <a:pt x="1272" y="1229"/>
                      <a:pt x="1213" y="1217"/>
                      <a:pt x="1155" y="1191"/>
                    </a:cubicBezTo>
                    <a:cubicBezTo>
                      <a:pt x="924" y="1087"/>
                      <a:pt x="820" y="839"/>
                      <a:pt x="843" y="594"/>
                    </a:cubicBezTo>
                    <a:cubicBezTo>
                      <a:pt x="843" y="580"/>
                      <a:pt x="849" y="568"/>
                      <a:pt x="852" y="557"/>
                    </a:cubicBezTo>
                    <a:cubicBezTo>
                      <a:pt x="881" y="370"/>
                      <a:pt x="915" y="182"/>
                      <a:pt x="9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5"/>
              <p:cNvSpPr/>
              <p:nvPr/>
            </p:nvSpPr>
            <p:spPr>
              <a:xfrm>
                <a:off x="3404900" y="4522800"/>
                <a:ext cx="21350" cy="67750"/>
              </a:xfrm>
              <a:custGeom>
                <a:avLst/>
                <a:gdLst/>
                <a:ahLst/>
                <a:cxnLst/>
                <a:rect l="l" t="t" r="r" b="b"/>
                <a:pathLst>
                  <a:path w="854" h="2710" extrusionOk="0">
                    <a:moveTo>
                      <a:pt x="401" y="0"/>
                    </a:moveTo>
                    <a:cubicBezTo>
                      <a:pt x="272" y="790"/>
                      <a:pt x="142" y="1580"/>
                      <a:pt x="15" y="2367"/>
                    </a:cubicBezTo>
                    <a:cubicBezTo>
                      <a:pt x="12" y="2381"/>
                      <a:pt x="6" y="2393"/>
                      <a:pt x="4" y="2404"/>
                    </a:cubicBezTo>
                    <a:cubicBezTo>
                      <a:pt x="4" y="2416"/>
                      <a:pt x="1" y="2430"/>
                      <a:pt x="1" y="2444"/>
                    </a:cubicBezTo>
                    <a:lnTo>
                      <a:pt x="1" y="2459"/>
                    </a:lnTo>
                    <a:cubicBezTo>
                      <a:pt x="6" y="2482"/>
                      <a:pt x="6" y="2505"/>
                      <a:pt x="12" y="2531"/>
                    </a:cubicBezTo>
                    <a:cubicBezTo>
                      <a:pt x="12" y="2534"/>
                      <a:pt x="15" y="2540"/>
                      <a:pt x="15" y="2545"/>
                    </a:cubicBezTo>
                    <a:lnTo>
                      <a:pt x="15" y="2548"/>
                    </a:lnTo>
                    <a:cubicBezTo>
                      <a:pt x="18" y="2551"/>
                      <a:pt x="18" y="2551"/>
                      <a:pt x="18" y="2554"/>
                    </a:cubicBezTo>
                    <a:lnTo>
                      <a:pt x="18" y="2560"/>
                    </a:lnTo>
                    <a:cubicBezTo>
                      <a:pt x="21" y="2563"/>
                      <a:pt x="21" y="2565"/>
                      <a:pt x="21" y="2568"/>
                    </a:cubicBezTo>
                    <a:cubicBezTo>
                      <a:pt x="32" y="2589"/>
                      <a:pt x="44" y="2606"/>
                      <a:pt x="50" y="2623"/>
                    </a:cubicBezTo>
                    <a:cubicBezTo>
                      <a:pt x="55" y="2623"/>
                      <a:pt x="55" y="2626"/>
                      <a:pt x="55" y="2626"/>
                    </a:cubicBezTo>
                    <a:cubicBezTo>
                      <a:pt x="61" y="2635"/>
                      <a:pt x="64" y="2643"/>
                      <a:pt x="73" y="2649"/>
                    </a:cubicBezTo>
                    <a:cubicBezTo>
                      <a:pt x="78" y="2652"/>
                      <a:pt x="84" y="2658"/>
                      <a:pt x="90" y="2663"/>
                    </a:cubicBezTo>
                    <a:cubicBezTo>
                      <a:pt x="102" y="2675"/>
                      <a:pt x="116" y="2681"/>
                      <a:pt x="130" y="2692"/>
                    </a:cubicBezTo>
                    <a:cubicBezTo>
                      <a:pt x="136" y="2695"/>
                      <a:pt x="142" y="2698"/>
                      <a:pt x="148" y="2698"/>
                    </a:cubicBezTo>
                    <a:cubicBezTo>
                      <a:pt x="156" y="2704"/>
                      <a:pt x="162" y="2707"/>
                      <a:pt x="171" y="2707"/>
                    </a:cubicBezTo>
                    <a:cubicBezTo>
                      <a:pt x="188" y="2710"/>
                      <a:pt x="202" y="2710"/>
                      <a:pt x="217" y="2710"/>
                    </a:cubicBezTo>
                    <a:cubicBezTo>
                      <a:pt x="223" y="2710"/>
                      <a:pt x="231" y="2707"/>
                      <a:pt x="243" y="2707"/>
                    </a:cubicBezTo>
                    <a:cubicBezTo>
                      <a:pt x="248" y="2707"/>
                      <a:pt x="251" y="2704"/>
                      <a:pt x="260" y="2704"/>
                    </a:cubicBezTo>
                    <a:lnTo>
                      <a:pt x="306" y="2678"/>
                    </a:lnTo>
                    <a:cubicBezTo>
                      <a:pt x="312" y="2669"/>
                      <a:pt x="321" y="2666"/>
                      <a:pt x="329" y="2661"/>
                    </a:cubicBezTo>
                    <a:lnTo>
                      <a:pt x="352" y="2635"/>
                    </a:lnTo>
                    <a:cubicBezTo>
                      <a:pt x="352" y="2632"/>
                      <a:pt x="358" y="2632"/>
                      <a:pt x="358" y="2632"/>
                    </a:cubicBezTo>
                    <a:cubicBezTo>
                      <a:pt x="367" y="2612"/>
                      <a:pt x="381" y="2597"/>
                      <a:pt x="393" y="2580"/>
                    </a:cubicBezTo>
                    <a:lnTo>
                      <a:pt x="407" y="2551"/>
                    </a:lnTo>
                    <a:cubicBezTo>
                      <a:pt x="410" y="2544"/>
                      <a:pt x="414" y="2536"/>
                      <a:pt x="415" y="2536"/>
                    </a:cubicBezTo>
                    <a:cubicBezTo>
                      <a:pt x="416" y="2536"/>
                      <a:pt x="416" y="2536"/>
                      <a:pt x="416" y="2537"/>
                    </a:cubicBezTo>
                    <a:cubicBezTo>
                      <a:pt x="424" y="2511"/>
                      <a:pt x="436" y="2488"/>
                      <a:pt x="444" y="2462"/>
                    </a:cubicBezTo>
                    <a:lnTo>
                      <a:pt x="453" y="2418"/>
                    </a:lnTo>
                    <a:lnTo>
                      <a:pt x="453" y="2410"/>
                    </a:lnTo>
                    <a:cubicBezTo>
                      <a:pt x="456" y="2407"/>
                      <a:pt x="456" y="2404"/>
                      <a:pt x="456" y="2401"/>
                    </a:cubicBezTo>
                    <a:cubicBezTo>
                      <a:pt x="462" y="2375"/>
                      <a:pt x="465" y="2346"/>
                      <a:pt x="468" y="2320"/>
                    </a:cubicBezTo>
                    <a:cubicBezTo>
                      <a:pt x="470" y="2315"/>
                      <a:pt x="470" y="2306"/>
                      <a:pt x="470" y="2303"/>
                    </a:cubicBezTo>
                    <a:cubicBezTo>
                      <a:pt x="511" y="2139"/>
                      <a:pt x="548" y="1975"/>
                      <a:pt x="577" y="1810"/>
                    </a:cubicBezTo>
                    <a:cubicBezTo>
                      <a:pt x="577" y="1799"/>
                      <a:pt x="580" y="1784"/>
                      <a:pt x="583" y="1773"/>
                    </a:cubicBezTo>
                    <a:cubicBezTo>
                      <a:pt x="615" y="1597"/>
                      <a:pt x="643" y="1424"/>
                      <a:pt x="678" y="1251"/>
                    </a:cubicBezTo>
                    <a:cubicBezTo>
                      <a:pt x="738" y="917"/>
                      <a:pt x="796" y="583"/>
                      <a:pt x="854" y="245"/>
                    </a:cubicBezTo>
                    <a:cubicBezTo>
                      <a:pt x="695" y="176"/>
                      <a:pt x="545" y="98"/>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5"/>
              <p:cNvSpPr/>
              <p:nvPr/>
            </p:nvSpPr>
            <p:spPr>
              <a:xfrm>
                <a:off x="3503550" y="4434900"/>
                <a:ext cx="92400" cy="29200"/>
              </a:xfrm>
              <a:custGeom>
                <a:avLst/>
                <a:gdLst/>
                <a:ahLst/>
                <a:cxnLst/>
                <a:rect l="l" t="t" r="r" b="b"/>
                <a:pathLst>
                  <a:path w="3696" h="1168" extrusionOk="0">
                    <a:moveTo>
                      <a:pt x="3545" y="0"/>
                    </a:moveTo>
                    <a:cubicBezTo>
                      <a:pt x="2487" y="193"/>
                      <a:pt x="1433" y="395"/>
                      <a:pt x="378" y="580"/>
                    </a:cubicBezTo>
                    <a:cubicBezTo>
                      <a:pt x="367" y="582"/>
                      <a:pt x="358" y="584"/>
                      <a:pt x="348" y="584"/>
                    </a:cubicBezTo>
                    <a:cubicBezTo>
                      <a:pt x="336" y="584"/>
                      <a:pt x="324" y="581"/>
                      <a:pt x="312" y="577"/>
                    </a:cubicBezTo>
                    <a:cubicBezTo>
                      <a:pt x="288" y="580"/>
                      <a:pt x="265" y="585"/>
                      <a:pt x="239" y="591"/>
                    </a:cubicBezTo>
                    <a:cubicBezTo>
                      <a:pt x="237" y="591"/>
                      <a:pt x="234" y="594"/>
                      <a:pt x="231" y="594"/>
                    </a:cubicBezTo>
                    <a:cubicBezTo>
                      <a:pt x="219" y="603"/>
                      <a:pt x="208" y="605"/>
                      <a:pt x="193" y="614"/>
                    </a:cubicBezTo>
                    <a:cubicBezTo>
                      <a:pt x="182" y="620"/>
                      <a:pt x="173" y="623"/>
                      <a:pt x="162" y="631"/>
                    </a:cubicBezTo>
                    <a:cubicBezTo>
                      <a:pt x="162" y="631"/>
                      <a:pt x="159" y="637"/>
                      <a:pt x="147" y="643"/>
                    </a:cubicBezTo>
                    <a:cubicBezTo>
                      <a:pt x="130" y="652"/>
                      <a:pt x="110" y="666"/>
                      <a:pt x="95" y="680"/>
                    </a:cubicBezTo>
                    <a:cubicBezTo>
                      <a:pt x="90" y="686"/>
                      <a:pt x="87" y="692"/>
                      <a:pt x="78" y="701"/>
                    </a:cubicBezTo>
                    <a:cubicBezTo>
                      <a:pt x="75" y="701"/>
                      <a:pt x="75" y="703"/>
                      <a:pt x="72" y="706"/>
                    </a:cubicBezTo>
                    <a:cubicBezTo>
                      <a:pt x="58" y="721"/>
                      <a:pt x="49" y="735"/>
                      <a:pt x="38" y="752"/>
                    </a:cubicBezTo>
                    <a:cubicBezTo>
                      <a:pt x="38" y="752"/>
                      <a:pt x="35" y="758"/>
                      <a:pt x="35" y="761"/>
                    </a:cubicBezTo>
                    <a:lnTo>
                      <a:pt x="23" y="781"/>
                    </a:lnTo>
                    <a:cubicBezTo>
                      <a:pt x="18" y="801"/>
                      <a:pt x="15" y="819"/>
                      <a:pt x="6" y="836"/>
                    </a:cubicBezTo>
                    <a:cubicBezTo>
                      <a:pt x="6" y="848"/>
                      <a:pt x="3" y="853"/>
                      <a:pt x="3" y="865"/>
                    </a:cubicBezTo>
                    <a:cubicBezTo>
                      <a:pt x="0" y="882"/>
                      <a:pt x="0" y="902"/>
                      <a:pt x="0" y="920"/>
                    </a:cubicBezTo>
                    <a:cubicBezTo>
                      <a:pt x="0" y="925"/>
                      <a:pt x="0" y="937"/>
                      <a:pt x="3" y="948"/>
                    </a:cubicBezTo>
                    <a:cubicBezTo>
                      <a:pt x="6" y="954"/>
                      <a:pt x="8" y="966"/>
                      <a:pt x="13" y="977"/>
                    </a:cubicBezTo>
                    <a:lnTo>
                      <a:pt x="13" y="977"/>
                    </a:lnTo>
                    <a:cubicBezTo>
                      <a:pt x="13" y="976"/>
                      <a:pt x="12" y="976"/>
                      <a:pt x="12" y="976"/>
                    </a:cubicBezTo>
                    <a:cubicBezTo>
                      <a:pt x="10" y="976"/>
                      <a:pt x="10" y="978"/>
                      <a:pt x="15" y="983"/>
                    </a:cubicBezTo>
                    <a:cubicBezTo>
                      <a:pt x="18" y="989"/>
                      <a:pt x="18" y="992"/>
                      <a:pt x="18" y="995"/>
                    </a:cubicBezTo>
                    <a:lnTo>
                      <a:pt x="20" y="997"/>
                    </a:lnTo>
                    <a:cubicBezTo>
                      <a:pt x="23" y="1009"/>
                      <a:pt x="29" y="1018"/>
                      <a:pt x="32" y="1023"/>
                    </a:cubicBezTo>
                    <a:cubicBezTo>
                      <a:pt x="35" y="1035"/>
                      <a:pt x="43" y="1041"/>
                      <a:pt x="46" y="1049"/>
                    </a:cubicBezTo>
                    <a:cubicBezTo>
                      <a:pt x="58" y="1064"/>
                      <a:pt x="72" y="1078"/>
                      <a:pt x="81" y="1093"/>
                    </a:cubicBezTo>
                    <a:cubicBezTo>
                      <a:pt x="83" y="1092"/>
                      <a:pt x="84" y="1091"/>
                      <a:pt x="85" y="1091"/>
                    </a:cubicBezTo>
                    <a:cubicBezTo>
                      <a:pt x="87" y="1091"/>
                      <a:pt x="87" y="1093"/>
                      <a:pt x="87" y="1093"/>
                    </a:cubicBezTo>
                    <a:lnTo>
                      <a:pt x="90" y="1093"/>
                    </a:lnTo>
                    <a:cubicBezTo>
                      <a:pt x="95" y="1093"/>
                      <a:pt x="98" y="1095"/>
                      <a:pt x="98" y="1098"/>
                    </a:cubicBezTo>
                    <a:cubicBezTo>
                      <a:pt x="104" y="1098"/>
                      <a:pt x="107" y="1104"/>
                      <a:pt x="107" y="1104"/>
                    </a:cubicBezTo>
                    <a:cubicBezTo>
                      <a:pt x="118" y="1113"/>
                      <a:pt x="130" y="1118"/>
                      <a:pt x="139" y="1124"/>
                    </a:cubicBezTo>
                    <a:cubicBezTo>
                      <a:pt x="139" y="1124"/>
                      <a:pt x="144" y="1127"/>
                      <a:pt x="147" y="1127"/>
                    </a:cubicBezTo>
                    <a:cubicBezTo>
                      <a:pt x="150" y="1133"/>
                      <a:pt x="165" y="1136"/>
                      <a:pt x="167" y="1139"/>
                    </a:cubicBezTo>
                    <a:lnTo>
                      <a:pt x="202" y="1150"/>
                    </a:lnTo>
                    <a:cubicBezTo>
                      <a:pt x="211" y="1153"/>
                      <a:pt x="225" y="1156"/>
                      <a:pt x="237" y="1162"/>
                    </a:cubicBezTo>
                    <a:lnTo>
                      <a:pt x="239" y="1162"/>
                    </a:lnTo>
                    <a:cubicBezTo>
                      <a:pt x="265" y="1165"/>
                      <a:pt x="291" y="1167"/>
                      <a:pt x="312" y="1167"/>
                    </a:cubicBezTo>
                    <a:cubicBezTo>
                      <a:pt x="1450" y="1061"/>
                      <a:pt x="2580" y="873"/>
                      <a:pt x="3695" y="620"/>
                    </a:cubicBezTo>
                    <a:cubicBezTo>
                      <a:pt x="3623" y="487"/>
                      <a:pt x="3574" y="340"/>
                      <a:pt x="3554" y="188"/>
                    </a:cubicBezTo>
                    <a:cubicBezTo>
                      <a:pt x="3548" y="124"/>
                      <a:pt x="3545" y="61"/>
                      <a:pt x="35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a:off x="3598300" y="4405000"/>
                <a:ext cx="61625" cy="57850"/>
              </a:xfrm>
              <a:custGeom>
                <a:avLst/>
                <a:gdLst/>
                <a:ahLst/>
                <a:cxnLst/>
                <a:rect l="l" t="t" r="r" b="b"/>
                <a:pathLst>
                  <a:path w="2465" h="2314" extrusionOk="0">
                    <a:moveTo>
                      <a:pt x="1265" y="1"/>
                    </a:moveTo>
                    <a:cubicBezTo>
                      <a:pt x="1138" y="1"/>
                      <a:pt x="1012" y="22"/>
                      <a:pt x="894" y="66"/>
                    </a:cubicBezTo>
                    <a:cubicBezTo>
                      <a:pt x="600" y="211"/>
                      <a:pt x="349" y="372"/>
                      <a:pt x="188" y="663"/>
                    </a:cubicBezTo>
                    <a:cubicBezTo>
                      <a:pt x="35" y="943"/>
                      <a:pt x="0" y="1283"/>
                      <a:pt x="118" y="1580"/>
                    </a:cubicBezTo>
                    <a:cubicBezTo>
                      <a:pt x="291" y="2014"/>
                      <a:pt x="754" y="2313"/>
                      <a:pt x="1219" y="2313"/>
                    </a:cubicBezTo>
                    <a:cubicBezTo>
                      <a:pt x="1275" y="2313"/>
                      <a:pt x="1331" y="2309"/>
                      <a:pt x="1387" y="2300"/>
                    </a:cubicBezTo>
                    <a:cubicBezTo>
                      <a:pt x="1764" y="2240"/>
                      <a:pt x="2098" y="1983"/>
                      <a:pt x="2268" y="1640"/>
                    </a:cubicBezTo>
                    <a:cubicBezTo>
                      <a:pt x="2464" y="1251"/>
                      <a:pt x="2427" y="744"/>
                      <a:pt x="2144" y="401"/>
                    </a:cubicBezTo>
                    <a:cubicBezTo>
                      <a:pt x="1936" y="146"/>
                      <a:pt x="1598" y="1"/>
                      <a:pt x="1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a:off x="3415150" y="4586200"/>
                <a:ext cx="225" cy="400"/>
              </a:xfrm>
              <a:custGeom>
                <a:avLst/>
                <a:gdLst/>
                <a:ahLst/>
                <a:cxnLst/>
                <a:rect l="l" t="t" r="r" b="b"/>
                <a:pathLst>
                  <a:path w="9" h="16" extrusionOk="0">
                    <a:moveTo>
                      <a:pt x="8" y="0"/>
                    </a:moveTo>
                    <a:cubicBezTo>
                      <a:pt x="6" y="0"/>
                      <a:pt x="1" y="8"/>
                      <a:pt x="6" y="15"/>
                    </a:cubicBezTo>
                    <a:lnTo>
                      <a:pt x="6" y="12"/>
                    </a:lnTo>
                    <a:cubicBezTo>
                      <a:pt x="6" y="9"/>
                      <a:pt x="9" y="6"/>
                      <a:pt x="9" y="1"/>
                    </a:cubicBezTo>
                    <a:cubicBezTo>
                      <a:pt x="9" y="0"/>
                      <a:pt x="8" y="0"/>
                      <a:pt x="8" y="0"/>
                    </a:cubicBezTo>
                    <a:close/>
                  </a:path>
                </a:pathLst>
              </a:custGeom>
              <a:solidFill>
                <a:srgbClr val="680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5"/>
              <p:cNvSpPr/>
              <p:nvPr/>
            </p:nvSpPr>
            <p:spPr>
              <a:xfrm>
                <a:off x="3411400" y="4471925"/>
                <a:ext cx="75" cy="400"/>
              </a:xfrm>
              <a:custGeom>
                <a:avLst/>
                <a:gdLst/>
                <a:ahLst/>
                <a:cxnLst/>
                <a:rect l="l" t="t" r="r" b="b"/>
                <a:pathLst>
                  <a:path w="3" h="16" extrusionOk="0">
                    <a:moveTo>
                      <a:pt x="3" y="1"/>
                    </a:moveTo>
                    <a:cubicBezTo>
                      <a:pt x="0" y="4"/>
                      <a:pt x="0" y="9"/>
                      <a:pt x="3" y="15"/>
                    </a:cubicBezTo>
                    <a:lnTo>
                      <a:pt x="3" y="1"/>
                    </a:lnTo>
                    <a:close/>
                  </a:path>
                </a:pathLst>
              </a:custGeom>
              <a:solidFill>
                <a:srgbClr val="680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5"/>
              <p:cNvSpPr/>
              <p:nvPr/>
            </p:nvSpPr>
            <p:spPr>
              <a:xfrm>
                <a:off x="3452325" y="4484975"/>
                <a:ext cx="150" cy="300"/>
              </a:xfrm>
              <a:custGeom>
                <a:avLst/>
                <a:gdLst/>
                <a:ahLst/>
                <a:cxnLst/>
                <a:rect l="l" t="t" r="r" b="b"/>
                <a:pathLst>
                  <a:path w="6" h="12" extrusionOk="0">
                    <a:moveTo>
                      <a:pt x="6" y="0"/>
                    </a:moveTo>
                    <a:cubicBezTo>
                      <a:pt x="0" y="6"/>
                      <a:pt x="0" y="9"/>
                      <a:pt x="6" y="12"/>
                    </a:cubicBezTo>
                    <a:lnTo>
                      <a:pt x="6" y="9"/>
                    </a:lnTo>
                    <a:lnTo>
                      <a:pt x="6" y="6"/>
                    </a:lnTo>
                    <a:lnTo>
                      <a:pt x="6" y="0"/>
                    </a:lnTo>
                    <a:close/>
                  </a:path>
                </a:pathLst>
              </a:custGeom>
              <a:solidFill>
                <a:srgbClr val="680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5"/>
              <p:cNvSpPr/>
              <p:nvPr/>
            </p:nvSpPr>
            <p:spPr>
              <a:xfrm>
                <a:off x="3451875" y="4487850"/>
                <a:ext cx="175" cy="175"/>
              </a:xfrm>
              <a:custGeom>
                <a:avLst/>
                <a:gdLst/>
                <a:ahLst/>
                <a:cxnLst/>
                <a:rect l="l" t="t" r="r" b="b"/>
                <a:pathLst>
                  <a:path w="7" h="7" extrusionOk="0">
                    <a:moveTo>
                      <a:pt x="7" y="1"/>
                    </a:moveTo>
                    <a:cubicBezTo>
                      <a:pt x="7" y="1"/>
                      <a:pt x="1" y="6"/>
                      <a:pt x="7" y="6"/>
                    </a:cubicBezTo>
                    <a:lnTo>
                      <a:pt x="7" y="1"/>
                    </a:lnTo>
                    <a:close/>
                  </a:path>
                </a:pathLst>
              </a:custGeom>
              <a:solidFill>
                <a:srgbClr val="680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6" name="Google Shape;1286;p35"/>
          <p:cNvGrpSpPr/>
          <p:nvPr/>
        </p:nvGrpSpPr>
        <p:grpSpPr>
          <a:xfrm rot="-511829" flipH="1">
            <a:off x="8614581" y="1235310"/>
            <a:ext cx="787449" cy="652145"/>
            <a:chOff x="4211350" y="2331575"/>
            <a:chExt cx="200975" cy="166450"/>
          </a:xfrm>
        </p:grpSpPr>
        <p:sp>
          <p:nvSpPr>
            <p:cNvPr id="1287" name="Google Shape;1287;p35"/>
            <p:cNvSpPr/>
            <p:nvPr/>
          </p:nvSpPr>
          <p:spPr>
            <a:xfrm>
              <a:off x="4211350" y="2331575"/>
              <a:ext cx="200975" cy="166450"/>
            </a:xfrm>
            <a:custGeom>
              <a:avLst/>
              <a:gdLst/>
              <a:ahLst/>
              <a:cxnLst/>
              <a:rect l="l" t="t" r="r" b="b"/>
              <a:pathLst>
                <a:path w="8039" h="6658" extrusionOk="0">
                  <a:moveTo>
                    <a:pt x="2650" y="291"/>
                  </a:moveTo>
                  <a:cubicBezTo>
                    <a:pt x="2734" y="291"/>
                    <a:pt x="2820" y="299"/>
                    <a:pt x="2906" y="316"/>
                  </a:cubicBezTo>
                  <a:cubicBezTo>
                    <a:pt x="3232" y="377"/>
                    <a:pt x="3523" y="561"/>
                    <a:pt x="3722" y="823"/>
                  </a:cubicBezTo>
                  <a:cubicBezTo>
                    <a:pt x="3949" y="1129"/>
                    <a:pt x="3995" y="1593"/>
                    <a:pt x="4364" y="1777"/>
                  </a:cubicBezTo>
                  <a:cubicBezTo>
                    <a:pt x="4465" y="1827"/>
                    <a:pt x="4569" y="1846"/>
                    <a:pt x="4674" y="1846"/>
                  </a:cubicBezTo>
                  <a:cubicBezTo>
                    <a:pt x="4895" y="1846"/>
                    <a:pt x="5121" y="1765"/>
                    <a:pt x="5336" y="1734"/>
                  </a:cubicBezTo>
                  <a:cubicBezTo>
                    <a:pt x="5379" y="1727"/>
                    <a:pt x="5423" y="1724"/>
                    <a:pt x="5467" y="1724"/>
                  </a:cubicBezTo>
                  <a:cubicBezTo>
                    <a:pt x="5786" y="1724"/>
                    <a:pt x="6098" y="1900"/>
                    <a:pt x="6128" y="2250"/>
                  </a:cubicBezTo>
                  <a:cubicBezTo>
                    <a:pt x="6143" y="2426"/>
                    <a:pt x="6119" y="2604"/>
                    <a:pt x="6171" y="2774"/>
                  </a:cubicBezTo>
                  <a:cubicBezTo>
                    <a:pt x="6229" y="2968"/>
                    <a:pt x="6370" y="3097"/>
                    <a:pt x="6537" y="3190"/>
                  </a:cubicBezTo>
                  <a:cubicBezTo>
                    <a:pt x="6722" y="3293"/>
                    <a:pt x="6924" y="3357"/>
                    <a:pt x="7079" y="3507"/>
                  </a:cubicBezTo>
                  <a:cubicBezTo>
                    <a:pt x="7203" y="3630"/>
                    <a:pt x="7287" y="3792"/>
                    <a:pt x="7333" y="3962"/>
                  </a:cubicBezTo>
                  <a:cubicBezTo>
                    <a:pt x="7385" y="4141"/>
                    <a:pt x="7373" y="4325"/>
                    <a:pt x="7324" y="4501"/>
                  </a:cubicBezTo>
                  <a:cubicBezTo>
                    <a:pt x="7313" y="4541"/>
                    <a:pt x="7316" y="4570"/>
                    <a:pt x="7330" y="4596"/>
                  </a:cubicBezTo>
                  <a:cubicBezTo>
                    <a:pt x="7367" y="4887"/>
                    <a:pt x="7572" y="5118"/>
                    <a:pt x="7659" y="5394"/>
                  </a:cubicBezTo>
                  <a:cubicBezTo>
                    <a:pt x="7762" y="5726"/>
                    <a:pt x="7535" y="6118"/>
                    <a:pt x="7244" y="6276"/>
                  </a:cubicBezTo>
                  <a:cubicBezTo>
                    <a:pt x="7143" y="6332"/>
                    <a:pt x="7042" y="6354"/>
                    <a:pt x="6941" y="6354"/>
                  </a:cubicBezTo>
                  <a:cubicBezTo>
                    <a:pt x="6709" y="6354"/>
                    <a:pt x="6480" y="6236"/>
                    <a:pt x="6278" y="6118"/>
                  </a:cubicBezTo>
                  <a:cubicBezTo>
                    <a:pt x="5987" y="5951"/>
                    <a:pt x="5687" y="5743"/>
                    <a:pt x="5341" y="5711"/>
                  </a:cubicBezTo>
                  <a:cubicBezTo>
                    <a:pt x="5303" y="5707"/>
                    <a:pt x="5266" y="5705"/>
                    <a:pt x="5228" y="5705"/>
                  </a:cubicBezTo>
                  <a:cubicBezTo>
                    <a:pt x="4868" y="5705"/>
                    <a:pt x="4546" y="5883"/>
                    <a:pt x="4217" y="6014"/>
                  </a:cubicBezTo>
                  <a:cubicBezTo>
                    <a:pt x="4067" y="6074"/>
                    <a:pt x="3892" y="6124"/>
                    <a:pt x="3725" y="6124"/>
                  </a:cubicBezTo>
                  <a:cubicBezTo>
                    <a:pt x="3549" y="6124"/>
                    <a:pt x="3382" y="6069"/>
                    <a:pt x="3263" y="5910"/>
                  </a:cubicBezTo>
                  <a:cubicBezTo>
                    <a:pt x="3079" y="5665"/>
                    <a:pt x="3050" y="5325"/>
                    <a:pt x="2966" y="5043"/>
                  </a:cubicBezTo>
                  <a:cubicBezTo>
                    <a:pt x="2877" y="4740"/>
                    <a:pt x="2719" y="4452"/>
                    <a:pt x="2413" y="4322"/>
                  </a:cubicBezTo>
                  <a:cubicBezTo>
                    <a:pt x="2050" y="4167"/>
                    <a:pt x="1638" y="4256"/>
                    <a:pt x="1257" y="4167"/>
                  </a:cubicBezTo>
                  <a:cubicBezTo>
                    <a:pt x="865" y="4080"/>
                    <a:pt x="496" y="3824"/>
                    <a:pt x="399" y="3414"/>
                  </a:cubicBezTo>
                  <a:cubicBezTo>
                    <a:pt x="292" y="2959"/>
                    <a:pt x="649" y="2668"/>
                    <a:pt x="914" y="2357"/>
                  </a:cubicBezTo>
                  <a:cubicBezTo>
                    <a:pt x="1053" y="2198"/>
                    <a:pt x="1168" y="2028"/>
                    <a:pt x="1229" y="1823"/>
                  </a:cubicBezTo>
                  <a:cubicBezTo>
                    <a:pt x="1286" y="1630"/>
                    <a:pt x="1292" y="1420"/>
                    <a:pt x="1358" y="1227"/>
                  </a:cubicBezTo>
                  <a:cubicBezTo>
                    <a:pt x="1544" y="664"/>
                    <a:pt x="2072" y="291"/>
                    <a:pt x="2650" y="291"/>
                  </a:cubicBezTo>
                  <a:close/>
                  <a:moveTo>
                    <a:pt x="2647" y="1"/>
                  </a:moveTo>
                  <a:cubicBezTo>
                    <a:pt x="2178" y="1"/>
                    <a:pt x="1713" y="193"/>
                    <a:pt x="1396" y="555"/>
                  </a:cubicBezTo>
                  <a:cubicBezTo>
                    <a:pt x="1275" y="699"/>
                    <a:pt x="1174" y="864"/>
                    <a:pt x="1105" y="1039"/>
                  </a:cubicBezTo>
                  <a:cubicBezTo>
                    <a:pt x="1027" y="1250"/>
                    <a:pt x="1004" y="1466"/>
                    <a:pt x="955" y="1676"/>
                  </a:cubicBezTo>
                  <a:cubicBezTo>
                    <a:pt x="842" y="2152"/>
                    <a:pt x="367" y="2394"/>
                    <a:pt x="168" y="2823"/>
                  </a:cubicBezTo>
                  <a:cubicBezTo>
                    <a:pt x="1" y="3195"/>
                    <a:pt x="81" y="3633"/>
                    <a:pt x="326" y="3947"/>
                  </a:cubicBezTo>
                  <a:cubicBezTo>
                    <a:pt x="612" y="4299"/>
                    <a:pt x="1056" y="4472"/>
                    <a:pt x="1491" y="4510"/>
                  </a:cubicBezTo>
                  <a:cubicBezTo>
                    <a:pt x="1874" y="4541"/>
                    <a:pt x="2335" y="4466"/>
                    <a:pt x="2560" y="4847"/>
                  </a:cubicBezTo>
                  <a:cubicBezTo>
                    <a:pt x="2733" y="5144"/>
                    <a:pt x="2747" y="5507"/>
                    <a:pt x="2871" y="5818"/>
                  </a:cubicBezTo>
                  <a:cubicBezTo>
                    <a:pt x="3007" y="6155"/>
                    <a:pt x="3266" y="6400"/>
                    <a:pt x="3644" y="6423"/>
                  </a:cubicBezTo>
                  <a:cubicBezTo>
                    <a:pt x="3669" y="6425"/>
                    <a:pt x="3694" y="6426"/>
                    <a:pt x="3718" y="6426"/>
                  </a:cubicBezTo>
                  <a:cubicBezTo>
                    <a:pt x="4115" y="6426"/>
                    <a:pt x="4456" y="6216"/>
                    <a:pt x="4823" y="6086"/>
                  </a:cubicBezTo>
                  <a:cubicBezTo>
                    <a:pt x="4954" y="6039"/>
                    <a:pt x="5085" y="6009"/>
                    <a:pt x="5220" y="6009"/>
                  </a:cubicBezTo>
                  <a:cubicBezTo>
                    <a:pt x="5292" y="6009"/>
                    <a:pt x="5365" y="6018"/>
                    <a:pt x="5439" y="6037"/>
                  </a:cubicBezTo>
                  <a:cubicBezTo>
                    <a:pt x="5624" y="6083"/>
                    <a:pt x="5788" y="6184"/>
                    <a:pt x="5949" y="6279"/>
                  </a:cubicBezTo>
                  <a:cubicBezTo>
                    <a:pt x="6254" y="6454"/>
                    <a:pt x="6570" y="6658"/>
                    <a:pt x="6935" y="6658"/>
                  </a:cubicBezTo>
                  <a:cubicBezTo>
                    <a:pt x="6949" y="6658"/>
                    <a:pt x="6964" y="6657"/>
                    <a:pt x="6978" y="6657"/>
                  </a:cubicBezTo>
                  <a:cubicBezTo>
                    <a:pt x="7373" y="6639"/>
                    <a:pt x="7708" y="6354"/>
                    <a:pt x="7872" y="6008"/>
                  </a:cubicBezTo>
                  <a:cubicBezTo>
                    <a:pt x="8039" y="5639"/>
                    <a:pt x="7967" y="5322"/>
                    <a:pt x="7788" y="4982"/>
                  </a:cubicBezTo>
                  <a:cubicBezTo>
                    <a:pt x="7713" y="4841"/>
                    <a:pt x="7630" y="4697"/>
                    <a:pt x="7615" y="4538"/>
                  </a:cubicBezTo>
                  <a:cubicBezTo>
                    <a:pt x="7716" y="4172"/>
                    <a:pt x="7635" y="3766"/>
                    <a:pt x="7416" y="3458"/>
                  </a:cubicBezTo>
                  <a:cubicBezTo>
                    <a:pt x="7301" y="3293"/>
                    <a:pt x="7151" y="3169"/>
                    <a:pt x="6978" y="3074"/>
                  </a:cubicBezTo>
                  <a:cubicBezTo>
                    <a:pt x="6771" y="2968"/>
                    <a:pt x="6491" y="2901"/>
                    <a:pt x="6437" y="2642"/>
                  </a:cubicBezTo>
                  <a:cubicBezTo>
                    <a:pt x="6402" y="2455"/>
                    <a:pt x="6439" y="2261"/>
                    <a:pt x="6393" y="2074"/>
                  </a:cubicBezTo>
                  <a:cubicBezTo>
                    <a:pt x="6350" y="1887"/>
                    <a:pt x="6235" y="1728"/>
                    <a:pt x="6076" y="1616"/>
                  </a:cubicBezTo>
                  <a:cubicBezTo>
                    <a:pt x="5888" y="1483"/>
                    <a:pt x="5689" y="1437"/>
                    <a:pt x="5485" y="1437"/>
                  </a:cubicBezTo>
                  <a:cubicBezTo>
                    <a:pt x="5318" y="1437"/>
                    <a:pt x="5148" y="1467"/>
                    <a:pt x="4975" y="1506"/>
                  </a:cubicBezTo>
                  <a:cubicBezTo>
                    <a:pt x="4883" y="1528"/>
                    <a:pt x="4780" y="1551"/>
                    <a:pt x="4681" y="1551"/>
                  </a:cubicBezTo>
                  <a:cubicBezTo>
                    <a:pt x="4597" y="1551"/>
                    <a:pt x="4516" y="1535"/>
                    <a:pt x="4445" y="1489"/>
                  </a:cubicBezTo>
                  <a:cubicBezTo>
                    <a:pt x="4258" y="1362"/>
                    <a:pt x="4206" y="1091"/>
                    <a:pt x="4111" y="901"/>
                  </a:cubicBezTo>
                  <a:cubicBezTo>
                    <a:pt x="3941" y="567"/>
                    <a:pt x="3655" y="290"/>
                    <a:pt x="3309" y="137"/>
                  </a:cubicBezTo>
                  <a:cubicBezTo>
                    <a:pt x="3099" y="46"/>
                    <a:pt x="2872" y="1"/>
                    <a:pt x="2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a:off x="4218700" y="2339000"/>
              <a:ext cx="186725" cy="151650"/>
            </a:xfrm>
            <a:custGeom>
              <a:avLst/>
              <a:gdLst/>
              <a:ahLst/>
              <a:cxnLst/>
              <a:rect l="l" t="t" r="r" b="b"/>
              <a:pathLst>
                <a:path w="7469" h="6066" extrusionOk="0">
                  <a:moveTo>
                    <a:pt x="2195" y="1470"/>
                  </a:moveTo>
                  <a:cubicBezTo>
                    <a:pt x="2305" y="1470"/>
                    <a:pt x="2408" y="1608"/>
                    <a:pt x="2312" y="1717"/>
                  </a:cubicBezTo>
                  <a:cubicBezTo>
                    <a:pt x="2282" y="1751"/>
                    <a:pt x="2246" y="1766"/>
                    <a:pt x="2210" y="1766"/>
                  </a:cubicBezTo>
                  <a:cubicBezTo>
                    <a:pt x="2101" y="1766"/>
                    <a:pt x="1995" y="1629"/>
                    <a:pt x="2090" y="1521"/>
                  </a:cubicBezTo>
                  <a:cubicBezTo>
                    <a:pt x="2122" y="1485"/>
                    <a:pt x="2159" y="1470"/>
                    <a:pt x="2195" y="1470"/>
                  </a:cubicBezTo>
                  <a:close/>
                  <a:moveTo>
                    <a:pt x="4651" y="2699"/>
                  </a:moveTo>
                  <a:cubicBezTo>
                    <a:pt x="4672" y="2699"/>
                    <a:pt x="4691" y="2704"/>
                    <a:pt x="4713" y="2714"/>
                  </a:cubicBezTo>
                  <a:lnTo>
                    <a:pt x="4745" y="2734"/>
                  </a:lnTo>
                  <a:cubicBezTo>
                    <a:pt x="4765" y="2754"/>
                    <a:pt x="4782" y="2774"/>
                    <a:pt x="4788" y="2800"/>
                  </a:cubicBezTo>
                  <a:cubicBezTo>
                    <a:pt x="4791" y="2812"/>
                    <a:pt x="4791" y="2826"/>
                    <a:pt x="4797" y="2835"/>
                  </a:cubicBezTo>
                  <a:cubicBezTo>
                    <a:pt x="4799" y="2855"/>
                    <a:pt x="4797" y="2875"/>
                    <a:pt x="4788" y="2890"/>
                  </a:cubicBezTo>
                  <a:cubicBezTo>
                    <a:pt x="4785" y="2913"/>
                    <a:pt x="4774" y="2927"/>
                    <a:pt x="4759" y="2941"/>
                  </a:cubicBezTo>
                  <a:cubicBezTo>
                    <a:pt x="4748" y="2959"/>
                    <a:pt x="4730" y="2970"/>
                    <a:pt x="4713" y="2976"/>
                  </a:cubicBezTo>
                  <a:cubicBezTo>
                    <a:pt x="4699" y="2988"/>
                    <a:pt x="4681" y="2990"/>
                    <a:pt x="4658" y="2990"/>
                  </a:cubicBezTo>
                  <a:cubicBezTo>
                    <a:pt x="4629" y="2993"/>
                    <a:pt x="4598" y="2993"/>
                    <a:pt x="4569" y="2999"/>
                  </a:cubicBezTo>
                  <a:cubicBezTo>
                    <a:pt x="4565" y="3000"/>
                    <a:pt x="4561" y="3000"/>
                    <a:pt x="4558" y="3000"/>
                  </a:cubicBezTo>
                  <a:cubicBezTo>
                    <a:pt x="4534" y="3000"/>
                    <a:pt x="4514" y="2992"/>
                    <a:pt x="4494" y="2985"/>
                  </a:cubicBezTo>
                  <a:lnTo>
                    <a:pt x="4459" y="2962"/>
                  </a:lnTo>
                  <a:cubicBezTo>
                    <a:pt x="4439" y="2944"/>
                    <a:pt x="4425" y="2921"/>
                    <a:pt x="4416" y="2898"/>
                  </a:cubicBezTo>
                  <a:cubicBezTo>
                    <a:pt x="4416" y="2887"/>
                    <a:pt x="4413" y="2872"/>
                    <a:pt x="4410" y="2861"/>
                  </a:cubicBezTo>
                  <a:cubicBezTo>
                    <a:pt x="4407" y="2844"/>
                    <a:pt x="4410" y="2820"/>
                    <a:pt x="4416" y="2806"/>
                  </a:cubicBezTo>
                  <a:cubicBezTo>
                    <a:pt x="4422" y="2786"/>
                    <a:pt x="4431" y="2771"/>
                    <a:pt x="4448" y="2757"/>
                  </a:cubicBezTo>
                  <a:cubicBezTo>
                    <a:pt x="4456" y="2740"/>
                    <a:pt x="4477" y="2728"/>
                    <a:pt x="4494" y="2720"/>
                  </a:cubicBezTo>
                  <a:cubicBezTo>
                    <a:pt x="4511" y="2708"/>
                    <a:pt x="4526" y="2705"/>
                    <a:pt x="4549" y="2702"/>
                  </a:cubicBezTo>
                  <a:cubicBezTo>
                    <a:pt x="4575" y="2702"/>
                    <a:pt x="4609" y="2699"/>
                    <a:pt x="4638" y="2699"/>
                  </a:cubicBezTo>
                  <a:cubicBezTo>
                    <a:pt x="4643" y="2699"/>
                    <a:pt x="4647" y="2699"/>
                    <a:pt x="4651" y="2699"/>
                  </a:cubicBezTo>
                  <a:close/>
                  <a:moveTo>
                    <a:pt x="3137" y="1678"/>
                  </a:moveTo>
                  <a:cubicBezTo>
                    <a:pt x="3336" y="1678"/>
                    <a:pt x="3515" y="1774"/>
                    <a:pt x="3647" y="1936"/>
                  </a:cubicBezTo>
                  <a:cubicBezTo>
                    <a:pt x="3805" y="2126"/>
                    <a:pt x="3863" y="2388"/>
                    <a:pt x="3828" y="2630"/>
                  </a:cubicBezTo>
                  <a:cubicBezTo>
                    <a:pt x="3820" y="2671"/>
                    <a:pt x="3799" y="2699"/>
                    <a:pt x="3771" y="2720"/>
                  </a:cubicBezTo>
                  <a:cubicBezTo>
                    <a:pt x="3733" y="2820"/>
                    <a:pt x="3661" y="2913"/>
                    <a:pt x="3563" y="2959"/>
                  </a:cubicBezTo>
                  <a:cubicBezTo>
                    <a:pt x="3492" y="2994"/>
                    <a:pt x="3416" y="3009"/>
                    <a:pt x="3341" y="3009"/>
                  </a:cubicBezTo>
                  <a:cubicBezTo>
                    <a:pt x="3230" y="3009"/>
                    <a:pt x="3118" y="2977"/>
                    <a:pt x="3015" y="2933"/>
                  </a:cubicBezTo>
                  <a:cubicBezTo>
                    <a:pt x="2770" y="2826"/>
                    <a:pt x="2598" y="2584"/>
                    <a:pt x="2566" y="2325"/>
                  </a:cubicBezTo>
                  <a:cubicBezTo>
                    <a:pt x="2534" y="2042"/>
                    <a:pt x="2707" y="1768"/>
                    <a:pt x="2984" y="1696"/>
                  </a:cubicBezTo>
                  <a:cubicBezTo>
                    <a:pt x="3036" y="1684"/>
                    <a:pt x="3087" y="1678"/>
                    <a:pt x="3137" y="1678"/>
                  </a:cubicBezTo>
                  <a:close/>
                  <a:moveTo>
                    <a:pt x="1509" y="2212"/>
                  </a:moveTo>
                  <a:cubicBezTo>
                    <a:pt x="1633" y="2212"/>
                    <a:pt x="1756" y="2251"/>
                    <a:pt x="1863" y="2325"/>
                  </a:cubicBezTo>
                  <a:cubicBezTo>
                    <a:pt x="2064" y="2469"/>
                    <a:pt x="2136" y="2725"/>
                    <a:pt x="2079" y="2959"/>
                  </a:cubicBezTo>
                  <a:cubicBezTo>
                    <a:pt x="2079" y="2962"/>
                    <a:pt x="2076" y="2965"/>
                    <a:pt x="2076" y="2970"/>
                  </a:cubicBezTo>
                  <a:lnTo>
                    <a:pt x="2064" y="3002"/>
                  </a:lnTo>
                  <a:cubicBezTo>
                    <a:pt x="1967" y="3230"/>
                    <a:pt x="1755" y="3381"/>
                    <a:pt x="1513" y="3381"/>
                  </a:cubicBezTo>
                  <a:cubicBezTo>
                    <a:pt x="1483" y="3381"/>
                    <a:pt x="1452" y="3379"/>
                    <a:pt x="1422" y="3374"/>
                  </a:cubicBezTo>
                  <a:cubicBezTo>
                    <a:pt x="1208" y="3345"/>
                    <a:pt x="1009" y="3178"/>
                    <a:pt x="952" y="2965"/>
                  </a:cubicBezTo>
                  <a:cubicBezTo>
                    <a:pt x="917" y="2835"/>
                    <a:pt x="917" y="2685"/>
                    <a:pt x="972" y="2561"/>
                  </a:cubicBezTo>
                  <a:cubicBezTo>
                    <a:pt x="1027" y="2452"/>
                    <a:pt x="1110" y="2351"/>
                    <a:pt x="1220" y="2287"/>
                  </a:cubicBezTo>
                  <a:cubicBezTo>
                    <a:pt x="1312" y="2236"/>
                    <a:pt x="1411" y="2212"/>
                    <a:pt x="1509" y="2212"/>
                  </a:cubicBezTo>
                  <a:close/>
                  <a:moveTo>
                    <a:pt x="2358" y="3177"/>
                  </a:moveTo>
                  <a:cubicBezTo>
                    <a:pt x="2380" y="3177"/>
                    <a:pt x="2397" y="3183"/>
                    <a:pt x="2419" y="3192"/>
                  </a:cubicBezTo>
                  <a:lnTo>
                    <a:pt x="2451" y="3215"/>
                  </a:lnTo>
                  <a:cubicBezTo>
                    <a:pt x="2465" y="3230"/>
                    <a:pt x="2479" y="3244"/>
                    <a:pt x="2488" y="3261"/>
                  </a:cubicBezTo>
                  <a:cubicBezTo>
                    <a:pt x="2497" y="3279"/>
                    <a:pt x="2502" y="3296"/>
                    <a:pt x="2502" y="3316"/>
                  </a:cubicBezTo>
                  <a:cubicBezTo>
                    <a:pt x="2505" y="3333"/>
                    <a:pt x="2502" y="3354"/>
                    <a:pt x="2494" y="3368"/>
                  </a:cubicBezTo>
                  <a:cubicBezTo>
                    <a:pt x="2491" y="3388"/>
                    <a:pt x="2479" y="3406"/>
                    <a:pt x="2465" y="3420"/>
                  </a:cubicBezTo>
                  <a:lnTo>
                    <a:pt x="2436" y="3452"/>
                  </a:lnTo>
                  <a:cubicBezTo>
                    <a:pt x="2419" y="3475"/>
                    <a:pt x="2396" y="3489"/>
                    <a:pt x="2373" y="3495"/>
                  </a:cubicBezTo>
                  <a:cubicBezTo>
                    <a:pt x="2361" y="3498"/>
                    <a:pt x="2347" y="3498"/>
                    <a:pt x="2335" y="3504"/>
                  </a:cubicBezTo>
                  <a:cubicBezTo>
                    <a:pt x="2331" y="3504"/>
                    <a:pt x="2328" y="3504"/>
                    <a:pt x="2324" y="3504"/>
                  </a:cubicBezTo>
                  <a:cubicBezTo>
                    <a:pt x="2301" y="3504"/>
                    <a:pt x="2283" y="3497"/>
                    <a:pt x="2260" y="3489"/>
                  </a:cubicBezTo>
                  <a:lnTo>
                    <a:pt x="2229" y="3466"/>
                  </a:lnTo>
                  <a:cubicBezTo>
                    <a:pt x="2214" y="3452"/>
                    <a:pt x="2197" y="3437"/>
                    <a:pt x="2194" y="3420"/>
                  </a:cubicBezTo>
                  <a:cubicBezTo>
                    <a:pt x="2182" y="3403"/>
                    <a:pt x="2180" y="3388"/>
                    <a:pt x="2177" y="3365"/>
                  </a:cubicBezTo>
                  <a:cubicBezTo>
                    <a:pt x="2174" y="3348"/>
                    <a:pt x="2177" y="3325"/>
                    <a:pt x="2182" y="3310"/>
                  </a:cubicBezTo>
                  <a:cubicBezTo>
                    <a:pt x="2188" y="3293"/>
                    <a:pt x="2197" y="3276"/>
                    <a:pt x="2214" y="3261"/>
                  </a:cubicBezTo>
                  <a:lnTo>
                    <a:pt x="2243" y="3227"/>
                  </a:lnTo>
                  <a:cubicBezTo>
                    <a:pt x="2260" y="3207"/>
                    <a:pt x="2280" y="3192"/>
                    <a:pt x="2306" y="3186"/>
                  </a:cubicBezTo>
                  <a:cubicBezTo>
                    <a:pt x="2318" y="3181"/>
                    <a:pt x="2332" y="3181"/>
                    <a:pt x="2344" y="3178"/>
                  </a:cubicBezTo>
                  <a:cubicBezTo>
                    <a:pt x="2349" y="3177"/>
                    <a:pt x="2354" y="3177"/>
                    <a:pt x="2358" y="3177"/>
                  </a:cubicBezTo>
                  <a:close/>
                  <a:moveTo>
                    <a:pt x="5905" y="3095"/>
                  </a:moveTo>
                  <a:cubicBezTo>
                    <a:pt x="6016" y="3095"/>
                    <a:pt x="6126" y="3130"/>
                    <a:pt x="6223" y="3195"/>
                  </a:cubicBezTo>
                  <a:cubicBezTo>
                    <a:pt x="6399" y="3319"/>
                    <a:pt x="6465" y="3541"/>
                    <a:pt x="6422" y="3748"/>
                  </a:cubicBezTo>
                  <a:cubicBezTo>
                    <a:pt x="6416" y="3769"/>
                    <a:pt x="6411" y="3786"/>
                    <a:pt x="6399" y="3800"/>
                  </a:cubicBezTo>
                  <a:cubicBezTo>
                    <a:pt x="6399" y="3821"/>
                    <a:pt x="6393" y="3835"/>
                    <a:pt x="6385" y="3852"/>
                  </a:cubicBezTo>
                  <a:cubicBezTo>
                    <a:pt x="6315" y="3968"/>
                    <a:pt x="6229" y="4054"/>
                    <a:pt x="6105" y="4109"/>
                  </a:cubicBezTo>
                  <a:cubicBezTo>
                    <a:pt x="6045" y="4132"/>
                    <a:pt x="5978" y="4145"/>
                    <a:pt x="5912" y="4145"/>
                  </a:cubicBezTo>
                  <a:cubicBezTo>
                    <a:pt x="5873" y="4145"/>
                    <a:pt x="5834" y="4140"/>
                    <a:pt x="5797" y="4132"/>
                  </a:cubicBezTo>
                  <a:cubicBezTo>
                    <a:pt x="5609" y="4089"/>
                    <a:pt x="5445" y="3950"/>
                    <a:pt x="5402" y="3757"/>
                  </a:cubicBezTo>
                  <a:cubicBezTo>
                    <a:pt x="5376" y="3648"/>
                    <a:pt x="5376" y="3521"/>
                    <a:pt x="5422" y="3411"/>
                  </a:cubicBezTo>
                  <a:cubicBezTo>
                    <a:pt x="5471" y="3310"/>
                    <a:pt x="5549" y="3218"/>
                    <a:pt x="5644" y="3163"/>
                  </a:cubicBezTo>
                  <a:cubicBezTo>
                    <a:pt x="5727" y="3117"/>
                    <a:pt x="5816" y="3095"/>
                    <a:pt x="5905" y="3095"/>
                  </a:cubicBezTo>
                  <a:close/>
                  <a:moveTo>
                    <a:pt x="3689" y="3664"/>
                  </a:moveTo>
                  <a:cubicBezTo>
                    <a:pt x="3785" y="3664"/>
                    <a:pt x="3883" y="3689"/>
                    <a:pt x="3967" y="3740"/>
                  </a:cubicBezTo>
                  <a:cubicBezTo>
                    <a:pt x="4197" y="3878"/>
                    <a:pt x="4335" y="4152"/>
                    <a:pt x="4327" y="4417"/>
                  </a:cubicBezTo>
                  <a:cubicBezTo>
                    <a:pt x="4327" y="4483"/>
                    <a:pt x="4292" y="4535"/>
                    <a:pt x="4237" y="4561"/>
                  </a:cubicBezTo>
                  <a:cubicBezTo>
                    <a:pt x="4150" y="4700"/>
                    <a:pt x="4000" y="4775"/>
                    <a:pt x="3834" y="4775"/>
                  </a:cubicBezTo>
                  <a:cubicBezTo>
                    <a:pt x="3814" y="4775"/>
                    <a:pt x="3794" y="4774"/>
                    <a:pt x="3773" y="4772"/>
                  </a:cubicBezTo>
                  <a:cubicBezTo>
                    <a:pt x="3413" y="4723"/>
                    <a:pt x="3059" y="4313"/>
                    <a:pt x="3226" y="3950"/>
                  </a:cubicBezTo>
                  <a:cubicBezTo>
                    <a:pt x="3306" y="3762"/>
                    <a:pt x="3497" y="3664"/>
                    <a:pt x="3689" y="3664"/>
                  </a:cubicBezTo>
                  <a:close/>
                  <a:moveTo>
                    <a:pt x="6615" y="5005"/>
                  </a:moveTo>
                  <a:cubicBezTo>
                    <a:pt x="6641" y="5005"/>
                    <a:pt x="6667" y="5008"/>
                    <a:pt x="6690" y="5020"/>
                  </a:cubicBezTo>
                  <a:lnTo>
                    <a:pt x="6725" y="5040"/>
                  </a:lnTo>
                  <a:cubicBezTo>
                    <a:pt x="6745" y="5063"/>
                    <a:pt x="6759" y="5083"/>
                    <a:pt x="6768" y="5109"/>
                  </a:cubicBezTo>
                  <a:lnTo>
                    <a:pt x="6774" y="5146"/>
                  </a:lnTo>
                  <a:cubicBezTo>
                    <a:pt x="6774" y="5166"/>
                    <a:pt x="6774" y="5184"/>
                    <a:pt x="6768" y="5204"/>
                  </a:cubicBezTo>
                  <a:cubicBezTo>
                    <a:pt x="6762" y="5221"/>
                    <a:pt x="6754" y="5239"/>
                    <a:pt x="6739" y="5253"/>
                  </a:cubicBezTo>
                  <a:cubicBezTo>
                    <a:pt x="6728" y="5270"/>
                    <a:pt x="6707" y="5282"/>
                    <a:pt x="6690" y="5290"/>
                  </a:cubicBezTo>
                  <a:cubicBezTo>
                    <a:pt x="6673" y="5299"/>
                    <a:pt x="6656" y="5305"/>
                    <a:pt x="6635" y="5305"/>
                  </a:cubicBezTo>
                  <a:cubicBezTo>
                    <a:pt x="6598" y="5308"/>
                    <a:pt x="6558" y="5308"/>
                    <a:pt x="6517" y="5311"/>
                  </a:cubicBezTo>
                  <a:cubicBezTo>
                    <a:pt x="6513" y="5311"/>
                    <a:pt x="6508" y="5311"/>
                    <a:pt x="6504" y="5311"/>
                  </a:cubicBezTo>
                  <a:cubicBezTo>
                    <a:pt x="6483" y="5311"/>
                    <a:pt x="6464" y="5306"/>
                    <a:pt x="6442" y="5296"/>
                  </a:cubicBezTo>
                  <a:lnTo>
                    <a:pt x="6411" y="5276"/>
                  </a:lnTo>
                  <a:cubicBezTo>
                    <a:pt x="6387" y="5256"/>
                    <a:pt x="6373" y="5236"/>
                    <a:pt x="6367" y="5210"/>
                  </a:cubicBezTo>
                  <a:cubicBezTo>
                    <a:pt x="6364" y="5198"/>
                    <a:pt x="6364" y="5184"/>
                    <a:pt x="6359" y="5172"/>
                  </a:cubicBezTo>
                  <a:cubicBezTo>
                    <a:pt x="6356" y="5155"/>
                    <a:pt x="6359" y="5135"/>
                    <a:pt x="6367" y="5117"/>
                  </a:cubicBezTo>
                  <a:cubicBezTo>
                    <a:pt x="6370" y="5097"/>
                    <a:pt x="6382" y="5080"/>
                    <a:pt x="6396" y="5066"/>
                  </a:cubicBezTo>
                  <a:cubicBezTo>
                    <a:pt x="6411" y="5051"/>
                    <a:pt x="6425" y="5037"/>
                    <a:pt x="6442" y="5028"/>
                  </a:cubicBezTo>
                  <a:cubicBezTo>
                    <a:pt x="6460" y="5020"/>
                    <a:pt x="6480" y="5014"/>
                    <a:pt x="6497" y="5014"/>
                  </a:cubicBezTo>
                  <a:lnTo>
                    <a:pt x="6615" y="5005"/>
                  </a:lnTo>
                  <a:close/>
                  <a:moveTo>
                    <a:pt x="5699" y="4534"/>
                  </a:moveTo>
                  <a:cubicBezTo>
                    <a:pt x="5849" y="4534"/>
                    <a:pt x="5999" y="4618"/>
                    <a:pt x="6076" y="4749"/>
                  </a:cubicBezTo>
                  <a:cubicBezTo>
                    <a:pt x="6119" y="4818"/>
                    <a:pt x="6143" y="4896"/>
                    <a:pt x="6143" y="4979"/>
                  </a:cubicBezTo>
                  <a:cubicBezTo>
                    <a:pt x="6143" y="5089"/>
                    <a:pt x="6108" y="5178"/>
                    <a:pt x="6047" y="5264"/>
                  </a:cubicBezTo>
                  <a:cubicBezTo>
                    <a:pt x="6027" y="5293"/>
                    <a:pt x="5996" y="5308"/>
                    <a:pt x="5964" y="5311"/>
                  </a:cubicBezTo>
                  <a:cubicBezTo>
                    <a:pt x="5892" y="5368"/>
                    <a:pt x="5800" y="5406"/>
                    <a:pt x="5707" y="5409"/>
                  </a:cubicBezTo>
                  <a:cubicBezTo>
                    <a:pt x="5606" y="5409"/>
                    <a:pt x="5517" y="5380"/>
                    <a:pt x="5434" y="5316"/>
                  </a:cubicBezTo>
                  <a:cubicBezTo>
                    <a:pt x="5304" y="5224"/>
                    <a:pt x="5235" y="5051"/>
                    <a:pt x="5269" y="4896"/>
                  </a:cubicBezTo>
                  <a:cubicBezTo>
                    <a:pt x="5304" y="4702"/>
                    <a:pt x="5471" y="4555"/>
                    <a:pt x="5664" y="4535"/>
                  </a:cubicBezTo>
                  <a:cubicBezTo>
                    <a:pt x="5676" y="4534"/>
                    <a:pt x="5688" y="4534"/>
                    <a:pt x="5699" y="4534"/>
                  </a:cubicBezTo>
                  <a:close/>
                  <a:moveTo>
                    <a:pt x="2358" y="0"/>
                  </a:moveTo>
                  <a:cubicBezTo>
                    <a:pt x="1782" y="0"/>
                    <a:pt x="1253" y="375"/>
                    <a:pt x="1064" y="938"/>
                  </a:cubicBezTo>
                  <a:cubicBezTo>
                    <a:pt x="998" y="1132"/>
                    <a:pt x="992" y="1342"/>
                    <a:pt x="935" y="1535"/>
                  </a:cubicBezTo>
                  <a:cubicBezTo>
                    <a:pt x="874" y="1737"/>
                    <a:pt x="759" y="1910"/>
                    <a:pt x="620" y="2068"/>
                  </a:cubicBezTo>
                  <a:cubicBezTo>
                    <a:pt x="355" y="2374"/>
                    <a:pt x="1" y="2671"/>
                    <a:pt x="105" y="3123"/>
                  </a:cubicBezTo>
                  <a:cubicBezTo>
                    <a:pt x="202" y="3527"/>
                    <a:pt x="571" y="3783"/>
                    <a:pt x="963" y="3875"/>
                  </a:cubicBezTo>
                  <a:cubicBezTo>
                    <a:pt x="1341" y="3965"/>
                    <a:pt x="1753" y="3875"/>
                    <a:pt x="2119" y="4031"/>
                  </a:cubicBezTo>
                  <a:cubicBezTo>
                    <a:pt x="2422" y="4161"/>
                    <a:pt x="2583" y="4449"/>
                    <a:pt x="2675" y="4751"/>
                  </a:cubicBezTo>
                  <a:cubicBezTo>
                    <a:pt x="2762" y="5037"/>
                    <a:pt x="2791" y="5377"/>
                    <a:pt x="2969" y="5622"/>
                  </a:cubicBezTo>
                  <a:cubicBezTo>
                    <a:pt x="3087" y="5779"/>
                    <a:pt x="3253" y="5834"/>
                    <a:pt x="3428" y="5834"/>
                  </a:cubicBezTo>
                  <a:cubicBezTo>
                    <a:pt x="3596" y="5834"/>
                    <a:pt x="3772" y="5783"/>
                    <a:pt x="3923" y="5726"/>
                  </a:cubicBezTo>
                  <a:cubicBezTo>
                    <a:pt x="4252" y="5595"/>
                    <a:pt x="4574" y="5417"/>
                    <a:pt x="4934" y="5417"/>
                  </a:cubicBezTo>
                  <a:cubicBezTo>
                    <a:pt x="4972" y="5417"/>
                    <a:pt x="5009" y="5419"/>
                    <a:pt x="5047" y="5423"/>
                  </a:cubicBezTo>
                  <a:cubicBezTo>
                    <a:pt x="5393" y="5458"/>
                    <a:pt x="5693" y="5659"/>
                    <a:pt x="5984" y="5829"/>
                  </a:cubicBezTo>
                  <a:cubicBezTo>
                    <a:pt x="6186" y="5948"/>
                    <a:pt x="6415" y="6066"/>
                    <a:pt x="6647" y="6066"/>
                  </a:cubicBezTo>
                  <a:cubicBezTo>
                    <a:pt x="6748" y="6066"/>
                    <a:pt x="6849" y="6043"/>
                    <a:pt x="6950" y="5988"/>
                  </a:cubicBezTo>
                  <a:cubicBezTo>
                    <a:pt x="7243" y="5829"/>
                    <a:pt x="7468" y="5437"/>
                    <a:pt x="7365" y="5106"/>
                  </a:cubicBezTo>
                  <a:cubicBezTo>
                    <a:pt x="7278" y="4829"/>
                    <a:pt x="7073" y="4599"/>
                    <a:pt x="7036" y="4305"/>
                  </a:cubicBezTo>
                  <a:cubicBezTo>
                    <a:pt x="7022" y="4282"/>
                    <a:pt x="7019" y="4247"/>
                    <a:pt x="7030" y="4213"/>
                  </a:cubicBezTo>
                  <a:cubicBezTo>
                    <a:pt x="7085" y="4037"/>
                    <a:pt x="7091" y="3852"/>
                    <a:pt x="7042" y="3671"/>
                  </a:cubicBezTo>
                  <a:cubicBezTo>
                    <a:pt x="6993" y="3504"/>
                    <a:pt x="6912" y="3345"/>
                    <a:pt x="6785" y="3218"/>
                  </a:cubicBezTo>
                  <a:cubicBezTo>
                    <a:pt x="6630" y="3063"/>
                    <a:pt x="6428" y="3002"/>
                    <a:pt x="6243" y="2901"/>
                  </a:cubicBezTo>
                  <a:cubicBezTo>
                    <a:pt x="6076" y="2806"/>
                    <a:pt x="5932" y="2676"/>
                    <a:pt x="5877" y="2486"/>
                  </a:cubicBezTo>
                  <a:cubicBezTo>
                    <a:pt x="5825" y="2313"/>
                    <a:pt x="5849" y="2137"/>
                    <a:pt x="5834" y="1962"/>
                  </a:cubicBezTo>
                  <a:cubicBezTo>
                    <a:pt x="5809" y="1610"/>
                    <a:pt x="5494" y="1436"/>
                    <a:pt x="5174" y="1436"/>
                  </a:cubicBezTo>
                  <a:cubicBezTo>
                    <a:pt x="5130" y="1436"/>
                    <a:pt x="5085" y="1439"/>
                    <a:pt x="5042" y="1446"/>
                  </a:cubicBezTo>
                  <a:cubicBezTo>
                    <a:pt x="4825" y="1477"/>
                    <a:pt x="4600" y="1557"/>
                    <a:pt x="4381" y="1557"/>
                  </a:cubicBezTo>
                  <a:cubicBezTo>
                    <a:pt x="4276" y="1557"/>
                    <a:pt x="4173" y="1539"/>
                    <a:pt x="4073" y="1489"/>
                  </a:cubicBezTo>
                  <a:cubicBezTo>
                    <a:pt x="3704" y="1304"/>
                    <a:pt x="3658" y="840"/>
                    <a:pt x="3428" y="535"/>
                  </a:cubicBezTo>
                  <a:cubicBezTo>
                    <a:pt x="3229" y="267"/>
                    <a:pt x="2938" y="88"/>
                    <a:pt x="2612" y="25"/>
                  </a:cubicBezTo>
                  <a:cubicBezTo>
                    <a:pt x="2527" y="8"/>
                    <a:pt x="2442" y="0"/>
                    <a:pt x="2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5"/>
            <p:cNvSpPr/>
            <p:nvPr/>
          </p:nvSpPr>
          <p:spPr>
            <a:xfrm>
              <a:off x="4305825" y="2438100"/>
              <a:ext cx="13500" cy="12775"/>
            </a:xfrm>
            <a:custGeom>
              <a:avLst/>
              <a:gdLst/>
              <a:ahLst/>
              <a:cxnLst/>
              <a:rect l="l" t="t" r="r" b="b"/>
              <a:pathLst>
                <a:path w="540" h="511" extrusionOk="0">
                  <a:moveTo>
                    <a:pt x="202" y="1"/>
                  </a:moveTo>
                  <a:cubicBezTo>
                    <a:pt x="190" y="1"/>
                    <a:pt x="176" y="4"/>
                    <a:pt x="164" y="4"/>
                  </a:cubicBezTo>
                  <a:lnTo>
                    <a:pt x="156" y="4"/>
                  </a:lnTo>
                  <a:cubicBezTo>
                    <a:pt x="141" y="6"/>
                    <a:pt x="130" y="9"/>
                    <a:pt x="118" y="15"/>
                  </a:cubicBezTo>
                  <a:cubicBezTo>
                    <a:pt x="115" y="18"/>
                    <a:pt x="104" y="21"/>
                    <a:pt x="101" y="24"/>
                  </a:cubicBezTo>
                  <a:lnTo>
                    <a:pt x="69" y="47"/>
                  </a:lnTo>
                  <a:cubicBezTo>
                    <a:pt x="64" y="47"/>
                    <a:pt x="49" y="61"/>
                    <a:pt x="49" y="61"/>
                  </a:cubicBezTo>
                  <a:cubicBezTo>
                    <a:pt x="46" y="67"/>
                    <a:pt x="41" y="73"/>
                    <a:pt x="35" y="78"/>
                  </a:cubicBezTo>
                  <a:cubicBezTo>
                    <a:pt x="35" y="81"/>
                    <a:pt x="26" y="93"/>
                    <a:pt x="26" y="96"/>
                  </a:cubicBezTo>
                  <a:cubicBezTo>
                    <a:pt x="20" y="104"/>
                    <a:pt x="18" y="107"/>
                    <a:pt x="15" y="116"/>
                  </a:cubicBezTo>
                  <a:cubicBezTo>
                    <a:pt x="9" y="119"/>
                    <a:pt x="6" y="133"/>
                    <a:pt x="6" y="136"/>
                  </a:cubicBezTo>
                  <a:cubicBezTo>
                    <a:pt x="3" y="148"/>
                    <a:pt x="3" y="159"/>
                    <a:pt x="0" y="168"/>
                  </a:cubicBezTo>
                  <a:lnTo>
                    <a:pt x="0" y="174"/>
                  </a:lnTo>
                  <a:lnTo>
                    <a:pt x="0" y="194"/>
                  </a:lnTo>
                  <a:lnTo>
                    <a:pt x="0" y="208"/>
                  </a:lnTo>
                  <a:lnTo>
                    <a:pt x="0" y="211"/>
                  </a:lnTo>
                  <a:lnTo>
                    <a:pt x="0" y="217"/>
                  </a:lnTo>
                  <a:lnTo>
                    <a:pt x="0" y="220"/>
                  </a:lnTo>
                  <a:cubicBezTo>
                    <a:pt x="6" y="240"/>
                    <a:pt x="18" y="280"/>
                    <a:pt x="20" y="283"/>
                  </a:cubicBezTo>
                  <a:lnTo>
                    <a:pt x="32" y="306"/>
                  </a:lnTo>
                  <a:cubicBezTo>
                    <a:pt x="41" y="321"/>
                    <a:pt x="46" y="332"/>
                    <a:pt x="58" y="347"/>
                  </a:cubicBezTo>
                  <a:cubicBezTo>
                    <a:pt x="61" y="349"/>
                    <a:pt x="64" y="355"/>
                    <a:pt x="69" y="361"/>
                  </a:cubicBezTo>
                  <a:lnTo>
                    <a:pt x="72" y="364"/>
                  </a:lnTo>
                  <a:cubicBezTo>
                    <a:pt x="75" y="364"/>
                    <a:pt x="75" y="367"/>
                    <a:pt x="78" y="370"/>
                  </a:cubicBezTo>
                  <a:cubicBezTo>
                    <a:pt x="87" y="378"/>
                    <a:pt x="98" y="393"/>
                    <a:pt x="101" y="393"/>
                  </a:cubicBezTo>
                  <a:cubicBezTo>
                    <a:pt x="107" y="395"/>
                    <a:pt x="147" y="427"/>
                    <a:pt x="164" y="447"/>
                  </a:cubicBezTo>
                  <a:lnTo>
                    <a:pt x="170" y="450"/>
                  </a:lnTo>
                  <a:cubicBezTo>
                    <a:pt x="173" y="450"/>
                    <a:pt x="173" y="453"/>
                    <a:pt x="176" y="453"/>
                  </a:cubicBezTo>
                  <a:cubicBezTo>
                    <a:pt x="179" y="453"/>
                    <a:pt x="188" y="456"/>
                    <a:pt x="190" y="462"/>
                  </a:cubicBezTo>
                  <a:lnTo>
                    <a:pt x="234" y="482"/>
                  </a:lnTo>
                  <a:cubicBezTo>
                    <a:pt x="242" y="485"/>
                    <a:pt x="251" y="491"/>
                    <a:pt x="260" y="493"/>
                  </a:cubicBezTo>
                  <a:cubicBezTo>
                    <a:pt x="265" y="493"/>
                    <a:pt x="271" y="493"/>
                    <a:pt x="274" y="496"/>
                  </a:cubicBezTo>
                  <a:cubicBezTo>
                    <a:pt x="280" y="499"/>
                    <a:pt x="288" y="505"/>
                    <a:pt x="291" y="505"/>
                  </a:cubicBezTo>
                  <a:cubicBezTo>
                    <a:pt x="306" y="508"/>
                    <a:pt x="320" y="511"/>
                    <a:pt x="335" y="511"/>
                  </a:cubicBezTo>
                  <a:lnTo>
                    <a:pt x="337" y="511"/>
                  </a:lnTo>
                  <a:cubicBezTo>
                    <a:pt x="339" y="511"/>
                    <a:pt x="344" y="510"/>
                    <a:pt x="348" y="510"/>
                  </a:cubicBezTo>
                  <a:cubicBezTo>
                    <a:pt x="351" y="510"/>
                    <a:pt x="353" y="510"/>
                    <a:pt x="355" y="511"/>
                  </a:cubicBezTo>
                  <a:lnTo>
                    <a:pt x="392" y="511"/>
                  </a:lnTo>
                  <a:cubicBezTo>
                    <a:pt x="398" y="508"/>
                    <a:pt x="407" y="508"/>
                    <a:pt x="409" y="508"/>
                  </a:cubicBezTo>
                  <a:cubicBezTo>
                    <a:pt x="418" y="508"/>
                    <a:pt x="424" y="505"/>
                    <a:pt x="433" y="499"/>
                  </a:cubicBezTo>
                  <a:cubicBezTo>
                    <a:pt x="433" y="496"/>
                    <a:pt x="438" y="496"/>
                    <a:pt x="441" y="496"/>
                  </a:cubicBezTo>
                  <a:lnTo>
                    <a:pt x="447" y="496"/>
                  </a:lnTo>
                  <a:cubicBezTo>
                    <a:pt x="450" y="493"/>
                    <a:pt x="453" y="493"/>
                    <a:pt x="458" y="491"/>
                  </a:cubicBezTo>
                  <a:cubicBezTo>
                    <a:pt x="458" y="491"/>
                    <a:pt x="461" y="491"/>
                    <a:pt x="461" y="485"/>
                  </a:cubicBezTo>
                  <a:cubicBezTo>
                    <a:pt x="461" y="485"/>
                    <a:pt x="464" y="479"/>
                    <a:pt x="476" y="476"/>
                  </a:cubicBezTo>
                  <a:lnTo>
                    <a:pt x="499" y="447"/>
                  </a:lnTo>
                  <a:cubicBezTo>
                    <a:pt x="505" y="439"/>
                    <a:pt x="507" y="436"/>
                    <a:pt x="510" y="427"/>
                  </a:cubicBezTo>
                  <a:cubicBezTo>
                    <a:pt x="519" y="410"/>
                    <a:pt x="525" y="395"/>
                    <a:pt x="533" y="378"/>
                  </a:cubicBezTo>
                  <a:cubicBezTo>
                    <a:pt x="536" y="372"/>
                    <a:pt x="536" y="370"/>
                    <a:pt x="539" y="367"/>
                  </a:cubicBezTo>
                  <a:cubicBezTo>
                    <a:pt x="539" y="361"/>
                    <a:pt x="536" y="352"/>
                    <a:pt x="536" y="344"/>
                  </a:cubicBezTo>
                  <a:lnTo>
                    <a:pt x="536" y="341"/>
                  </a:lnTo>
                  <a:cubicBezTo>
                    <a:pt x="533" y="341"/>
                    <a:pt x="533" y="341"/>
                    <a:pt x="533" y="338"/>
                  </a:cubicBezTo>
                  <a:cubicBezTo>
                    <a:pt x="525" y="309"/>
                    <a:pt x="519" y="280"/>
                    <a:pt x="507" y="254"/>
                  </a:cubicBezTo>
                  <a:cubicBezTo>
                    <a:pt x="505" y="243"/>
                    <a:pt x="496" y="234"/>
                    <a:pt x="493" y="223"/>
                  </a:cubicBezTo>
                  <a:cubicBezTo>
                    <a:pt x="490" y="220"/>
                    <a:pt x="484" y="205"/>
                    <a:pt x="482" y="200"/>
                  </a:cubicBezTo>
                  <a:cubicBezTo>
                    <a:pt x="473" y="176"/>
                    <a:pt x="453" y="151"/>
                    <a:pt x="438" y="127"/>
                  </a:cubicBezTo>
                  <a:cubicBezTo>
                    <a:pt x="435" y="125"/>
                    <a:pt x="421" y="110"/>
                    <a:pt x="418" y="104"/>
                  </a:cubicBezTo>
                  <a:cubicBezTo>
                    <a:pt x="415" y="102"/>
                    <a:pt x="407" y="96"/>
                    <a:pt x="404" y="90"/>
                  </a:cubicBezTo>
                  <a:lnTo>
                    <a:pt x="349" y="47"/>
                  </a:lnTo>
                  <a:cubicBezTo>
                    <a:pt x="346" y="44"/>
                    <a:pt x="329" y="35"/>
                    <a:pt x="323" y="32"/>
                  </a:cubicBezTo>
                  <a:cubicBezTo>
                    <a:pt x="314" y="24"/>
                    <a:pt x="303" y="21"/>
                    <a:pt x="291" y="18"/>
                  </a:cubicBezTo>
                  <a:cubicBezTo>
                    <a:pt x="288" y="15"/>
                    <a:pt x="288" y="15"/>
                    <a:pt x="286" y="15"/>
                  </a:cubicBezTo>
                  <a:cubicBezTo>
                    <a:pt x="280" y="15"/>
                    <a:pt x="277" y="9"/>
                    <a:pt x="274" y="9"/>
                  </a:cubicBezTo>
                  <a:cubicBezTo>
                    <a:pt x="262" y="6"/>
                    <a:pt x="248" y="6"/>
                    <a:pt x="237" y="4"/>
                  </a:cubicBezTo>
                  <a:lnTo>
                    <a:pt x="222" y="4"/>
                  </a:lnTo>
                  <a:cubicBezTo>
                    <a:pt x="216" y="1"/>
                    <a:pt x="205" y="1"/>
                    <a:pt x="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5"/>
            <p:cNvSpPr/>
            <p:nvPr/>
          </p:nvSpPr>
          <p:spPr>
            <a:xfrm>
              <a:off x="4314400" y="2450850"/>
              <a:ext cx="150" cy="75"/>
            </a:xfrm>
            <a:custGeom>
              <a:avLst/>
              <a:gdLst/>
              <a:ahLst/>
              <a:cxnLst/>
              <a:rect l="l" t="t" r="r" b="b"/>
              <a:pathLst>
                <a:path w="6" h="3" extrusionOk="0">
                  <a:moveTo>
                    <a:pt x="0" y="1"/>
                  </a:moveTo>
                  <a:cubicBezTo>
                    <a:pt x="0" y="1"/>
                    <a:pt x="1" y="2"/>
                    <a:pt x="3" y="2"/>
                  </a:cubicBezTo>
                  <a:cubicBezTo>
                    <a:pt x="4" y="2"/>
                    <a:pt x="5" y="2"/>
                    <a:pt x="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p:nvPr/>
          </p:nvSpPr>
          <p:spPr>
            <a:xfrm>
              <a:off x="4315700" y="2450750"/>
              <a:ext cx="525" cy="125"/>
            </a:xfrm>
            <a:custGeom>
              <a:avLst/>
              <a:gdLst/>
              <a:ahLst/>
              <a:cxnLst/>
              <a:rect l="l" t="t" r="r" b="b"/>
              <a:pathLst>
                <a:path w="21" h="5" extrusionOk="0">
                  <a:moveTo>
                    <a:pt x="15" y="1"/>
                  </a:moveTo>
                  <a:cubicBezTo>
                    <a:pt x="11" y="1"/>
                    <a:pt x="6" y="3"/>
                    <a:pt x="0" y="5"/>
                  </a:cubicBezTo>
                  <a:lnTo>
                    <a:pt x="9" y="5"/>
                  </a:lnTo>
                  <a:cubicBezTo>
                    <a:pt x="12" y="2"/>
                    <a:pt x="14" y="2"/>
                    <a:pt x="20" y="2"/>
                  </a:cubicBezTo>
                  <a:cubicBezTo>
                    <a:pt x="19" y="1"/>
                    <a:pt x="17" y="1"/>
                    <a:pt x="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5"/>
            <p:cNvSpPr/>
            <p:nvPr/>
          </p:nvSpPr>
          <p:spPr>
            <a:xfrm>
              <a:off x="4317425" y="2449850"/>
              <a:ext cx="375" cy="300"/>
            </a:xfrm>
            <a:custGeom>
              <a:avLst/>
              <a:gdLst/>
              <a:ahLst/>
              <a:cxnLst/>
              <a:rect l="l" t="t" r="r" b="b"/>
              <a:pathLst>
                <a:path w="15" h="12" extrusionOk="0">
                  <a:moveTo>
                    <a:pt x="15" y="0"/>
                  </a:moveTo>
                  <a:cubicBezTo>
                    <a:pt x="3" y="6"/>
                    <a:pt x="0" y="12"/>
                    <a:pt x="0" y="12"/>
                  </a:cubicBezTo>
                  <a:cubicBezTo>
                    <a:pt x="0" y="12"/>
                    <a:pt x="3" y="9"/>
                    <a:pt x="15" y="9"/>
                  </a:cubicBezTo>
                  <a:lnTo>
                    <a:pt x="15" y="3"/>
                  </a:lnTo>
                  <a:lnTo>
                    <a:pt x="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5"/>
            <p:cNvSpPr/>
            <p:nvPr/>
          </p:nvSpPr>
          <p:spPr>
            <a:xfrm>
              <a:off x="4357700" y="2460075"/>
              <a:ext cx="7225" cy="7025"/>
            </a:xfrm>
            <a:custGeom>
              <a:avLst/>
              <a:gdLst/>
              <a:ahLst/>
              <a:cxnLst/>
              <a:rect l="l" t="t" r="r" b="b"/>
              <a:pathLst>
                <a:path w="289" h="281" extrusionOk="0">
                  <a:moveTo>
                    <a:pt x="116" y="1"/>
                  </a:moveTo>
                  <a:cubicBezTo>
                    <a:pt x="104" y="4"/>
                    <a:pt x="90" y="6"/>
                    <a:pt x="78" y="9"/>
                  </a:cubicBezTo>
                  <a:cubicBezTo>
                    <a:pt x="75" y="15"/>
                    <a:pt x="72" y="15"/>
                    <a:pt x="67" y="18"/>
                  </a:cubicBezTo>
                  <a:cubicBezTo>
                    <a:pt x="64" y="18"/>
                    <a:pt x="52" y="24"/>
                    <a:pt x="44" y="32"/>
                  </a:cubicBezTo>
                  <a:lnTo>
                    <a:pt x="35" y="38"/>
                  </a:lnTo>
                  <a:cubicBezTo>
                    <a:pt x="32" y="44"/>
                    <a:pt x="29" y="47"/>
                    <a:pt x="23" y="53"/>
                  </a:cubicBezTo>
                  <a:cubicBezTo>
                    <a:pt x="23" y="58"/>
                    <a:pt x="21" y="64"/>
                    <a:pt x="18" y="67"/>
                  </a:cubicBezTo>
                  <a:cubicBezTo>
                    <a:pt x="15" y="73"/>
                    <a:pt x="15" y="76"/>
                    <a:pt x="9" y="79"/>
                  </a:cubicBezTo>
                  <a:cubicBezTo>
                    <a:pt x="9" y="79"/>
                    <a:pt x="6" y="81"/>
                    <a:pt x="6" y="87"/>
                  </a:cubicBezTo>
                  <a:cubicBezTo>
                    <a:pt x="3" y="90"/>
                    <a:pt x="3" y="90"/>
                    <a:pt x="3" y="93"/>
                  </a:cubicBezTo>
                  <a:lnTo>
                    <a:pt x="3" y="96"/>
                  </a:lnTo>
                  <a:lnTo>
                    <a:pt x="3" y="102"/>
                  </a:lnTo>
                  <a:cubicBezTo>
                    <a:pt x="3" y="107"/>
                    <a:pt x="0" y="110"/>
                    <a:pt x="0" y="119"/>
                  </a:cubicBezTo>
                  <a:lnTo>
                    <a:pt x="0" y="125"/>
                  </a:lnTo>
                  <a:cubicBezTo>
                    <a:pt x="0" y="139"/>
                    <a:pt x="3" y="151"/>
                    <a:pt x="3" y="162"/>
                  </a:cubicBezTo>
                  <a:lnTo>
                    <a:pt x="3" y="165"/>
                  </a:lnTo>
                  <a:cubicBezTo>
                    <a:pt x="6" y="174"/>
                    <a:pt x="18" y="188"/>
                    <a:pt x="18" y="197"/>
                  </a:cubicBezTo>
                  <a:cubicBezTo>
                    <a:pt x="18" y="197"/>
                    <a:pt x="18" y="202"/>
                    <a:pt x="21" y="202"/>
                  </a:cubicBezTo>
                  <a:cubicBezTo>
                    <a:pt x="23" y="208"/>
                    <a:pt x="29" y="217"/>
                    <a:pt x="35" y="223"/>
                  </a:cubicBezTo>
                  <a:lnTo>
                    <a:pt x="44" y="231"/>
                  </a:lnTo>
                  <a:cubicBezTo>
                    <a:pt x="46" y="237"/>
                    <a:pt x="58" y="246"/>
                    <a:pt x="64" y="254"/>
                  </a:cubicBezTo>
                  <a:cubicBezTo>
                    <a:pt x="69" y="254"/>
                    <a:pt x="69" y="260"/>
                    <a:pt x="72" y="260"/>
                  </a:cubicBezTo>
                  <a:cubicBezTo>
                    <a:pt x="78" y="263"/>
                    <a:pt x="84" y="266"/>
                    <a:pt x="90" y="266"/>
                  </a:cubicBezTo>
                  <a:cubicBezTo>
                    <a:pt x="95" y="269"/>
                    <a:pt x="107" y="274"/>
                    <a:pt x="113" y="274"/>
                  </a:cubicBezTo>
                  <a:cubicBezTo>
                    <a:pt x="116" y="277"/>
                    <a:pt x="118" y="277"/>
                    <a:pt x="121" y="277"/>
                  </a:cubicBezTo>
                  <a:lnTo>
                    <a:pt x="147" y="277"/>
                  </a:lnTo>
                  <a:lnTo>
                    <a:pt x="144" y="280"/>
                  </a:lnTo>
                  <a:cubicBezTo>
                    <a:pt x="147" y="280"/>
                    <a:pt x="150" y="280"/>
                    <a:pt x="156" y="277"/>
                  </a:cubicBezTo>
                  <a:lnTo>
                    <a:pt x="159" y="277"/>
                  </a:lnTo>
                  <a:cubicBezTo>
                    <a:pt x="159" y="274"/>
                    <a:pt x="159" y="274"/>
                    <a:pt x="162" y="274"/>
                  </a:cubicBezTo>
                  <a:lnTo>
                    <a:pt x="193" y="263"/>
                  </a:lnTo>
                  <a:cubicBezTo>
                    <a:pt x="202" y="260"/>
                    <a:pt x="205" y="254"/>
                    <a:pt x="214" y="251"/>
                  </a:cubicBezTo>
                  <a:cubicBezTo>
                    <a:pt x="222" y="240"/>
                    <a:pt x="237" y="234"/>
                    <a:pt x="248" y="223"/>
                  </a:cubicBezTo>
                  <a:cubicBezTo>
                    <a:pt x="257" y="217"/>
                    <a:pt x="265" y="211"/>
                    <a:pt x="274" y="208"/>
                  </a:cubicBezTo>
                  <a:cubicBezTo>
                    <a:pt x="277" y="205"/>
                    <a:pt x="280" y="202"/>
                    <a:pt x="280" y="197"/>
                  </a:cubicBezTo>
                  <a:cubicBezTo>
                    <a:pt x="283" y="182"/>
                    <a:pt x="283" y="168"/>
                    <a:pt x="289" y="159"/>
                  </a:cubicBezTo>
                  <a:lnTo>
                    <a:pt x="289" y="139"/>
                  </a:lnTo>
                  <a:cubicBezTo>
                    <a:pt x="283" y="136"/>
                    <a:pt x="283" y="133"/>
                    <a:pt x="283" y="125"/>
                  </a:cubicBezTo>
                  <a:cubicBezTo>
                    <a:pt x="280" y="116"/>
                    <a:pt x="277" y="102"/>
                    <a:pt x="274" y="90"/>
                  </a:cubicBezTo>
                  <a:cubicBezTo>
                    <a:pt x="274" y="87"/>
                    <a:pt x="274" y="81"/>
                    <a:pt x="268" y="79"/>
                  </a:cubicBezTo>
                  <a:cubicBezTo>
                    <a:pt x="265" y="73"/>
                    <a:pt x="260" y="61"/>
                    <a:pt x="251" y="53"/>
                  </a:cubicBezTo>
                  <a:cubicBezTo>
                    <a:pt x="248" y="50"/>
                    <a:pt x="248" y="47"/>
                    <a:pt x="245" y="44"/>
                  </a:cubicBezTo>
                  <a:cubicBezTo>
                    <a:pt x="237" y="35"/>
                    <a:pt x="231" y="32"/>
                    <a:pt x="222" y="24"/>
                  </a:cubicBezTo>
                  <a:cubicBezTo>
                    <a:pt x="219" y="21"/>
                    <a:pt x="216" y="18"/>
                    <a:pt x="211" y="18"/>
                  </a:cubicBezTo>
                  <a:cubicBezTo>
                    <a:pt x="202" y="15"/>
                    <a:pt x="191" y="9"/>
                    <a:pt x="182" y="6"/>
                  </a:cubicBezTo>
                  <a:cubicBezTo>
                    <a:pt x="176" y="6"/>
                    <a:pt x="173" y="4"/>
                    <a:pt x="167" y="4"/>
                  </a:cubicBezTo>
                  <a:cubicBezTo>
                    <a:pt x="165" y="4"/>
                    <a:pt x="162"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4363825" y="2424125"/>
              <a:ext cx="375" cy="175"/>
            </a:xfrm>
            <a:custGeom>
              <a:avLst/>
              <a:gdLst/>
              <a:ahLst/>
              <a:cxnLst/>
              <a:rect l="l" t="t" r="r" b="b"/>
              <a:pathLst>
                <a:path w="15" h="7" extrusionOk="0">
                  <a:moveTo>
                    <a:pt x="15" y="1"/>
                  </a:moveTo>
                  <a:lnTo>
                    <a:pt x="15" y="1"/>
                  </a:lnTo>
                  <a:cubicBezTo>
                    <a:pt x="14" y="1"/>
                    <a:pt x="14" y="1"/>
                    <a:pt x="13" y="2"/>
                  </a:cubicBezTo>
                  <a:lnTo>
                    <a:pt x="13" y="2"/>
                  </a:lnTo>
                  <a:cubicBezTo>
                    <a:pt x="13" y="2"/>
                    <a:pt x="13" y="2"/>
                    <a:pt x="13" y="2"/>
                  </a:cubicBezTo>
                  <a:cubicBezTo>
                    <a:pt x="14" y="2"/>
                    <a:pt x="15" y="2"/>
                    <a:pt x="15" y="1"/>
                  </a:cubicBezTo>
                  <a:close/>
                  <a:moveTo>
                    <a:pt x="13" y="2"/>
                  </a:moveTo>
                  <a:cubicBezTo>
                    <a:pt x="13" y="2"/>
                    <a:pt x="12" y="2"/>
                    <a:pt x="12" y="3"/>
                  </a:cubicBezTo>
                  <a:lnTo>
                    <a:pt x="12" y="3"/>
                  </a:lnTo>
                  <a:cubicBezTo>
                    <a:pt x="12" y="2"/>
                    <a:pt x="13" y="2"/>
                    <a:pt x="13" y="2"/>
                  </a:cubicBezTo>
                  <a:close/>
                  <a:moveTo>
                    <a:pt x="12" y="3"/>
                  </a:moveTo>
                  <a:cubicBezTo>
                    <a:pt x="12" y="3"/>
                    <a:pt x="11" y="3"/>
                    <a:pt x="11" y="3"/>
                  </a:cubicBezTo>
                  <a:lnTo>
                    <a:pt x="11" y="3"/>
                  </a:lnTo>
                  <a:cubicBezTo>
                    <a:pt x="11" y="3"/>
                    <a:pt x="11" y="3"/>
                    <a:pt x="12" y="3"/>
                  </a:cubicBezTo>
                  <a:cubicBezTo>
                    <a:pt x="12" y="3"/>
                    <a:pt x="12" y="3"/>
                    <a:pt x="12" y="3"/>
                  </a:cubicBezTo>
                  <a:close/>
                  <a:moveTo>
                    <a:pt x="11" y="3"/>
                  </a:moveTo>
                  <a:lnTo>
                    <a:pt x="11" y="3"/>
                  </a:lnTo>
                  <a:cubicBezTo>
                    <a:pt x="6" y="3"/>
                    <a:pt x="3" y="4"/>
                    <a:pt x="0" y="6"/>
                  </a:cubicBezTo>
                  <a:cubicBezTo>
                    <a:pt x="4" y="6"/>
                    <a:pt x="8" y="5"/>
                    <a:pt x="11"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5"/>
            <p:cNvSpPr/>
            <p:nvPr/>
          </p:nvSpPr>
          <p:spPr>
            <a:xfrm>
              <a:off x="4361575" y="2426075"/>
              <a:ext cx="250" cy="375"/>
            </a:xfrm>
            <a:custGeom>
              <a:avLst/>
              <a:gdLst/>
              <a:ahLst/>
              <a:cxnLst/>
              <a:rect l="l" t="t" r="r" b="b"/>
              <a:pathLst>
                <a:path w="10" h="15" extrusionOk="0">
                  <a:moveTo>
                    <a:pt x="10" y="0"/>
                  </a:moveTo>
                  <a:lnTo>
                    <a:pt x="1" y="15"/>
                  </a:lnTo>
                  <a:cubicBezTo>
                    <a:pt x="7" y="6"/>
                    <a:pt x="10"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5"/>
            <p:cNvSpPr/>
            <p:nvPr/>
          </p:nvSpPr>
          <p:spPr>
            <a:xfrm>
              <a:off x="4360650" y="2423825"/>
              <a:ext cx="11550" cy="11125"/>
            </a:xfrm>
            <a:custGeom>
              <a:avLst/>
              <a:gdLst/>
              <a:ahLst/>
              <a:cxnLst/>
              <a:rect l="l" t="t" r="r" b="b"/>
              <a:pathLst>
                <a:path w="462" h="445" extrusionOk="0">
                  <a:moveTo>
                    <a:pt x="214" y="1"/>
                  </a:moveTo>
                  <a:cubicBezTo>
                    <a:pt x="205" y="1"/>
                    <a:pt x="199" y="4"/>
                    <a:pt x="188" y="4"/>
                  </a:cubicBezTo>
                  <a:cubicBezTo>
                    <a:pt x="173" y="10"/>
                    <a:pt x="162" y="13"/>
                    <a:pt x="147" y="18"/>
                  </a:cubicBezTo>
                  <a:lnTo>
                    <a:pt x="145" y="18"/>
                  </a:lnTo>
                  <a:cubicBezTo>
                    <a:pt x="142" y="24"/>
                    <a:pt x="136" y="27"/>
                    <a:pt x="130" y="27"/>
                  </a:cubicBezTo>
                  <a:cubicBezTo>
                    <a:pt x="129" y="26"/>
                    <a:pt x="129" y="26"/>
                    <a:pt x="128" y="26"/>
                  </a:cubicBezTo>
                  <a:cubicBezTo>
                    <a:pt x="127" y="26"/>
                    <a:pt x="127" y="27"/>
                    <a:pt x="127" y="27"/>
                  </a:cubicBezTo>
                  <a:cubicBezTo>
                    <a:pt x="113" y="38"/>
                    <a:pt x="98" y="44"/>
                    <a:pt x="87" y="56"/>
                  </a:cubicBezTo>
                  <a:lnTo>
                    <a:pt x="73" y="73"/>
                  </a:lnTo>
                  <a:cubicBezTo>
                    <a:pt x="61" y="82"/>
                    <a:pt x="58" y="90"/>
                    <a:pt x="49" y="99"/>
                  </a:cubicBezTo>
                  <a:cubicBezTo>
                    <a:pt x="49" y="99"/>
                    <a:pt x="47" y="102"/>
                    <a:pt x="41" y="113"/>
                  </a:cubicBezTo>
                  <a:cubicBezTo>
                    <a:pt x="35" y="116"/>
                    <a:pt x="35" y="116"/>
                    <a:pt x="35" y="119"/>
                  </a:cubicBezTo>
                  <a:cubicBezTo>
                    <a:pt x="32" y="122"/>
                    <a:pt x="21" y="154"/>
                    <a:pt x="18" y="154"/>
                  </a:cubicBezTo>
                  <a:cubicBezTo>
                    <a:pt x="15" y="160"/>
                    <a:pt x="12" y="165"/>
                    <a:pt x="12" y="177"/>
                  </a:cubicBezTo>
                  <a:cubicBezTo>
                    <a:pt x="9" y="188"/>
                    <a:pt x="3" y="200"/>
                    <a:pt x="3" y="214"/>
                  </a:cubicBezTo>
                  <a:cubicBezTo>
                    <a:pt x="3" y="232"/>
                    <a:pt x="0" y="246"/>
                    <a:pt x="3" y="260"/>
                  </a:cubicBezTo>
                  <a:lnTo>
                    <a:pt x="3" y="263"/>
                  </a:lnTo>
                  <a:cubicBezTo>
                    <a:pt x="9" y="263"/>
                    <a:pt x="9" y="272"/>
                    <a:pt x="9" y="283"/>
                  </a:cubicBezTo>
                  <a:cubicBezTo>
                    <a:pt x="15" y="295"/>
                    <a:pt x="18" y="309"/>
                    <a:pt x="26" y="324"/>
                  </a:cubicBezTo>
                  <a:cubicBezTo>
                    <a:pt x="29" y="330"/>
                    <a:pt x="32" y="335"/>
                    <a:pt x="38" y="338"/>
                  </a:cubicBezTo>
                  <a:lnTo>
                    <a:pt x="58" y="373"/>
                  </a:lnTo>
                  <a:lnTo>
                    <a:pt x="73" y="387"/>
                  </a:lnTo>
                  <a:cubicBezTo>
                    <a:pt x="84" y="393"/>
                    <a:pt x="96" y="402"/>
                    <a:pt x="113" y="404"/>
                  </a:cubicBezTo>
                  <a:cubicBezTo>
                    <a:pt x="119" y="407"/>
                    <a:pt x="122" y="410"/>
                    <a:pt x="130" y="416"/>
                  </a:cubicBezTo>
                  <a:cubicBezTo>
                    <a:pt x="142" y="422"/>
                    <a:pt x="156" y="430"/>
                    <a:pt x="171" y="433"/>
                  </a:cubicBezTo>
                  <a:cubicBezTo>
                    <a:pt x="176" y="433"/>
                    <a:pt x="179" y="436"/>
                    <a:pt x="188" y="436"/>
                  </a:cubicBezTo>
                  <a:cubicBezTo>
                    <a:pt x="202" y="439"/>
                    <a:pt x="217" y="445"/>
                    <a:pt x="231" y="445"/>
                  </a:cubicBezTo>
                  <a:lnTo>
                    <a:pt x="248" y="445"/>
                  </a:lnTo>
                  <a:cubicBezTo>
                    <a:pt x="263" y="445"/>
                    <a:pt x="277" y="439"/>
                    <a:pt x="289" y="439"/>
                  </a:cubicBezTo>
                  <a:cubicBezTo>
                    <a:pt x="294" y="439"/>
                    <a:pt x="303" y="436"/>
                    <a:pt x="309" y="433"/>
                  </a:cubicBezTo>
                  <a:cubicBezTo>
                    <a:pt x="318" y="433"/>
                    <a:pt x="323" y="430"/>
                    <a:pt x="332" y="428"/>
                  </a:cubicBezTo>
                  <a:cubicBezTo>
                    <a:pt x="343" y="416"/>
                    <a:pt x="364" y="407"/>
                    <a:pt x="372" y="402"/>
                  </a:cubicBezTo>
                  <a:cubicBezTo>
                    <a:pt x="375" y="396"/>
                    <a:pt x="381" y="393"/>
                    <a:pt x="387" y="390"/>
                  </a:cubicBezTo>
                  <a:cubicBezTo>
                    <a:pt x="401" y="376"/>
                    <a:pt x="416" y="364"/>
                    <a:pt x="424" y="347"/>
                  </a:cubicBezTo>
                  <a:cubicBezTo>
                    <a:pt x="430" y="344"/>
                    <a:pt x="433" y="335"/>
                    <a:pt x="436" y="332"/>
                  </a:cubicBezTo>
                  <a:cubicBezTo>
                    <a:pt x="436" y="330"/>
                    <a:pt x="439" y="321"/>
                    <a:pt x="439" y="321"/>
                  </a:cubicBezTo>
                  <a:cubicBezTo>
                    <a:pt x="444" y="315"/>
                    <a:pt x="450" y="309"/>
                    <a:pt x="453" y="304"/>
                  </a:cubicBezTo>
                  <a:lnTo>
                    <a:pt x="453" y="289"/>
                  </a:lnTo>
                  <a:cubicBezTo>
                    <a:pt x="459" y="275"/>
                    <a:pt x="459" y="263"/>
                    <a:pt x="462" y="249"/>
                  </a:cubicBezTo>
                  <a:lnTo>
                    <a:pt x="462" y="234"/>
                  </a:lnTo>
                  <a:lnTo>
                    <a:pt x="462" y="214"/>
                  </a:lnTo>
                  <a:cubicBezTo>
                    <a:pt x="462" y="203"/>
                    <a:pt x="459" y="191"/>
                    <a:pt x="459" y="177"/>
                  </a:cubicBezTo>
                  <a:lnTo>
                    <a:pt x="459" y="174"/>
                  </a:lnTo>
                  <a:lnTo>
                    <a:pt x="459" y="171"/>
                  </a:lnTo>
                  <a:cubicBezTo>
                    <a:pt x="453" y="168"/>
                    <a:pt x="453" y="162"/>
                    <a:pt x="453" y="162"/>
                  </a:cubicBezTo>
                  <a:lnTo>
                    <a:pt x="453" y="157"/>
                  </a:lnTo>
                  <a:cubicBezTo>
                    <a:pt x="450" y="145"/>
                    <a:pt x="447" y="134"/>
                    <a:pt x="444" y="128"/>
                  </a:cubicBezTo>
                  <a:lnTo>
                    <a:pt x="444" y="125"/>
                  </a:lnTo>
                  <a:cubicBezTo>
                    <a:pt x="436" y="113"/>
                    <a:pt x="430" y="99"/>
                    <a:pt x="418" y="85"/>
                  </a:cubicBezTo>
                  <a:cubicBezTo>
                    <a:pt x="418" y="82"/>
                    <a:pt x="416" y="76"/>
                    <a:pt x="410" y="73"/>
                  </a:cubicBezTo>
                  <a:lnTo>
                    <a:pt x="407" y="73"/>
                  </a:lnTo>
                  <a:cubicBezTo>
                    <a:pt x="407" y="73"/>
                    <a:pt x="404" y="73"/>
                    <a:pt x="404" y="70"/>
                  </a:cubicBezTo>
                  <a:lnTo>
                    <a:pt x="401" y="70"/>
                  </a:lnTo>
                  <a:cubicBezTo>
                    <a:pt x="387" y="59"/>
                    <a:pt x="375" y="47"/>
                    <a:pt x="361" y="38"/>
                  </a:cubicBezTo>
                  <a:lnTo>
                    <a:pt x="338" y="27"/>
                  </a:lnTo>
                  <a:cubicBezTo>
                    <a:pt x="329" y="18"/>
                    <a:pt x="309" y="15"/>
                    <a:pt x="300" y="10"/>
                  </a:cubicBezTo>
                  <a:cubicBezTo>
                    <a:pt x="292" y="10"/>
                    <a:pt x="286" y="4"/>
                    <a:pt x="277" y="4"/>
                  </a:cubicBezTo>
                  <a:cubicBezTo>
                    <a:pt x="271" y="4"/>
                    <a:pt x="263"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5"/>
            <p:cNvSpPr/>
            <p:nvPr/>
          </p:nvSpPr>
          <p:spPr>
            <a:xfrm>
              <a:off x="4360725" y="2430250"/>
              <a:ext cx="250" cy="450"/>
            </a:xfrm>
            <a:custGeom>
              <a:avLst/>
              <a:gdLst/>
              <a:ahLst/>
              <a:cxnLst/>
              <a:rect l="l" t="t" r="r" b="b"/>
              <a:pathLst>
                <a:path w="10" h="18" extrusionOk="0">
                  <a:moveTo>
                    <a:pt x="0" y="0"/>
                  </a:moveTo>
                  <a:cubicBezTo>
                    <a:pt x="0" y="3"/>
                    <a:pt x="6" y="12"/>
                    <a:pt x="6" y="18"/>
                  </a:cubicBezTo>
                  <a:cubicBezTo>
                    <a:pt x="9" y="6"/>
                    <a:pt x="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5"/>
            <p:cNvSpPr/>
            <p:nvPr/>
          </p:nvSpPr>
          <p:spPr>
            <a:xfrm>
              <a:off x="4290100" y="2388175"/>
              <a:ext cx="17050" cy="18375"/>
            </a:xfrm>
            <a:custGeom>
              <a:avLst/>
              <a:gdLst/>
              <a:ahLst/>
              <a:cxnLst/>
              <a:rect l="l" t="t" r="r" b="b"/>
              <a:pathLst>
                <a:path w="682" h="735" extrusionOk="0">
                  <a:moveTo>
                    <a:pt x="304" y="0"/>
                  </a:moveTo>
                  <a:cubicBezTo>
                    <a:pt x="283" y="0"/>
                    <a:pt x="260" y="3"/>
                    <a:pt x="237" y="3"/>
                  </a:cubicBezTo>
                  <a:lnTo>
                    <a:pt x="231" y="3"/>
                  </a:lnTo>
                  <a:cubicBezTo>
                    <a:pt x="223" y="9"/>
                    <a:pt x="214" y="9"/>
                    <a:pt x="203" y="12"/>
                  </a:cubicBezTo>
                  <a:cubicBezTo>
                    <a:pt x="182" y="18"/>
                    <a:pt x="159" y="29"/>
                    <a:pt x="139" y="35"/>
                  </a:cubicBezTo>
                  <a:cubicBezTo>
                    <a:pt x="131" y="41"/>
                    <a:pt x="116" y="44"/>
                    <a:pt x="116" y="46"/>
                  </a:cubicBezTo>
                  <a:cubicBezTo>
                    <a:pt x="113" y="46"/>
                    <a:pt x="102" y="58"/>
                    <a:pt x="99" y="61"/>
                  </a:cubicBezTo>
                  <a:cubicBezTo>
                    <a:pt x="84" y="72"/>
                    <a:pt x="70" y="87"/>
                    <a:pt x="59" y="101"/>
                  </a:cubicBezTo>
                  <a:cubicBezTo>
                    <a:pt x="56" y="107"/>
                    <a:pt x="47" y="113"/>
                    <a:pt x="44" y="119"/>
                  </a:cubicBezTo>
                  <a:cubicBezTo>
                    <a:pt x="44" y="124"/>
                    <a:pt x="33" y="133"/>
                    <a:pt x="33" y="139"/>
                  </a:cubicBezTo>
                  <a:cubicBezTo>
                    <a:pt x="30" y="147"/>
                    <a:pt x="27" y="159"/>
                    <a:pt x="18" y="170"/>
                  </a:cubicBezTo>
                  <a:cubicBezTo>
                    <a:pt x="18" y="173"/>
                    <a:pt x="15" y="182"/>
                    <a:pt x="15" y="188"/>
                  </a:cubicBezTo>
                  <a:cubicBezTo>
                    <a:pt x="10" y="205"/>
                    <a:pt x="4" y="228"/>
                    <a:pt x="1" y="245"/>
                  </a:cubicBezTo>
                  <a:lnTo>
                    <a:pt x="1" y="257"/>
                  </a:lnTo>
                  <a:lnTo>
                    <a:pt x="1" y="283"/>
                  </a:lnTo>
                  <a:cubicBezTo>
                    <a:pt x="1" y="303"/>
                    <a:pt x="1" y="326"/>
                    <a:pt x="4" y="346"/>
                  </a:cubicBezTo>
                  <a:lnTo>
                    <a:pt x="4" y="358"/>
                  </a:lnTo>
                  <a:cubicBezTo>
                    <a:pt x="4" y="358"/>
                    <a:pt x="10" y="358"/>
                    <a:pt x="10" y="361"/>
                  </a:cubicBezTo>
                  <a:cubicBezTo>
                    <a:pt x="12" y="375"/>
                    <a:pt x="15" y="387"/>
                    <a:pt x="18" y="398"/>
                  </a:cubicBezTo>
                  <a:cubicBezTo>
                    <a:pt x="27" y="415"/>
                    <a:pt x="33" y="436"/>
                    <a:pt x="41" y="456"/>
                  </a:cubicBezTo>
                  <a:cubicBezTo>
                    <a:pt x="44" y="459"/>
                    <a:pt x="53" y="476"/>
                    <a:pt x="53" y="476"/>
                  </a:cubicBezTo>
                  <a:lnTo>
                    <a:pt x="61" y="499"/>
                  </a:lnTo>
                  <a:cubicBezTo>
                    <a:pt x="79" y="516"/>
                    <a:pt x="87" y="531"/>
                    <a:pt x="99" y="548"/>
                  </a:cubicBezTo>
                  <a:cubicBezTo>
                    <a:pt x="105" y="559"/>
                    <a:pt x="113" y="571"/>
                    <a:pt x="119" y="577"/>
                  </a:cubicBezTo>
                  <a:cubicBezTo>
                    <a:pt x="125" y="585"/>
                    <a:pt x="131" y="591"/>
                    <a:pt x="133" y="594"/>
                  </a:cubicBezTo>
                  <a:cubicBezTo>
                    <a:pt x="151" y="608"/>
                    <a:pt x="165" y="623"/>
                    <a:pt x="182" y="634"/>
                  </a:cubicBezTo>
                  <a:cubicBezTo>
                    <a:pt x="187" y="642"/>
                    <a:pt x="196" y="647"/>
                    <a:pt x="205" y="647"/>
                  </a:cubicBezTo>
                  <a:cubicBezTo>
                    <a:pt x="207" y="647"/>
                    <a:pt x="209" y="646"/>
                    <a:pt x="211" y="646"/>
                  </a:cubicBezTo>
                  <a:lnTo>
                    <a:pt x="217" y="652"/>
                  </a:lnTo>
                  <a:cubicBezTo>
                    <a:pt x="237" y="660"/>
                    <a:pt x="255" y="669"/>
                    <a:pt x="272" y="681"/>
                  </a:cubicBezTo>
                  <a:cubicBezTo>
                    <a:pt x="329" y="706"/>
                    <a:pt x="361" y="718"/>
                    <a:pt x="419" y="727"/>
                  </a:cubicBezTo>
                  <a:cubicBezTo>
                    <a:pt x="443" y="732"/>
                    <a:pt x="464" y="735"/>
                    <a:pt x="483" y="735"/>
                  </a:cubicBezTo>
                  <a:cubicBezTo>
                    <a:pt x="505" y="735"/>
                    <a:pt x="526" y="731"/>
                    <a:pt x="549" y="724"/>
                  </a:cubicBezTo>
                  <a:cubicBezTo>
                    <a:pt x="557" y="724"/>
                    <a:pt x="563" y="721"/>
                    <a:pt x="572" y="718"/>
                  </a:cubicBezTo>
                  <a:lnTo>
                    <a:pt x="574" y="715"/>
                  </a:lnTo>
                  <a:cubicBezTo>
                    <a:pt x="583" y="709"/>
                    <a:pt x="586" y="704"/>
                    <a:pt x="592" y="701"/>
                  </a:cubicBezTo>
                  <a:cubicBezTo>
                    <a:pt x="598" y="701"/>
                    <a:pt x="612" y="683"/>
                    <a:pt x="612" y="681"/>
                  </a:cubicBezTo>
                  <a:cubicBezTo>
                    <a:pt x="615" y="681"/>
                    <a:pt x="615" y="678"/>
                    <a:pt x="618" y="678"/>
                  </a:cubicBezTo>
                  <a:cubicBezTo>
                    <a:pt x="618" y="675"/>
                    <a:pt x="618" y="675"/>
                    <a:pt x="621" y="672"/>
                  </a:cubicBezTo>
                  <a:cubicBezTo>
                    <a:pt x="623" y="666"/>
                    <a:pt x="623" y="660"/>
                    <a:pt x="629" y="657"/>
                  </a:cubicBezTo>
                  <a:cubicBezTo>
                    <a:pt x="629" y="657"/>
                    <a:pt x="635" y="634"/>
                    <a:pt x="635" y="632"/>
                  </a:cubicBezTo>
                  <a:lnTo>
                    <a:pt x="635" y="629"/>
                  </a:lnTo>
                  <a:lnTo>
                    <a:pt x="635" y="617"/>
                  </a:lnTo>
                  <a:lnTo>
                    <a:pt x="635" y="614"/>
                  </a:lnTo>
                  <a:cubicBezTo>
                    <a:pt x="635" y="608"/>
                    <a:pt x="632" y="603"/>
                    <a:pt x="632" y="600"/>
                  </a:cubicBezTo>
                  <a:cubicBezTo>
                    <a:pt x="609" y="542"/>
                    <a:pt x="635" y="476"/>
                    <a:pt x="681" y="436"/>
                  </a:cubicBezTo>
                  <a:cubicBezTo>
                    <a:pt x="678" y="421"/>
                    <a:pt x="678" y="404"/>
                    <a:pt x="675" y="389"/>
                  </a:cubicBezTo>
                  <a:cubicBezTo>
                    <a:pt x="675" y="387"/>
                    <a:pt x="675" y="378"/>
                    <a:pt x="672" y="375"/>
                  </a:cubicBezTo>
                  <a:lnTo>
                    <a:pt x="661" y="343"/>
                  </a:lnTo>
                  <a:cubicBezTo>
                    <a:pt x="658" y="317"/>
                    <a:pt x="647" y="294"/>
                    <a:pt x="638" y="274"/>
                  </a:cubicBezTo>
                  <a:cubicBezTo>
                    <a:pt x="635" y="263"/>
                    <a:pt x="629" y="251"/>
                    <a:pt x="623" y="242"/>
                  </a:cubicBezTo>
                  <a:cubicBezTo>
                    <a:pt x="621" y="237"/>
                    <a:pt x="618" y="228"/>
                    <a:pt x="615" y="222"/>
                  </a:cubicBezTo>
                  <a:cubicBezTo>
                    <a:pt x="603" y="202"/>
                    <a:pt x="592" y="185"/>
                    <a:pt x="577" y="165"/>
                  </a:cubicBezTo>
                  <a:cubicBezTo>
                    <a:pt x="572" y="156"/>
                    <a:pt x="563" y="142"/>
                    <a:pt x="551" y="130"/>
                  </a:cubicBezTo>
                  <a:lnTo>
                    <a:pt x="546" y="124"/>
                  </a:lnTo>
                  <a:lnTo>
                    <a:pt x="528" y="104"/>
                  </a:lnTo>
                  <a:cubicBezTo>
                    <a:pt x="520" y="98"/>
                    <a:pt x="511" y="90"/>
                    <a:pt x="502" y="84"/>
                  </a:cubicBezTo>
                  <a:lnTo>
                    <a:pt x="459" y="52"/>
                  </a:lnTo>
                  <a:lnTo>
                    <a:pt x="456" y="52"/>
                  </a:lnTo>
                  <a:cubicBezTo>
                    <a:pt x="445" y="46"/>
                    <a:pt x="439" y="44"/>
                    <a:pt x="427" y="35"/>
                  </a:cubicBezTo>
                  <a:cubicBezTo>
                    <a:pt x="413" y="26"/>
                    <a:pt x="396" y="21"/>
                    <a:pt x="381" y="15"/>
                  </a:cubicBezTo>
                  <a:cubicBezTo>
                    <a:pt x="376" y="15"/>
                    <a:pt x="370" y="12"/>
                    <a:pt x="367" y="12"/>
                  </a:cubicBezTo>
                  <a:cubicBezTo>
                    <a:pt x="355" y="9"/>
                    <a:pt x="344" y="9"/>
                    <a:pt x="332" y="3"/>
                  </a:cubicBezTo>
                  <a:cubicBezTo>
                    <a:pt x="327" y="0"/>
                    <a:pt x="318" y="0"/>
                    <a:pt x="3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9" name="Google Shape;1299;p35"/>
            <p:cNvGrpSpPr/>
            <p:nvPr/>
          </p:nvGrpSpPr>
          <p:grpSpPr>
            <a:xfrm>
              <a:off x="4241913" y="2380925"/>
              <a:ext cx="138650" cy="93375"/>
              <a:chOff x="4241775" y="2380925"/>
              <a:chExt cx="138650" cy="93375"/>
            </a:xfrm>
          </p:grpSpPr>
          <p:sp>
            <p:nvSpPr>
              <p:cNvPr id="1300" name="Google Shape;1300;p35"/>
              <p:cNvSpPr/>
              <p:nvPr/>
            </p:nvSpPr>
            <p:spPr>
              <a:xfrm>
                <a:off x="4295150" y="2430600"/>
                <a:ext cx="31875" cy="27800"/>
              </a:xfrm>
              <a:custGeom>
                <a:avLst/>
                <a:gdLst/>
                <a:ahLst/>
                <a:cxnLst/>
                <a:rect l="l" t="t" r="r" b="b"/>
                <a:pathLst>
                  <a:path w="1275" h="1112" extrusionOk="0">
                    <a:moveTo>
                      <a:pt x="632" y="301"/>
                    </a:moveTo>
                    <a:cubicBezTo>
                      <a:pt x="635" y="301"/>
                      <a:pt x="646" y="301"/>
                      <a:pt x="652" y="304"/>
                    </a:cubicBezTo>
                    <a:lnTo>
                      <a:pt x="669" y="304"/>
                    </a:lnTo>
                    <a:cubicBezTo>
                      <a:pt x="678" y="306"/>
                      <a:pt x="692" y="306"/>
                      <a:pt x="704" y="309"/>
                    </a:cubicBezTo>
                    <a:cubicBezTo>
                      <a:pt x="707" y="309"/>
                      <a:pt x="710" y="315"/>
                      <a:pt x="715" y="315"/>
                    </a:cubicBezTo>
                    <a:cubicBezTo>
                      <a:pt x="718" y="315"/>
                      <a:pt x="718" y="315"/>
                      <a:pt x="721" y="318"/>
                    </a:cubicBezTo>
                    <a:cubicBezTo>
                      <a:pt x="733" y="321"/>
                      <a:pt x="744" y="324"/>
                      <a:pt x="756" y="332"/>
                    </a:cubicBezTo>
                    <a:cubicBezTo>
                      <a:pt x="759" y="335"/>
                      <a:pt x="776" y="344"/>
                      <a:pt x="779" y="347"/>
                    </a:cubicBezTo>
                    <a:lnTo>
                      <a:pt x="834" y="390"/>
                    </a:lnTo>
                    <a:cubicBezTo>
                      <a:pt x="836" y="396"/>
                      <a:pt x="845" y="402"/>
                      <a:pt x="848" y="404"/>
                    </a:cubicBezTo>
                    <a:cubicBezTo>
                      <a:pt x="851" y="410"/>
                      <a:pt x="865" y="425"/>
                      <a:pt x="868" y="427"/>
                    </a:cubicBezTo>
                    <a:cubicBezTo>
                      <a:pt x="885" y="451"/>
                      <a:pt x="903" y="476"/>
                      <a:pt x="911" y="500"/>
                    </a:cubicBezTo>
                    <a:cubicBezTo>
                      <a:pt x="917" y="505"/>
                      <a:pt x="920" y="520"/>
                      <a:pt x="923" y="523"/>
                    </a:cubicBezTo>
                    <a:cubicBezTo>
                      <a:pt x="926" y="534"/>
                      <a:pt x="934" y="543"/>
                      <a:pt x="937" y="554"/>
                    </a:cubicBezTo>
                    <a:cubicBezTo>
                      <a:pt x="949" y="580"/>
                      <a:pt x="958" y="609"/>
                      <a:pt x="963" y="638"/>
                    </a:cubicBezTo>
                    <a:cubicBezTo>
                      <a:pt x="963" y="641"/>
                      <a:pt x="963" y="641"/>
                      <a:pt x="966" y="641"/>
                    </a:cubicBezTo>
                    <a:lnTo>
                      <a:pt x="966" y="644"/>
                    </a:lnTo>
                    <a:cubicBezTo>
                      <a:pt x="966" y="652"/>
                      <a:pt x="969" y="661"/>
                      <a:pt x="969" y="667"/>
                    </a:cubicBezTo>
                    <a:cubicBezTo>
                      <a:pt x="966" y="670"/>
                      <a:pt x="966" y="672"/>
                      <a:pt x="963" y="678"/>
                    </a:cubicBezTo>
                    <a:cubicBezTo>
                      <a:pt x="958" y="695"/>
                      <a:pt x="949" y="710"/>
                      <a:pt x="940" y="727"/>
                    </a:cubicBezTo>
                    <a:cubicBezTo>
                      <a:pt x="937" y="736"/>
                      <a:pt x="934" y="739"/>
                      <a:pt x="932" y="747"/>
                    </a:cubicBezTo>
                    <a:lnTo>
                      <a:pt x="906" y="776"/>
                    </a:lnTo>
                    <a:lnTo>
                      <a:pt x="906" y="779"/>
                    </a:lnTo>
                    <a:lnTo>
                      <a:pt x="906" y="782"/>
                    </a:lnTo>
                    <a:cubicBezTo>
                      <a:pt x="900" y="788"/>
                      <a:pt x="900" y="788"/>
                      <a:pt x="894" y="788"/>
                    </a:cubicBezTo>
                    <a:cubicBezTo>
                      <a:pt x="894" y="793"/>
                      <a:pt x="891" y="793"/>
                      <a:pt x="891" y="793"/>
                    </a:cubicBezTo>
                    <a:cubicBezTo>
                      <a:pt x="888" y="796"/>
                      <a:pt x="885" y="796"/>
                      <a:pt x="880" y="799"/>
                    </a:cubicBezTo>
                    <a:lnTo>
                      <a:pt x="877" y="799"/>
                    </a:lnTo>
                    <a:cubicBezTo>
                      <a:pt x="877" y="802"/>
                      <a:pt x="874" y="802"/>
                      <a:pt x="874" y="802"/>
                    </a:cubicBezTo>
                    <a:cubicBezTo>
                      <a:pt x="868" y="808"/>
                      <a:pt x="865" y="808"/>
                      <a:pt x="862" y="808"/>
                    </a:cubicBezTo>
                    <a:lnTo>
                      <a:pt x="862" y="802"/>
                    </a:lnTo>
                    <a:cubicBezTo>
                      <a:pt x="854" y="808"/>
                      <a:pt x="848" y="811"/>
                      <a:pt x="839" y="811"/>
                    </a:cubicBezTo>
                    <a:cubicBezTo>
                      <a:pt x="836" y="811"/>
                      <a:pt x="834" y="811"/>
                      <a:pt x="831" y="814"/>
                    </a:cubicBezTo>
                    <a:lnTo>
                      <a:pt x="770" y="814"/>
                    </a:lnTo>
                    <a:cubicBezTo>
                      <a:pt x="756" y="814"/>
                      <a:pt x="741" y="811"/>
                      <a:pt x="727" y="808"/>
                    </a:cubicBezTo>
                    <a:cubicBezTo>
                      <a:pt x="721" y="808"/>
                      <a:pt x="715" y="802"/>
                      <a:pt x="707" y="799"/>
                    </a:cubicBezTo>
                    <a:lnTo>
                      <a:pt x="707" y="799"/>
                    </a:lnTo>
                    <a:cubicBezTo>
                      <a:pt x="709" y="800"/>
                      <a:pt x="711" y="801"/>
                      <a:pt x="710" y="801"/>
                    </a:cubicBezTo>
                    <a:cubicBezTo>
                      <a:pt x="710" y="801"/>
                      <a:pt x="707" y="800"/>
                      <a:pt x="698" y="796"/>
                    </a:cubicBezTo>
                    <a:lnTo>
                      <a:pt x="692" y="796"/>
                    </a:lnTo>
                    <a:cubicBezTo>
                      <a:pt x="687" y="793"/>
                      <a:pt x="675" y="788"/>
                      <a:pt x="669" y="785"/>
                    </a:cubicBezTo>
                    <a:lnTo>
                      <a:pt x="626" y="765"/>
                    </a:lnTo>
                    <a:cubicBezTo>
                      <a:pt x="620" y="759"/>
                      <a:pt x="615" y="756"/>
                      <a:pt x="612" y="756"/>
                    </a:cubicBezTo>
                    <a:cubicBezTo>
                      <a:pt x="606" y="756"/>
                      <a:pt x="606" y="756"/>
                      <a:pt x="603" y="753"/>
                    </a:cubicBezTo>
                    <a:cubicBezTo>
                      <a:pt x="597" y="750"/>
                      <a:pt x="597" y="750"/>
                      <a:pt x="597" y="747"/>
                    </a:cubicBezTo>
                    <a:lnTo>
                      <a:pt x="600" y="747"/>
                    </a:lnTo>
                    <a:cubicBezTo>
                      <a:pt x="577" y="727"/>
                      <a:pt x="540" y="695"/>
                      <a:pt x="531" y="693"/>
                    </a:cubicBezTo>
                    <a:cubicBezTo>
                      <a:pt x="528" y="690"/>
                      <a:pt x="517" y="678"/>
                      <a:pt x="508" y="675"/>
                    </a:cubicBezTo>
                    <a:lnTo>
                      <a:pt x="502" y="667"/>
                    </a:lnTo>
                    <a:lnTo>
                      <a:pt x="502" y="664"/>
                    </a:lnTo>
                    <a:lnTo>
                      <a:pt x="499" y="661"/>
                    </a:lnTo>
                    <a:cubicBezTo>
                      <a:pt x="496" y="655"/>
                      <a:pt x="491" y="649"/>
                      <a:pt x="488" y="647"/>
                    </a:cubicBezTo>
                    <a:cubicBezTo>
                      <a:pt x="476" y="632"/>
                      <a:pt x="470" y="621"/>
                      <a:pt x="462" y="606"/>
                    </a:cubicBezTo>
                    <a:lnTo>
                      <a:pt x="453" y="583"/>
                    </a:lnTo>
                    <a:cubicBezTo>
                      <a:pt x="447" y="580"/>
                      <a:pt x="436" y="540"/>
                      <a:pt x="430" y="520"/>
                    </a:cubicBezTo>
                    <a:lnTo>
                      <a:pt x="430" y="517"/>
                    </a:lnTo>
                    <a:lnTo>
                      <a:pt x="430" y="511"/>
                    </a:lnTo>
                    <a:lnTo>
                      <a:pt x="430" y="508"/>
                    </a:lnTo>
                    <a:lnTo>
                      <a:pt x="430" y="494"/>
                    </a:lnTo>
                    <a:lnTo>
                      <a:pt x="430" y="474"/>
                    </a:lnTo>
                    <a:lnTo>
                      <a:pt x="430" y="468"/>
                    </a:lnTo>
                    <a:cubicBezTo>
                      <a:pt x="433" y="459"/>
                      <a:pt x="433" y="448"/>
                      <a:pt x="436" y="436"/>
                    </a:cubicBezTo>
                    <a:cubicBezTo>
                      <a:pt x="436" y="433"/>
                      <a:pt x="442" y="419"/>
                      <a:pt x="445" y="416"/>
                    </a:cubicBezTo>
                    <a:cubicBezTo>
                      <a:pt x="447" y="407"/>
                      <a:pt x="450" y="404"/>
                      <a:pt x="456" y="396"/>
                    </a:cubicBezTo>
                    <a:cubicBezTo>
                      <a:pt x="456" y="393"/>
                      <a:pt x="468" y="381"/>
                      <a:pt x="468" y="378"/>
                    </a:cubicBezTo>
                    <a:cubicBezTo>
                      <a:pt x="470" y="373"/>
                      <a:pt x="476" y="367"/>
                      <a:pt x="482" y="361"/>
                    </a:cubicBezTo>
                    <a:cubicBezTo>
                      <a:pt x="482" y="361"/>
                      <a:pt x="496" y="347"/>
                      <a:pt x="499" y="347"/>
                    </a:cubicBezTo>
                    <a:lnTo>
                      <a:pt x="531" y="324"/>
                    </a:lnTo>
                    <a:cubicBezTo>
                      <a:pt x="534" y="321"/>
                      <a:pt x="545" y="318"/>
                      <a:pt x="548" y="315"/>
                    </a:cubicBezTo>
                    <a:cubicBezTo>
                      <a:pt x="560" y="309"/>
                      <a:pt x="571" y="306"/>
                      <a:pt x="586" y="304"/>
                    </a:cubicBezTo>
                    <a:lnTo>
                      <a:pt x="597" y="304"/>
                    </a:lnTo>
                    <a:cubicBezTo>
                      <a:pt x="606" y="304"/>
                      <a:pt x="620" y="301"/>
                      <a:pt x="632" y="301"/>
                    </a:cubicBezTo>
                    <a:close/>
                    <a:moveTo>
                      <a:pt x="632" y="0"/>
                    </a:moveTo>
                    <a:cubicBezTo>
                      <a:pt x="439" y="0"/>
                      <a:pt x="249" y="99"/>
                      <a:pt x="168" y="283"/>
                    </a:cubicBezTo>
                    <a:cubicBezTo>
                      <a:pt x="1" y="649"/>
                      <a:pt x="352" y="1059"/>
                      <a:pt x="715" y="1108"/>
                    </a:cubicBezTo>
                    <a:cubicBezTo>
                      <a:pt x="737" y="1110"/>
                      <a:pt x="759" y="1112"/>
                      <a:pt x="781" y="1112"/>
                    </a:cubicBezTo>
                    <a:cubicBezTo>
                      <a:pt x="945" y="1112"/>
                      <a:pt x="1093" y="1035"/>
                      <a:pt x="1179" y="897"/>
                    </a:cubicBezTo>
                    <a:cubicBezTo>
                      <a:pt x="1237" y="871"/>
                      <a:pt x="1269" y="819"/>
                      <a:pt x="1269" y="753"/>
                    </a:cubicBezTo>
                    <a:cubicBezTo>
                      <a:pt x="1275" y="485"/>
                      <a:pt x="1139" y="211"/>
                      <a:pt x="909" y="76"/>
                    </a:cubicBezTo>
                    <a:cubicBezTo>
                      <a:pt x="825" y="25"/>
                      <a:pt x="728"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5"/>
              <p:cNvSpPr/>
              <p:nvPr/>
            </p:nvSpPr>
            <p:spPr>
              <a:xfrm>
                <a:off x="4349700" y="2452450"/>
                <a:ext cx="22575" cy="21850"/>
              </a:xfrm>
              <a:custGeom>
                <a:avLst/>
                <a:gdLst/>
                <a:ahLst/>
                <a:cxnLst/>
                <a:rect l="l" t="t" r="r" b="b"/>
                <a:pathLst>
                  <a:path w="903" h="874" extrusionOk="0">
                    <a:moveTo>
                      <a:pt x="355" y="337"/>
                    </a:moveTo>
                    <a:cubicBezTo>
                      <a:pt x="352" y="342"/>
                      <a:pt x="346" y="349"/>
                      <a:pt x="344" y="349"/>
                    </a:cubicBezTo>
                    <a:cubicBezTo>
                      <a:pt x="344" y="349"/>
                      <a:pt x="343" y="349"/>
                      <a:pt x="343" y="349"/>
                    </a:cubicBezTo>
                    <a:cubicBezTo>
                      <a:pt x="343" y="346"/>
                      <a:pt x="349" y="340"/>
                      <a:pt x="355" y="337"/>
                    </a:cubicBezTo>
                    <a:close/>
                    <a:moveTo>
                      <a:pt x="473" y="306"/>
                    </a:moveTo>
                    <a:cubicBezTo>
                      <a:pt x="482" y="306"/>
                      <a:pt x="485" y="309"/>
                      <a:pt x="487" y="309"/>
                    </a:cubicBezTo>
                    <a:cubicBezTo>
                      <a:pt x="493" y="309"/>
                      <a:pt x="496" y="311"/>
                      <a:pt x="502" y="311"/>
                    </a:cubicBezTo>
                    <a:cubicBezTo>
                      <a:pt x="511" y="314"/>
                      <a:pt x="522" y="320"/>
                      <a:pt x="531" y="323"/>
                    </a:cubicBezTo>
                    <a:cubicBezTo>
                      <a:pt x="536" y="323"/>
                      <a:pt x="539" y="326"/>
                      <a:pt x="542" y="329"/>
                    </a:cubicBezTo>
                    <a:cubicBezTo>
                      <a:pt x="551" y="337"/>
                      <a:pt x="557" y="340"/>
                      <a:pt x="565" y="349"/>
                    </a:cubicBezTo>
                    <a:cubicBezTo>
                      <a:pt x="568" y="352"/>
                      <a:pt x="568" y="355"/>
                      <a:pt x="571" y="358"/>
                    </a:cubicBezTo>
                    <a:cubicBezTo>
                      <a:pt x="580" y="366"/>
                      <a:pt x="585" y="378"/>
                      <a:pt x="588" y="384"/>
                    </a:cubicBezTo>
                    <a:cubicBezTo>
                      <a:pt x="594" y="386"/>
                      <a:pt x="594" y="392"/>
                      <a:pt x="594" y="395"/>
                    </a:cubicBezTo>
                    <a:cubicBezTo>
                      <a:pt x="597" y="407"/>
                      <a:pt x="600" y="421"/>
                      <a:pt x="603" y="430"/>
                    </a:cubicBezTo>
                    <a:cubicBezTo>
                      <a:pt x="603" y="438"/>
                      <a:pt x="603" y="441"/>
                      <a:pt x="609" y="444"/>
                    </a:cubicBezTo>
                    <a:lnTo>
                      <a:pt x="609" y="464"/>
                    </a:lnTo>
                    <a:cubicBezTo>
                      <a:pt x="603" y="473"/>
                      <a:pt x="603" y="487"/>
                      <a:pt x="600" y="502"/>
                    </a:cubicBezTo>
                    <a:cubicBezTo>
                      <a:pt x="600" y="507"/>
                      <a:pt x="597" y="510"/>
                      <a:pt x="594" y="513"/>
                    </a:cubicBezTo>
                    <a:cubicBezTo>
                      <a:pt x="585" y="516"/>
                      <a:pt x="577" y="522"/>
                      <a:pt x="568" y="528"/>
                    </a:cubicBezTo>
                    <a:cubicBezTo>
                      <a:pt x="557" y="539"/>
                      <a:pt x="542" y="545"/>
                      <a:pt x="534" y="556"/>
                    </a:cubicBezTo>
                    <a:cubicBezTo>
                      <a:pt x="525" y="559"/>
                      <a:pt x="522" y="565"/>
                      <a:pt x="513" y="568"/>
                    </a:cubicBezTo>
                    <a:lnTo>
                      <a:pt x="482" y="579"/>
                    </a:lnTo>
                    <a:cubicBezTo>
                      <a:pt x="479" y="579"/>
                      <a:pt x="479" y="579"/>
                      <a:pt x="479" y="582"/>
                    </a:cubicBezTo>
                    <a:lnTo>
                      <a:pt x="476" y="582"/>
                    </a:lnTo>
                    <a:cubicBezTo>
                      <a:pt x="470" y="585"/>
                      <a:pt x="467" y="585"/>
                      <a:pt x="464" y="585"/>
                    </a:cubicBezTo>
                    <a:lnTo>
                      <a:pt x="467" y="582"/>
                    </a:lnTo>
                    <a:lnTo>
                      <a:pt x="441" y="582"/>
                    </a:lnTo>
                    <a:cubicBezTo>
                      <a:pt x="438" y="582"/>
                      <a:pt x="436" y="582"/>
                      <a:pt x="433" y="579"/>
                    </a:cubicBezTo>
                    <a:cubicBezTo>
                      <a:pt x="427" y="579"/>
                      <a:pt x="415" y="574"/>
                      <a:pt x="410" y="571"/>
                    </a:cubicBezTo>
                    <a:cubicBezTo>
                      <a:pt x="404" y="571"/>
                      <a:pt x="398" y="568"/>
                      <a:pt x="392" y="565"/>
                    </a:cubicBezTo>
                    <a:cubicBezTo>
                      <a:pt x="389" y="565"/>
                      <a:pt x="389" y="559"/>
                      <a:pt x="384" y="559"/>
                    </a:cubicBezTo>
                    <a:cubicBezTo>
                      <a:pt x="378" y="554"/>
                      <a:pt x="366" y="545"/>
                      <a:pt x="361" y="542"/>
                    </a:cubicBezTo>
                    <a:lnTo>
                      <a:pt x="355" y="528"/>
                    </a:lnTo>
                    <a:cubicBezTo>
                      <a:pt x="349" y="522"/>
                      <a:pt x="343" y="513"/>
                      <a:pt x="341" y="507"/>
                    </a:cubicBezTo>
                    <a:cubicBezTo>
                      <a:pt x="338" y="507"/>
                      <a:pt x="338" y="502"/>
                      <a:pt x="338" y="502"/>
                    </a:cubicBezTo>
                    <a:cubicBezTo>
                      <a:pt x="338" y="490"/>
                      <a:pt x="326" y="479"/>
                      <a:pt x="323" y="470"/>
                    </a:cubicBezTo>
                    <a:lnTo>
                      <a:pt x="323" y="467"/>
                    </a:lnTo>
                    <a:cubicBezTo>
                      <a:pt x="323" y="456"/>
                      <a:pt x="320" y="444"/>
                      <a:pt x="320" y="430"/>
                    </a:cubicBezTo>
                    <a:lnTo>
                      <a:pt x="320" y="424"/>
                    </a:lnTo>
                    <a:cubicBezTo>
                      <a:pt x="320" y="415"/>
                      <a:pt x="323" y="412"/>
                      <a:pt x="323" y="407"/>
                    </a:cubicBezTo>
                    <a:lnTo>
                      <a:pt x="323" y="401"/>
                    </a:lnTo>
                    <a:lnTo>
                      <a:pt x="323" y="398"/>
                    </a:lnTo>
                    <a:cubicBezTo>
                      <a:pt x="323" y="395"/>
                      <a:pt x="323" y="395"/>
                      <a:pt x="326" y="392"/>
                    </a:cubicBezTo>
                    <a:cubicBezTo>
                      <a:pt x="326" y="386"/>
                      <a:pt x="329" y="384"/>
                      <a:pt x="329" y="384"/>
                    </a:cubicBezTo>
                    <a:cubicBezTo>
                      <a:pt x="335" y="381"/>
                      <a:pt x="335" y="378"/>
                      <a:pt x="338" y="372"/>
                    </a:cubicBezTo>
                    <a:cubicBezTo>
                      <a:pt x="341" y="369"/>
                      <a:pt x="343" y="363"/>
                      <a:pt x="343" y="358"/>
                    </a:cubicBezTo>
                    <a:cubicBezTo>
                      <a:pt x="349" y="352"/>
                      <a:pt x="352" y="349"/>
                      <a:pt x="355" y="343"/>
                    </a:cubicBezTo>
                    <a:lnTo>
                      <a:pt x="364" y="337"/>
                    </a:lnTo>
                    <a:cubicBezTo>
                      <a:pt x="372" y="329"/>
                      <a:pt x="384" y="323"/>
                      <a:pt x="387" y="323"/>
                    </a:cubicBezTo>
                    <a:cubicBezTo>
                      <a:pt x="392" y="320"/>
                      <a:pt x="395" y="320"/>
                      <a:pt x="398" y="314"/>
                    </a:cubicBezTo>
                    <a:cubicBezTo>
                      <a:pt x="410" y="311"/>
                      <a:pt x="424" y="309"/>
                      <a:pt x="436" y="306"/>
                    </a:cubicBezTo>
                    <a:close/>
                    <a:moveTo>
                      <a:pt x="463" y="1"/>
                    </a:moveTo>
                    <a:cubicBezTo>
                      <a:pt x="450" y="1"/>
                      <a:pt x="437" y="2"/>
                      <a:pt x="424" y="3"/>
                    </a:cubicBezTo>
                    <a:cubicBezTo>
                      <a:pt x="228" y="20"/>
                      <a:pt x="64" y="167"/>
                      <a:pt x="26" y="363"/>
                    </a:cubicBezTo>
                    <a:cubicBezTo>
                      <a:pt x="0" y="516"/>
                      <a:pt x="64" y="689"/>
                      <a:pt x="194" y="784"/>
                    </a:cubicBezTo>
                    <a:cubicBezTo>
                      <a:pt x="277" y="845"/>
                      <a:pt x="366" y="873"/>
                      <a:pt x="467" y="873"/>
                    </a:cubicBezTo>
                    <a:cubicBezTo>
                      <a:pt x="557" y="871"/>
                      <a:pt x="652" y="830"/>
                      <a:pt x="724" y="775"/>
                    </a:cubicBezTo>
                    <a:cubicBezTo>
                      <a:pt x="756" y="773"/>
                      <a:pt x="787" y="758"/>
                      <a:pt x="807" y="729"/>
                    </a:cubicBezTo>
                    <a:cubicBezTo>
                      <a:pt x="865" y="643"/>
                      <a:pt x="900" y="554"/>
                      <a:pt x="903" y="444"/>
                    </a:cubicBezTo>
                    <a:cubicBezTo>
                      <a:pt x="903" y="366"/>
                      <a:pt x="879" y="283"/>
                      <a:pt x="836" y="213"/>
                    </a:cubicBezTo>
                    <a:cubicBezTo>
                      <a:pt x="754" y="89"/>
                      <a:pt x="609"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5"/>
              <p:cNvSpPr/>
              <p:nvPr/>
            </p:nvSpPr>
            <p:spPr>
              <a:xfrm>
                <a:off x="4353150" y="2416250"/>
                <a:ext cx="27275" cy="26275"/>
              </a:xfrm>
              <a:custGeom>
                <a:avLst/>
                <a:gdLst/>
                <a:ahLst/>
                <a:cxnLst/>
                <a:rect l="l" t="t" r="r" b="b"/>
                <a:pathLst>
                  <a:path w="1091" h="1051" extrusionOk="0">
                    <a:moveTo>
                      <a:pt x="341" y="416"/>
                    </a:moveTo>
                    <a:cubicBezTo>
                      <a:pt x="338" y="418"/>
                      <a:pt x="337" y="419"/>
                      <a:pt x="336" y="419"/>
                    </a:cubicBezTo>
                    <a:lnTo>
                      <a:pt x="336" y="419"/>
                    </a:lnTo>
                    <a:cubicBezTo>
                      <a:pt x="341" y="419"/>
                      <a:pt x="341" y="419"/>
                      <a:pt x="341" y="416"/>
                    </a:cubicBezTo>
                    <a:close/>
                    <a:moveTo>
                      <a:pt x="557" y="301"/>
                    </a:moveTo>
                    <a:cubicBezTo>
                      <a:pt x="566" y="301"/>
                      <a:pt x="574" y="304"/>
                      <a:pt x="580" y="304"/>
                    </a:cubicBezTo>
                    <a:cubicBezTo>
                      <a:pt x="589" y="304"/>
                      <a:pt x="594" y="307"/>
                      <a:pt x="603" y="307"/>
                    </a:cubicBezTo>
                    <a:cubicBezTo>
                      <a:pt x="615" y="316"/>
                      <a:pt x="632" y="318"/>
                      <a:pt x="643" y="327"/>
                    </a:cubicBezTo>
                    <a:lnTo>
                      <a:pt x="664" y="336"/>
                    </a:lnTo>
                    <a:cubicBezTo>
                      <a:pt x="678" y="347"/>
                      <a:pt x="690" y="359"/>
                      <a:pt x="704" y="370"/>
                    </a:cubicBezTo>
                    <a:lnTo>
                      <a:pt x="707" y="370"/>
                    </a:lnTo>
                    <a:cubicBezTo>
                      <a:pt x="707" y="373"/>
                      <a:pt x="710" y="373"/>
                      <a:pt x="710" y="373"/>
                    </a:cubicBezTo>
                    <a:lnTo>
                      <a:pt x="716" y="373"/>
                    </a:lnTo>
                    <a:cubicBezTo>
                      <a:pt x="718" y="376"/>
                      <a:pt x="721" y="379"/>
                      <a:pt x="721" y="385"/>
                    </a:cubicBezTo>
                    <a:cubicBezTo>
                      <a:pt x="733" y="399"/>
                      <a:pt x="739" y="414"/>
                      <a:pt x="747" y="422"/>
                    </a:cubicBezTo>
                    <a:lnTo>
                      <a:pt x="747" y="428"/>
                    </a:lnTo>
                    <a:cubicBezTo>
                      <a:pt x="750" y="434"/>
                      <a:pt x="753" y="445"/>
                      <a:pt x="759" y="457"/>
                    </a:cubicBezTo>
                    <a:lnTo>
                      <a:pt x="759" y="463"/>
                    </a:lnTo>
                    <a:cubicBezTo>
                      <a:pt x="759" y="465"/>
                      <a:pt x="759" y="465"/>
                      <a:pt x="762" y="471"/>
                    </a:cubicBezTo>
                    <a:lnTo>
                      <a:pt x="762" y="474"/>
                    </a:lnTo>
                    <a:lnTo>
                      <a:pt x="762" y="477"/>
                    </a:lnTo>
                    <a:cubicBezTo>
                      <a:pt x="762" y="491"/>
                      <a:pt x="765" y="503"/>
                      <a:pt x="765" y="514"/>
                    </a:cubicBezTo>
                    <a:lnTo>
                      <a:pt x="765" y="535"/>
                    </a:lnTo>
                    <a:lnTo>
                      <a:pt x="765" y="549"/>
                    </a:lnTo>
                    <a:cubicBezTo>
                      <a:pt x="762" y="563"/>
                      <a:pt x="762" y="575"/>
                      <a:pt x="759" y="589"/>
                    </a:cubicBezTo>
                    <a:lnTo>
                      <a:pt x="759" y="604"/>
                    </a:lnTo>
                    <a:cubicBezTo>
                      <a:pt x="753" y="609"/>
                      <a:pt x="747" y="615"/>
                      <a:pt x="744" y="621"/>
                    </a:cubicBezTo>
                    <a:cubicBezTo>
                      <a:pt x="744" y="621"/>
                      <a:pt x="739" y="627"/>
                      <a:pt x="739" y="633"/>
                    </a:cubicBezTo>
                    <a:cubicBezTo>
                      <a:pt x="736" y="635"/>
                      <a:pt x="733" y="644"/>
                      <a:pt x="730" y="647"/>
                    </a:cubicBezTo>
                    <a:cubicBezTo>
                      <a:pt x="718" y="664"/>
                      <a:pt x="704" y="676"/>
                      <a:pt x="690" y="690"/>
                    </a:cubicBezTo>
                    <a:cubicBezTo>
                      <a:pt x="687" y="693"/>
                      <a:pt x="678" y="696"/>
                      <a:pt x="675" y="702"/>
                    </a:cubicBezTo>
                    <a:cubicBezTo>
                      <a:pt x="667" y="707"/>
                      <a:pt x="646" y="716"/>
                      <a:pt x="635" y="725"/>
                    </a:cubicBezTo>
                    <a:cubicBezTo>
                      <a:pt x="629" y="731"/>
                      <a:pt x="620" y="733"/>
                      <a:pt x="615" y="733"/>
                    </a:cubicBezTo>
                    <a:cubicBezTo>
                      <a:pt x="606" y="736"/>
                      <a:pt x="600" y="739"/>
                      <a:pt x="592" y="739"/>
                    </a:cubicBezTo>
                    <a:cubicBezTo>
                      <a:pt x="580" y="739"/>
                      <a:pt x="566" y="742"/>
                      <a:pt x="551" y="742"/>
                    </a:cubicBezTo>
                    <a:lnTo>
                      <a:pt x="534" y="742"/>
                    </a:lnTo>
                    <a:cubicBezTo>
                      <a:pt x="520" y="742"/>
                      <a:pt x="505" y="739"/>
                      <a:pt x="491" y="736"/>
                    </a:cubicBezTo>
                    <a:cubicBezTo>
                      <a:pt x="485" y="736"/>
                      <a:pt x="479" y="733"/>
                      <a:pt x="473" y="733"/>
                    </a:cubicBezTo>
                    <a:cubicBezTo>
                      <a:pt x="459" y="731"/>
                      <a:pt x="445" y="722"/>
                      <a:pt x="433" y="713"/>
                    </a:cubicBezTo>
                    <a:cubicBezTo>
                      <a:pt x="427" y="710"/>
                      <a:pt x="422" y="707"/>
                      <a:pt x="416" y="705"/>
                    </a:cubicBezTo>
                    <a:cubicBezTo>
                      <a:pt x="404" y="696"/>
                      <a:pt x="393" y="684"/>
                      <a:pt x="384" y="679"/>
                    </a:cubicBezTo>
                    <a:cubicBezTo>
                      <a:pt x="380" y="680"/>
                      <a:pt x="376" y="680"/>
                      <a:pt x="373" y="680"/>
                    </a:cubicBezTo>
                    <a:cubicBezTo>
                      <a:pt x="365" y="680"/>
                      <a:pt x="360" y="678"/>
                      <a:pt x="358" y="676"/>
                    </a:cubicBezTo>
                    <a:lnTo>
                      <a:pt x="338" y="641"/>
                    </a:lnTo>
                    <a:cubicBezTo>
                      <a:pt x="332" y="638"/>
                      <a:pt x="329" y="633"/>
                      <a:pt x="326" y="627"/>
                    </a:cubicBezTo>
                    <a:cubicBezTo>
                      <a:pt x="318" y="612"/>
                      <a:pt x="315" y="598"/>
                      <a:pt x="309" y="586"/>
                    </a:cubicBezTo>
                    <a:cubicBezTo>
                      <a:pt x="309" y="581"/>
                      <a:pt x="309" y="578"/>
                      <a:pt x="303" y="575"/>
                    </a:cubicBezTo>
                    <a:cubicBezTo>
                      <a:pt x="300" y="569"/>
                      <a:pt x="303" y="566"/>
                      <a:pt x="303" y="566"/>
                    </a:cubicBezTo>
                    <a:lnTo>
                      <a:pt x="303" y="563"/>
                    </a:lnTo>
                    <a:cubicBezTo>
                      <a:pt x="300" y="549"/>
                      <a:pt x="303" y="535"/>
                      <a:pt x="303" y="517"/>
                    </a:cubicBezTo>
                    <a:cubicBezTo>
                      <a:pt x="303" y="503"/>
                      <a:pt x="309" y="491"/>
                      <a:pt x="312" y="480"/>
                    </a:cubicBezTo>
                    <a:cubicBezTo>
                      <a:pt x="312" y="468"/>
                      <a:pt x="315" y="463"/>
                      <a:pt x="318" y="457"/>
                    </a:cubicBezTo>
                    <a:cubicBezTo>
                      <a:pt x="321" y="457"/>
                      <a:pt x="332" y="425"/>
                      <a:pt x="335" y="422"/>
                    </a:cubicBezTo>
                    <a:cubicBezTo>
                      <a:pt x="335" y="421"/>
                      <a:pt x="335" y="420"/>
                      <a:pt x="336" y="419"/>
                    </a:cubicBezTo>
                    <a:lnTo>
                      <a:pt x="336" y="419"/>
                    </a:lnTo>
                    <a:cubicBezTo>
                      <a:pt x="336" y="419"/>
                      <a:pt x="335" y="419"/>
                      <a:pt x="335" y="419"/>
                    </a:cubicBezTo>
                    <a:cubicBezTo>
                      <a:pt x="335" y="416"/>
                      <a:pt x="335" y="416"/>
                      <a:pt x="341" y="414"/>
                    </a:cubicBezTo>
                    <a:lnTo>
                      <a:pt x="344" y="408"/>
                    </a:lnTo>
                    <a:cubicBezTo>
                      <a:pt x="347" y="402"/>
                      <a:pt x="349" y="399"/>
                      <a:pt x="349" y="399"/>
                    </a:cubicBezTo>
                    <a:cubicBezTo>
                      <a:pt x="358" y="390"/>
                      <a:pt x="361" y="379"/>
                      <a:pt x="373" y="373"/>
                    </a:cubicBezTo>
                    <a:lnTo>
                      <a:pt x="387" y="356"/>
                    </a:lnTo>
                    <a:cubicBezTo>
                      <a:pt x="398" y="344"/>
                      <a:pt x="413" y="336"/>
                      <a:pt x="427" y="327"/>
                    </a:cubicBezTo>
                    <a:cubicBezTo>
                      <a:pt x="427" y="327"/>
                      <a:pt x="427" y="324"/>
                      <a:pt x="428" y="324"/>
                    </a:cubicBezTo>
                    <a:cubicBezTo>
                      <a:pt x="429" y="324"/>
                      <a:pt x="429" y="325"/>
                      <a:pt x="430" y="327"/>
                    </a:cubicBezTo>
                    <a:cubicBezTo>
                      <a:pt x="433" y="321"/>
                      <a:pt x="436" y="321"/>
                      <a:pt x="442" y="321"/>
                    </a:cubicBezTo>
                    <a:cubicBezTo>
                      <a:pt x="442" y="320"/>
                      <a:pt x="442" y="320"/>
                      <a:pt x="443" y="320"/>
                    </a:cubicBezTo>
                    <a:cubicBezTo>
                      <a:pt x="444" y="320"/>
                      <a:pt x="445" y="320"/>
                      <a:pt x="445" y="318"/>
                    </a:cubicBezTo>
                    <a:lnTo>
                      <a:pt x="450" y="318"/>
                    </a:lnTo>
                    <a:cubicBezTo>
                      <a:pt x="465" y="313"/>
                      <a:pt x="476" y="307"/>
                      <a:pt x="491" y="304"/>
                    </a:cubicBezTo>
                    <a:cubicBezTo>
                      <a:pt x="502" y="304"/>
                      <a:pt x="508" y="301"/>
                      <a:pt x="517" y="301"/>
                    </a:cubicBezTo>
                    <a:close/>
                    <a:moveTo>
                      <a:pt x="529" y="1"/>
                    </a:moveTo>
                    <a:cubicBezTo>
                      <a:pt x="440" y="1"/>
                      <a:pt x="352" y="23"/>
                      <a:pt x="269" y="71"/>
                    </a:cubicBezTo>
                    <a:cubicBezTo>
                      <a:pt x="174" y="122"/>
                      <a:pt x="96" y="218"/>
                      <a:pt x="53" y="316"/>
                    </a:cubicBezTo>
                    <a:cubicBezTo>
                      <a:pt x="1" y="422"/>
                      <a:pt x="1" y="549"/>
                      <a:pt x="30" y="661"/>
                    </a:cubicBezTo>
                    <a:cubicBezTo>
                      <a:pt x="70" y="852"/>
                      <a:pt x="237" y="996"/>
                      <a:pt x="422" y="1039"/>
                    </a:cubicBezTo>
                    <a:cubicBezTo>
                      <a:pt x="459" y="1047"/>
                      <a:pt x="499" y="1051"/>
                      <a:pt x="540" y="1051"/>
                    </a:cubicBezTo>
                    <a:cubicBezTo>
                      <a:pt x="605" y="1051"/>
                      <a:pt x="671" y="1040"/>
                      <a:pt x="730" y="1013"/>
                    </a:cubicBezTo>
                    <a:cubicBezTo>
                      <a:pt x="851" y="964"/>
                      <a:pt x="943" y="875"/>
                      <a:pt x="1009" y="759"/>
                    </a:cubicBezTo>
                    <a:cubicBezTo>
                      <a:pt x="1018" y="745"/>
                      <a:pt x="1021" y="725"/>
                      <a:pt x="1024" y="707"/>
                    </a:cubicBezTo>
                    <a:cubicBezTo>
                      <a:pt x="1035" y="693"/>
                      <a:pt x="1044" y="676"/>
                      <a:pt x="1047" y="653"/>
                    </a:cubicBezTo>
                    <a:cubicBezTo>
                      <a:pt x="1090" y="448"/>
                      <a:pt x="1021" y="226"/>
                      <a:pt x="848" y="102"/>
                    </a:cubicBezTo>
                    <a:cubicBezTo>
                      <a:pt x="750" y="36"/>
                      <a:pt x="640" y="1"/>
                      <a:pt x="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4281900" y="2380925"/>
                <a:ext cx="33300" cy="33325"/>
              </a:xfrm>
              <a:custGeom>
                <a:avLst/>
                <a:gdLst/>
                <a:ahLst/>
                <a:cxnLst/>
                <a:rect l="l" t="t" r="r" b="b"/>
                <a:pathLst>
                  <a:path w="1332" h="1333" extrusionOk="0">
                    <a:moveTo>
                      <a:pt x="640" y="287"/>
                    </a:moveTo>
                    <a:cubicBezTo>
                      <a:pt x="646" y="287"/>
                      <a:pt x="655" y="287"/>
                      <a:pt x="660" y="290"/>
                    </a:cubicBezTo>
                    <a:cubicBezTo>
                      <a:pt x="672" y="293"/>
                      <a:pt x="683" y="293"/>
                      <a:pt x="695" y="296"/>
                    </a:cubicBezTo>
                    <a:cubicBezTo>
                      <a:pt x="698" y="296"/>
                      <a:pt x="704" y="302"/>
                      <a:pt x="709" y="302"/>
                    </a:cubicBezTo>
                    <a:cubicBezTo>
                      <a:pt x="724" y="308"/>
                      <a:pt x="741" y="311"/>
                      <a:pt x="755" y="322"/>
                    </a:cubicBezTo>
                    <a:cubicBezTo>
                      <a:pt x="767" y="331"/>
                      <a:pt x="773" y="334"/>
                      <a:pt x="784" y="336"/>
                    </a:cubicBezTo>
                    <a:lnTo>
                      <a:pt x="787" y="336"/>
                    </a:lnTo>
                    <a:lnTo>
                      <a:pt x="830" y="368"/>
                    </a:lnTo>
                    <a:cubicBezTo>
                      <a:pt x="839" y="377"/>
                      <a:pt x="848" y="383"/>
                      <a:pt x="856" y="391"/>
                    </a:cubicBezTo>
                    <a:lnTo>
                      <a:pt x="874" y="409"/>
                    </a:lnTo>
                    <a:lnTo>
                      <a:pt x="879" y="417"/>
                    </a:lnTo>
                    <a:cubicBezTo>
                      <a:pt x="891" y="426"/>
                      <a:pt x="900" y="440"/>
                      <a:pt x="905" y="452"/>
                    </a:cubicBezTo>
                    <a:cubicBezTo>
                      <a:pt x="920" y="469"/>
                      <a:pt x="931" y="489"/>
                      <a:pt x="943" y="509"/>
                    </a:cubicBezTo>
                    <a:cubicBezTo>
                      <a:pt x="946" y="512"/>
                      <a:pt x="949" y="524"/>
                      <a:pt x="951" y="527"/>
                    </a:cubicBezTo>
                    <a:cubicBezTo>
                      <a:pt x="957" y="538"/>
                      <a:pt x="963" y="550"/>
                      <a:pt x="966" y="561"/>
                    </a:cubicBezTo>
                    <a:cubicBezTo>
                      <a:pt x="975" y="581"/>
                      <a:pt x="986" y="604"/>
                      <a:pt x="989" y="628"/>
                    </a:cubicBezTo>
                    <a:lnTo>
                      <a:pt x="1000" y="662"/>
                    </a:lnTo>
                    <a:cubicBezTo>
                      <a:pt x="1003" y="665"/>
                      <a:pt x="1003" y="671"/>
                      <a:pt x="1003" y="677"/>
                    </a:cubicBezTo>
                    <a:cubicBezTo>
                      <a:pt x="1006" y="691"/>
                      <a:pt x="1006" y="708"/>
                      <a:pt x="1009" y="723"/>
                    </a:cubicBezTo>
                    <a:cubicBezTo>
                      <a:pt x="963" y="763"/>
                      <a:pt x="937" y="826"/>
                      <a:pt x="960" y="884"/>
                    </a:cubicBezTo>
                    <a:cubicBezTo>
                      <a:pt x="960" y="887"/>
                      <a:pt x="963" y="896"/>
                      <a:pt x="963" y="898"/>
                    </a:cubicBezTo>
                    <a:lnTo>
                      <a:pt x="963" y="901"/>
                    </a:lnTo>
                    <a:lnTo>
                      <a:pt x="963" y="913"/>
                    </a:lnTo>
                    <a:lnTo>
                      <a:pt x="963" y="919"/>
                    </a:lnTo>
                    <a:cubicBezTo>
                      <a:pt x="963" y="922"/>
                      <a:pt x="957" y="942"/>
                      <a:pt x="957" y="942"/>
                    </a:cubicBezTo>
                    <a:cubicBezTo>
                      <a:pt x="951" y="945"/>
                      <a:pt x="951" y="953"/>
                      <a:pt x="949" y="956"/>
                    </a:cubicBezTo>
                    <a:cubicBezTo>
                      <a:pt x="946" y="959"/>
                      <a:pt x="946" y="959"/>
                      <a:pt x="946" y="965"/>
                    </a:cubicBezTo>
                    <a:cubicBezTo>
                      <a:pt x="943" y="965"/>
                      <a:pt x="943" y="968"/>
                      <a:pt x="940" y="968"/>
                    </a:cubicBezTo>
                    <a:cubicBezTo>
                      <a:pt x="940" y="971"/>
                      <a:pt x="926" y="985"/>
                      <a:pt x="920" y="985"/>
                    </a:cubicBezTo>
                    <a:cubicBezTo>
                      <a:pt x="914" y="988"/>
                      <a:pt x="911" y="996"/>
                      <a:pt x="902" y="999"/>
                    </a:cubicBezTo>
                    <a:lnTo>
                      <a:pt x="900" y="1002"/>
                    </a:lnTo>
                    <a:cubicBezTo>
                      <a:pt x="891" y="1008"/>
                      <a:pt x="885" y="1011"/>
                      <a:pt x="877" y="1011"/>
                    </a:cubicBezTo>
                    <a:cubicBezTo>
                      <a:pt x="854" y="1018"/>
                      <a:pt x="833" y="1022"/>
                      <a:pt x="811" y="1022"/>
                    </a:cubicBezTo>
                    <a:cubicBezTo>
                      <a:pt x="792" y="1022"/>
                      <a:pt x="771" y="1019"/>
                      <a:pt x="747" y="1014"/>
                    </a:cubicBezTo>
                    <a:cubicBezTo>
                      <a:pt x="689" y="1002"/>
                      <a:pt x="657" y="994"/>
                      <a:pt x="600" y="968"/>
                    </a:cubicBezTo>
                    <a:cubicBezTo>
                      <a:pt x="583" y="956"/>
                      <a:pt x="565" y="945"/>
                      <a:pt x="545" y="939"/>
                    </a:cubicBezTo>
                    <a:lnTo>
                      <a:pt x="539" y="930"/>
                    </a:lnTo>
                    <a:cubicBezTo>
                      <a:pt x="528" y="924"/>
                      <a:pt x="516" y="916"/>
                      <a:pt x="510" y="910"/>
                    </a:cubicBezTo>
                    <a:cubicBezTo>
                      <a:pt x="493" y="910"/>
                      <a:pt x="479" y="896"/>
                      <a:pt x="461" y="881"/>
                    </a:cubicBezTo>
                    <a:cubicBezTo>
                      <a:pt x="459" y="878"/>
                      <a:pt x="453" y="870"/>
                      <a:pt x="447" y="864"/>
                    </a:cubicBezTo>
                    <a:cubicBezTo>
                      <a:pt x="441" y="855"/>
                      <a:pt x="433" y="847"/>
                      <a:pt x="427" y="835"/>
                    </a:cubicBezTo>
                    <a:cubicBezTo>
                      <a:pt x="415" y="815"/>
                      <a:pt x="407" y="800"/>
                      <a:pt x="389" y="783"/>
                    </a:cubicBezTo>
                    <a:lnTo>
                      <a:pt x="381" y="763"/>
                    </a:lnTo>
                    <a:cubicBezTo>
                      <a:pt x="381" y="763"/>
                      <a:pt x="372" y="743"/>
                      <a:pt x="369" y="740"/>
                    </a:cubicBezTo>
                    <a:cubicBezTo>
                      <a:pt x="361" y="723"/>
                      <a:pt x="355" y="702"/>
                      <a:pt x="346" y="682"/>
                    </a:cubicBezTo>
                    <a:cubicBezTo>
                      <a:pt x="343" y="671"/>
                      <a:pt x="340" y="662"/>
                      <a:pt x="338" y="648"/>
                    </a:cubicBezTo>
                    <a:cubicBezTo>
                      <a:pt x="338" y="645"/>
                      <a:pt x="332" y="645"/>
                      <a:pt x="332" y="645"/>
                    </a:cubicBezTo>
                    <a:lnTo>
                      <a:pt x="332" y="633"/>
                    </a:lnTo>
                    <a:cubicBezTo>
                      <a:pt x="329" y="610"/>
                      <a:pt x="329" y="590"/>
                      <a:pt x="329" y="567"/>
                    </a:cubicBezTo>
                    <a:lnTo>
                      <a:pt x="329" y="541"/>
                    </a:lnTo>
                    <a:lnTo>
                      <a:pt x="329" y="532"/>
                    </a:lnTo>
                    <a:cubicBezTo>
                      <a:pt x="332" y="512"/>
                      <a:pt x="338" y="492"/>
                      <a:pt x="343" y="475"/>
                    </a:cubicBezTo>
                    <a:cubicBezTo>
                      <a:pt x="343" y="466"/>
                      <a:pt x="346" y="460"/>
                      <a:pt x="346" y="455"/>
                    </a:cubicBezTo>
                    <a:cubicBezTo>
                      <a:pt x="355" y="446"/>
                      <a:pt x="358" y="434"/>
                      <a:pt x="361" y="423"/>
                    </a:cubicBezTo>
                    <a:cubicBezTo>
                      <a:pt x="361" y="420"/>
                      <a:pt x="372" y="409"/>
                      <a:pt x="372" y="406"/>
                    </a:cubicBezTo>
                    <a:cubicBezTo>
                      <a:pt x="375" y="397"/>
                      <a:pt x="384" y="394"/>
                      <a:pt x="387" y="388"/>
                    </a:cubicBezTo>
                    <a:cubicBezTo>
                      <a:pt x="398" y="374"/>
                      <a:pt x="412" y="360"/>
                      <a:pt x="427" y="348"/>
                    </a:cubicBezTo>
                    <a:cubicBezTo>
                      <a:pt x="430" y="345"/>
                      <a:pt x="441" y="334"/>
                      <a:pt x="444" y="334"/>
                    </a:cubicBezTo>
                    <a:cubicBezTo>
                      <a:pt x="444" y="331"/>
                      <a:pt x="459" y="325"/>
                      <a:pt x="467" y="322"/>
                    </a:cubicBezTo>
                    <a:cubicBezTo>
                      <a:pt x="487" y="316"/>
                      <a:pt x="510" y="305"/>
                      <a:pt x="531" y="296"/>
                    </a:cubicBezTo>
                    <a:cubicBezTo>
                      <a:pt x="542" y="293"/>
                      <a:pt x="551" y="293"/>
                      <a:pt x="559" y="290"/>
                    </a:cubicBezTo>
                    <a:lnTo>
                      <a:pt x="565" y="290"/>
                    </a:lnTo>
                    <a:cubicBezTo>
                      <a:pt x="588" y="290"/>
                      <a:pt x="611" y="287"/>
                      <a:pt x="632" y="287"/>
                    </a:cubicBezTo>
                    <a:close/>
                    <a:moveTo>
                      <a:pt x="606" y="1"/>
                    </a:moveTo>
                    <a:cubicBezTo>
                      <a:pt x="556" y="1"/>
                      <a:pt x="505" y="7"/>
                      <a:pt x="453" y="19"/>
                    </a:cubicBezTo>
                    <a:cubicBezTo>
                      <a:pt x="173" y="91"/>
                      <a:pt x="0" y="365"/>
                      <a:pt x="35" y="648"/>
                    </a:cubicBezTo>
                    <a:cubicBezTo>
                      <a:pt x="70" y="907"/>
                      <a:pt x="242" y="1149"/>
                      <a:pt x="485" y="1256"/>
                    </a:cubicBezTo>
                    <a:cubicBezTo>
                      <a:pt x="588" y="1300"/>
                      <a:pt x="701" y="1333"/>
                      <a:pt x="812" y="1333"/>
                    </a:cubicBezTo>
                    <a:cubicBezTo>
                      <a:pt x="888" y="1333"/>
                      <a:pt x="962" y="1318"/>
                      <a:pt x="1032" y="1282"/>
                    </a:cubicBezTo>
                    <a:cubicBezTo>
                      <a:pt x="1130" y="1233"/>
                      <a:pt x="1205" y="1143"/>
                      <a:pt x="1237" y="1043"/>
                    </a:cubicBezTo>
                    <a:cubicBezTo>
                      <a:pt x="1266" y="1022"/>
                      <a:pt x="1292" y="991"/>
                      <a:pt x="1294" y="953"/>
                    </a:cubicBezTo>
                    <a:cubicBezTo>
                      <a:pt x="1332" y="711"/>
                      <a:pt x="1274" y="449"/>
                      <a:pt x="1116" y="259"/>
                    </a:cubicBezTo>
                    <a:cubicBezTo>
                      <a:pt x="982" y="97"/>
                      <a:pt x="804" y="1"/>
                      <a:pt x="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5"/>
              <p:cNvSpPr/>
              <p:nvPr/>
            </p:nvSpPr>
            <p:spPr>
              <a:xfrm>
                <a:off x="4241775" y="2394275"/>
                <a:ext cx="30500" cy="29325"/>
              </a:xfrm>
              <a:custGeom>
                <a:avLst/>
                <a:gdLst/>
                <a:ahLst/>
                <a:cxnLst/>
                <a:rect l="l" t="t" r="r" b="b"/>
                <a:pathLst>
                  <a:path w="1220" h="1173" extrusionOk="0">
                    <a:moveTo>
                      <a:pt x="859" y="457"/>
                    </a:moveTo>
                    <a:cubicBezTo>
                      <a:pt x="862" y="460"/>
                      <a:pt x="862" y="462"/>
                      <a:pt x="862" y="462"/>
                    </a:cubicBezTo>
                    <a:cubicBezTo>
                      <a:pt x="862" y="463"/>
                      <a:pt x="862" y="464"/>
                      <a:pt x="861" y="464"/>
                    </a:cubicBezTo>
                    <a:cubicBezTo>
                      <a:pt x="860" y="464"/>
                      <a:pt x="859" y="461"/>
                      <a:pt x="859" y="457"/>
                    </a:cubicBezTo>
                    <a:close/>
                    <a:moveTo>
                      <a:pt x="582" y="292"/>
                    </a:moveTo>
                    <a:cubicBezTo>
                      <a:pt x="602" y="298"/>
                      <a:pt x="623" y="298"/>
                      <a:pt x="637" y="301"/>
                    </a:cubicBezTo>
                    <a:cubicBezTo>
                      <a:pt x="646" y="304"/>
                      <a:pt x="654" y="304"/>
                      <a:pt x="666" y="307"/>
                    </a:cubicBezTo>
                    <a:cubicBezTo>
                      <a:pt x="683" y="315"/>
                      <a:pt x="703" y="321"/>
                      <a:pt x="718" y="330"/>
                    </a:cubicBezTo>
                    <a:cubicBezTo>
                      <a:pt x="723" y="333"/>
                      <a:pt x="732" y="336"/>
                      <a:pt x="741" y="344"/>
                    </a:cubicBezTo>
                    <a:lnTo>
                      <a:pt x="746" y="344"/>
                    </a:lnTo>
                    <a:cubicBezTo>
                      <a:pt x="764" y="359"/>
                      <a:pt x="781" y="373"/>
                      <a:pt x="795" y="388"/>
                    </a:cubicBezTo>
                    <a:cubicBezTo>
                      <a:pt x="804" y="393"/>
                      <a:pt x="810" y="405"/>
                      <a:pt x="813" y="413"/>
                    </a:cubicBezTo>
                    <a:cubicBezTo>
                      <a:pt x="821" y="422"/>
                      <a:pt x="824" y="431"/>
                      <a:pt x="833" y="442"/>
                    </a:cubicBezTo>
                    <a:cubicBezTo>
                      <a:pt x="833" y="442"/>
                      <a:pt x="836" y="442"/>
                      <a:pt x="833" y="445"/>
                    </a:cubicBezTo>
                    <a:cubicBezTo>
                      <a:pt x="833" y="460"/>
                      <a:pt x="850" y="488"/>
                      <a:pt x="853" y="506"/>
                    </a:cubicBezTo>
                    <a:cubicBezTo>
                      <a:pt x="853" y="509"/>
                      <a:pt x="853" y="511"/>
                      <a:pt x="856" y="517"/>
                    </a:cubicBezTo>
                    <a:cubicBezTo>
                      <a:pt x="856" y="529"/>
                      <a:pt x="862" y="535"/>
                      <a:pt x="862" y="546"/>
                    </a:cubicBezTo>
                    <a:cubicBezTo>
                      <a:pt x="865" y="560"/>
                      <a:pt x="865" y="575"/>
                      <a:pt x="865" y="586"/>
                    </a:cubicBezTo>
                    <a:lnTo>
                      <a:pt x="865" y="601"/>
                    </a:lnTo>
                    <a:cubicBezTo>
                      <a:pt x="862" y="624"/>
                      <a:pt x="856" y="647"/>
                      <a:pt x="853" y="673"/>
                    </a:cubicBezTo>
                    <a:cubicBezTo>
                      <a:pt x="847" y="690"/>
                      <a:pt x="836" y="707"/>
                      <a:pt x="824" y="725"/>
                    </a:cubicBezTo>
                    <a:cubicBezTo>
                      <a:pt x="824" y="730"/>
                      <a:pt x="824" y="730"/>
                      <a:pt x="821" y="733"/>
                    </a:cubicBezTo>
                    <a:cubicBezTo>
                      <a:pt x="813" y="739"/>
                      <a:pt x="807" y="754"/>
                      <a:pt x="798" y="762"/>
                    </a:cubicBezTo>
                    <a:cubicBezTo>
                      <a:pt x="784" y="777"/>
                      <a:pt x="770" y="791"/>
                      <a:pt x="761" y="805"/>
                    </a:cubicBezTo>
                    <a:cubicBezTo>
                      <a:pt x="749" y="811"/>
                      <a:pt x="741" y="820"/>
                      <a:pt x="732" y="826"/>
                    </a:cubicBezTo>
                    <a:cubicBezTo>
                      <a:pt x="723" y="831"/>
                      <a:pt x="718" y="837"/>
                      <a:pt x="709" y="840"/>
                    </a:cubicBezTo>
                    <a:cubicBezTo>
                      <a:pt x="706" y="846"/>
                      <a:pt x="706" y="846"/>
                      <a:pt x="703" y="846"/>
                    </a:cubicBezTo>
                    <a:cubicBezTo>
                      <a:pt x="683" y="852"/>
                      <a:pt x="654" y="863"/>
                      <a:pt x="651" y="863"/>
                    </a:cubicBezTo>
                    <a:cubicBezTo>
                      <a:pt x="646" y="863"/>
                      <a:pt x="637" y="866"/>
                      <a:pt x="634" y="866"/>
                    </a:cubicBezTo>
                    <a:lnTo>
                      <a:pt x="625" y="866"/>
                    </a:lnTo>
                    <a:cubicBezTo>
                      <a:pt x="608" y="869"/>
                      <a:pt x="588" y="869"/>
                      <a:pt x="565" y="869"/>
                    </a:cubicBezTo>
                    <a:lnTo>
                      <a:pt x="545" y="869"/>
                    </a:lnTo>
                    <a:cubicBezTo>
                      <a:pt x="525" y="866"/>
                      <a:pt x="504" y="863"/>
                      <a:pt x="487" y="854"/>
                    </a:cubicBezTo>
                    <a:cubicBezTo>
                      <a:pt x="478" y="852"/>
                      <a:pt x="473" y="852"/>
                      <a:pt x="464" y="849"/>
                    </a:cubicBezTo>
                    <a:cubicBezTo>
                      <a:pt x="447" y="840"/>
                      <a:pt x="432" y="831"/>
                      <a:pt x="415" y="820"/>
                    </a:cubicBezTo>
                    <a:cubicBezTo>
                      <a:pt x="406" y="817"/>
                      <a:pt x="401" y="808"/>
                      <a:pt x="392" y="805"/>
                    </a:cubicBezTo>
                    <a:cubicBezTo>
                      <a:pt x="398" y="797"/>
                      <a:pt x="383" y="779"/>
                      <a:pt x="369" y="774"/>
                    </a:cubicBezTo>
                    <a:cubicBezTo>
                      <a:pt x="363" y="765"/>
                      <a:pt x="357" y="759"/>
                      <a:pt x="355" y="751"/>
                    </a:cubicBezTo>
                    <a:cubicBezTo>
                      <a:pt x="349" y="745"/>
                      <a:pt x="343" y="733"/>
                      <a:pt x="334" y="725"/>
                    </a:cubicBezTo>
                    <a:cubicBezTo>
                      <a:pt x="331" y="725"/>
                      <a:pt x="331" y="722"/>
                      <a:pt x="331" y="719"/>
                    </a:cubicBezTo>
                    <a:cubicBezTo>
                      <a:pt x="326" y="702"/>
                      <a:pt x="317" y="682"/>
                      <a:pt x="311" y="667"/>
                    </a:cubicBezTo>
                    <a:cubicBezTo>
                      <a:pt x="311" y="661"/>
                      <a:pt x="306" y="658"/>
                      <a:pt x="306" y="650"/>
                    </a:cubicBezTo>
                    <a:cubicBezTo>
                      <a:pt x="306" y="644"/>
                      <a:pt x="303" y="635"/>
                      <a:pt x="303" y="633"/>
                    </a:cubicBezTo>
                    <a:cubicBezTo>
                      <a:pt x="300" y="615"/>
                      <a:pt x="300" y="592"/>
                      <a:pt x="300" y="572"/>
                    </a:cubicBezTo>
                    <a:lnTo>
                      <a:pt x="300" y="566"/>
                    </a:lnTo>
                    <a:lnTo>
                      <a:pt x="300" y="560"/>
                    </a:lnTo>
                    <a:cubicBezTo>
                      <a:pt x="303" y="549"/>
                      <a:pt x="303" y="537"/>
                      <a:pt x="303" y="523"/>
                    </a:cubicBezTo>
                    <a:cubicBezTo>
                      <a:pt x="303" y="520"/>
                      <a:pt x="306" y="506"/>
                      <a:pt x="306" y="500"/>
                    </a:cubicBezTo>
                    <a:cubicBezTo>
                      <a:pt x="311" y="491"/>
                      <a:pt x="314" y="488"/>
                      <a:pt x="314" y="480"/>
                    </a:cubicBezTo>
                    <a:cubicBezTo>
                      <a:pt x="317" y="471"/>
                      <a:pt x="326" y="460"/>
                      <a:pt x="329" y="448"/>
                    </a:cubicBezTo>
                    <a:cubicBezTo>
                      <a:pt x="331" y="442"/>
                      <a:pt x="334" y="437"/>
                      <a:pt x="340" y="434"/>
                    </a:cubicBezTo>
                    <a:cubicBezTo>
                      <a:pt x="349" y="416"/>
                      <a:pt x="360" y="402"/>
                      <a:pt x="375" y="385"/>
                    </a:cubicBezTo>
                    <a:lnTo>
                      <a:pt x="398" y="362"/>
                    </a:lnTo>
                    <a:lnTo>
                      <a:pt x="401" y="359"/>
                    </a:lnTo>
                    <a:cubicBezTo>
                      <a:pt x="415" y="347"/>
                      <a:pt x="432" y="336"/>
                      <a:pt x="447" y="327"/>
                    </a:cubicBezTo>
                    <a:cubicBezTo>
                      <a:pt x="447" y="321"/>
                      <a:pt x="450" y="321"/>
                      <a:pt x="450" y="321"/>
                    </a:cubicBezTo>
                    <a:cubicBezTo>
                      <a:pt x="458" y="318"/>
                      <a:pt x="470" y="315"/>
                      <a:pt x="476" y="313"/>
                    </a:cubicBezTo>
                    <a:cubicBezTo>
                      <a:pt x="478" y="313"/>
                      <a:pt x="504" y="301"/>
                      <a:pt x="519" y="298"/>
                    </a:cubicBezTo>
                    <a:lnTo>
                      <a:pt x="525" y="298"/>
                    </a:lnTo>
                    <a:cubicBezTo>
                      <a:pt x="539" y="298"/>
                      <a:pt x="548" y="292"/>
                      <a:pt x="559" y="292"/>
                    </a:cubicBezTo>
                    <a:close/>
                    <a:moveTo>
                      <a:pt x="595" y="1"/>
                    </a:moveTo>
                    <a:cubicBezTo>
                      <a:pt x="495" y="1"/>
                      <a:pt x="394" y="26"/>
                      <a:pt x="303" y="79"/>
                    </a:cubicBezTo>
                    <a:cubicBezTo>
                      <a:pt x="196" y="143"/>
                      <a:pt x="112" y="243"/>
                      <a:pt x="58" y="353"/>
                    </a:cubicBezTo>
                    <a:cubicBezTo>
                      <a:pt x="0" y="477"/>
                      <a:pt x="0" y="627"/>
                      <a:pt x="37" y="756"/>
                    </a:cubicBezTo>
                    <a:cubicBezTo>
                      <a:pt x="86" y="967"/>
                      <a:pt x="285" y="1134"/>
                      <a:pt x="504" y="1166"/>
                    </a:cubicBezTo>
                    <a:cubicBezTo>
                      <a:pt x="535" y="1170"/>
                      <a:pt x="565" y="1173"/>
                      <a:pt x="595" y="1173"/>
                    </a:cubicBezTo>
                    <a:cubicBezTo>
                      <a:pt x="836" y="1173"/>
                      <a:pt x="1050" y="1022"/>
                      <a:pt x="1150" y="794"/>
                    </a:cubicBezTo>
                    <a:lnTo>
                      <a:pt x="1162" y="762"/>
                    </a:lnTo>
                    <a:cubicBezTo>
                      <a:pt x="1162" y="759"/>
                      <a:pt x="1164" y="754"/>
                      <a:pt x="1164" y="751"/>
                    </a:cubicBezTo>
                    <a:cubicBezTo>
                      <a:pt x="1219" y="517"/>
                      <a:pt x="1147" y="258"/>
                      <a:pt x="948" y="117"/>
                    </a:cubicBezTo>
                    <a:cubicBezTo>
                      <a:pt x="843" y="40"/>
                      <a:pt x="719" y="1"/>
                      <a:pt x="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5" name="Google Shape;1305;p35"/>
            <p:cNvSpPr/>
            <p:nvPr/>
          </p:nvSpPr>
          <p:spPr>
            <a:xfrm>
              <a:off x="4249325" y="2401575"/>
              <a:ext cx="14150" cy="14425"/>
            </a:xfrm>
            <a:custGeom>
              <a:avLst/>
              <a:gdLst/>
              <a:ahLst/>
              <a:cxnLst/>
              <a:rect l="l" t="t" r="r" b="b"/>
              <a:pathLst>
                <a:path w="566" h="577" extrusionOk="0">
                  <a:moveTo>
                    <a:pt x="260" y="0"/>
                  </a:moveTo>
                  <a:cubicBezTo>
                    <a:pt x="249" y="0"/>
                    <a:pt x="243" y="6"/>
                    <a:pt x="228" y="6"/>
                  </a:cubicBezTo>
                  <a:lnTo>
                    <a:pt x="220" y="6"/>
                  </a:lnTo>
                  <a:cubicBezTo>
                    <a:pt x="205" y="9"/>
                    <a:pt x="179" y="21"/>
                    <a:pt x="176" y="21"/>
                  </a:cubicBezTo>
                  <a:cubicBezTo>
                    <a:pt x="171" y="23"/>
                    <a:pt x="159" y="26"/>
                    <a:pt x="153" y="29"/>
                  </a:cubicBezTo>
                  <a:cubicBezTo>
                    <a:pt x="153" y="29"/>
                    <a:pt x="148" y="29"/>
                    <a:pt x="148" y="35"/>
                  </a:cubicBezTo>
                  <a:cubicBezTo>
                    <a:pt x="133" y="44"/>
                    <a:pt x="116" y="55"/>
                    <a:pt x="102" y="67"/>
                  </a:cubicBezTo>
                  <a:lnTo>
                    <a:pt x="99" y="70"/>
                  </a:lnTo>
                  <a:lnTo>
                    <a:pt x="76" y="93"/>
                  </a:lnTo>
                  <a:cubicBezTo>
                    <a:pt x="61" y="110"/>
                    <a:pt x="53" y="124"/>
                    <a:pt x="41" y="142"/>
                  </a:cubicBezTo>
                  <a:cubicBezTo>
                    <a:pt x="35" y="145"/>
                    <a:pt x="32" y="150"/>
                    <a:pt x="29" y="156"/>
                  </a:cubicBezTo>
                  <a:cubicBezTo>
                    <a:pt x="27" y="168"/>
                    <a:pt x="18" y="179"/>
                    <a:pt x="15" y="188"/>
                  </a:cubicBezTo>
                  <a:cubicBezTo>
                    <a:pt x="15" y="196"/>
                    <a:pt x="12" y="199"/>
                    <a:pt x="9" y="208"/>
                  </a:cubicBezTo>
                  <a:cubicBezTo>
                    <a:pt x="9" y="214"/>
                    <a:pt x="4" y="228"/>
                    <a:pt x="4" y="231"/>
                  </a:cubicBezTo>
                  <a:cubicBezTo>
                    <a:pt x="4" y="245"/>
                    <a:pt x="4" y="257"/>
                    <a:pt x="1" y="268"/>
                  </a:cubicBezTo>
                  <a:lnTo>
                    <a:pt x="1" y="274"/>
                  </a:lnTo>
                  <a:lnTo>
                    <a:pt x="1" y="280"/>
                  </a:lnTo>
                  <a:cubicBezTo>
                    <a:pt x="1" y="300"/>
                    <a:pt x="1" y="323"/>
                    <a:pt x="4" y="341"/>
                  </a:cubicBezTo>
                  <a:cubicBezTo>
                    <a:pt x="4" y="343"/>
                    <a:pt x="9" y="352"/>
                    <a:pt x="9" y="358"/>
                  </a:cubicBezTo>
                  <a:cubicBezTo>
                    <a:pt x="9" y="366"/>
                    <a:pt x="12" y="369"/>
                    <a:pt x="12" y="375"/>
                  </a:cubicBezTo>
                  <a:cubicBezTo>
                    <a:pt x="18" y="390"/>
                    <a:pt x="27" y="410"/>
                    <a:pt x="32" y="427"/>
                  </a:cubicBezTo>
                  <a:cubicBezTo>
                    <a:pt x="32" y="430"/>
                    <a:pt x="32" y="433"/>
                    <a:pt x="35" y="433"/>
                  </a:cubicBezTo>
                  <a:cubicBezTo>
                    <a:pt x="44" y="441"/>
                    <a:pt x="53" y="453"/>
                    <a:pt x="55" y="459"/>
                  </a:cubicBezTo>
                  <a:cubicBezTo>
                    <a:pt x="58" y="467"/>
                    <a:pt x="67" y="473"/>
                    <a:pt x="70" y="482"/>
                  </a:cubicBezTo>
                  <a:cubicBezTo>
                    <a:pt x="84" y="487"/>
                    <a:pt x="93" y="505"/>
                    <a:pt x="107" y="516"/>
                  </a:cubicBezTo>
                  <a:cubicBezTo>
                    <a:pt x="113" y="525"/>
                    <a:pt x="119" y="528"/>
                    <a:pt x="116" y="528"/>
                  </a:cubicBezTo>
                  <a:cubicBezTo>
                    <a:pt x="133" y="539"/>
                    <a:pt x="148" y="548"/>
                    <a:pt x="165" y="557"/>
                  </a:cubicBezTo>
                  <a:cubicBezTo>
                    <a:pt x="174" y="560"/>
                    <a:pt x="179" y="560"/>
                    <a:pt x="188" y="562"/>
                  </a:cubicBezTo>
                  <a:cubicBezTo>
                    <a:pt x="205" y="571"/>
                    <a:pt x="228" y="574"/>
                    <a:pt x="246" y="577"/>
                  </a:cubicBezTo>
                  <a:lnTo>
                    <a:pt x="266" y="577"/>
                  </a:lnTo>
                  <a:cubicBezTo>
                    <a:pt x="289" y="577"/>
                    <a:pt x="309" y="577"/>
                    <a:pt x="329" y="574"/>
                  </a:cubicBezTo>
                  <a:lnTo>
                    <a:pt x="335" y="574"/>
                  </a:lnTo>
                  <a:cubicBezTo>
                    <a:pt x="338" y="574"/>
                    <a:pt x="346" y="571"/>
                    <a:pt x="352" y="571"/>
                  </a:cubicBezTo>
                  <a:cubicBezTo>
                    <a:pt x="358" y="571"/>
                    <a:pt x="387" y="560"/>
                    <a:pt x="404" y="554"/>
                  </a:cubicBezTo>
                  <a:cubicBezTo>
                    <a:pt x="407" y="554"/>
                    <a:pt x="407" y="554"/>
                    <a:pt x="410" y="548"/>
                  </a:cubicBezTo>
                  <a:cubicBezTo>
                    <a:pt x="419" y="545"/>
                    <a:pt x="424" y="539"/>
                    <a:pt x="433" y="534"/>
                  </a:cubicBezTo>
                  <a:cubicBezTo>
                    <a:pt x="444" y="528"/>
                    <a:pt x="450" y="519"/>
                    <a:pt x="462" y="513"/>
                  </a:cubicBezTo>
                  <a:cubicBezTo>
                    <a:pt x="473" y="499"/>
                    <a:pt x="488" y="485"/>
                    <a:pt x="502" y="470"/>
                  </a:cubicBezTo>
                  <a:cubicBezTo>
                    <a:pt x="508" y="462"/>
                    <a:pt x="517" y="447"/>
                    <a:pt x="522" y="441"/>
                  </a:cubicBezTo>
                  <a:cubicBezTo>
                    <a:pt x="525" y="438"/>
                    <a:pt x="525" y="438"/>
                    <a:pt x="525" y="433"/>
                  </a:cubicBezTo>
                  <a:cubicBezTo>
                    <a:pt x="537" y="415"/>
                    <a:pt x="548" y="398"/>
                    <a:pt x="554" y="381"/>
                  </a:cubicBezTo>
                  <a:cubicBezTo>
                    <a:pt x="560" y="355"/>
                    <a:pt x="563" y="332"/>
                    <a:pt x="566" y="309"/>
                  </a:cubicBezTo>
                  <a:lnTo>
                    <a:pt x="566" y="294"/>
                  </a:lnTo>
                  <a:cubicBezTo>
                    <a:pt x="566" y="283"/>
                    <a:pt x="566" y="268"/>
                    <a:pt x="563" y="254"/>
                  </a:cubicBezTo>
                  <a:cubicBezTo>
                    <a:pt x="563" y="243"/>
                    <a:pt x="560" y="237"/>
                    <a:pt x="560" y="225"/>
                  </a:cubicBezTo>
                  <a:cubicBezTo>
                    <a:pt x="554" y="219"/>
                    <a:pt x="554" y="217"/>
                    <a:pt x="554" y="214"/>
                  </a:cubicBezTo>
                  <a:cubicBezTo>
                    <a:pt x="551" y="196"/>
                    <a:pt x="534" y="168"/>
                    <a:pt x="534" y="153"/>
                  </a:cubicBezTo>
                  <a:cubicBezTo>
                    <a:pt x="537" y="150"/>
                    <a:pt x="534" y="150"/>
                    <a:pt x="534" y="150"/>
                  </a:cubicBezTo>
                  <a:cubicBezTo>
                    <a:pt x="525" y="139"/>
                    <a:pt x="522" y="130"/>
                    <a:pt x="517" y="121"/>
                  </a:cubicBezTo>
                  <a:cubicBezTo>
                    <a:pt x="511" y="113"/>
                    <a:pt x="505" y="101"/>
                    <a:pt x="496" y="96"/>
                  </a:cubicBezTo>
                  <a:cubicBezTo>
                    <a:pt x="482" y="81"/>
                    <a:pt x="465" y="67"/>
                    <a:pt x="447" y="52"/>
                  </a:cubicBezTo>
                  <a:lnTo>
                    <a:pt x="444" y="52"/>
                  </a:lnTo>
                  <a:cubicBezTo>
                    <a:pt x="433" y="44"/>
                    <a:pt x="424" y="41"/>
                    <a:pt x="419" y="38"/>
                  </a:cubicBezTo>
                  <a:cubicBezTo>
                    <a:pt x="404" y="29"/>
                    <a:pt x="387" y="23"/>
                    <a:pt x="367" y="15"/>
                  </a:cubicBezTo>
                  <a:cubicBezTo>
                    <a:pt x="358" y="12"/>
                    <a:pt x="346" y="12"/>
                    <a:pt x="338" y="9"/>
                  </a:cubicBezTo>
                  <a:cubicBezTo>
                    <a:pt x="323" y="6"/>
                    <a:pt x="303" y="6"/>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4268550" y="2375750"/>
              <a:ext cx="10350" cy="7400"/>
            </a:xfrm>
            <a:custGeom>
              <a:avLst/>
              <a:gdLst/>
              <a:ahLst/>
              <a:cxnLst/>
              <a:rect l="l" t="t" r="r" b="b"/>
              <a:pathLst>
                <a:path w="414" h="296" extrusionOk="0">
                  <a:moveTo>
                    <a:pt x="201" y="0"/>
                  </a:moveTo>
                  <a:cubicBezTo>
                    <a:pt x="165" y="0"/>
                    <a:pt x="128" y="15"/>
                    <a:pt x="96" y="51"/>
                  </a:cubicBezTo>
                  <a:cubicBezTo>
                    <a:pt x="1" y="159"/>
                    <a:pt x="107" y="296"/>
                    <a:pt x="216" y="296"/>
                  </a:cubicBezTo>
                  <a:cubicBezTo>
                    <a:pt x="252" y="296"/>
                    <a:pt x="288" y="281"/>
                    <a:pt x="318" y="247"/>
                  </a:cubicBezTo>
                  <a:cubicBezTo>
                    <a:pt x="414" y="138"/>
                    <a:pt x="311" y="0"/>
                    <a:pt x="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5"/>
            <p:cNvSpPr/>
            <p:nvPr/>
          </p:nvSpPr>
          <p:spPr>
            <a:xfrm>
              <a:off x="4273025" y="2418425"/>
              <a:ext cx="8325" cy="8200"/>
            </a:xfrm>
            <a:custGeom>
              <a:avLst/>
              <a:gdLst/>
              <a:ahLst/>
              <a:cxnLst/>
              <a:rect l="l" t="t" r="r" b="b"/>
              <a:pathLst>
                <a:path w="333" h="328" extrusionOk="0">
                  <a:moveTo>
                    <a:pt x="185" y="0"/>
                  </a:moveTo>
                  <a:cubicBezTo>
                    <a:pt x="181" y="0"/>
                    <a:pt x="176" y="0"/>
                    <a:pt x="171" y="1"/>
                  </a:cubicBezTo>
                  <a:cubicBezTo>
                    <a:pt x="159" y="4"/>
                    <a:pt x="145" y="4"/>
                    <a:pt x="133" y="9"/>
                  </a:cubicBezTo>
                  <a:cubicBezTo>
                    <a:pt x="107" y="15"/>
                    <a:pt x="87" y="30"/>
                    <a:pt x="70" y="50"/>
                  </a:cubicBezTo>
                  <a:lnTo>
                    <a:pt x="41" y="84"/>
                  </a:lnTo>
                  <a:cubicBezTo>
                    <a:pt x="24" y="99"/>
                    <a:pt x="15" y="116"/>
                    <a:pt x="9" y="133"/>
                  </a:cubicBezTo>
                  <a:cubicBezTo>
                    <a:pt x="4" y="148"/>
                    <a:pt x="1" y="171"/>
                    <a:pt x="4" y="188"/>
                  </a:cubicBezTo>
                  <a:cubicBezTo>
                    <a:pt x="7" y="211"/>
                    <a:pt x="9" y="226"/>
                    <a:pt x="21" y="243"/>
                  </a:cubicBezTo>
                  <a:cubicBezTo>
                    <a:pt x="24" y="260"/>
                    <a:pt x="41" y="275"/>
                    <a:pt x="56" y="289"/>
                  </a:cubicBezTo>
                  <a:lnTo>
                    <a:pt x="87" y="312"/>
                  </a:lnTo>
                  <a:cubicBezTo>
                    <a:pt x="110" y="320"/>
                    <a:pt x="128" y="327"/>
                    <a:pt x="151" y="327"/>
                  </a:cubicBezTo>
                  <a:cubicBezTo>
                    <a:pt x="155" y="327"/>
                    <a:pt x="158" y="327"/>
                    <a:pt x="162" y="327"/>
                  </a:cubicBezTo>
                  <a:cubicBezTo>
                    <a:pt x="174" y="321"/>
                    <a:pt x="188" y="321"/>
                    <a:pt x="200" y="318"/>
                  </a:cubicBezTo>
                  <a:cubicBezTo>
                    <a:pt x="223" y="312"/>
                    <a:pt x="246" y="298"/>
                    <a:pt x="263" y="275"/>
                  </a:cubicBezTo>
                  <a:lnTo>
                    <a:pt x="292" y="243"/>
                  </a:lnTo>
                  <a:cubicBezTo>
                    <a:pt x="306" y="229"/>
                    <a:pt x="318" y="211"/>
                    <a:pt x="321" y="191"/>
                  </a:cubicBezTo>
                  <a:cubicBezTo>
                    <a:pt x="329" y="177"/>
                    <a:pt x="332" y="156"/>
                    <a:pt x="329" y="139"/>
                  </a:cubicBezTo>
                  <a:cubicBezTo>
                    <a:pt x="329" y="119"/>
                    <a:pt x="324" y="102"/>
                    <a:pt x="315" y="84"/>
                  </a:cubicBezTo>
                  <a:cubicBezTo>
                    <a:pt x="306" y="67"/>
                    <a:pt x="292" y="53"/>
                    <a:pt x="278" y="38"/>
                  </a:cubicBezTo>
                  <a:lnTo>
                    <a:pt x="246" y="15"/>
                  </a:lnTo>
                  <a:cubicBezTo>
                    <a:pt x="224" y="6"/>
                    <a:pt x="207" y="0"/>
                    <a:pt x="1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5"/>
            <p:cNvSpPr/>
            <p:nvPr/>
          </p:nvSpPr>
          <p:spPr>
            <a:xfrm>
              <a:off x="4328875" y="2406525"/>
              <a:ext cx="9825" cy="7550"/>
            </a:xfrm>
            <a:custGeom>
              <a:avLst/>
              <a:gdLst/>
              <a:ahLst/>
              <a:cxnLst/>
              <a:rect l="l" t="t" r="r" b="b"/>
              <a:pathLst>
                <a:path w="393" h="302" extrusionOk="0">
                  <a:moveTo>
                    <a:pt x="244" y="1"/>
                  </a:moveTo>
                  <a:cubicBezTo>
                    <a:pt x="240" y="1"/>
                    <a:pt x="236" y="1"/>
                    <a:pt x="231" y="1"/>
                  </a:cubicBezTo>
                  <a:cubicBezTo>
                    <a:pt x="202" y="1"/>
                    <a:pt x="171" y="1"/>
                    <a:pt x="142" y="4"/>
                  </a:cubicBezTo>
                  <a:cubicBezTo>
                    <a:pt x="119" y="7"/>
                    <a:pt x="104" y="13"/>
                    <a:pt x="87" y="21"/>
                  </a:cubicBezTo>
                  <a:cubicBezTo>
                    <a:pt x="70" y="30"/>
                    <a:pt x="49" y="42"/>
                    <a:pt x="41" y="59"/>
                  </a:cubicBezTo>
                  <a:cubicBezTo>
                    <a:pt x="26" y="73"/>
                    <a:pt x="15" y="88"/>
                    <a:pt x="12" y="111"/>
                  </a:cubicBezTo>
                  <a:cubicBezTo>
                    <a:pt x="3" y="125"/>
                    <a:pt x="0" y="145"/>
                    <a:pt x="3" y="163"/>
                  </a:cubicBezTo>
                  <a:cubicBezTo>
                    <a:pt x="6" y="174"/>
                    <a:pt x="12" y="189"/>
                    <a:pt x="12" y="200"/>
                  </a:cubicBezTo>
                  <a:cubicBezTo>
                    <a:pt x="18" y="226"/>
                    <a:pt x="32" y="246"/>
                    <a:pt x="55" y="264"/>
                  </a:cubicBezTo>
                  <a:lnTo>
                    <a:pt x="87" y="287"/>
                  </a:lnTo>
                  <a:cubicBezTo>
                    <a:pt x="108" y="296"/>
                    <a:pt x="126" y="302"/>
                    <a:pt x="148" y="302"/>
                  </a:cubicBezTo>
                  <a:cubicBezTo>
                    <a:pt x="152" y="302"/>
                    <a:pt x="157" y="302"/>
                    <a:pt x="162" y="301"/>
                  </a:cubicBezTo>
                  <a:cubicBezTo>
                    <a:pt x="191" y="298"/>
                    <a:pt x="222" y="298"/>
                    <a:pt x="251" y="292"/>
                  </a:cubicBezTo>
                  <a:cubicBezTo>
                    <a:pt x="274" y="292"/>
                    <a:pt x="292" y="289"/>
                    <a:pt x="306" y="278"/>
                  </a:cubicBezTo>
                  <a:cubicBezTo>
                    <a:pt x="323" y="272"/>
                    <a:pt x="343" y="261"/>
                    <a:pt x="352" y="243"/>
                  </a:cubicBezTo>
                  <a:cubicBezTo>
                    <a:pt x="367" y="229"/>
                    <a:pt x="378" y="215"/>
                    <a:pt x="381" y="192"/>
                  </a:cubicBezTo>
                  <a:cubicBezTo>
                    <a:pt x="390" y="177"/>
                    <a:pt x="392" y="157"/>
                    <a:pt x="390" y="140"/>
                  </a:cubicBezTo>
                  <a:cubicBezTo>
                    <a:pt x="387" y="128"/>
                    <a:pt x="387" y="114"/>
                    <a:pt x="381" y="102"/>
                  </a:cubicBezTo>
                  <a:cubicBezTo>
                    <a:pt x="375" y="76"/>
                    <a:pt x="358" y="56"/>
                    <a:pt x="338" y="39"/>
                  </a:cubicBezTo>
                  <a:lnTo>
                    <a:pt x="306" y="16"/>
                  </a:lnTo>
                  <a:cubicBezTo>
                    <a:pt x="284" y="6"/>
                    <a:pt x="265"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5"/>
            <p:cNvSpPr/>
            <p:nvPr/>
          </p:nvSpPr>
          <p:spPr>
            <a:xfrm>
              <a:off x="4377575" y="2464125"/>
              <a:ext cx="10475" cy="7600"/>
            </a:xfrm>
            <a:custGeom>
              <a:avLst/>
              <a:gdLst/>
              <a:ahLst/>
              <a:cxnLst/>
              <a:rect l="l" t="t" r="r" b="b"/>
              <a:pathLst>
                <a:path w="419" h="304" extrusionOk="0">
                  <a:moveTo>
                    <a:pt x="260" y="0"/>
                  </a:moveTo>
                  <a:lnTo>
                    <a:pt x="142" y="9"/>
                  </a:lnTo>
                  <a:cubicBezTo>
                    <a:pt x="125" y="9"/>
                    <a:pt x="105" y="15"/>
                    <a:pt x="87" y="23"/>
                  </a:cubicBezTo>
                  <a:cubicBezTo>
                    <a:pt x="70" y="32"/>
                    <a:pt x="56" y="46"/>
                    <a:pt x="41" y="61"/>
                  </a:cubicBezTo>
                  <a:cubicBezTo>
                    <a:pt x="27" y="75"/>
                    <a:pt x="15" y="92"/>
                    <a:pt x="12" y="112"/>
                  </a:cubicBezTo>
                  <a:cubicBezTo>
                    <a:pt x="4" y="130"/>
                    <a:pt x="1" y="150"/>
                    <a:pt x="4" y="167"/>
                  </a:cubicBezTo>
                  <a:cubicBezTo>
                    <a:pt x="9" y="179"/>
                    <a:pt x="9" y="193"/>
                    <a:pt x="12" y="205"/>
                  </a:cubicBezTo>
                  <a:cubicBezTo>
                    <a:pt x="18" y="231"/>
                    <a:pt x="32" y="251"/>
                    <a:pt x="56" y="271"/>
                  </a:cubicBezTo>
                  <a:cubicBezTo>
                    <a:pt x="67" y="277"/>
                    <a:pt x="76" y="288"/>
                    <a:pt x="87" y="288"/>
                  </a:cubicBezTo>
                  <a:cubicBezTo>
                    <a:pt x="110" y="296"/>
                    <a:pt x="132" y="303"/>
                    <a:pt x="153" y="303"/>
                  </a:cubicBezTo>
                  <a:cubicBezTo>
                    <a:pt x="156" y="303"/>
                    <a:pt x="159" y="303"/>
                    <a:pt x="162" y="303"/>
                  </a:cubicBezTo>
                  <a:cubicBezTo>
                    <a:pt x="203" y="297"/>
                    <a:pt x="243" y="297"/>
                    <a:pt x="283" y="294"/>
                  </a:cubicBezTo>
                  <a:cubicBezTo>
                    <a:pt x="301" y="294"/>
                    <a:pt x="318" y="291"/>
                    <a:pt x="335" y="280"/>
                  </a:cubicBezTo>
                  <a:cubicBezTo>
                    <a:pt x="355" y="274"/>
                    <a:pt x="373" y="262"/>
                    <a:pt x="384" y="245"/>
                  </a:cubicBezTo>
                  <a:cubicBezTo>
                    <a:pt x="399" y="231"/>
                    <a:pt x="407" y="210"/>
                    <a:pt x="413" y="193"/>
                  </a:cubicBezTo>
                  <a:cubicBezTo>
                    <a:pt x="419" y="176"/>
                    <a:pt x="419" y="159"/>
                    <a:pt x="419" y="136"/>
                  </a:cubicBezTo>
                  <a:lnTo>
                    <a:pt x="413" y="101"/>
                  </a:lnTo>
                  <a:cubicBezTo>
                    <a:pt x="401" y="75"/>
                    <a:pt x="390" y="52"/>
                    <a:pt x="370" y="35"/>
                  </a:cubicBezTo>
                  <a:lnTo>
                    <a:pt x="335" y="15"/>
                  </a:lnTo>
                  <a:cubicBezTo>
                    <a:pt x="312" y="3"/>
                    <a:pt x="286" y="0"/>
                    <a:pt x="2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0" name="Google Shape;1310;p35"/>
          <p:cNvGrpSpPr/>
          <p:nvPr/>
        </p:nvGrpSpPr>
        <p:grpSpPr>
          <a:xfrm rot="3067329" flipH="1">
            <a:off x="4193065" y="4968268"/>
            <a:ext cx="757827" cy="699033"/>
            <a:chOff x="3711725" y="970325"/>
            <a:chExt cx="207250" cy="191175"/>
          </a:xfrm>
        </p:grpSpPr>
        <p:sp>
          <p:nvSpPr>
            <p:cNvPr id="1311" name="Google Shape;1311;p35"/>
            <p:cNvSpPr/>
            <p:nvPr/>
          </p:nvSpPr>
          <p:spPr>
            <a:xfrm>
              <a:off x="3711725" y="979775"/>
              <a:ext cx="192175" cy="173075"/>
            </a:xfrm>
            <a:custGeom>
              <a:avLst/>
              <a:gdLst/>
              <a:ahLst/>
              <a:cxnLst/>
              <a:rect l="l" t="t" r="r" b="b"/>
              <a:pathLst>
                <a:path w="7687" h="6923" extrusionOk="0">
                  <a:moveTo>
                    <a:pt x="2571" y="1057"/>
                  </a:moveTo>
                  <a:cubicBezTo>
                    <a:pt x="2671" y="1057"/>
                    <a:pt x="2767" y="1132"/>
                    <a:pt x="2741" y="1283"/>
                  </a:cubicBezTo>
                  <a:cubicBezTo>
                    <a:pt x="2751" y="1432"/>
                    <a:pt x="2646" y="1508"/>
                    <a:pt x="2546" y="1508"/>
                  </a:cubicBezTo>
                  <a:cubicBezTo>
                    <a:pt x="2446" y="1508"/>
                    <a:pt x="2351" y="1434"/>
                    <a:pt x="2375" y="1283"/>
                  </a:cubicBezTo>
                  <a:cubicBezTo>
                    <a:pt x="2365" y="1133"/>
                    <a:pt x="2470" y="1057"/>
                    <a:pt x="2571" y="1057"/>
                  </a:cubicBezTo>
                  <a:close/>
                  <a:moveTo>
                    <a:pt x="5790" y="1388"/>
                  </a:moveTo>
                  <a:cubicBezTo>
                    <a:pt x="5941" y="1388"/>
                    <a:pt x="6129" y="1539"/>
                    <a:pt x="6090" y="1689"/>
                  </a:cubicBezTo>
                  <a:cubicBezTo>
                    <a:pt x="6062" y="1780"/>
                    <a:pt x="5996" y="1816"/>
                    <a:pt x="5922" y="1816"/>
                  </a:cubicBezTo>
                  <a:cubicBezTo>
                    <a:pt x="5771" y="1816"/>
                    <a:pt x="5587" y="1666"/>
                    <a:pt x="5626" y="1514"/>
                  </a:cubicBezTo>
                  <a:cubicBezTo>
                    <a:pt x="5652" y="1424"/>
                    <a:pt x="5717" y="1388"/>
                    <a:pt x="5790" y="1388"/>
                  </a:cubicBezTo>
                  <a:close/>
                  <a:moveTo>
                    <a:pt x="4076" y="1018"/>
                  </a:moveTo>
                  <a:cubicBezTo>
                    <a:pt x="4730" y="1018"/>
                    <a:pt x="5197" y="1962"/>
                    <a:pt x="4490" y="2433"/>
                  </a:cubicBezTo>
                  <a:cubicBezTo>
                    <a:pt x="4351" y="2519"/>
                    <a:pt x="4211" y="2556"/>
                    <a:pt x="4080" y="2556"/>
                  </a:cubicBezTo>
                  <a:cubicBezTo>
                    <a:pt x="3437" y="2556"/>
                    <a:pt x="2986" y="1662"/>
                    <a:pt x="3620" y="1176"/>
                  </a:cubicBezTo>
                  <a:cubicBezTo>
                    <a:pt x="3774" y="1066"/>
                    <a:pt x="3930" y="1018"/>
                    <a:pt x="4076" y="1018"/>
                  </a:cubicBezTo>
                  <a:close/>
                  <a:moveTo>
                    <a:pt x="4921" y="3247"/>
                  </a:moveTo>
                  <a:cubicBezTo>
                    <a:pt x="5030" y="3247"/>
                    <a:pt x="5143" y="3344"/>
                    <a:pt x="5110" y="3502"/>
                  </a:cubicBezTo>
                  <a:cubicBezTo>
                    <a:pt x="5098" y="3626"/>
                    <a:pt x="5019" y="3680"/>
                    <a:pt x="4938" y="3680"/>
                  </a:cubicBezTo>
                  <a:cubicBezTo>
                    <a:pt x="4829" y="3680"/>
                    <a:pt x="4715" y="3583"/>
                    <a:pt x="4750" y="3425"/>
                  </a:cubicBezTo>
                  <a:cubicBezTo>
                    <a:pt x="4762" y="3301"/>
                    <a:pt x="4840" y="3247"/>
                    <a:pt x="4921" y="3247"/>
                  </a:cubicBezTo>
                  <a:close/>
                  <a:moveTo>
                    <a:pt x="3081" y="3067"/>
                  </a:moveTo>
                  <a:cubicBezTo>
                    <a:pt x="3990" y="3067"/>
                    <a:pt x="4432" y="4266"/>
                    <a:pt x="3813" y="5024"/>
                  </a:cubicBezTo>
                  <a:cubicBezTo>
                    <a:pt x="3528" y="5298"/>
                    <a:pt x="3243" y="5411"/>
                    <a:pt x="2984" y="5411"/>
                  </a:cubicBezTo>
                  <a:cubicBezTo>
                    <a:pt x="2005" y="5411"/>
                    <a:pt x="1411" y="3787"/>
                    <a:pt x="2672" y="3142"/>
                  </a:cubicBezTo>
                  <a:cubicBezTo>
                    <a:pt x="2816" y="3090"/>
                    <a:pt x="2953" y="3067"/>
                    <a:pt x="3081" y="3067"/>
                  </a:cubicBezTo>
                  <a:close/>
                  <a:moveTo>
                    <a:pt x="5543" y="0"/>
                  </a:moveTo>
                  <a:cubicBezTo>
                    <a:pt x="5533" y="0"/>
                    <a:pt x="5523" y="0"/>
                    <a:pt x="5514" y="1"/>
                  </a:cubicBezTo>
                  <a:cubicBezTo>
                    <a:pt x="5512" y="1"/>
                    <a:pt x="5511" y="1"/>
                    <a:pt x="5510" y="1"/>
                  </a:cubicBezTo>
                  <a:cubicBezTo>
                    <a:pt x="4988" y="1"/>
                    <a:pt x="4478" y="460"/>
                    <a:pt x="3976" y="460"/>
                  </a:cubicBezTo>
                  <a:cubicBezTo>
                    <a:pt x="3811" y="460"/>
                    <a:pt x="3648" y="411"/>
                    <a:pt x="3485" y="280"/>
                  </a:cubicBezTo>
                  <a:cubicBezTo>
                    <a:pt x="3203" y="117"/>
                    <a:pt x="2876" y="31"/>
                    <a:pt x="2555" y="31"/>
                  </a:cubicBezTo>
                  <a:cubicBezTo>
                    <a:pt x="2035" y="31"/>
                    <a:pt x="1532" y="259"/>
                    <a:pt x="1268" y="761"/>
                  </a:cubicBezTo>
                  <a:cubicBezTo>
                    <a:pt x="726" y="1689"/>
                    <a:pt x="1796" y="2456"/>
                    <a:pt x="1237" y="3427"/>
                  </a:cubicBezTo>
                  <a:cubicBezTo>
                    <a:pt x="0" y="5782"/>
                    <a:pt x="1484" y="4935"/>
                    <a:pt x="2176" y="5926"/>
                  </a:cubicBezTo>
                  <a:cubicBezTo>
                    <a:pt x="2422" y="6600"/>
                    <a:pt x="2890" y="6922"/>
                    <a:pt x="3370" y="6922"/>
                  </a:cubicBezTo>
                  <a:cubicBezTo>
                    <a:pt x="3848" y="6922"/>
                    <a:pt x="4337" y="6603"/>
                    <a:pt x="4632" y="5992"/>
                  </a:cubicBezTo>
                  <a:cubicBezTo>
                    <a:pt x="4776" y="5664"/>
                    <a:pt x="4764" y="5304"/>
                    <a:pt x="4865" y="4964"/>
                  </a:cubicBezTo>
                  <a:cubicBezTo>
                    <a:pt x="4949" y="4687"/>
                    <a:pt x="5093" y="4436"/>
                    <a:pt x="5315" y="4252"/>
                  </a:cubicBezTo>
                  <a:cubicBezTo>
                    <a:pt x="5871" y="3791"/>
                    <a:pt x="6684" y="3822"/>
                    <a:pt x="7226" y="3355"/>
                  </a:cubicBezTo>
                  <a:cubicBezTo>
                    <a:pt x="7491" y="3125"/>
                    <a:pt x="7687" y="2669"/>
                    <a:pt x="7381" y="2381"/>
                  </a:cubicBezTo>
                  <a:cubicBezTo>
                    <a:pt x="7122" y="2142"/>
                    <a:pt x="6741" y="2099"/>
                    <a:pt x="6554" y="1767"/>
                  </a:cubicBezTo>
                  <a:cubicBezTo>
                    <a:pt x="6341" y="1393"/>
                    <a:pt x="6537" y="969"/>
                    <a:pt x="6419" y="580"/>
                  </a:cubicBezTo>
                  <a:cubicBezTo>
                    <a:pt x="6306" y="212"/>
                    <a:pt x="5909" y="0"/>
                    <a:pt x="554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5"/>
            <p:cNvSpPr/>
            <p:nvPr/>
          </p:nvSpPr>
          <p:spPr>
            <a:xfrm>
              <a:off x="3830925" y="1060350"/>
              <a:ext cx="10725" cy="10825"/>
            </a:xfrm>
            <a:custGeom>
              <a:avLst/>
              <a:gdLst/>
              <a:ahLst/>
              <a:cxnLst/>
              <a:rect l="l" t="t" r="r" b="b"/>
              <a:pathLst>
                <a:path w="429" h="433" extrusionOk="0">
                  <a:moveTo>
                    <a:pt x="223" y="0"/>
                  </a:moveTo>
                  <a:cubicBezTo>
                    <a:pt x="114" y="0"/>
                    <a:pt x="0" y="97"/>
                    <a:pt x="35" y="255"/>
                  </a:cubicBezTo>
                  <a:cubicBezTo>
                    <a:pt x="47" y="379"/>
                    <a:pt x="125" y="433"/>
                    <a:pt x="206" y="433"/>
                  </a:cubicBezTo>
                  <a:cubicBezTo>
                    <a:pt x="315" y="433"/>
                    <a:pt x="428" y="336"/>
                    <a:pt x="395" y="178"/>
                  </a:cubicBezTo>
                  <a:cubicBezTo>
                    <a:pt x="383" y="54"/>
                    <a:pt x="304" y="0"/>
                    <a:pt x="22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3852725" y="1013850"/>
              <a:ext cx="13550" cy="10750"/>
            </a:xfrm>
            <a:custGeom>
              <a:avLst/>
              <a:gdLst/>
              <a:ahLst/>
              <a:cxnLst/>
              <a:rect l="l" t="t" r="r" b="b"/>
              <a:pathLst>
                <a:path w="542" h="430" extrusionOk="0">
                  <a:moveTo>
                    <a:pt x="203" y="1"/>
                  </a:moveTo>
                  <a:cubicBezTo>
                    <a:pt x="130" y="1"/>
                    <a:pt x="65" y="37"/>
                    <a:pt x="39" y="127"/>
                  </a:cubicBezTo>
                  <a:cubicBezTo>
                    <a:pt x="0" y="279"/>
                    <a:pt x="184" y="429"/>
                    <a:pt x="335" y="429"/>
                  </a:cubicBezTo>
                  <a:cubicBezTo>
                    <a:pt x="409" y="429"/>
                    <a:pt x="475" y="393"/>
                    <a:pt x="503" y="302"/>
                  </a:cubicBezTo>
                  <a:cubicBezTo>
                    <a:pt x="542" y="152"/>
                    <a:pt x="354" y="1"/>
                    <a:pt x="20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5"/>
            <p:cNvSpPr/>
            <p:nvPr/>
          </p:nvSpPr>
          <p:spPr>
            <a:xfrm>
              <a:off x="3770675" y="1005450"/>
              <a:ext cx="11275" cy="11575"/>
            </a:xfrm>
            <a:custGeom>
              <a:avLst/>
              <a:gdLst/>
              <a:ahLst/>
              <a:cxnLst/>
              <a:rect l="l" t="t" r="r" b="b"/>
              <a:pathLst>
                <a:path w="451" h="463" extrusionOk="0">
                  <a:moveTo>
                    <a:pt x="283" y="0"/>
                  </a:moveTo>
                  <a:cubicBezTo>
                    <a:pt x="152" y="0"/>
                    <a:pt x="1" y="159"/>
                    <a:pt x="93" y="373"/>
                  </a:cubicBezTo>
                  <a:cubicBezTo>
                    <a:pt x="132" y="436"/>
                    <a:pt x="186" y="462"/>
                    <a:pt x="240" y="462"/>
                  </a:cubicBezTo>
                  <a:cubicBezTo>
                    <a:pt x="346" y="462"/>
                    <a:pt x="450" y="362"/>
                    <a:pt x="439" y="232"/>
                  </a:cubicBezTo>
                  <a:cubicBezTo>
                    <a:pt x="445" y="68"/>
                    <a:pt x="368" y="0"/>
                    <a:pt x="28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5"/>
            <p:cNvSpPr/>
            <p:nvPr/>
          </p:nvSpPr>
          <p:spPr>
            <a:xfrm>
              <a:off x="3801375" y="1013900"/>
              <a:ext cx="21425" cy="20050"/>
            </a:xfrm>
            <a:custGeom>
              <a:avLst/>
              <a:gdLst/>
              <a:ahLst/>
              <a:cxnLst/>
              <a:rect l="l" t="t" r="r" b="b"/>
              <a:pathLst>
                <a:path w="857" h="802" extrusionOk="0">
                  <a:moveTo>
                    <a:pt x="456" y="0"/>
                  </a:moveTo>
                  <a:cubicBezTo>
                    <a:pt x="401" y="0"/>
                    <a:pt x="346" y="11"/>
                    <a:pt x="295" y="32"/>
                  </a:cubicBezTo>
                  <a:cubicBezTo>
                    <a:pt x="194" y="70"/>
                    <a:pt x="122" y="148"/>
                    <a:pt x="81" y="243"/>
                  </a:cubicBezTo>
                  <a:lnTo>
                    <a:pt x="81" y="237"/>
                  </a:lnTo>
                  <a:lnTo>
                    <a:pt x="81" y="237"/>
                  </a:lnTo>
                  <a:cubicBezTo>
                    <a:pt x="1" y="401"/>
                    <a:pt x="64" y="618"/>
                    <a:pt x="214" y="727"/>
                  </a:cubicBezTo>
                  <a:cubicBezTo>
                    <a:pt x="282" y="778"/>
                    <a:pt x="362" y="802"/>
                    <a:pt x="443" y="802"/>
                  </a:cubicBezTo>
                  <a:cubicBezTo>
                    <a:pt x="530" y="802"/>
                    <a:pt x="618" y="775"/>
                    <a:pt x="692" y="727"/>
                  </a:cubicBezTo>
                  <a:cubicBezTo>
                    <a:pt x="718" y="701"/>
                    <a:pt x="750" y="669"/>
                    <a:pt x="773" y="641"/>
                  </a:cubicBezTo>
                  <a:cubicBezTo>
                    <a:pt x="822" y="571"/>
                    <a:pt x="857" y="488"/>
                    <a:pt x="857" y="407"/>
                  </a:cubicBezTo>
                  <a:cubicBezTo>
                    <a:pt x="857" y="355"/>
                    <a:pt x="845" y="306"/>
                    <a:pt x="831" y="257"/>
                  </a:cubicBezTo>
                  <a:cubicBezTo>
                    <a:pt x="799" y="191"/>
                    <a:pt x="756" y="128"/>
                    <a:pt x="698" y="81"/>
                  </a:cubicBezTo>
                  <a:cubicBezTo>
                    <a:pt x="628" y="27"/>
                    <a:pt x="542" y="0"/>
                    <a:pt x="45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5"/>
            <p:cNvSpPr/>
            <p:nvPr/>
          </p:nvSpPr>
          <p:spPr>
            <a:xfrm>
              <a:off x="3760550" y="1065050"/>
              <a:ext cx="49250" cy="40275"/>
            </a:xfrm>
            <a:custGeom>
              <a:avLst/>
              <a:gdLst/>
              <a:ahLst/>
              <a:cxnLst/>
              <a:rect l="l" t="t" r="r" b="b"/>
              <a:pathLst>
                <a:path w="1970" h="1611" extrusionOk="0">
                  <a:moveTo>
                    <a:pt x="1126" y="0"/>
                  </a:moveTo>
                  <a:cubicBezTo>
                    <a:pt x="1009" y="0"/>
                    <a:pt x="880" y="31"/>
                    <a:pt x="741" y="99"/>
                  </a:cubicBezTo>
                  <a:cubicBezTo>
                    <a:pt x="1" y="627"/>
                    <a:pt x="430" y="1610"/>
                    <a:pt x="1038" y="1610"/>
                  </a:cubicBezTo>
                  <a:cubicBezTo>
                    <a:pt x="1225" y="1610"/>
                    <a:pt x="1430" y="1516"/>
                    <a:pt x="1622" y="1286"/>
                  </a:cubicBezTo>
                  <a:cubicBezTo>
                    <a:pt x="1970" y="729"/>
                    <a:pt x="1698" y="0"/>
                    <a:pt x="112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5"/>
            <p:cNvSpPr/>
            <p:nvPr/>
          </p:nvSpPr>
          <p:spPr>
            <a:xfrm>
              <a:off x="3711725" y="970325"/>
              <a:ext cx="207250" cy="191175"/>
            </a:xfrm>
            <a:custGeom>
              <a:avLst/>
              <a:gdLst/>
              <a:ahLst/>
              <a:cxnLst/>
              <a:rect l="l" t="t" r="r" b="b"/>
              <a:pathLst>
                <a:path w="8290" h="7647" extrusionOk="0">
                  <a:moveTo>
                    <a:pt x="5555" y="366"/>
                  </a:moveTo>
                  <a:cubicBezTo>
                    <a:pt x="5927" y="366"/>
                    <a:pt x="6318" y="578"/>
                    <a:pt x="6430" y="945"/>
                  </a:cubicBezTo>
                  <a:cubicBezTo>
                    <a:pt x="6549" y="1334"/>
                    <a:pt x="6356" y="1755"/>
                    <a:pt x="6569" y="2130"/>
                  </a:cubicBezTo>
                  <a:cubicBezTo>
                    <a:pt x="6756" y="2461"/>
                    <a:pt x="7134" y="2505"/>
                    <a:pt x="7393" y="2747"/>
                  </a:cubicBezTo>
                  <a:cubicBezTo>
                    <a:pt x="7696" y="3023"/>
                    <a:pt x="7500" y="3479"/>
                    <a:pt x="7235" y="3712"/>
                  </a:cubicBezTo>
                  <a:cubicBezTo>
                    <a:pt x="6491" y="4312"/>
                    <a:pt x="5131" y="4191"/>
                    <a:pt x="4874" y="5326"/>
                  </a:cubicBezTo>
                  <a:cubicBezTo>
                    <a:pt x="4773" y="5666"/>
                    <a:pt x="4782" y="6027"/>
                    <a:pt x="4641" y="6352"/>
                  </a:cubicBezTo>
                  <a:cubicBezTo>
                    <a:pt x="4413" y="6876"/>
                    <a:pt x="3910" y="7287"/>
                    <a:pt x="3361" y="7287"/>
                  </a:cubicBezTo>
                  <a:cubicBezTo>
                    <a:pt x="3194" y="7287"/>
                    <a:pt x="3023" y="7249"/>
                    <a:pt x="2854" y="7165"/>
                  </a:cubicBezTo>
                  <a:cubicBezTo>
                    <a:pt x="2122" y="6710"/>
                    <a:pt x="2439" y="6006"/>
                    <a:pt x="1323" y="5724"/>
                  </a:cubicBezTo>
                  <a:cubicBezTo>
                    <a:pt x="0" y="5237"/>
                    <a:pt x="1499" y="3917"/>
                    <a:pt x="1418" y="3046"/>
                  </a:cubicBezTo>
                  <a:cubicBezTo>
                    <a:pt x="1355" y="2389"/>
                    <a:pt x="868" y="1767"/>
                    <a:pt x="1283" y="1127"/>
                  </a:cubicBezTo>
                  <a:cubicBezTo>
                    <a:pt x="1545" y="624"/>
                    <a:pt x="2048" y="394"/>
                    <a:pt x="2569" y="394"/>
                  </a:cubicBezTo>
                  <a:cubicBezTo>
                    <a:pt x="2890" y="394"/>
                    <a:pt x="3217" y="481"/>
                    <a:pt x="3499" y="646"/>
                  </a:cubicBezTo>
                  <a:cubicBezTo>
                    <a:pt x="3662" y="776"/>
                    <a:pt x="3826" y="825"/>
                    <a:pt x="3990" y="825"/>
                  </a:cubicBezTo>
                  <a:cubicBezTo>
                    <a:pt x="4492" y="825"/>
                    <a:pt x="4999" y="366"/>
                    <a:pt x="5522" y="366"/>
                  </a:cubicBezTo>
                  <a:cubicBezTo>
                    <a:pt x="5523" y="366"/>
                    <a:pt x="5524" y="366"/>
                    <a:pt x="5525" y="366"/>
                  </a:cubicBezTo>
                  <a:cubicBezTo>
                    <a:pt x="5535" y="366"/>
                    <a:pt x="5545" y="366"/>
                    <a:pt x="5555" y="366"/>
                  </a:cubicBezTo>
                  <a:close/>
                  <a:moveTo>
                    <a:pt x="5596" y="0"/>
                  </a:moveTo>
                  <a:cubicBezTo>
                    <a:pt x="5111" y="0"/>
                    <a:pt x="4620" y="251"/>
                    <a:pt x="4165" y="429"/>
                  </a:cubicBezTo>
                  <a:cubicBezTo>
                    <a:pt x="4114" y="447"/>
                    <a:pt x="4067" y="455"/>
                    <a:pt x="4022" y="455"/>
                  </a:cubicBezTo>
                  <a:cubicBezTo>
                    <a:pt x="3829" y="455"/>
                    <a:pt x="3680" y="317"/>
                    <a:pt x="3505" y="228"/>
                  </a:cubicBezTo>
                  <a:cubicBezTo>
                    <a:pt x="3191" y="92"/>
                    <a:pt x="2879" y="30"/>
                    <a:pt x="2583" y="30"/>
                  </a:cubicBezTo>
                  <a:cubicBezTo>
                    <a:pt x="1257" y="30"/>
                    <a:pt x="273" y="1280"/>
                    <a:pt x="992" y="2732"/>
                  </a:cubicBezTo>
                  <a:cubicBezTo>
                    <a:pt x="1280" y="3652"/>
                    <a:pt x="234" y="4364"/>
                    <a:pt x="433" y="5300"/>
                  </a:cubicBezTo>
                  <a:cubicBezTo>
                    <a:pt x="565" y="6041"/>
                    <a:pt x="1367" y="5969"/>
                    <a:pt x="1805" y="6375"/>
                  </a:cubicBezTo>
                  <a:cubicBezTo>
                    <a:pt x="2129" y="7132"/>
                    <a:pt x="2651" y="7647"/>
                    <a:pt x="3340" y="7647"/>
                  </a:cubicBezTo>
                  <a:cubicBezTo>
                    <a:pt x="3593" y="7647"/>
                    <a:pt x="3868" y="7577"/>
                    <a:pt x="4165" y="7424"/>
                  </a:cubicBezTo>
                  <a:cubicBezTo>
                    <a:pt x="4929" y="7001"/>
                    <a:pt x="5076" y="6159"/>
                    <a:pt x="5229" y="5381"/>
                  </a:cubicBezTo>
                  <a:cubicBezTo>
                    <a:pt x="5474" y="4617"/>
                    <a:pt x="6358" y="4557"/>
                    <a:pt x="6992" y="4271"/>
                  </a:cubicBezTo>
                  <a:cubicBezTo>
                    <a:pt x="7742" y="4023"/>
                    <a:pt x="8289" y="2972"/>
                    <a:pt x="7554" y="2404"/>
                  </a:cubicBezTo>
                  <a:cubicBezTo>
                    <a:pt x="7379" y="2274"/>
                    <a:pt x="7157" y="2211"/>
                    <a:pt x="6990" y="2069"/>
                  </a:cubicBezTo>
                  <a:cubicBezTo>
                    <a:pt x="6534" y="1568"/>
                    <a:pt x="7188" y="744"/>
                    <a:pt x="6243" y="182"/>
                  </a:cubicBezTo>
                  <a:cubicBezTo>
                    <a:pt x="6031" y="51"/>
                    <a:pt x="5814" y="0"/>
                    <a:pt x="5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5"/>
            <p:cNvSpPr/>
            <p:nvPr/>
          </p:nvSpPr>
          <p:spPr>
            <a:xfrm>
              <a:off x="3789950" y="1004700"/>
              <a:ext cx="50775" cy="38325"/>
            </a:xfrm>
            <a:custGeom>
              <a:avLst/>
              <a:gdLst/>
              <a:ahLst/>
              <a:cxnLst/>
              <a:rect l="l" t="t" r="r" b="b"/>
              <a:pathLst>
                <a:path w="2031" h="1533" extrusionOk="0">
                  <a:moveTo>
                    <a:pt x="931" y="368"/>
                  </a:moveTo>
                  <a:cubicBezTo>
                    <a:pt x="1017" y="368"/>
                    <a:pt x="1103" y="395"/>
                    <a:pt x="1173" y="449"/>
                  </a:cubicBezTo>
                  <a:cubicBezTo>
                    <a:pt x="1231" y="496"/>
                    <a:pt x="1274" y="559"/>
                    <a:pt x="1306" y="625"/>
                  </a:cubicBezTo>
                  <a:cubicBezTo>
                    <a:pt x="1320" y="683"/>
                    <a:pt x="1332" y="746"/>
                    <a:pt x="1329" y="810"/>
                  </a:cubicBezTo>
                  <a:cubicBezTo>
                    <a:pt x="1317" y="882"/>
                    <a:pt x="1291" y="951"/>
                    <a:pt x="1248" y="1009"/>
                  </a:cubicBezTo>
                  <a:cubicBezTo>
                    <a:pt x="1228" y="1037"/>
                    <a:pt x="1193" y="1069"/>
                    <a:pt x="1170" y="1095"/>
                  </a:cubicBezTo>
                  <a:cubicBezTo>
                    <a:pt x="1096" y="1143"/>
                    <a:pt x="1007" y="1170"/>
                    <a:pt x="919" y="1170"/>
                  </a:cubicBezTo>
                  <a:cubicBezTo>
                    <a:pt x="838" y="1170"/>
                    <a:pt x="757" y="1146"/>
                    <a:pt x="689" y="1095"/>
                  </a:cubicBezTo>
                  <a:cubicBezTo>
                    <a:pt x="539" y="986"/>
                    <a:pt x="478" y="769"/>
                    <a:pt x="556" y="605"/>
                  </a:cubicBezTo>
                  <a:lnTo>
                    <a:pt x="556" y="605"/>
                  </a:lnTo>
                  <a:lnTo>
                    <a:pt x="556" y="611"/>
                  </a:lnTo>
                  <a:cubicBezTo>
                    <a:pt x="597" y="516"/>
                    <a:pt x="669" y="438"/>
                    <a:pt x="770" y="400"/>
                  </a:cubicBezTo>
                  <a:cubicBezTo>
                    <a:pt x="821" y="379"/>
                    <a:pt x="876" y="368"/>
                    <a:pt x="931" y="368"/>
                  </a:cubicBezTo>
                  <a:close/>
                  <a:moveTo>
                    <a:pt x="942" y="1"/>
                  </a:moveTo>
                  <a:cubicBezTo>
                    <a:pt x="461" y="1"/>
                    <a:pt x="0" y="479"/>
                    <a:pt x="205" y="1020"/>
                  </a:cubicBezTo>
                  <a:cubicBezTo>
                    <a:pt x="363" y="1386"/>
                    <a:pt x="631" y="1533"/>
                    <a:pt x="896" y="1533"/>
                  </a:cubicBezTo>
                  <a:cubicBezTo>
                    <a:pt x="1469" y="1533"/>
                    <a:pt x="2031" y="850"/>
                    <a:pt x="1450" y="216"/>
                  </a:cubicBezTo>
                  <a:cubicBezTo>
                    <a:pt x="1299" y="65"/>
                    <a:pt x="1119" y="1"/>
                    <a:pt x="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5"/>
            <p:cNvSpPr/>
            <p:nvPr/>
          </p:nvSpPr>
          <p:spPr>
            <a:xfrm>
              <a:off x="3759063" y="1056000"/>
              <a:ext cx="60950" cy="57975"/>
            </a:xfrm>
            <a:custGeom>
              <a:avLst/>
              <a:gdLst/>
              <a:ahLst/>
              <a:cxnLst/>
              <a:rect l="l" t="t" r="r" b="b"/>
              <a:pathLst>
                <a:path w="2438" h="2319" extrusionOk="0">
                  <a:moveTo>
                    <a:pt x="1169" y="362"/>
                  </a:moveTo>
                  <a:cubicBezTo>
                    <a:pt x="1741" y="362"/>
                    <a:pt x="2013" y="1091"/>
                    <a:pt x="1665" y="1648"/>
                  </a:cubicBezTo>
                  <a:cubicBezTo>
                    <a:pt x="1473" y="1878"/>
                    <a:pt x="1268" y="1972"/>
                    <a:pt x="1081" y="1972"/>
                  </a:cubicBezTo>
                  <a:cubicBezTo>
                    <a:pt x="473" y="1972"/>
                    <a:pt x="44" y="989"/>
                    <a:pt x="784" y="461"/>
                  </a:cubicBezTo>
                  <a:cubicBezTo>
                    <a:pt x="923" y="393"/>
                    <a:pt x="1052" y="362"/>
                    <a:pt x="1169" y="362"/>
                  </a:cubicBezTo>
                  <a:close/>
                  <a:moveTo>
                    <a:pt x="1186" y="1"/>
                  </a:moveTo>
                  <a:cubicBezTo>
                    <a:pt x="663" y="1"/>
                    <a:pt x="122" y="393"/>
                    <a:pt x="51" y="1020"/>
                  </a:cubicBezTo>
                  <a:cubicBezTo>
                    <a:pt x="0" y="1920"/>
                    <a:pt x="519" y="2318"/>
                    <a:pt x="1058" y="2318"/>
                  </a:cubicBezTo>
                  <a:cubicBezTo>
                    <a:pt x="1732" y="2318"/>
                    <a:pt x="2438" y="1693"/>
                    <a:pt x="2095" y="645"/>
                  </a:cubicBezTo>
                  <a:cubicBezTo>
                    <a:pt x="1917" y="197"/>
                    <a:pt x="1556" y="1"/>
                    <a:pt x="1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2177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4"/>
        </a:solidFill>
        <a:effectLst/>
      </p:bgPr>
    </p:bg>
    <p:spTree>
      <p:nvGrpSpPr>
        <p:cNvPr id="1" name="Shape 1320"/>
        <p:cNvGrpSpPr/>
        <p:nvPr/>
      </p:nvGrpSpPr>
      <p:grpSpPr>
        <a:xfrm>
          <a:off x="0" y="0"/>
          <a:ext cx="0" cy="0"/>
          <a:chOff x="0" y="0"/>
          <a:chExt cx="0" cy="0"/>
        </a:xfrm>
      </p:grpSpPr>
      <p:sp>
        <p:nvSpPr>
          <p:cNvPr id="1321" name="Google Shape;1321;p36"/>
          <p:cNvSpPr/>
          <p:nvPr/>
        </p:nvSpPr>
        <p:spPr>
          <a:xfrm rot="4531172">
            <a:off x="5627975" y="4090433"/>
            <a:ext cx="3176417" cy="2822319"/>
          </a:xfrm>
          <a:custGeom>
            <a:avLst/>
            <a:gdLst/>
            <a:ahLst/>
            <a:cxnLst/>
            <a:rect l="l" t="t" r="r" b="b"/>
            <a:pathLst>
              <a:path w="13230" h="8019" extrusionOk="0">
                <a:moveTo>
                  <a:pt x="6612" y="1"/>
                </a:moveTo>
                <a:cubicBezTo>
                  <a:pt x="4841" y="1"/>
                  <a:pt x="2760" y="493"/>
                  <a:pt x="1482" y="2450"/>
                </a:cubicBezTo>
                <a:cubicBezTo>
                  <a:pt x="1" y="4712"/>
                  <a:pt x="1597" y="6358"/>
                  <a:pt x="2364" y="7055"/>
                </a:cubicBezTo>
                <a:cubicBezTo>
                  <a:pt x="2893" y="7537"/>
                  <a:pt x="4949" y="8018"/>
                  <a:pt x="6927" y="8018"/>
                </a:cubicBezTo>
                <a:cubicBezTo>
                  <a:pt x="7815" y="8018"/>
                  <a:pt x="8688" y="7921"/>
                  <a:pt x="9399" y="7684"/>
                </a:cubicBezTo>
                <a:cubicBezTo>
                  <a:pt x="11696" y="6917"/>
                  <a:pt x="13229" y="1202"/>
                  <a:pt x="9886" y="507"/>
                </a:cubicBezTo>
                <a:cubicBezTo>
                  <a:pt x="9886" y="507"/>
                  <a:pt x="8408" y="1"/>
                  <a:pt x="6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6"/>
          <p:cNvSpPr/>
          <p:nvPr/>
        </p:nvSpPr>
        <p:spPr>
          <a:xfrm rot="4531172">
            <a:off x="-2454650" y="-1124080"/>
            <a:ext cx="3176417" cy="2822319"/>
          </a:xfrm>
          <a:custGeom>
            <a:avLst/>
            <a:gdLst/>
            <a:ahLst/>
            <a:cxnLst/>
            <a:rect l="l" t="t" r="r" b="b"/>
            <a:pathLst>
              <a:path w="13230" h="8019" extrusionOk="0">
                <a:moveTo>
                  <a:pt x="6612" y="1"/>
                </a:moveTo>
                <a:cubicBezTo>
                  <a:pt x="4841" y="1"/>
                  <a:pt x="2760" y="493"/>
                  <a:pt x="1482" y="2450"/>
                </a:cubicBezTo>
                <a:cubicBezTo>
                  <a:pt x="1" y="4712"/>
                  <a:pt x="1597" y="6358"/>
                  <a:pt x="2364" y="7055"/>
                </a:cubicBezTo>
                <a:cubicBezTo>
                  <a:pt x="2893" y="7537"/>
                  <a:pt x="4949" y="8018"/>
                  <a:pt x="6927" y="8018"/>
                </a:cubicBezTo>
                <a:cubicBezTo>
                  <a:pt x="7815" y="8018"/>
                  <a:pt x="8688" y="7921"/>
                  <a:pt x="9399" y="7684"/>
                </a:cubicBezTo>
                <a:cubicBezTo>
                  <a:pt x="11696" y="6917"/>
                  <a:pt x="13229" y="1202"/>
                  <a:pt x="9886" y="507"/>
                </a:cubicBezTo>
                <a:cubicBezTo>
                  <a:pt x="9886" y="507"/>
                  <a:pt x="8408" y="1"/>
                  <a:pt x="6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3" name="Google Shape;1323;p36"/>
          <p:cNvGrpSpPr/>
          <p:nvPr/>
        </p:nvGrpSpPr>
        <p:grpSpPr>
          <a:xfrm rot="8768928">
            <a:off x="7372135" y="18086"/>
            <a:ext cx="2903349" cy="3157340"/>
            <a:chOff x="-592119" y="630786"/>
            <a:chExt cx="1326071" cy="2441693"/>
          </a:xfrm>
        </p:grpSpPr>
        <p:sp>
          <p:nvSpPr>
            <p:cNvPr id="1324" name="Google Shape;1324;p36"/>
            <p:cNvSpPr/>
            <p:nvPr/>
          </p:nvSpPr>
          <p:spPr>
            <a:xfrm rot="5855772">
              <a:off x="-782957" y="1367407"/>
              <a:ext cx="2082942" cy="681512"/>
            </a:xfrm>
            <a:custGeom>
              <a:avLst/>
              <a:gdLst/>
              <a:ahLst/>
              <a:cxnLst/>
              <a:rect l="l" t="t" r="r" b="b"/>
              <a:pathLst>
                <a:path w="38018" h="12439" extrusionOk="0">
                  <a:moveTo>
                    <a:pt x="11731" y="1"/>
                  </a:moveTo>
                  <a:cubicBezTo>
                    <a:pt x="6837" y="1"/>
                    <a:pt x="2096" y="1005"/>
                    <a:pt x="1697" y="4556"/>
                  </a:cubicBezTo>
                  <a:cubicBezTo>
                    <a:pt x="0" y="10162"/>
                    <a:pt x="10392" y="12439"/>
                    <a:pt x="20024" y="12439"/>
                  </a:cubicBezTo>
                  <a:cubicBezTo>
                    <a:pt x="27375" y="12439"/>
                    <a:pt x="34283" y="11113"/>
                    <a:pt x="35034" y="8928"/>
                  </a:cubicBezTo>
                  <a:cubicBezTo>
                    <a:pt x="38017" y="904"/>
                    <a:pt x="23166" y="933"/>
                    <a:pt x="16577" y="285"/>
                  </a:cubicBezTo>
                  <a:cubicBezTo>
                    <a:pt x="15052" y="115"/>
                    <a:pt x="13383" y="1"/>
                    <a:pt x="1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rot="5855772">
              <a:off x="-1158151" y="1654348"/>
              <a:ext cx="2082942" cy="681512"/>
            </a:xfrm>
            <a:custGeom>
              <a:avLst/>
              <a:gdLst/>
              <a:ahLst/>
              <a:cxnLst/>
              <a:rect l="l" t="t" r="r" b="b"/>
              <a:pathLst>
                <a:path w="38018" h="12439" extrusionOk="0">
                  <a:moveTo>
                    <a:pt x="11731" y="1"/>
                  </a:moveTo>
                  <a:cubicBezTo>
                    <a:pt x="6837" y="1"/>
                    <a:pt x="2096" y="1005"/>
                    <a:pt x="1697" y="4556"/>
                  </a:cubicBezTo>
                  <a:cubicBezTo>
                    <a:pt x="0" y="10162"/>
                    <a:pt x="10392" y="12439"/>
                    <a:pt x="20024" y="12439"/>
                  </a:cubicBezTo>
                  <a:cubicBezTo>
                    <a:pt x="27375" y="12439"/>
                    <a:pt x="34283" y="11113"/>
                    <a:pt x="35034" y="8928"/>
                  </a:cubicBezTo>
                  <a:cubicBezTo>
                    <a:pt x="38017" y="904"/>
                    <a:pt x="23166" y="933"/>
                    <a:pt x="16577" y="285"/>
                  </a:cubicBezTo>
                  <a:cubicBezTo>
                    <a:pt x="15052" y="115"/>
                    <a:pt x="13383" y="1"/>
                    <a:pt x="1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6" name="Google Shape;1326;p36"/>
          <p:cNvSpPr/>
          <p:nvPr/>
        </p:nvSpPr>
        <p:spPr>
          <a:xfrm rot="-6021675">
            <a:off x="7438259" y="-1123215"/>
            <a:ext cx="1370418" cy="2677065"/>
          </a:xfrm>
          <a:custGeom>
            <a:avLst/>
            <a:gdLst/>
            <a:ahLst/>
            <a:cxnLst/>
            <a:rect l="l" t="t" r="r" b="b"/>
            <a:pathLst>
              <a:path w="13230" h="8019" extrusionOk="0">
                <a:moveTo>
                  <a:pt x="6612" y="1"/>
                </a:moveTo>
                <a:cubicBezTo>
                  <a:pt x="4841" y="1"/>
                  <a:pt x="2760" y="493"/>
                  <a:pt x="1482" y="2450"/>
                </a:cubicBezTo>
                <a:cubicBezTo>
                  <a:pt x="1" y="4712"/>
                  <a:pt x="1597" y="6358"/>
                  <a:pt x="2364" y="7055"/>
                </a:cubicBezTo>
                <a:cubicBezTo>
                  <a:pt x="2893" y="7537"/>
                  <a:pt x="4949" y="8018"/>
                  <a:pt x="6927" y="8018"/>
                </a:cubicBezTo>
                <a:cubicBezTo>
                  <a:pt x="7815" y="8018"/>
                  <a:pt x="8688" y="7921"/>
                  <a:pt x="9399" y="7684"/>
                </a:cubicBezTo>
                <a:cubicBezTo>
                  <a:pt x="11696" y="6917"/>
                  <a:pt x="13229" y="1202"/>
                  <a:pt x="9886" y="507"/>
                </a:cubicBezTo>
                <a:cubicBezTo>
                  <a:pt x="9886" y="507"/>
                  <a:pt x="8408" y="1"/>
                  <a:pt x="6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rot="3330734">
            <a:off x="7500689" y="388329"/>
            <a:ext cx="2472899" cy="1498880"/>
          </a:xfrm>
          <a:custGeom>
            <a:avLst/>
            <a:gdLst/>
            <a:ahLst/>
            <a:cxnLst/>
            <a:rect l="l" t="t" r="r" b="b"/>
            <a:pathLst>
              <a:path w="13230" h="8019" extrusionOk="0">
                <a:moveTo>
                  <a:pt x="6612" y="1"/>
                </a:moveTo>
                <a:cubicBezTo>
                  <a:pt x="4841" y="1"/>
                  <a:pt x="2760" y="493"/>
                  <a:pt x="1482" y="2450"/>
                </a:cubicBezTo>
                <a:cubicBezTo>
                  <a:pt x="1" y="4712"/>
                  <a:pt x="1597" y="6358"/>
                  <a:pt x="2364" y="7055"/>
                </a:cubicBezTo>
                <a:cubicBezTo>
                  <a:pt x="2893" y="7537"/>
                  <a:pt x="4949" y="8018"/>
                  <a:pt x="6927" y="8018"/>
                </a:cubicBezTo>
                <a:cubicBezTo>
                  <a:pt x="7815" y="8018"/>
                  <a:pt x="8688" y="7921"/>
                  <a:pt x="9399" y="7684"/>
                </a:cubicBezTo>
                <a:cubicBezTo>
                  <a:pt x="11696" y="6917"/>
                  <a:pt x="13229" y="1202"/>
                  <a:pt x="9886" y="507"/>
                </a:cubicBezTo>
                <a:cubicBezTo>
                  <a:pt x="9886" y="507"/>
                  <a:pt x="8408" y="1"/>
                  <a:pt x="6612" y="1"/>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rot="-2964559">
            <a:off x="-729160" y="-919454"/>
            <a:ext cx="2560435" cy="1715203"/>
          </a:xfrm>
          <a:custGeom>
            <a:avLst/>
            <a:gdLst/>
            <a:ahLst/>
            <a:cxnLst/>
            <a:rect l="l" t="t" r="r" b="b"/>
            <a:pathLst>
              <a:path w="38018" h="12439" extrusionOk="0">
                <a:moveTo>
                  <a:pt x="11731" y="1"/>
                </a:moveTo>
                <a:cubicBezTo>
                  <a:pt x="6837" y="1"/>
                  <a:pt x="2096" y="1005"/>
                  <a:pt x="1697" y="4556"/>
                </a:cubicBezTo>
                <a:cubicBezTo>
                  <a:pt x="0" y="10162"/>
                  <a:pt x="10392" y="12439"/>
                  <a:pt x="20024" y="12439"/>
                </a:cubicBezTo>
                <a:cubicBezTo>
                  <a:pt x="27375" y="12439"/>
                  <a:pt x="34283" y="11113"/>
                  <a:pt x="35034" y="8928"/>
                </a:cubicBezTo>
                <a:cubicBezTo>
                  <a:pt x="38017" y="904"/>
                  <a:pt x="23166" y="933"/>
                  <a:pt x="16577" y="285"/>
                </a:cubicBezTo>
                <a:cubicBezTo>
                  <a:pt x="15052" y="115"/>
                  <a:pt x="13383" y="1"/>
                  <a:pt x="11731" y="1"/>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9" name="Google Shape;1329;p36"/>
          <p:cNvGrpSpPr/>
          <p:nvPr/>
        </p:nvGrpSpPr>
        <p:grpSpPr>
          <a:xfrm>
            <a:off x="7067945" y="4527820"/>
            <a:ext cx="506744" cy="411782"/>
            <a:chOff x="2258225" y="829375"/>
            <a:chExt cx="178500" cy="145050"/>
          </a:xfrm>
        </p:grpSpPr>
        <p:sp>
          <p:nvSpPr>
            <p:cNvPr id="1330" name="Google Shape;1330;p36"/>
            <p:cNvSpPr/>
            <p:nvPr/>
          </p:nvSpPr>
          <p:spPr>
            <a:xfrm>
              <a:off x="2364425" y="829375"/>
              <a:ext cx="72300" cy="83700"/>
            </a:xfrm>
            <a:custGeom>
              <a:avLst/>
              <a:gdLst/>
              <a:ahLst/>
              <a:cxnLst/>
              <a:rect l="l" t="t" r="r" b="b"/>
              <a:pathLst>
                <a:path w="2892" h="3348" extrusionOk="0">
                  <a:moveTo>
                    <a:pt x="1370" y="707"/>
                  </a:moveTo>
                  <a:cubicBezTo>
                    <a:pt x="1523" y="1081"/>
                    <a:pt x="1825" y="1390"/>
                    <a:pt x="2203" y="1520"/>
                  </a:cubicBezTo>
                  <a:cubicBezTo>
                    <a:pt x="1834" y="1730"/>
                    <a:pt x="1589" y="2128"/>
                    <a:pt x="1465" y="2557"/>
                  </a:cubicBezTo>
                  <a:cubicBezTo>
                    <a:pt x="1352" y="2099"/>
                    <a:pt x="1010" y="1721"/>
                    <a:pt x="566" y="1566"/>
                  </a:cubicBezTo>
                  <a:cubicBezTo>
                    <a:pt x="932" y="1396"/>
                    <a:pt x="1214" y="1079"/>
                    <a:pt x="1370" y="707"/>
                  </a:cubicBezTo>
                  <a:close/>
                  <a:moveTo>
                    <a:pt x="1396" y="1"/>
                  </a:moveTo>
                  <a:cubicBezTo>
                    <a:pt x="1327" y="1"/>
                    <a:pt x="1253" y="48"/>
                    <a:pt x="1252" y="127"/>
                  </a:cubicBezTo>
                  <a:cubicBezTo>
                    <a:pt x="1223" y="756"/>
                    <a:pt x="753" y="1338"/>
                    <a:pt x="125" y="1439"/>
                  </a:cubicBezTo>
                  <a:cubicBezTo>
                    <a:pt x="1" y="1465"/>
                    <a:pt x="4" y="1669"/>
                    <a:pt x="130" y="1698"/>
                  </a:cubicBezTo>
                  <a:cubicBezTo>
                    <a:pt x="935" y="1808"/>
                    <a:pt x="1278" y="2436"/>
                    <a:pt x="1327" y="3191"/>
                  </a:cubicBezTo>
                  <a:cubicBezTo>
                    <a:pt x="1332" y="3283"/>
                    <a:pt x="1413" y="3347"/>
                    <a:pt x="1487" y="3347"/>
                  </a:cubicBezTo>
                  <a:cubicBezTo>
                    <a:pt x="1540" y="3347"/>
                    <a:pt x="1589" y="3313"/>
                    <a:pt x="1600" y="3229"/>
                  </a:cubicBezTo>
                  <a:cubicBezTo>
                    <a:pt x="1612" y="2560"/>
                    <a:pt x="1961" y="1643"/>
                    <a:pt x="2747" y="1612"/>
                  </a:cubicBezTo>
                  <a:cubicBezTo>
                    <a:pt x="2851" y="1609"/>
                    <a:pt x="2892" y="1508"/>
                    <a:pt x="2863" y="1436"/>
                  </a:cubicBezTo>
                  <a:cubicBezTo>
                    <a:pt x="2852" y="1381"/>
                    <a:pt x="2804" y="1326"/>
                    <a:pt x="2747" y="1326"/>
                  </a:cubicBezTo>
                  <a:cubicBezTo>
                    <a:pt x="2744" y="1326"/>
                    <a:pt x="2742" y="1326"/>
                    <a:pt x="2739" y="1326"/>
                  </a:cubicBezTo>
                  <a:cubicBezTo>
                    <a:pt x="2692" y="1333"/>
                    <a:pt x="2646" y="1336"/>
                    <a:pt x="2600" y="1336"/>
                  </a:cubicBezTo>
                  <a:cubicBezTo>
                    <a:pt x="1980" y="1336"/>
                    <a:pt x="1471" y="739"/>
                    <a:pt x="1514" y="122"/>
                  </a:cubicBezTo>
                  <a:cubicBezTo>
                    <a:pt x="1514" y="38"/>
                    <a:pt x="1457" y="1"/>
                    <a:pt x="1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a:off x="2258225" y="902025"/>
              <a:ext cx="62500" cy="72400"/>
            </a:xfrm>
            <a:custGeom>
              <a:avLst/>
              <a:gdLst/>
              <a:ahLst/>
              <a:cxnLst/>
              <a:rect l="l" t="t" r="r" b="b"/>
              <a:pathLst>
                <a:path w="2500" h="2896" extrusionOk="0">
                  <a:moveTo>
                    <a:pt x="1188" y="611"/>
                  </a:moveTo>
                  <a:cubicBezTo>
                    <a:pt x="1318" y="937"/>
                    <a:pt x="1580" y="1202"/>
                    <a:pt x="1909" y="1314"/>
                  </a:cubicBezTo>
                  <a:cubicBezTo>
                    <a:pt x="1586" y="1496"/>
                    <a:pt x="1375" y="1841"/>
                    <a:pt x="1266" y="2210"/>
                  </a:cubicBezTo>
                  <a:cubicBezTo>
                    <a:pt x="1168" y="1816"/>
                    <a:pt x="874" y="1487"/>
                    <a:pt x="491" y="1354"/>
                  </a:cubicBezTo>
                  <a:cubicBezTo>
                    <a:pt x="805" y="1207"/>
                    <a:pt x="1050" y="934"/>
                    <a:pt x="1188" y="611"/>
                  </a:cubicBezTo>
                  <a:close/>
                  <a:moveTo>
                    <a:pt x="1210" y="1"/>
                  </a:moveTo>
                  <a:cubicBezTo>
                    <a:pt x="1151" y="1"/>
                    <a:pt x="1089" y="41"/>
                    <a:pt x="1087" y="112"/>
                  </a:cubicBezTo>
                  <a:cubicBezTo>
                    <a:pt x="1061" y="654"/>
                    <a:pt x="658" y="1156"/>
                    <a:pt x="110" y="1245"/>
                  </a:cubicBezTo>
                  <a:cubicBezTo>
                    <a:pt x="1" y="1268"/>
                    <a:pt x="6" y="1447"/>
                    <a:pt x="116" y="1470"/>
                  </a:cubicBezTo>
                  <a:cubicBezTo>
                    <a:pt x="793" y="1548"/>
                    <a:pt x="1119" y="2130"/>
                    <a:pt x="1153" y="2758"/>
                  </a:cubicBezTo>
                  <a:cubicBezTo>
                    <a:pt x="1157" y="2838"/>
                    <a:pt x="1229" y="2895"/>
                    <a:pt x="1293" y="2895"/>
                  </a:cubicBezTo>
                  <a:cubicBezTo>
                    <a:pt x="1340" y="2895"/>
                    <a:pt x="1383" y="2865"/>
                    <a:pt x="1393" y="2793"/>
                  </a:cubicBezTo>
                  <a:cubicBezTo>
                    <a:pt x="1404" y="2210"/>
                    <a:pt x="1707" y="1418"/>
                    <a:pt x="2384" y="1389"/>
                  </a:cubicBezTo>
                  <a:cubicBezTo>
                    <a:pt x="2465" y="1389"/>
                    <a:pt x="2499" y="1303"/>
                    <a:pt x="2476" y="1242"/>
                  </a:cubicBezTo>
                  <a:cubicBezTo>
                    <a:pt x="2471" y="1197"/>
                    <a:pt x="2429" y="1149"/>
                    <a:pt x="2383" y="1149"/>
                  </a:cubicBezTo>
                  <a:cubicBezTo>
                    <a:pt x="2380" y="1149"/>
                    <a:pt x="2376" y="1149"/>
                    <a:pt x="2373" y="1150"/>
                  </a:cubicBezTo>
                  <a:cubicBezTo>
                    <a:pt x="2332" y="1156"/>
                    <a:pt x="2291" y="1159"/>
                    <a:pt x="2251" y="1159"/>
                  </a:cubicBezTo>
                  <a:cubicBezTo>
                    <a:pt x="1714" y="1159"/>
                    <a:pt x="1277" y="637"/>
                    <a:pt x="1312" y="104"/>
                  </a:cubicBezTo>
                  <a:cubicBezTo>
                    <a:pt x="1312" y="33"/>
                    <a:pt x="1262" y="1"/>
                    <a:pt x="1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36"/>
          <p:cNvGrpSpPr/>
          <p:nvPr/>
        </p:nvGrpSpPr>
        <p:grpSpPr>
          <a:xfrm rot="6541413">
            <a:off x="1127881" y="4579263"/>
            <a:ext cx="408781" cy="308898"/>
            <a:chOff x="4158300" y="1843850"/>
            <a:chExt cx="107525" cy="81250"/>
          </a:xfrm>
        </p:grpSpPr>
        <p:sp>
          <p:nvSpPr>
            <p:cNvPr id="1333" name="Google Shape;1333;p36"/>
            <p:cNvSpPr/>
            <p:nvPr/>
          </p:nvSpPr>
          <p:spPr>
            <a:xfrm>
              <a:off x="4158300" y="1843850"/>
              <a:ext cx="28125" cy="25025"/>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a:off x="4244800" y="1905800"/>
              <a:ext cx="21025" cy="19300"/>
            </a:xfrm>
            <a:custGeom>
              <a:avLst/>
              <a:gdLst/>
              <a:ahLst/>
              <a:cxnLst/>
              <a:rect l="l" t="t" r="r" b="b"/>
              <a:pathLst>
                <a:path w="841" h="772" extrusionOk="0">
                  <a:moveTo>
                    <a:pt x="447" y="0"/>
                  </a:moveTo>
                  <a:cubicBezTo>
                    <a:pt x="224" y="0"/>
                    <a:pt x="1" y="264"/>
                    <a:pt x="92" y="533"/>
                  </a:cubicBezTo>
                  <a:cubicBezTo>
                    <a:pt x="161" y="703"/>
                    <a:pt x="269" y="771"/>
                    <a:pt x="379" y="771"/>
                  </a:cubicBezTo>
                  <a:cubicBezTo>
                    <a:pt x="608" y="771"/>
                    <a:pt x="841" y="470"/>
                    <a:pt x="718" y="181"/>
                  </a:cubicBezTo>
                  <a:cubicBezTo>
                    <a:pt x="647" y="53"/>
                    <a:pt x="547" y="0"/>
                    <a:pt x="4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5" name="Google Shape;1335;p36"/>
          <p:cNvSpPr/>
          <p:nvPr/>
        </p:nvSpPr>
        <p:spPr>
          <a:xfrm rot="10800000">
            <a:off x="381935" y="2595413"/>
            <a:ext cx="106923" cy="95140"/>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6" name="Google Shape;1336;p36"/>
          <p:cNvGrpSpPr/>
          <p:nvPr/>
        </p:nvGrpSpPr>
        <p:grpSpPr>
          <a:xfrm>
            <a:off x="8041624" y="4372835"/>
            <a:ext cx="778303" cy="721775"/>
            <a:chOff x="7257133" y="4349290"/>
            <a:chExt cx="856407" cy="794206"/>
          </a:xfrm>
        </p:grpSpPr>
        <p:sp>
          <p:nvSpPr>
            <p:cNvPr id="1337" name="Google Shape;1337;p36"/>
            <p:cNvSpPr/>
            <p:nvPr/>
          </p:nvSpPr>
          <p:spPr>
            <a:xfrm rot="1417584">
              <a:off x="7583181" y="4650930"/>
              <a:ext cx="202133" cy="166137"/>
            </a:xfrm>
            <a:custGeom>
              <a:avLst/>
              <a:gdLst/>
              <a:ahLst/>
              <a:cxnLst/>
              <a:rect l="l" t="t" r="r" b="b"/>
              <a:pathLst>
                <a:path w="3184" h="2617" extrusionOk="0">
                  <a:moveTo>
                    <a:pt x="1684" y="297"/>
                  </a:moveTo>
                  <a:cubicBezTo>
                    <a:pt x="2088" y="297"/>
                    <a:pt x="2470" y="557"/>
                    <a:pt x="2561" y="1209"/>
                  </a:cubicBezTo>
                  <a:cubicBezTo>
                    <a:pt x="2621" y="1852"/>
                    <a:pt x="2075" y="2321"/>
                    <a:pt x="1526" y="2321"/>
                  </a:cubicBezTo>
                  <a:cubicBezTo>
                    <a:pt x="1252" y="2321"/>
                    <a:pt x="977" y="2203"/>
                    <a:pt x="777" y="1932"/>
                  </a:cubicBezTo>
                  <a:cubicBezTo>
                    <a:pt x="222" y="1071"/>
                    <a:pt x="986" y="297"/>
                    <a:pt x="1684" y="297"/>
                  </a:cubicBezTo>
                  <a:close/>
                  <a:moveTo>
                    <a:pt x="1658" y="1"/>
                  </a:moveTo>
                  <a:cubicBezTo>
                    <a:pt x="1144" y="1"/>
                    <a:pt x="670" y="363"/>
                    <a:pt x="431" y="814"/>
                  </a:cubicBezTo>
                  <a:cubicBezTo>
                    <a:pt x="0" y="1613"/>
                    <a:pt x="689" y="2616"/>
                    <a:pt x="1548" y="2616"/>
                  </a:cubicBezTo>
                  <a:cubicBezTo>
                    <a:pt x="1643" y="2616"/>
                    <a:pt x="1740" y="2604"/>
                    <a:pt x="1838" y="2578"/>
                  </a:cubicBezTo>
                  <a:cubicBezTo>
                    <a:pt x="3083" y="2321"/>
                    <a:pt x="3184" y="382"/>
                    <a:pt x="1942" y="39"/>
                  </a:cubicBezTo>
                  <a:cubicBezTo>
                    <a:pt x="1846" y="13"/>
                    <a:pt x="1751" y="1"/>
                    <a:pt x="16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rot="1417584">
              <a:off x="7341826" y="4463224"/>
              <a:ext cx="687022" cy="566339"/>
            </a:xfrm>
            <a:custGeom>
              <a:avLst/>
              <a:gdLst/>
              <a:ahLst/>
              <a:cxnLst/>
              <a:rect l="l" t="t" r="r" b="b"/>
              <a:pathLst>
                <a:path w="10822" h="8921" extrusionOk="0">
                  <a:moveTo>
                    <a:pt x="4891" y="1436"/>
                  </a:moveTo>
                  <a:cubicBezTo>
                    <a:pt x="5237" y="1667"/>
                    <a:pt x="5563" y="1921"/>
                    <a:pt x="5871" y="2197"/>
                  </a:cubicBezTo>
                  <a:cubicBezTo>
                    <a:pt x="5718" y="2193"/>
                    <a:pt x="5566" y="2191"/>
                    <a:pt x="5413" y="2191"/>
                  </a:cubicBezTo>
                  <a:cubicBezTo>
                    <a:pt x="5056" y="2191"/>
                    <a:pt x="4699" y="2204"/>
                    <a:pt x="4344" y="2241"/>
                  </a:cubicBezTo>
                  <a:cubicBezTo>
                    <a:pt x="4453" y="2062"/>
                    <a:pt x="4560" y="1892"/>
                    <a:pt x="4672" y="1716"/>
                  </a:cubicBezTo>
                  <a:cubicBezTo>
                    <a:pt x="4744" y="1624"/>
                    <a:pt x="4819" y="1532"/>
                    <a:pt x="4891" y="1436"/>
                  </a:cubicBezTo>
                  <a:close/>
                  <a:moveTo>
                    <a:pt x="1770" y="1174"/>
                  </a:moveTo>
                  <a:cubicBezTo>
                    <a:pt x="1816" y="1174"/>
                    <a:pt x="1865" y="1181"/>
                    <a:pt x="1914" y="1194"/>
                  </a:cubicBezTo>
                  <a:cubicBezTo>
                    <a:pt x="2560" y="1378"/>
                    <a:pt x="2393" y="2323"/>
                    <a:pt x="1788" y="2323"/>
                  </a:cubicBezTo>
                  <a:cubicBezTo>
                    <a:pt x="1740" y="2323"/>
                    <a:pt x="1688" y="2317"/>
                    <a:pt x="1634" y="2304"/>
                  </a:cubicBezTo>
                  <a:cubicBezTo>
                    <a:pt x="1591" y="2287"/>
                    <a:pt x="1542" y="2272"/>
                    <a:pt x="1505" y="2246"/>
                  </a:cubicBezTo>
                  <a:cubicBezTo>
                    <a:pt x="1467" y="2223"/>
                    <a:pt x="1430" y="2194"/>
                    <a:pt x="1395" y="2160"/>
                  </a:cubicBezTo>
                  <a:cubicBezTo>
                    <a:pt x="1018" y="1814"/>
                    <a:pt x="1303" y="1174"/>
                    <a:pt x="1770" y="1174"/>
                  </a:cubicBezTo>
                  <a:close/>
                  <a:moveTo>
                    <a:pt x="6768" y="268"/>
                  </a:moveTo>
                  <a:cubicBezTo>
                    <a:pt x="7591" y="268"/>
                    <a:pt x="8212" y="984"/>
                    <a:pt x="7943" y="2367"/>
                  </a:cubicBezTo>
                  <a:cubicBezTo>
                    <a:pt x="7404" y="2258"/>
                    <a:pt x="6857" y="2243"/>
                    <a:pt x="6303" y="2215"/>
                  </a:cubicBezTo>
                  <a:cubicBezTo>
                    <a:pt x="5923" y="1849"/>
                    <a:pt x="5511" y="1509"/>
                    <a:pt x="5073" y="1217"/>
                  </a:cubicBezTo>
                  <a:cubicBezTo>
                    <a:pt x="5593" y="580"/>
                    <a:pt x="6224" y="268"/>
                    <a:pt x="6768" y="268"/>
                  </a:cubicBezTo>
                  <a:close/>
                  <a:moveTo>
                    <a:pt x="3137" y="708"/>
                  </a:moveTo>
                  <a:cubicBezTo>
                    <a:pt x="3655" y="708"/>
                    <a:pt x="4229" y="1016"/>
                    <a:pt x="4646" y="1281"/>
                  </a:cubicBezTo>
                  <a:cubicBezTo>
                    <a:pt x="4390" y="1589"/>
                    <a:pt x="4202" y="1941"/>
                    <a:pt x="3986" y="2281"/>
                  </a:cubicBezTo>
                  <a:cubicBezTo>
                    <a:pt x="3329" y="2370"/>
                    <a:pt x="2675" y="2532"/>
                    <a:pt x="2067" y="2808"/>
                  </a:cubicBezTo>
                  <a:cubicBezTo>
                    <a:pt x="2041" y="2731"/>
                    <a:pt x="2021" y="2647"/>
                    <a:pt x="2006" y="2563"/>
                  </a:cubicBezTo>
                  <a:cubicBezTo>
                    <a:pt x="2637" y="2405"/>
                    <a:pt x="2831" y="1511"/>
                    <a:pt x="2320" y="1102"/>
                  </a:cubicBezTo>
                  <a:cubicBezTo>
                    <a:pt x="2544" y="815"/>
                    <a:pt x="2831" y="708"/>
                    <a:pt x="3137" y="708"/>
                  </a:cubicBezTo>
                  <a:close/>
                  <a:moveTo>
                    <a:pt x="6597" y="2514"/>
                  </a:moveTo>
                  <a:cubicBezTo>
                    <a:pt x="7036" y="2535"/>
                    <a:pt x="7476" y="2560"/>
                    <a:pt x="7903" y="2658"/>
                  </a:cubicBezTo>
                  <a:cubicBezTo>
                    <a:pt x="7843" y="3050"/>
                    <a:pt x="7756" y="3437"/>
                    <a:pt x="7638" y="3814"/>
                  </a:cubicBezTo>
                  <a:cubicBezTo>
                    <a:pt x="7482" y="3581"/>
                    <a:pt x="7318" y="3362"/>
                    <a:pt x="7148" y="3146"/>
                  </a:cubicBezTo>
                  <a:cubicBezTo>
                    <a:pt x="6972" y="2929"/>
                    <a:pt x="6791" y="2716"/>
                    <a:pt x="6597" y="2514"/>
                  </a:cubicBezTo>
                  <a:close/>
                  <a:moveTo>
                    <a:pt x="3805" y="2592"/>
                  </a:moveTo>
                  <a:lnTo>
                    <a:pt x="3805" y="2592"/>
                  </a:lnTo>
                  <a:cubicBezTo>
                    <a:pt x="3465" y="3169"/>
                    <a:pt x="3148" y="3757"/>
                    <a:pt x="2900" y="4373"/>
                  </a:cubicBezTo>
                  <a:lnTo>
                    <a:pt x="2597" y="3929"/>
                  </a:lnTo>
                  <a:cubicBezTo>
                    <a:pt x="2441" y="3650"/>
                    <a:pt x="2283" y="3367"/>
                    <a:pt x="2168" y="3079"/>
                  </a:cubicBezTo>
                  <a:cubicBezTo>
                    <a:pt x="2692" y="2837"/>
                    <a:pt x="3246" y="2684"/>
                    <a:pt x="3805" y="2592"/>
                  </a:cubicBezTo>
                  <a:close/>
                  <a:moveTo>
                    <a:pt x="8177" y="2713"/>
                  </a:moveTo>
                  <a:cubicBezTo>
                    <a:pt x="8549" y="2805"/>
                    <a:pt x="8903" y="2944"/>
                    <a:pt x="9209" y="3197"/>
                  </a:cubicBezTo>
                  <a:cubicBezTo>
                    <a:pt x="9557" y="3491"/>
                    <a:pt x="9834" y="3929"/>
                    <a:pt x="9811" y="4391"/>
                  </a:cubicBezTo>
                  <a:cubicBezTo>
                    <a:pt x="9733" y="4365"/>
                    <a:pt x="9655" y="4353"/>
                    <a:pt x="9579" y="4353"/>
                  </a:cubicBezTo>
                  <a:cubicBezTo>
                    <a:pt x="9010" y="4353"/>
                    <a:pt x="8543" y="5022"/>
                    <a:pt x="8822" y="5561"/>
                  </a:cubicBezTo>
                  <a:cubicBezTo>
                    <a:pt x="8765" y="5590"/>
                    <a:pt x="8707" y="5616"/>
                    <a:pt x="8652" y="5641"/>
                  </a:cubicBezTo>
                  <a:cubicBezTo>
                    <a:pt x="8407" y="5114"/>
                    <a:pt x="8145" y="4601"/>
                    <a:pt x="7837" y="4114"/>
                  </a:cubicBezTo>
                  <a:cubicBezTo>
                    <a:pt x="7990" y="3656"/>
                    <a:pt x="8105" y="3189"/>
                    <a:pt x="8177" y="2713"/>
                  </a:cubicBezTo>
                  <a:close/>
                  <a:moveTo>
                    <a:pt x="9582" y="4648"/>
                  </a:moveTo>
                  <a:cubicBezTo>
                    <a:pt x="9872" y="4648"/>
                    <a:pt x="10162" y="4857"/>
                    <a:pt x="10145" y="5255"/>
                  </a:cubicBezTo>
                  <a:cubicBezTo>
                    <a:pt x="10123" y="5548"/>
                    <a:pt x="9867" y="5781"/>
                    <a:pt x="9588" y="5781"/>
                  </a:cubicBezTo>
                  <a:cubicBezTo>
                    <a:pt x="9541" y="5781"/>
                    <a:pt x="9493" y="5774"/>
                    <a:pt x="9445" y="5760"/>
                  </a:cubicBezTo>
                  <a:cubicBezTo>
                    <a:pt x="9402" y="5745"/>
                    <a:pt x="9356" y="5728"/>
                    <a:pt x="9321" y="5705"/>
                  </a:cubicBezTo>
                  <a:cubicBezTo>
                    <a:pt x="9229" y="5653"/>
                    <a:pt x="9157" y="5575"/>
                    <a:pt x="9105" y="5486"/>
                  </a:cubicBezTo>
                  <a:cubicBezTo>
                    <a:pt x="9050" y="5396"/>
                    <a:pt x="9027" y="5296"/>
                    <a:pt x="9024" y="5192"/>
                  </a:cubicBezTo>
                  <a:cubicBezTo>
                    <a:pt x="9052" y="4824"/>
                    <a:pt x="9317" y="4648"/>
                    <a:pt x="9582" y="4648"/>
                  </a:cubicBezTo>
                  <a:close/>
                  <a:moveTo>
                    <a:pt x="1914" y="3209"/>
                  </a:moveTo>
                  <a:cubicBezTo>
                    <a:pt x="2136" y="3742"/>
                    <a:pt x="2447" y="4221"/>
                    <a:pt x="2782" y="4690"/>
                  </a:cubicBezTo>
                  <a:cubicBezTo>
                    <a:pt x="2626" y="5111"/>
                    <a:pt x="2511" y="5552"/>
                    <a:pt x="2439" y="6002"/>
                  </a:cubicBezTo>
                  <a:cubicBezTo>
                    <a:pt x="2202" y="5941"/>
                    <a:pt x="1966" y="5872"/>
                    <a:pt x="1735" y="5797"/>
                  </a:cubicBezTo>
                  <a:cubicBezTo>
                    <a:pt x="303" y="5336"/>
                    <a:pt x="784" y="3725"/>
                    <a:pt x="1914" y="3209"/>
                  </a:cubicBezTo>
                  <a:close/>
                  <a:moveTo>
                    <a:pt x="7716" y="4451"/>
                  </a:moveTo>
                  <a:cubicBezTo>
                    <a:pt x="7796" y="4589"/>
                    <a:pt x="7874" y="4725"/>
                    <a:pt x="7952" y="4863"/>
                  </a:cubicBezTo>
                  <a:cubicBezTo>
                    <a:pt x="8108" y="5152"/>
                    <a:pt x="8252" y="5445"/>
                    <a:pt x="8384" y="5745"/>
                  </a:cubicBezTo>
                  <a:cubicBezTo>
                    <a:pt x="7883" y="5933"/>
                    <a:pt x="7384" y="6080"/>
                    <a:pt x="6863" y="6175"/>
                  </a:cubicBezTo>
                  <a:cubicBezTo>
                    <a:pt x="7203" y="5630"/>
                    <a:pt x="7491" y="5054"/>
                    <a:pt x="7716" y="4451"/>
                  </a:cubicBezTo>
                  <a:close/>
                  <a:moveTo>
                    <a:pt x="2980" y="4976"/>
                  </a:moveTo>
                  <a:cubicBezTo>
                    <a:pt x="3303" y="5425"/>
                    <a:pt x="3643" y="5869"/>
                    <a:pt x="4012" y="6281"/>
                  </a:cubicBezTo>
                  <a:cubicBezTo>
                    <a:pt x="3574" y="6238"/>
                    <a:pt x="3142" y="6166"/>
                    <a:pt x="2715" y="6071"/>
                  </a:cubicBezTo>
                  <a:cubicBezTo>
                    <a:pt x="2770" y="5699"/>
                    <a:pt x="2865" y="5330"/>
                    <a:pt x="2980" y="4976"/>
                  </a:cubicBezTo>
                  <a:close/>
                  <a:moveTo>
                    <a:pt x="5422" y="2474"/>
                  </a:moveTo>
                  <a:cubicBezTo>
                    <a:pt x="5675" y="2474"/>
                    <a:pt x="5927" y="2481"/>
                    <a:pt x="6180" y="2491"/>
                  </a:cubicBezTo>
                  <a:cubicBezTo>
                    <a:pt x="6687" y="2990"/>
                    <a:pt x="7134" y="3552"/>
                    <a:pt x="7523" y="4149"/>
                  </a:cubicBezTo>
                  <a:cubicBezTo>
                    <a:pt x="7266" y="4886"/>
                    <a:pt x="6914" y="5587"/>
                    <a:pt x="6488" y="6238"/>
                  </a:cubicBezTo>
                  <a:cubicBezTo>
                    <a:pt x="6023" y="6305"/>
                    <a:pt x="5557" y="6337"/>
                    <a:pt x="5088" y="6337"/>
                  </a:cubicBezTo>
                  <a:cubicBezTo>
                    <a:pt x="4867" y="6337"/>
                    <a:pt x="4646" y="6330"/>
                    <a:pt x="4424" y="6316"/>
                  </a:cubicBezTo>
                  <a:cubicBezTo>
                    <a:pt x="3937" y="5803"/>
                    <a:pt x="3505" y="5229"/>
                    <a:pt x="3096" y="4650"/>
                  </a:cubicBezTo>
                  <a:cubicBezTo>
                    <a:pt x="3372" y="3915"/>
                    <a:pt x="3753" y="3220"/>
                    <a:pt x="4162" y="2543"/>
                  </a:cubicBezTo>
                  <a:cubicBezTo>
                    <a:pt x="4579" y="2493"/>
                    <a:pt x="5000" y="2474"/>
                    <a:pt x="5422" y="2474"/>
                  </a:cubicBezTo>
                  <a:close/>
                  <a:moveTo>
                    <a:pt x="6280" y="6552"/>
                  </a:moveTo>
                  <a:cubicBezTo>
                    <a:pt x="6082" y="6835"/>
                    <a:pt x="5877" y="7103"/>
                    <a:pt x="5652" y="7368"/>
                  </a:cubicBezTo>
                  <a:cubicBezTo>
                    <a:pt x="5318" y="7143"/>
                    <a:pt x="5012" y="6887"/>
                    <a:pt x="4718" y="6610"/>
                  </a:cubicBezTo>
                  <a:lnTo>
                    <a:pt x="4718" y="6610"/>
                  </a:lnTo>
                  <a:cubicBezTo>
                    <a:pt x="4858" y="6616"/>
                    <a:pt x="4998" y="6619"/>
                    <a:pt x="5138" y="6619"/>
                  </a:cubicBezTo>
                  <a:cubicBezTo>
                    <a:pt x="5518" y="6619"/>
                    <a:pt x="5899" y="6596"/>
                    <a:pt x="6280" y="6552"/>
                  </a:cubicBezTo>
                  <a:close/>
                  <a:moveTo>
                    <a:pt x="8494" y="6005"/>
                  </a:moveTo>
                  <a:cubicBezTo>
                    <a:pt x="8603" y="6247"/>
                    <a:pt x="8710" y="6497"/>
                    <a:pt x="8739" y="6768"/>
                  </a:cubicBezTo>
                  <a:cubicBezTo>
                    <a:pt x="8780" y="7673"/>
                    <a:pt x="8155" y="8015"/>
                    <a:pt x="7438" y="8015"/>
                  </a:cubicBezTo>
                  <a:cubicBezTo>
                    <a:pt x="6892" y="8015"/>
                    <a:pt x="6293" y="7817"/>
                    <a:pt x="5894" y="7518"/>
                  </a:cubicBezTo>
                  <a:cubicBezTo>
                    <a:pt x="6168" y="7195"/>
                    <a:pt x="6419" y="6855"/>
                    <a:pt x="6655" y="6503"/>
                  </a:cubicBezTo>
                  <a:cubicBezTo>
                    <a:pt x="7283" y="6405"/>
                    <a:pt x="7903" y="6238"/>
                    <a:pt x="8494" y="6005"/>
                  </a:cubicBezTo>
                  <a:close/>
                  <a:moveTo>
                    <a:pt x="2763" y="7335"/>
                  </a:moveTo>
                  <a:cubicBezTo>
                    <a:pt x="3186" y="7335"/>
                    <a:pt x="3635" y="7851"/>
                    <a:pt x="3202" y="8313"/>
                  </a:cubicBezTo>
                  <a:cubicBezTo>
                    <a:pt x="3099" y="8423"/>
                    <a:pt x="2957" y="8472"/>
                    <a:pt x="2813" y="8477"/>
                  </a:cubicBezTo>
                  <a:cubicBezTo>
                    <a:pt x="2715" y="8472"/>
                    <a:pt x="2637" y="8454"/>
                    <a:pt x="2545" y="8405"/>
                  </a:cubicBezTo>
                  <a:cubicBezTo>
                    <a:pt x="2369" y="8299"/>
                    <a:pt x="2251" y="8106"/>
                    <a:pt x="2251" y="7901"/>
                  </a:cubicBezTo>
                  <a:cubicBezTo>
                    <a:pt x="2251" y="7846"/>
                    <a:pt x="2263" y="7792"/>
                    <a:pt x="2277" y="7743"/>
                  </a:cubicBezTo>
                  <a:lnTo>
                    <a:pt x="2277" y="7737"/>
                  </a:lnTo>
                  <a:cubicBezTo>
                    <a:pt x="2370" y="7449"/>
                    <a:pt x="2564" y="7335"/>
                    <a:pt x="2763" y="7335"/>
                  </a:cubicBezTo>
                  <a:close/>
                  <a:moveTo>
                    <a:pt x="2684" y="6339"/>
                  </a:moveTo>
                  <a:cubicBezTo>
                    <a:pt x="3214" y="6460"/>
                    <a:pt x="3753" y="6541"/>
                    <a:pt x="4295" y="6584"/>
                  </a:cubicBezTo>
                  <a:cubicBezTo>
                    <a:pt x="4655" y="6953"/>
                    <a:pt x="5041" y="7290"/>
                    <a:pt x="5473" y="7578"/>
                  </a:cubicBezTo>
                  <a:cubicBezTo>
                    <a:pt x="5410" y="7645"/>
                    <a:pt x="5352" y="7708"/>
                    <a:pt x="5295" y="7771"/>
                  </a:cubicBezTo>
                  <a:cubicBezTo>
                    <a:pt x="4965" y="8189"/>
                    <a:pt x="4465" y="8633"/>
                    <a:pt x="3939" y="8633"/>
                  </a:cubicBezTo>
                  <a:cubicBezTo>
                    <a:pt x="3771" y="8633"/>
                    <a:pt x="3601" y="8588"/>
                    <a:pt x="3433" y="8483"/>
                  </a:cubicBezTo>
                  <a:cubicBezTo>
                    <a:pt x="3947" y="7955"/>
                    <a:pt x="3493" y="7054"/>
                    <a:pt x="2805" y="7054"/>
                  </a:cubicBezTo>
                  <a:cubicBezTo>
                    <a:pt x="2761" y="7054"/>
                    <a:pt x="2715" y="7057"/>
                    <a:pt x="2669" y="7065"/>
                  </a:cubicBezTo>
                  <a:cubicBezTo>
                    <a:pt x="2652" y="6823"/>
                    <a:pt x="2663" y="6575"/>
                    <a:pt x="2684" y="6339"/>
                  </a:cubicBezTo>
                  <a:close/>
                  <a:moveTo>
                    <a:pt x="6802" y="1"/>
                  </a:moveTo>
                  <a:cubicBezTo>
                    <a:pt x="6059" y="1"/>
                    <a:pt x="5239" y="450"/>
                    <a:pt x="4822" y="1059"/>
                  </a:cubicBezTo>
                  <a:cubicBezTo>
                    <a:pt x="4341" y="737"/>
                    <a:pt x="3714" y="432"/>
                    <a:pt x="3135" y="432"/>
                  </a:cubicBezTo>
                  <a:cubicBezTo>
                    <a:pt x="2740" y="432"/>
                    <a:pt x="2367" y="574"/>
                    <a:pt x="2078" y="949"/>
                  </a:cubicBezTo>
                  <a:cubicBezTo>
                    <a:pt x="1983" y="908"/>
                    <a:pt x="1883" y="889"/>
                    <a:pt x="1783" y="889"/>
                  </a:cubicBezTo>
                  <a:cubicBezTo>
                    <a:pt x="1434" y="889"/>
                    <a:pt x="1093" y="1126"/>
                    <a:pt x="983" y="1465"/>
                  </a:cubicBezTo>
                  <a:lnTo>
                    <a:pt x="983" y="1468"/>
                  </a:lnTo>
                  <a:cubicBezTo>
                    <a:pt x="781" y="1970"/>
                    <a:pt x="1188" y="2578"/>
                    <a:pt x="1730" y="2601"/>
                  </a:cubicBezTo>
                  <a:cubicBezTo>
                    <a:pt x="1747" y="2716"/>
                    <a:pt x="1776" y="2829"/>
                    <a:pt x="1810" y="2938"/>
                  </a:cubicBezTo>
                  <a:cubicBezTo>
                    <a:pt x="735" y="3405"/>
                    <a:pt x="0" y="4981"/>
                    <a:pt x="1113" y="5800"/>
                  </a:cubicBezTo>
                  <a:cubicBezTo>
                    <a:pt x="1493" y="6065"/>
                    <a:pt x="1960" y="6149"/>
                    <a:pt x="2401" y="6273"/>
                  </a:cubicBezTo>
                  <a:cubicBezTo>
                    <a:pt x="2369" y="6561"/>
                    <a:pt x="2361" y="6863"/>
                    <a:pt x="2387" y="7155"/>
                  </a:cubicBezTo>
                  <a:cubicBezTo>
                    <a:pt x="1601" y="7631"/>
                    <a:pt x="2046" y="8762"/>
                    <a:pt x="2807" y="8762"/>
                  </a:cubicBezTo>
                  <a:cubicBezTo>
                    <a:pt x="2931" y="8762"/>
                    <a:pt x="3063" y="8732"/>
                    <a:pt x="3199" y="8665"/>
                  </a:cubicBezTo>
                  <a:cubicBezTo>
                    <a:pt x="3455" y="8845"/>
                    <a:pt x="3704" y="8921"/>
                    <a:pt x="3944" y="8921"/>
                  </a:cubicBezTo>
                  <a:cubicBezTo>
                    <a:pt x="4635" y="8921"/>
                    <a:pt x="5250" y="8292"/>
                    <a:pt x="5710" y="7731"/>
                  </a:cubicBezTo>
                  <a:cubicBezTo>
                    <a:pt x="6224" y="8114"/>
                    <a:pt x="6830" y="8298"/>
                    <a:pt x="7381" y="8298"/>
                  </a:cubicBezTo>
                  <a:cubicBezTo>
                    <a:pt x="8569" y="8298"/>
                    <a:pt x="9508" y="7445"/>
                    <a:pt x="8762" y="5886"/>
                  </a:cubicBezTo>
                  <a:cubicBezTo>
                    <a:pt x="8834" y="5855"/>
                    <a:pt x="8906" y="5817"/>
                    <a:pt x="8978" y="5786"/>
                  </a:cubicBezTo>
                  <a:cubicBezTo>
                    <a:pt x="9169" y="5981"/>
                    <a:pt x="9378" y="6062"/>
                    <a:pt x="9577" y="6062"/>
                  </a:cubicBezTo>
                  <a:cubicBezTo>
                    <a:pt x="10263" y="6062"/>
                    <a:pt x="10821" y="5092"/>
                    <a:pt x="10079" y="4517"/>
                  </a:cubicBezTo>
                  <a:cubicBezTo>
                    <a:pt x="10217" y="3442"/>
                    <a:pt x="9191" y="2621"/>
                    <a:pt x="8226" y="2419"/>
                  </a:cubicBezTo>
                  <a:cubicBezTo>
                    <a:pt x="8275" y="1909"/>
                    <a:pt x="8330" y="1359"/>
                    <a:pt x="8131" y="860"/>
                  </a:cubicBezTo>
                  <a:cubicBezTo>
                    <a:pt x="7861" y="248"/>
                    <a:pt x="7352" y="1"/>
                    <a:pt x="68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9" name="Google Shape;1339;p36"/>
          <p:cNvGrpSpPr/>
          <p:nvPr/>
        </p:nvGrpSpPr>
        <p:grpSpPr>
          <a:xfrm rot="10800000">
            <a:off x="8386105" y="2272382"/>
            <a:ext cx="408778" cy="308896"/>
            <a:chOff x="4158300" y="1843850"/>
            <a:chExt cx="107525" cy="81250"/>
          </a:xfrm>
        </p:grpSpPr>
        <p:sp>
          <p:nvSpPr>
            <p:cNvPr id="1340" name="Google Shape;1340;p36"/>
            <p:cNvSpPr/>
            <p:nvPr/>
          </p:nvSpPr>
          <p:spPr>
            <a:xfrm>
              <a:off x="4158300" y="1843850"/>
              <a:ext cx="28125" cy="25025"/>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6"/>
            <p:cNvSpPr/>
            <p:nvPr/>
          </p:nvSpPr>
          <p:spPr>
            <a:xfrm>
              <a:off x="4244800" y="1905800"/>
              <a:ext cx="21025" cy="19300"/>
            </a:xfrm>
            <a:custGeom>
              <a:avLst/>
              <a:gdLst/>
              <a:ahLst/>
              <a:cxnLst/>
              <a:rect l="l" t="t" r="r" b="b"/>
              <a:pathLst>
                <a:path w="841" h="772" extrusionOk="0">
                  <a:moveTo>
                    <a:pt x="447" y="0"/>
                  </a:moveTo>
                  <a:cubicBezTo>
                    <a:pt x="224" y="0"/>
                    <a:pt x="1" y="264"/>
                    <a:pt x="92" y="533"/>
                  </a:cubicBezTo>
                  <a:cubicBezTo>
                    <a:pt x="161" y="703"/>
                    <a:pt x="269" y="771"/>
                    <a:pt x="379" y="771"/>
                  </a:cubicBezTo>
                  <a:cubicBezTo>
                    <a:pt x="608" y="771"/>
                    <a:pt x="841" y="470"/>
                    <a:pt x="718" y="181"/>
                  </a:cubicBezTo>
                  <a:cubicBezTo>
                    <a:pt x="647" y="53"/>
                    <a:pt x="547"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2" name="Google Shape;1342;p36"/>
          <p:cNvSpPr/>
          <p:nvPr/>
        </p:nvSpPr>
        <p:spPr>
          <a:xfrm rot="10800000">
            <a:off x="275010" y="368988"/>
            <a:ext cx="106923" cy="95140"/>
          </a:xfrm>
          <a:custGeom>
            <a:avLst/>
            <a:gdLst/>
            <a:ahLst/>
            <a:cxnLst/>
            <a:rect l="l" t="t" r="r" b="b"/>
            <a:pathLst>
              <a:path w="1125" h="1001" extrusionOk="0">
                <a:moveTo>
                  <a:pt x="571" y="0"/>
                </a:moveTo>
                <a:cubicBezTo>
                  <a:pt x="287" y="0"/>
                  <a:pt x="1" y="214"/>
                  <a:pt x="79" y="636"/>
                </a:cubicBezTo>
                <a:cubicBezTo>
                  <a:pt x="129" y="882"/>
                  <a:pt x="337" y="1000"/>
                  <a:pt x="549" y="1000"/>
                </a:cubicBezTo>
                <a:cubicBezTo>
                  <a:pt x="769" y="1000"/>
                  <a:pt x="993" y="872"/>
                  <a:pt x="1048" y="627"/>
                </a:cubicBezTo>
                <a:cubicBezTo>
                  <a:pt x="1125" y="207"/>
                  <a:pt x="849" y="0"/>
                  <a:pt x="5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448436" y="1913070"/>
            <a:ext cx="205252" cy="237616"/>
          </a:xfrm>
          <a:custGeom>
            <a:avLst/>
            <a:gdLst/>
            <a:ahLst/>
            <a:cxnLst/>
            <a:rect l="l" t="t" r="r" b="b"/>
            <a:pathLst>
              <a:path w="2892" h="3348" extrusionOk="0">
                <a:moveTo>
                  <a:pt x="1370" y="707"/>
                </a:moveTo>
                <a:cubicBezTo>
                  <a:pt x="1523" y="1081"/>
                  <a:pt x="1825" y="1390"/>
                  <a:pt x="2203" y="1520"/>
                </a:cubicBezTo>
                <a:cubicBezTo>
                  <a:pt x="1834" y="1730"/>
                  <a:pt x="1589" y="2128"/>
                  <a:pt x="1465" y="2557"/>
                </a:cubicBezTo>
                <a:cubicBezTo>
                  <a:pt x="1352" y="2099"/>
                  <a:pt x="1010" y="1721"/>
                  <a:pt x="566" y="1566"/>
                </a:cubicBezTo>
                <a:cubicBezTo>
                  <a:pt x="932" y="1396"/>
                  <a:pt x="1214" y="1079"/>
                  <a:pt x="1370" y="707"/>
                </a:cubicBezTo>
                <a:close/>
                <a:moveTo>
                  <a:pt x="1396" y="1"/>
                </a:moveTo>
                <a:cubicBezTo>
                  <a:pt x="1327" y="1"/>
                  <a:pt x="1253" y="48"/>
                  <a:pt x="1252" y="127"/>
                </a:cubicBezTo>
                <a:cubicBezTo>
                  <a:pt x="1223" y="756"/>
                  <a:pt x="753" y="1338"/>
                  <a:pt x="125" y="1439"/>
                </a:cubicBezTo>
                <a:cubicBezTo>
                  <a:pt x="1" y="1465"/>
                  <a:pt x="4" y="1669"/>
                  <a:pt x="130" y="1698"/>
                </a:cubicBezTo>
                <a:cubicBezTo>
                  <a:pt x="935" y="1808"/>
                  <a:pt x="1278" y="2436"/>
                  <a:pt x="1327" y="3191"/>
                </a:cubicBezTo>
                <a:cubicBezTo>
                  <a:pt x="1332" y="3283"/>
                  <a:pt x="1413" y="3347"/>
                  <a:pt x="1487" y="3347"/>
                </a:cubicBezTo>
                <a:cubicBezTo>
                  <a:pt x="1540" y="3347"/>
                  <a:pt x="1589" y="3313"/>
                  <a:pt x="1600" y="3229"/>
                </a:cubicBezTo>
                <a:cubicBezTo>
                  <a:pt x="1612" y="2560"/>
                  <a:pt x="1961" y="1643"/>
                  <a:pt x="2747" y="1612"/>
                </a:cubicBezTo>
                <a:cubicBezTo>
                  <a:pt x="2851" y="1609"/>
                  <a:pt x="2892" y="1508"/>
                  <a:pt x="2863" y="1436"/>
                </a:cubicBezTo>
                <a:cubicBezTo>
                  <a:pt x="2852" y="1381"/>
                  <a:pt x="2804" y="1326"/>
                  <a:pt x="2747" y="1326"/>
                </a:cubicBezTo>
                <a:cubicBezTo>
                  <a:pt x="2744" y="1326"/>
                  <a:pt x="2742" y="1326"/>
                  <a:pt x="2739" y="1326"/>
                </a:cubicBezTo>
                <a:cubicBezTo>
                  <a:pt x="2692" y="1333"/>
                  <a:pt x="2646" y="1336"/>
                  <a:pt x="2600" y="1336"/>
                </a:cubicBezTo>
                <a:cubicBezTo>
                  <a:pt x="1980" y="1336"/>
                  <a:pt x="1471" y="739"/>
                  <a:pt x="1514" y="122"/>
                </a:cubicBezTo>
                <a:cubicBezTo>
                  <a:pt x="1514" y="38"/>
                  <a:pt x="1457" y="1"/>
                  <a:pt x="1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4691348" y="168270"/>
            <a:ext cx="205252" cy="237616"/>
          </a:xfrm>
          <a:custGeom>
            <a:avLst/>
            <a:gdLst/>
            <a:ahLst/>
            <a:cxnLst/>
            <a:rect l="l" t="t" r="r" b="b"/>
            <a:pathLst>
              <a:path w="2892" h="3348" extrusionOk="0">
                <a:moveTo>
                  <a:pt x="1370" y="707"/>
                </a:moveTo>
                <a:cubicBezTo>
                  <a:pt x="1523" y="1081"/>
                  <a:pt x="1825" y="1390"/>
                  <a:pt x="2203" y="1520"/>
                </a:cubicBezTo>
                <a:cubicBezTo>
                  <a:pt x="1834" y="1730"/>
                  <a:pt x="1589" y="2128"/>
                  <a:pt x="1465" y="2557"/>
                </a:cubicBezTo>
                <a:cubicBezTo>
                  <a:pt x="1352" y="2099"/>
                  <a:pt x="1010" y="1721"/>
                  <a:pt x="566" y="1566"/>
                </a:cubicBezTo>
                <a:cubicBezTo>
                  <a:pt x="932" y="1396"/>
                  <a:pt x="1214" y="1079"/>
                  <a:pt x="1370" y="707"/>
                </a:cubicBezTo>
                <a:close/>
                <a:moveTo>
                  <a:pt x="1396" y="1"/>
                </a:moveTo>
                <a:cubicBezTo>
                  <a:pt x="1327" y="1"/>
                  <a:pt x="1253" y="48"/>
                  <a:pt x="1252" y="127"/>
                </a:cubicBezTo>
                <a:cubicBezTo>
                  <a:pt x="1223" y="756"/>
                  <a:pt x="753" y="1338"/>
                  <a:pt x="125" y="1439"/>
                </a:cubicBezTo>
                <a:cubicBezTo>
                  <a:pt x="1" y="1465"/>
                  <a:pt x="4" y="1669"/>
                  <a:pt x="130" y="1698"/>
                </a:cubicBezTo>
                <a:cubicBezTo>
                  <a:pt x="935" y="1808"/>
                  <a:pt x="1278" y="2436"/>
                  <a:pt x="1327" y="3191"/>
                </a:cubicBezTo>
                <a:cubicBezTo>
                  <a:pt x="1332" y="3283"/>
                  <a:pt x="1413" y="3347"/>
                  <a:pt x="1487" y="3347"/>
                </a:cubicBezTo>
                <a:cubicBezTo>
                  <a:pt x="1540" y="3347"/>
                  <a:pt x="1589" y="3313"/>
                  <a:pt x="1600" y="3229"/>
                </a:cubicBezTo>
                <a:cubicBezTo>
                  <a:pt x="1612" y="2560"/>
                  <a:pt x="1961" y="1643"/>
                  <a:pt x="2747" y="1612"/>
                </a:cubicBezTo>
                <a:cubicBezTo>
                  <a:pt x="2851" y="1609"/>
                  <a:pt x="2892" y="1508"/>
                  <a:pt x="2863" y="1436"/>
                </a:cubicBezTo>
                <a:cubicBezTo>
                  <a:pt x="2852" y="1381"/>
                  <a:pt x="2804" y="1326"/>
                  <a:pt x="2747" y="1326"/>
                </a:cubicBezTo>
                <a:cubicBezTo>
                  <a:pt x="2744" y="1326"/>
                  <a:pt x="2742" y="1326"/>
                  <a:pt x="2739" y="1326"/>
                </a:cubicBezTo>
                <a:cubicBezTo>
                  <a:pt x="2692" y="1333"/>
                  <a:pt x="2646" y="1336"/>
                  <a:pt x="2600" y="1336"/>
                </a:cubicBezTo>
                <a:cubicBezTo>
                  <a:pt x="1980" y="1336"/>
                  <a:pt x="1471" y="739"/>
                  <a:pt x="1514" y="122"/>
                </a:cubicBezTo>
                <a:cubicBezTo>
                  <a:pt x="1514" y="38"/>
                  <a:pt x="1457" y="1"/>
                  <a:pt x="1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rot="5399927">
            <a:off x="4982793" y="4269895"/>
            <a:ext cx="1549365" cy="2620930"/>
          </a:xfrm>
          <a:custGeom>
            <a:avLst/>
            <a:gdLst/>
            <a:ahLst/>
            <a:cxnLst/>
            <a:rect l="l" t="t" r="r" b="b"/>
            <a:pathLst>
              <a:path w="13230" h="8019" extrusionOk="0">
                <a:moveTo>
                  <a:pt x="6612" y="1"/>
                </a:moveTo>
                <a:cubicBezTo>
                  <a:pt x="4841" y="1"/>
                  <a:pt x="2760" y="493"/>
                  <a:pt x="1482" y="2450"/>
                </a:cubicBezTo>
                <a:cubicBezTo>
                  <a:pt x="1" y="4712"/>
                  <a:pt x="1597" y="6358"/>
                  <a:pt x="2364" y="7055"/>
                </a:cubicBezTo>
                <a:cubicBezTo>
                  <a:pt x="2893" y="7537"/>
                  <a:pt x="4949" y="8018"/>
                  <a:pt x="6927" y="8018"/>
                </a:cubicBezTo>
                <a:cubicBezTo>
                  <a:pt x="7815" y="8018"/>
                  <a:pt x="8688" y="7921"/>
                  <a:pt x="9399" y="7684"/>
                </a:cubicBezTo>
                <a:cubicBezTo>
                  <a:pt x="11696" y="6917"/>
                  <a:pt x="13229" y="1202"/>
                  <a:pt x="9886" y="507"/>
                </a:cubicBezTo>
                <a:cubicBezTo>
                  <a:pt x="9886" y="507"/>
                  <a:pt x="8408" y="1"/>
                  <a:pt x="6612" y="1"/>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6" name="Google Shape;1346;p36"/>
          <p:cNvGrpSpPr/>
          <p:nvPr/>
        </p:nvGrpSpPr>
        <p:grpSpPr>
          <a:xfrm rot="2700000">
            <a:off x="358418" y="3747288"/>
            <a:ext cx="1239004" cy="1065258"/>
            <a:chOff x="3020050" y="1424100"/>
            <a:chExt cx="542650" cy="466525"/>
          </a:xfrm>
        </p:grpSpPr>
        <p:sp>
          <p:nvSpPr>
            <p:cNvPr id="1347" name="Google Shape;1347;p36"/>
            <p:cNvSpPr/>
            <p:nvPr/>
          </p:nvSpPr>
          <p:spPr>
            <a:xfrm>
              <a:off x="3265775" y="1507000"/>
              <a:ext cx="289075" cy="363600"/>
            </a:xfrm>
            <a:custGeom>
              <a:avLst/>
              <a:gdLst/>
              <a:ahLst/>
              <a:cxnLst/>
              <a:rect l="l" t="t" r="r" b="b"/>
              <a:pathLst>
                <a:path w="11563" h="14544" extrusionOk="0">
                  <a:moveTo>
                    <a:pt x="8035" y="8848"/>
                  </a:moveTo>
                  <a:cubicBezTo>
                    <a:pt x="8422" y="8848"/>
                    <a:pt x="8824" y="9273"/>
                    <a:pt x="8810" y="9853"/>
                  </a:cubicBezTo>
                  <a:cubicBezTo>
                    <a:pt x="8818" y="9954"/>
                    <a:pt x="8766" y="10037"/>
                    <a:pt x="8663" y="10061"/>
                  </a:cubicBezTo>
                  <a:cubicBezTo>
                    <a:pt x="8656" y="10061"/>
                    <a:pt x="8650" y="10061"/>
                    <a:pt x="8644" y="10061"/>
                  </a:cubicBezTo>
                  <a:cubicBezTo>
                    <a:pt x="8337" y="10061"/>
                    <a:pt x="8489" y="9578"/>
                    <a:pt x="8320" y="9395"/>
                  </a:cubicBezTo>
                  <a:cubicBezTo>
                    <a:pt x="8305" y="9354"/>
                    <a:pt x="8259" y="9317"/>
                    <a:pt x="8242" y="9291"/>
                  </a:cubicBezTo>
                  <a:cubicBezTo>
                    <a:pt x="8242" y="9291"/>
                    <a:pt x="8239" y="9288"/>
                    <a:pt x="8233" y="9288"/>
                  </a:cubicBezTo>
                  <a:cubicBezTo>
                    <a:pt x="8213" y="9265"/>
                    <a:pt x="8196" y="9259"/>
                    <a:pt x="8173" y="9239"/>
                  </a:cubicBezTo>
                  <a:cubicBezTo>
                    <a:pt x="8135" y="9222"/>
                    <a:pt x="8089" y="9216"/>
                    <a:pt x="8049" y="9210"/>
                  </a:cubicBezTo>
                  <a:cubicBezTo>
                    <a:pt x="8026" y="9210"/>
                    <a:pt x="7933" y="9245"/>
                    <a:pt x="7896" y="9291"/>
                  </a:cubicBezTo>
                  <a:cubicBezTo>
                    <a:pt x="7890" y="9294"/>
                    <a:pt x="7887" y="9303"/>
                    <a:pt x="7884" y="9303"/>
                  </a:cubicBezTo>
                  <a:cubicBezTo>
                    <a:pt x="7833" y="9360"/>
                    <a:pt x="7801" y="9432"/>
                    <a:pt x="7781" y="9507"/>
                  </a:cubicBezTo>
                  <a:cubicBezTo>
                    <a:pt x="7769" y="9568"/>
                    <a:pt x="7761" y="9625"/>
                    <a:pt x="7758" y="9686"/>
                  </a:cubicBezTo>
                  <a:cubicBezTo>
                    <a:pt x="7763" y="9699"/>
                    <a:pt x="7763" y="9705"/>
                    <a:pt x="7761" y="9705"/>
                  </a:cubicBezTo>
                  <a:cubicBezTo>
                    <a:pt x="7760" y="9705"/>
                    <a:pt x="7759" y="9703"/>
                    <a:pt x="7758" y="9700"/>
                  </a:cubicBezTo>
                  <a:lnTo>
                    <a:pt x="7758" y="9700"/>
                  </a:lnTo>
                  <a:cubicBezTo>
                    <a:pt x="7761" y="9758"/>
                    <a:pt x="7772" y="9821"/>
                    <a:pt x="7786" y="9879"/>
                  </a:cubicBezTo>
                  <a:cubicBezTo>
                    <a:pt x="7859" y="10071"/>
                    <a:pt x="7772" y="10188"/>
                    <a:pt x="7661" y="10188"/>
                  </a:cubicBezTo>
                  <a:cubicBezTo>
                    <a:pt x="7513" y="10188"/>
                    <a:pt x="7322" y="9980"/>
                    <a:pt x="7415" y="9467"/>
                  </a:cubicBezTo>
                  <a:cubicBezTo>
                    <a:pt x="7535" y="9029"/>
                    <a:pt x="7782" y="8848"/>
                    <a:pt x="8035" y="8848"/>
                  </a:cubicBezTo>
                  <a:close/>
                  <a:moveTo>
                    <a:pt x="3468" y="9394"/>
                  </a:moveTo>
                  <a:cubicBezTo>
                    <a:pt x="3476" y="9394"/>
                    <a:pt x="3484" y="9395"/>
                    <a:pt x="3492" y="9395"/>
                  </a:cubicBezTo>
                  <a:cubicBezTo>
                    <a:pt x="3959" y="9484"/>
                    <a:pt x="4213" y="9974"/>
                    <a:pt x="4351" y="10386"/>
                  </a:cubicBezTo>
                  <a:cubicBezTo>
                    <a:pt x="4383" y="10487"/>
                    <a:pt x="4354" y="10585"/>
                    <a:pt x="4262" y="10631"/>
                  </a:cubicBezTo>
                  <a:cubicBezTo>
                    <a:pt x="4233" y="10640"/>
                    <a:pt x="4207" y="10644"/>
                    <a:pt x="4183" y="10644"/>
                  </a:cubicBezTo>
                  <a:cubicBezTo>
                    <a:pt x="3952" y="10644"/>
                    <a:pt x="3954" y="10241"/>
                    <a:pt x="3821" y="10089"/>
                  </a:cubicBezTo>
                  <a:cubicBezTo>
                    <a:pt x="3735" y="9967"/>
                    <a:pt x="3596" y="9764"/>
                    <a:pt x="3433" y="9764"/>
                  </a:cubicBezTo>
                  <a:cubicBezTo>
                    <a:pt x="3404" y="9764"/>
                    <a:pt x="3375" y="9770"/>
                    <a:pt x="3345" y="9784"/>
                  </a:cubicBezTo>
                  <a:cubicBezTo>
                    <a:pt x="2916" y="10104"/>
                    <a:pt x="3599" y="10663"/>
                    <a:pt x="3262" y="10836"/>
                  </a:cubicBezTo>
                  <a:cubicBezTo>
                    <a:pt x="3239" y="10847"/>
                    <a:pt x="3215" y="10852"/>
                    <a:pt x="3190" y="10852"/>
                  </a:cubicBezTo>
                  <a:cubicBezTo>
                    <a:pt x="3120" y="10852"/>
                    <a:pt x="3050" y="10810"/>
                    <a:pt x="3022" y="10746"/>
                  </a:cubicBezTo>
                  <a:cubicBezTo>
                    <a:pt x="2732" y="10276"/>
                    <a:pt x="2771" y="9394"/>
                    <a:pt x="3468" y="9394"/>
                  </a:cubicBezTo>
                  <a:close/>
                  <a:moveTo>
                    <a:pt x="6008" y="10218"/>
                  </a:moveTo>
                  <a:cubicBezTo>
                    <a:pt x="6175" y="10218"/>
                    <a:pt x="6264" y="10485"/>
                    <a:pt x="6083" y="10568"/>
                  </a:cubicBezTo>
                  <a:cubicBezTo>
                    <a:pt x="5913" y="10651"/>
                    <a:pt x="5737" y="10709"/>
                    <a:pt x="5579" y="10807"/>
                  </a:cubicBezTo>
                  <a:cubicBezTo>
                    <a:pt x="5533" y="10839"/>
                    <a:pt x="5469" y="10876"/>
                    <a:pt x="5435" y="10922"/>
                  </a:cubicBezTo>
                  <a:cubicBezTo>
                    <a:pt x="5757" y="10994"/>
                    <a:pt x="6458" y="10966"/>
                    <a:pt x="6069" y="11490"/>
                  </a:cubicBezTo>
                  <a:cubicBezTo>
                    <a:pt x="5965" y="11611"/>
                    <a:pt x="5870" y="11718"/>
                    <a:pt x="5815" y="11873"/>
                  </a:cubicBezTo>
                  <a:cubicBezTo>
                    <a:pt x="5959" y="11842"/>
                    <a:pt x="6109" y="11801"/>
                    <a:pt x="6253" y="11764"/>
                  </a:cubicBezTo>
                  <a:cubicBezTo>
                    <a:pt x="6264" y="11762"/>
                    <a:pt x="6274" y="11762"/>
                    <a:pt x="6284" y="11762"/>
                  </a:cubicBezTo>
                  <a:cubicBezTo>
                    <a:pt x="6488" y="11762"/>
                    <a:pt x="6531" y="12092"/>
                    <a:pt x="6311" y="12133"/>
                  </a:cubicBezTo>
                  <a:cubicBezTo>
                    <a:pt x="6103" y="12209"/>
                    <a:pt x="5927" y="12245"/>
                    <a:pt x="5789" y="12245"/>
                  </a:cubicBezTo>
                  <a:cubicBezTo>
                    <a:pt x="5353" y="12245"/>
                    <a:pt x="5281" y="11893"/>
                    <a:pt x="5720" y="11340"/>
                  </a:cubicBezTo>
                  <a:cubicBezTo>
                    <a:pt x="5478" y="11300"/>
                    <a:pt x="5118" y="11306"/>
                    <a:pt x="5057" y="11000"/>
                  </a:cubicBezTo>
                  <a:cubicBezTo>
                    <a:pt x="5031" y="10542"/>
                    <a:pt x="5608" y="10406"/>
                    <a:pt x="5930" y="10236"/>
                  </a:cubicBezTo>
                  <a:cubicBezTo>
                    <a:pt x="5958" y="10223"/>
                    <a:pt x="5984" y="10218"/>
                    <a:pt x="6008" y="10218"/>
                  </a:cubicBezTo>
                  <a:close/>
                  <a:moveTo>
                    <a:pt x="5978" y="1"/>
                  </a:moveTo>
                  <a:cubicBezTo>
                    <a:pt x="5609" y="1"/>
                    <a:pt x="5225" y="36"/>
                    <a:pt x="4896" y="83"/>
                  </a:cubicBezTo>
                  <a:cubicBezTo>
                    <a:pt x="4927" y="172"/>
                    <a:pt x="4959" y="258"/>
                    <a:pt x="4985" y="348"/>
                  </a:cubicBezTo>
                  <a:cubicBezTo>
                    <a:pt x="5239" y="331"/>
                    <a:pt x="5645" y="247"/>
                    <a:pt x="6012" y="247"/>
                  </a:cubicBezTo>
                  <a:cubicBezTo>
                    <a:pt x="6391" y="247"/>
                    <a:pt x="6729" y="336"/>
                    <a:pt x="6821" y="679"/>
                  </a:cubicBezTo>
                  <a:cubicBezTo>
                    <a:pt x="6864" y="1368"/>
                    <a:pt x="5841" y="1469"/>
                    <a:pt x="5348" y="1630"/>
                  </a:cubicBezTo>
                  <a:cubicBezTo>
                    <a:pt x="5827" y="3760"/>
                    <a:pt x="6063" y="5965"/>
                    <a:pt x="5913" y="8141"/>
                  </a:cubicBezTo>
                  <a:cubicBezTo>
                    <a:pt x="5836" y="8461"/>
                    <a:pt x="5652" y="8594"/>
                    <a:pt x="5459" y="8594"/>
                  </a:cubicBezTo>
                  <a:cubicBezTo>
                    <a:pt x="5127" y="8594"/>
                    <a:pt x="4766" y="8203"/>
                    <a:pt x="4861" y="7691"/>
                  </a:cubicBezTo>
                  <a:cubicBezTo>
                    <a:pt x="4864" y="5717"/>
                    <a:pt x="4682" y="3734"/>
                    <a:pt x="4233" y="1812"/>
                  </a:cubicBezTo>
                  <a:cubicBezTo>
                    <a:pt x="3993" y="1823"/>
                    <a:pt x="3741" y="1882"/>
                    <a:pt x="3501" y="1882"/>
                  </a:cubicBezTo>
                  <a:cubicBezTo>
                    <a:pt x="3434" y="1882"/>
                    <a:pt x="3369" y="1878"/>
                    <a:pt x="3305" y="1867"/>
                  </a:cubicBezTo>
                  <a:cubicBezTo>
                    <a:pt x="2774" y="1844"/>
                    <a:pt x="2576" y="1238"/>
                    <a:pt x="3051" y="962"/>
                  </a:cubicBezTo>
                  <a:cubicBezTo>
                    <a:pt x="3290" y="806"/>
                    <a:pt x="3590" y="708"/>
                    <a:pt x="3873" y="622"/>
                  </a:cubicBezTo>
                  <a:cubicBezTo>
                    <a:pt x="3838" y="532"/>
                    <a:pt x="3803" y="443"/>
                    <a:pt x="3763" y="356"/>
                  </a:cubicBezTo>
                  <a:cubicBezTo>
                    <a:pt x="3175" y="599"/>
                    <a:pt x="2224" y="861"/>
                    <a:pt x="2236" y="1642"/>
                  </a:cubicBezTo>
                  <a:cubicBezTo>
                    <a:pt x="2282" y="2172"/>
                    <a:pt x="2847" y="2380"/>
                    <a:pt x="3270" y="2532"/>
                  </a:cubicBezTo>
                  <a:cubicBezTo>
                    <a:pt x="3752" y="3904"/>
                    <a:pt x="3795" y="5559"/>
                    <a:pt x="4132" y="7020"/>
                  </a:cubicBezTo>
                  <a:cubicBezTo>
                    <a:pt x="4132" y="7314"/>
                    <a:pt x="3760" y="7415"/>
                    <a:pt x="3593" y="7616"/>
                  </a:cubicBezTo>
                  <a:cubicBezTo>
                    <a:pt x="0" y="11055"/>
                    <a:pt x="2143" y="14544"/>
                    <a:pt x="5831" y="14544"/>
                  </a:cubicBezTo>
                  <a:cubicBezTo>
                    <a:pt x="6617" y="14544"/>
                    <a:pt x="7472" y="14386"/>
                    <a:pt x="8357" y="14035"/>
                  </a:cubicBezTo>
                  <a:cubicBezTo>
                    <a:pt x="9957" y="13467"/>
                    <a:pt x="11562" y="12032"/>
                    <a:pt x="11274" y="10182"/>
                  </a:cubicBezTo>
                  <a:cubicBezTo>
                    <a:pt x="11043" y="8369"/>
                    <a:pt x="9395" y="7072"/>
                    <a:pt x="7795" y="6443"/>
                  </a:cubicBezTo>
                  <a:cubicBezTo>
                    <a:pt x="7432" y="5025"/>
                    <a:pt x="7210" y="3481"/>
                    <a:pt x="6902" y="2017"/>
                  </a:cubicBezTo>
                  <a:cubicBezTo>
                    <a:pt x="6835" y="1947"/>
                    <a:pt x="6815" y="1829"/>
                    <a:pt x="6902" y="1743"/>
                  </a:cubicBezTo>
                  <a:cubicBezTo>
                    <a:pt x="8115" y="340"/>
                    <a:pt x="7119" y="1"/>
                    <a:pt x="5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3306600" y="1698775"/>
              <a:ext cx="241550" cy="162300"/>
            </a:xfrm>
            <a:custGeom>
              <a:avLst/>
              <a:gdLst/>
              <a:ahLst/>
              <a:cxnLst/>
              <a:rect l="l" t="t" r="r" b="b"/>
              <a:pathLst>
                <a:path w="9662" h="6492" extrusionOk="0">
                  <a:moveTo>
                    <a:pt x="6628" y="0"/>
                  </a:moveTo>
                  <a:cubicBezTo>
                    <a:pt x="6601" y="0"/>
                    <a:pt x="6575" y="1"/>
                    <a:pt x="6548" y="3"/>
                  </a:cubicBezTo>
                  <a:cubicBezTo>
                    <a:pt x="5531" y="69"/>
                    <a:pt x="5223" y="957"/>
                    <a:pt x="4424" y="1217"/>
                  </a:cubicBezTo>
                  <a:cubicBezTo>
                    <a:pt x="4247" y="1280"/>
                    <a:pt x="4016" y="1298"/>
                    <a:pt x="3757" y="1298"/>
                  </a:cubicBezTo>
                  <a:cubicBezTo>
                    <a:pt x="3415" y="1298"/>
                    <a:pt x="3025" y="1267"/>
                    <a:pt x="2643" y="1267"/>
                  </a:cubicBezTo>
                  <a:cubicBezTo>
                    <a:pt x="2047" y="1267"/>
                    <a:pt x="1472" y="1344"/>
                    <a:pt x="1136" y="1738"/>
                  </a:cubicBezTo>
                  <a:cubicBezTo>
                    <a:pt x="216" y="2750"/>
                    <a:pt x="0" y="5151"/>
                    <a:pt x="2343" y="6079"/>
                  </a:cubicBezTo>
                  <a:cubicBezTo>
                    <a:pt x="2903" y="6361"/>
                    <a:pt x="3563" y="6491"/>
                    <a:pt x="4248" y="6491"/>
                  </a:cubicBezTo>
                  <a:cubicBezTo>
                    <a:pt x="6777" y="6491"/>
                    <a:pt x="9661" y="4723"/>
                    <a:pt x="9237" y="2329"/>
                  </a:cubicBezTo>
                  <a:cubicBezTo>
                    <a:pt x="9018" y="1243"/>
                    <a:pt x="7637" y="0"/>
                    <a:pt x="6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3034850" y="1613525"/>
              <a:ext cx="164400" cy="268225"/>
            </a:xfrm>
            <a:custGeom>
              <a:avLst/>
              <a:gdLst/>
              <a:ahLst/>
              <a:cxnLst/>
              <a:rect l="l" t="t" r="r" b="b"/>
              <a:pathLst>
                <a:path w="6576" h="10729" extrusionOk="0">
                  <a:moveTo>
                    <a:pt x="5049" y="6056"/>
                  </a:moveTo>
                  <a:cubicBezTo>
                    <a:pt x="5080" y="6056"/>
                    <a:pt x="5112" y="6065"/>
                    <a:pt x="5143" y="6085"/>
                  </a:cubicBezTo>
                  <a:cubicBezTo>
                    <a:pt x="5371" y="6310"/>
                    <a:pt x="4962" y="6563"/>
                    <a:pt x="4870" y="6771"/>
                  </a:cubicBezTo>
                  <a:cubicBezTo>
                    <a:pt x="5077" y="6889"/>
                    <a:pt x="5682" y="6860"/>
                    <a:pt x="5602" y="7197"/>
                  </a:cubicBezTo>
                  <a:cubicBezTo>
                    <a:pt x="5574" y="7272"/>
                    <a:pt x="5505" y="7300"/>
                    <a:pt x="5414" y="7300"/>
                  </a:cubicBezTo>
                  <a:cubicBezTo>
                    <a:pt x="5146" y="7300"/>
                    <a:pt x="4684" y="7056"/>
                    <a:pt x="4501" y="7039"/>
                  </a:cubicBezTo>
                  <a:cubicBezTo>
                    <a:pt x="4385" y="7004"/>
                    <a:pt x="4357" y="6852"/>
                    <a:pt x="4423" y="6762"/>
                  </a:cubicBezTo>
                  <a:cubicBezTo>
                    <a:pt x="4584" y="6616"/>
                    <a:pt x="4804" y="6056"/>
                    <a:pt x="5049" y="6056"/>
                  </a:cubicBezTo>
                  <a:close/>
                  <a:moveTo>
                    <a:pt x="2612" y="6280"/>
                  </a:moveTo>
                  <a:cubicBezTo>
                    <a:pt x="2791" y="6280"/>
                    <a:pt x="2983" y="6438"/>
                    <a:pt x="3042" y="6777"/>
                  </a:cubicBezTo>
                  <a:cubicBezTo>
                    <a:pt x="3095" y="7175"/>
                    <a:pt x="2901" y="7391"/>
                    <a:pt x="2690" y="7391"/>
                  </a:cubicBezTo>
                  <a:cubicBezTo>
                    <a:pt x="2511" y="7391"/>
                    <a:pt x="2320" y="7233"/>
                    <a:pt x="2261" y="6895"/>
                  </a:cubicBezTo>
                  <a:cubicBezTo>
                    <a:pt x="2208" y="6497"/>
                    <a:pt x="2402" y="6280"/>
                    <a:pt x="2612" y="6280"/>
                  </a:cubicBezTo>
                  <a:close/>
                  <a:moveTo>
                    <a:pt x="4339" y="7581"/>
                  </a:moveTo>
                  <a:cubicBezTo>
                    <a:pt x="4437" y="7581"/>
                    <a:pt x="4538" y="7649"/>
                    <a:pt x="4524" y="7777"/>
                  </a:cubicBezTo>
                  <a:cubicBezTo>
                    <a:pt x="4567" y="8088"/>
                    <a:pt x="4723" y="8460"/>
                    <a:pt x="4449" y="8719"/>
                  </a:cubicBezTo>
                  <a:cubicBezTo>
                    <a:pt x="4361" y="8801"/>
                    <a:pt x="4256" y="8836"/>
                    <a:pt x="4148" y="8836"/>
                  </a:cubicBezTo>
                  <a:cubicBezTo>
                    <a:pt x="3910" y="8836"/>
                    <a:pt x="3664" y="8662"/>
                    <a:pt x="3584" y="8434"/>
                  </a:cubicBezTo>
                  <a:cubicBezTo>
                    <a:pt x="3529" y="8226"/>
                    <a:pt x="3359" y="7731"/>
                    <a:pt x="3702" y="7716"/>
                  </a:cubicBezTo>
                  <a:cubicBezTo>
                    <a:pt x="3748" y="7719"/>
                    <a:pt x="3795" y="7748"/>
                    <a:pt x="3823" y="7785"/>
                  </a:cubicBezTo>
                  <a:cubicBezTo>
                    <a:pt x="3930" y="7987"/>
                    <a:pt x="3806" y="8307"/>
                    <a:pt x="4040" y="8448"/>
                  </a:cubicBezTo>
                  <a:cubicBezTo>
                    <a:pt x="4066" y="8463"/>
                    <a:pt x="4106" y="8468"/>
                    <a:pt x="4135" y="8477"/>
                  </a:cubicBezTo>
                  <a:cubicBezTo>
                    <a:pt x="4169" y="8474"/>
                    <a:pt x="4204" y="8463"/>
                    <a:pt x="4221" y="8425"/>
                  </a:cubicBezTo>
                  <a:cubicBezTo>
                    <a:pt x="4290" y="8200"/>
                    <a:pt x="4140" y="7970"/>
                    <a:pt x="4161" y="7739"/>
                  </a:cubicBezTo>
                  <a:cubicBezTo>
                    <a:pt x="4170" y="7631"/>
                    <a:pt x="4254" y="7581"/>
                    <a:pt x="4339" y="7581"/>
                  </a:cubicBezTo>
                  <a:close/>
                  <a:moveTo>
                    <a:pt x="3662" y="136"/>
                  </a:moveTo>
                  <a:cubicBezTo>
                    <a:pt x="3651" y="220"/>
                    <a:pt x="3645" y="306"/>
                    <a:pt x="3636" y="393"/>
                  </a:cubicBezTo>
                  <a:cubicBezTo>
                    <a:pt x="3663" y="392"/>
                    <a:pt x="3692" y="392"/>
                    <a:pt x="3722" y="392"/>
                  </a:cubicBezTo>
                  <a:cubicBezTo>
                    <a:pt x="4186" y="392"/>
                    <a:pt x="4937" y="488"/>
                    <a:pt x="4818" y="1067"/>
                  </a:cubicBezTo>
                  <a:cubicBezTo>
                    <a:pt x="4590" y="1439"/>
                    <a:pt x="3991" y="1511"/>
                    <a:pt x="3602" y="1644"/>
                  </a:cubicBezTo>
                  <a:cubicBezTo>
                    <a:pt x="3636" y="2629"/>
                    <a:pt x="3806" y="3615"/>
                    <a:pt x="4109" y="4554"/>
                  </a:cubicBezTo>
                  <a:cubicBezTo>
                    <a:pt x="4201" y="4840"/>
                    <a:pt x="4336" y="5145"/>
                    <a:pt x="4236" y="5448"/>
                  </a:cubicBezTo>
                  <a:cubicBezTo>
                    <a:pt x="4162" y="5698"/>
                    <a:pt x="3932" y="5833"/>
                    <a:pt x="3708" y="5833"/>
                  </a:cubicBezTo>
                  <a:cubicBezTo>
                    <a:pt x="3502" y="5833"/>
                    <a:pt x="3300" y="5719"/>
                    <a:pt x="3230" y="5477"/>
                  </a:cubicBezTo>
                  <a:cubicBezTo>
                    <a:pt x="2846" y="4272"/>
                    <a:pt x="2521" y="3047"/>
                    <a:pt x="2408" y="1785"/>
                  </a:cubicBezTo>
                  <a:cubicBezTo>
                    <a:pt x="2048" y="1779"/>
                    <a:pt x="1685" y="1765"/>
                    <a:pt x="1333" y="1687"/>
                  </a:cubicBezTo>
                  <a:cubicBezTo>
                    <a:pt x="1036" y="1620"/>
                    <a:pt x="895" y="1260"/>
                    <a:pt x="1085" y="986"/>
                  </a:cubicBezTo>
                  <a:cubicBezTo>
                    <a:pt x="1382" y="606"/>
                    <a:pt x="1939" y="592"/>
                    <a:pt x="2377" y="499"/>
                  </a:cubicBezTo>
                  <a:cubicBezTo>
                    <a:pt x="2379" y="407"/>
                    <a:pt x="2382" y="312"/>
                    <a:pt x="2391" y="220"/>
                  </a:cubicBezTo>
                  <a:lnTo>
                    <a:pt x="2391" y="220"/>
                  </a:lnTo>
                  <a:cubicBezTo>
                    <a:pt x="1771" y="292"/>
                    <a:pt x="1080" y="393"/>
                    <a:pt x="570" y="759"/>
                  </a:cubicBezTo>
                  <a:cubicBezTo>
                    <a:pt x="0" y="1100"/>
                    <a:pt x="16" y="1981"/>
                    <a:pt x="765" y="1981"/>
                  </a:cubicBezTo>
                  <a:cubicBezTo>
                    <a:pt x="775" y="1981"/>
                    <a:pt x="785" y="1981"/>
                    <a:pt x="794" y="1981"/>
                  </a:cubicBezTo>
                  <a:cubicBezTo>
                    <a:pt x="804" y="1979"/>
                    <a:pt x="813" y="1978"/>
                    <a:pt x="822" y="1978"/>
                  </a:cubicBezTo>
                  <a:cubicBezTo>
                    <a:pt x="911" y="1978"/>
                    <a:pt x="983" y="2053"/>
                    <a:pt x="996" y="2136"/>
                  </a:cubicBezTo>
                  <a:cubicBezTo>
                    <a:pt x="1045" y="3851"/>
                    <a:pt x="1270" y="5575"/>
                    <a:pt x="1676" y="7249"/>
                  </a:cubicBezTo>
                  <a:cubicBezTo>
                    <a:pt x="1982" y="8316"/>
                    <a:pt x="1976" y="9716"/>
                    <a:pt x="2953" y="10420"/>
                  </a:cubicBezTo>
                  <a:cubicBezTo>
                    <a:pt x="3305" y="10628"/>
                    <a:pt x="3735" y="10728"/>
                    <a:pt x="4170" y="10728"/>
                  </a:cubicBezTo>
                  <a:cubicBezTo>
                    <a:pt x="5356" y="10728"/>
                    <a:pt x="6576" y="9981"/>
                    <a:pt x="6316" y="8650"/>
                  </a:cubicBezTo>
                  <a:cubicBezTo>
                    <a:pt x="5968" y="6416"/>
                    <a:pt x="5342" y="4209"/>
                    <a:pt x="4982" y="1981"/>
                  </a:cubicBezTo>
                  <a:cubicBezTo>
                    <a:pt x="4988" y="1929"/>
                    <a:pt x="5017" y="1880"/>
                    <a:pt x="5074" y="1848"/>
                  </a:cubicBezTo>
                  <a:cubicBezTo>
                    <a:pt x="5435" y="1646"/>
                    <a:pt x="5919" y="1237"/>
                    <a:pt x="5769" y="764"/>
                  </a:cubicBezTo>
                  <a:cubicBezTo>
                    <a:pt x="5423" y="1"/>
                    <a:pt x="4345" y="200"/>
                    <a:pt x="3662" y="1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3074300" y="1735500"/>
              <a:ext cx="111425" cy="137300"/>
            </a:xfrm>
            <a:custGeom>
              <a:avLst/>
              <a:gdLst/>
              <a:ahLst/>
              <a:cxnLst/>
              <a:rect l="l" t="t" r="r" b="b"/>
              <a:pathLst>
                <a:path w="4457" h="5492" extrusionOk="0">
                  <a:moveTo>
                    <a:pt x="3131" y="1"/>
                  </a:moveTo>
                  <a:cubicBezTo>
                    <a:pt x="2657" y="1"/>
                    <a:pt x="1570" y="317"/>
                    <a:pt x="1181" y="317"/>
                  </a:cubicBezTo>
                  <a:cubicBezTo>
                    <a:pt x="1167" y="317"/>
                    <a:pt x="1154" y="316"/>
                    <a:pt x="1142" y="315"/>
                  </a:cubicBezTo>
                  <a:cubicBezTo>
                    <a:pt x="1126" y="314"/>
                    <a:pt x="1110" y="314"/>
                    <a:pt x="1093" y="314"/>
                  </a:cubicBezTo>
                  <a:cubicBezTo>
                    <a:pt x="728" y="314"/>
                    <a:pt x="268" y="552"/>
                    <a:pt x="268" y="552"/>
                  </a:cubicBezTo>
                  <a:cubicBezTo>
                    <a:pt x="0" y="748"/>
                    <a:pt x="150" y="1157"/>
                    <a:pt x="352" y="2661"/>
                  </a:cubicBezTo>
                  <a:cubicBezTo>
                    <a:pt x="557" y="4166"/>
                    <a:pt x="1306" y="5388"/>
                    <a:pt x="2257" y="5480"/>
                  </a:cubicBezTo>
                  <a:cubicBezTo>
                    <a:pt x="2344" y="5488"/>
                    <a:pt x="2429" y="5492"/>
                    <a:pt x="2513" y="5492"/>
                  </a:cubicBezTo>
                  <a:cubicBezTo>
                    <a:pt x="3350" y="5492"/>
                    <a:pt x="4035" y="5106"/>
                    <a:pt x="4234" y="4451"/>
                  </a:cubicBezTo>
                  <a:cubicBezTo>
                    <a:pt x="4456" y="3736"/>
                    <a:pt x="4390" y="2396"/>
                    <a:pt x="3969" y="1223"/>
                  </a:cubicBezTo>
                  <a:cubicBezTo>
                    <a:pt x="3551" y="53"/>
                    <a:pt x="3643" y="47"/>
                    <a:pt x="3208" y="4"/>
                  </a:cubicBezTo>
                  <a:cubicBezTo>
                    <a:pt x="3185" y="2"/>
                    <a:pt x="3159" y="1"/>
                    <a:pt x="3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a:off x="3143750" y="1764900"/>
              <a:ext cx="33175" cy="31125"/>
            </a:xfrm>
            <a:custGeom>
              <a:avLst/>
              <a:gdLst/>
              <a:ahLst/>
              <a:cxnLst/>
              <a:rect l="l" t="t" r="r" b="b"/>
              <a:pathLst>
                <a:path w="1327" h="1245" extrusionOk="0">
                  <a:moveTo>
                    <a:pt x="693" y="1"/>
                  </a:moveTo>
                  <a:cubicBezTo>
                    <a:pt x="448" y="1"/>
                    <a:pt x="228" y="561"/>
                    <a:pt x="67" y="707"/>
                  </a:cubicBezTo>
                  <a:cubicBezTo>
                    <a:pt x="1" y="797"/>
                    <a:pt x="29" y="949"/>
                    <a:pt x="145" y="984"/>
                  </a:cubicBezTo>
                  <a:cubicBezTo>
                    <a:pt x="328" y="1001"/>
                    <a:pt x="790" y="1245"/>
                    <a:pt x="1058" y="1245"/>
                  </a:cubicBezTo>
                  <a:cubicBezTo>
                    <a:pt x="1149" y="1245"/>
                    <a:pt x="1218" y="1217"/>
                    <a:pt x="1246" y="1142"/>
                  </a:cubicBezTo>
                  <a:cubicBezTo>
                    <a:pt x="1326" y="805"/>
                    <a:pt x="721" y="834"/>
                    <a:pt x="514" y="716"/>
                  </a:cubicBezTo>
                  <a:cubicBezTo>
                    <a:pt x="606" y="508"/>
                    <a:pt x="1015" y="255"/>
                    <a:pt x="787" y="30"/>
                  </a:cubicBezTo>
                  <a:cubicBezTo>
                    <a:pt x="756" y="10"/>
                    <a:pt x="724" y="1"/>
                    <a:pt x="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3118825" y="1803025"/>
              <a:ext cx="34100" cy="31400"/>
            </a:xfrm>
            <a:custGeom>
              <a:avLst/>
              <a:gdLst/>
              <a:ahLst/>
              <a:cxnLst/>
              <a:rect l="l" t="t" r="r" b="b"/>
              <a:pathLst>
                <a:path w="1364" h="1256" extrusionOk="0">
                  <a:moveTo>
                    <a:pt x="980" y="1"/>
                  </a:moveTo>
                  <a:cubicBezTo>
                    <a:pt x="895" y="1"/>
                    <a:pt x="811" y="51"/>
                    <a:pt x="802" y="159"/>
                  </a:cubicBezTo>
                  <a:cubicBezTo>
                    <a:pt x="781" y="390"/>
                    <a:pt x="931" y="620"/>
                    <a:pt x="862" y="845"/>
                  </a:cubicBezTo>
                  <a:cubicBezTo>
                    <a:pt x="845" y="883"/>
                    <a:pt x="810" y="894"/>
                    <a:pt x="776" y="897"/>
                  </a:cubicBezTo>
                  <a:cubicBezTo>
                    <a:pt x="747" y="888"/>
                    <a:pt x="707" y="883"/>
                    <a:pt x="681" y="868"/>
                  </a:cubicBezTo>
                  <a:cubicBezTo>
                    <a:pt x="447" y="727"/>
                    <a:pt x="571" y="407"/>
                    <a:pt x="464" y="205"/>
                  </a:cubicBezTo>
                  <a:cubicBezTo>
                    <a:pt x="436" y="168"/>
                    <a:pt x="389" y="139"/>
                    <a:pt x="343" y="136"/>
                  </a:cubicBezTo>
                  <a:cubicBezTo>
                    <a:pt x="0" y="151"/>
                    <a:pt x="170" y="646"/>
                    <a:pt x="225" y="854"/>
                  </a:cubicBezTo>
                  <a:cubicBezTo>
                    <a:pt x="305" y="1082"/>
                    <a:pt x="551" y="1256"/>
                    <a:pt x="789" y="1256"/>
                  </a:cubicBezTo>
                  <a:cubicBezTo>
                    <a:pt x="897" y="1256"/>
                    <a:pt x="1002" y="1221"/>
                    <a:pt x="1090" y="1139"/>
                  </a:cubicBezTo>
                  <a:cubicBezTo>
                    <a:pt x="1364" y="880"/>
                    <a:pt x="1208" y="508"/>
                    <a:pt x="1165" y="197"/>
                  </a:cubicBezTo>
                  <a:cubicBezTo>
                    <a:pt x="1179" y="69"/>
                    <a:pt x="1078" y="1"/>
                    <a:pt x="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6"/>
            <p:cNvSpPr/>
            <p:nvPr/>
          </p:nvSpPr>
          <p:spPr>
            <a:xfrm>
              <a:off x="3090050" y="1770500"/>
              <a:ext cx="22200" cy="27825"/>
            </a:xfrm>
            <a:custGeom>
              <a:avLst/>
              <a:gdLst/>
              <a:ahLst/>
              <a:cxnLst/>
              <a:rect l="l" t="t" r="r" b="b"/>
              <a:pathLst>
                <a:path w="888" h="1113" extrusionOk="0">
                  <a:moveTo>
                    <a:pt x="404" y="1"/>
                  </a:moveTo>
                  <a:cubicBezTo>
                    <a:pt x="194" y="1"/>
                    <a:pt x="0" y="218"/>
                    <a:pt x="53" y="616"/>
                  </a:cubicBezTo>
                  <a:cubicBezTo>
                    <a:pt x="112" y="954"/>
                    <a:pt x="303" y="1112"/>
                    <a:pt x="482" y="1112"/>
                  </a:cubicBezTo>
                  <a:cubicBezTo>
                    <a:pt x="693" y="1112"/>
                    <a:pt x="887" y="896"/>
                    <a:pt x="834" y="498"/>
                  </a:cubicBezTo>
                  <a:cubicBezTo>
                    <a:pt x="775" y="159"/>
                    <a:pt x="583" y="1"/>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6"/>
            <p:cNvSpPr/>
            <p:nvPr/>
          </p:nvSpPr>
          <p:spPr>
            <a:xfrm>
              <a:off x="3020050" y="1424100"/>
              <a:ext cx="542650" cy="466525"/>
            </a:xfrm>
            <a:custGeom>
              <a:avLst/>
              <a:gdLst/>
              <a:ahLst/>
              <a:cxnLst/>
              <a:rect l="l" t="t" r="r" b="b"/>
              <a:pathLst>
                <a:path w="21706" h="18661" extrusionOk="0">
                  <a:moveTo>
                    <a:pt x="15767" y="3934"/>
                  </a:moveTo>
                  <a:cubicBezTo>
                    <a:pt x="16580" y="3934"/>
                    <a:pt x="16469" y="4281"/>
                    <a:pt x="15088" y="4595"/>
                  </a:cubicBezTo>
                  <a:cubicBezTo>
                    <a:pt x="15042" y="4399"/>
                    <a:pt x="14984" y="4206"/>
                    <a:pt x="14926" y="4015"/>
                  </a:cubicBezTo>
                  <a:cubicBezTo>
                    <a:pt x="15268" y="3959"/>
                    <a:pt x="15550" y="3934"/>
                    <a:pt x="15767" y="3934"/>
                  </a:cubicBezTo>
                  <a:close/>
                  <a:moveTo>
                    <a:pt x="13820" y="4281"/>
                  </a:moveTo>
                  <a:cubicBezTo>
                    <a:pt x="13877" y="4448"/>
                    <a:pt x="13924" y="4609"/>
                    <a:pt x="13967" y="4771"/>
                  </a:cubicBezTo>
                  <a:cubicBezTo>
                    <a:pt x="13710" y="4807"/>
                    <a:pt x="13499" y="4824"/>
                    <a:pt x="13338" y="4824"/>
                  </a:cubicBezTo>
                  <a:cubicBezTo>
                    <a:pt x="12729" y="4824"/>
                    <a:pt x="12820" y="4586"/>
                    <a:pt x="13820" y="4281"/>
                  </a:cubicBezTo>
                  <a:close/>
                  <a:moveTo>
                    <a:pt x="6844" y="4218"/>
                  </a:moveTo>
                  <a:cubicBezTo>
                    <a:pt x="7406" y="4218"/>
                    <a:pt x="8026" y="4650"/>
                    <a:pt x="7917" y="5269"/>
                  </a:cubicBezTo>
                  <a:cubicBezTo>
                    <a:pt x="7865" y="5523"/>
                    <a:pt x="7623" y="5736"/>
                    <a:pt x="7355" y="5736"/>
                  </a:cubicBezTo>
                  <a:cubicBezTo>
                    <a:pt x="6689" y="5733"/>
                    <a:pt x="6689" y="4667"/>
                    <a:pt x="6741" y="4223"/>
                  </a:cubicBezTo>
                  <a:cubicBezTo>
                    <a:pt x="6775" y="4220"/>
                    <a:pt x="6810" y="4218"/>
                    <a:pt x="6844" y="4218"/>
                  </a:cubicBezTo>
                  <a:close/>
                  <a:moveTo>
                    <a:pt x="10344" y="358"/>
                  </a:moveTo>
                  <a:cubicBezTo>
                    <a:pt x="11691" y="358"/>
                    <a:pt x="13022" y="959"/>
                    <a:pt x="13768" y="2200"/>
                  </a:cubicBezTo>
                  <a:cubicBezTo>
                    <a:pt x="14125" y="2779"/>
                    <a:pt x="14367" y="3430"/>
                    <a:pt x="14569" y="4079"/>
                  </a:cubicBezTo>
                  <a:cubicBezTo>
                    <a:pt x="14627" y="4275"/>
                    <a:pt x="14684" y="4468"/>
                    <a:pt x="14733" y="4664"/>
                  </a:cubicBezTo>
                  <a:cubicBezTo>
                    <a:pt x="14601" y="4687"/>
                    <a:pt x="14465" y="4707"/>
                    <a:pt x="14330" y="4727"/>
                  </a:cubicBezTo>
                  <a:cubicBezTo>
                    <a:pt x="14039" y="3664"/>
                    <a:pt x="13604" y="2603"/>
                    <a:pt x="12797" y="1819"/>
                  </a:cubicBezTo>
                  <a:cubicBezTo>
                    <a:pt x="12109" y="1106"/>
                    <a:pt x="11211" y="787"/>
                    <a:pt x="10307" y="787"/>
                  </a:cubicBezTo>
                  <a:cubicBezTo>
                    <a:pt x="8539" y="787"/>
                    <a:pt x="6744" y="2003"/>
                    <a:pt x="6421" y="3871"/>
                  </a:cubicBezTo>
                  <a:cubicBezTo>
                    <a:pt x="6315" y="4465"/>
                    <a:pt x="6286" y="5171"/>
                    <a:pt x="6629" y="5681"/>
                  </a:cubicBezTo>
                  <a:cubicBezTo>
                    <a:pt x="6807" y="5953"/>
                    <a:pt x="7085" y="6090"/>
                    <a:pt x="7366" y="6090"/>
                  </a:cubicBezTo>
                  <a:cubicBezTo>
                    <a:pt x="7605" y="6090"/>
                    <a:pt x="7846" y="5992"/>
                    <a:pt x="8032" y="5794"/>
                  </a:cubicBezTo>
                  <a:cubicBezTo>
                    <a:pt x="8756" y="4984"/>
                    <a:pt x="7841" y="3842"/>
                    <a:pt x="6922" y="3842"/>
                  </a:cubicBezTo>
                  <a:cubicBezTo>
                    <a:pt x="6882" y="3842"/>
                    <a:pt x="6842" y="3844"/>
                    <a:pt x="6802" y="3848"/>
                  </a:cubicBezTo>
                  <a:cubicBezTo>
                    <a:pt x="6834" y="3701"/>
                    <a:pt x="6877" y="3554"/>
                    <a:pt x="6934" y="3413"/>
                  </a:cubicBezTo>
                  <a:cubicBezTo>
                    <a:pt x="7701" y="3448"/>
                    <a:pt x="8436" y="3964"/>
                    <a:pt x="8652" y="4713"/>
                  </a:cubicBezTo>
                  <a:cubicBezTo>
                    <a:pt x="8928" y="5744"/>
                    <a:pt x="8177" y="6478"/>
                    <a:pt x="7385" y="6478"/>
                  </a:cubicBezTo>
                  <a:cubicBezTo>
                    <a:pt x="6944" y="6478"/>
                    <a:pt x="6490" y="6250"/>
                    <a:pt x="6194" y="5719"/>
                  </a:cubicBezTo>
                  <a:cubicBezTo>
                    <a:pt x="5554" y="4500"/>
                    <a:pt x="6125" y="3007"/>
                    <a:pt x="6923" y="1984"/>
                  </a:cubicBezTo>
                  <a:cubicBezTo>
                    <a:pt x="7742" y="912"/>
                    <a:pt x="9050" y="358"/>
                    <a:pt x="10344" y="358"/>
                  </a:cubicBezTo>
                  <a:close/>
                  <a:moveTo>
                    <a:pt x="4208" y="8333"/>
                  </a:moveTo>
                  <a:cubicBezTo>
                    <a:pt x="4496" y="8341"/>
                    <a:pt x="4828" y="8330"/>
                    <a:pt x="5061" y="8503"/>
                  </a:cubicBezTo>
                  <a:cubicBezTo>
                    <a:pt x="5073" y="8518"/>
                    <a:pt x="5075" y="8518"/>
                    <a:pt x="5072" y="8518"/>
                  </a:cubicBezTo>
                  <a:lnTo>
                    <a:pt x="5072" y="8518"/>
                  </a:lnTo>
                  <a:cubicBezTo>
                    <a:pt x="5071" y="8518"/>
                    <a:pt x="5068" y="8518"/>
                    <a:pt x="5064" y="8520"/>
                  </a:cubicBezTo>
                  <a:cubicBezTo>
                    <a:pt x="4810" y="8684"/>
                    <a:pt x="4482" y="8756"/>
                    <a:pt x="4194" y="8849"/>
                  </a:cubicBezTo>
                  <a:cubicBezTo>
                    <a:pt x="4194" y="8679"/>
                    <a:pt x="4196" y="8506"/>
                    <a:pt x="4208" y="8333"/>
                  </a:cubicBezTo>
                  <a:close/>
                  <a:moveTo>
                    <a:pt x="5684" y="3675"/>
                  </a:moveTo>
                  <a:lnTo>
                    <a:pt x="5684" y="3675"/>
                  </a:lnTo>
                  <a:cubicBezTo>
                    <a:pt x="5637" y="3860"/>
                    <a:pt x="5603" y="4050"/>
                    <a:pt x="5580" y="4246"/>
                  </a:cubicBezTo>
                  <a:cubicBezTo>
                    <a:pt x="4041" y="5229"/>
                    <a:pt x="3859" y="7261"/>
                    <a:pt x="3830" y="8924"/>
                  </a:cubicBezTo>
                  <a:cubicBezTo>
                    <a:pt x="3666" y="8952"/>
                    <a:pt x="3502" y="8976"/>
                    <a:pt x="3335" y="8987"/>
                  </a:cubicBezTo>
                  <a:cubicBezTo>
                    <a:pt x="3219" y="7013"/>
                    <a:pt x="3790" y="4624"/>
                    <a:pt x="5684" y="3675"/>
                  </a:cubicBezTo>
                  <a:close/>
                  <a:moveTo>
                    <a:pt x="2963" y="8448"/>
                  </a:moveTo>
                  <a:lnTo>
                    <a:pt x="2963" y="8448"/>
                  </a:lnTo>
                  <a:cubicBezTo>
                    <a:pt x="2960" y="8633"/>
                    <a:pt x="2963" y="8814"/>
                    <a:pt x="2974" y="8996"/>
                  </a:cubicBezTo>
                  <a:cubicBezTo>
                    <a:pt x="2946" y="8996"/>
                    <a:pt x="2917" y="8997"/>
                    <a:pt x="2888" y="8997"/>
                  </a:cubicBezTo>
                  <a:cubicBezTo>
                    <a:pt x="2586" y="8997"/>
                    <a:pt x="2289" y="8957"/>
                    <a:pt x="1989" y="8915"/>
                  </a:cubicBezTo>
                  <a:cubicBezTo>
                    <a:pt x="1801" y="8612"/>
                    <a:pt x="2758" y="8486"/>
                    <a:pt x="2963" y="8448"/>
                  </a:cubicBezTo>
                  <a:close/>
                  <a:moveTo>
                    <a:pt x="14826" y="5018"/>
                  </a:moveTo>
                  <a:cubicBezTo>
                    <a:pt x="14999" y="5759"/>
                    <a:pt x="15120" y="6508"/>
                    <a:pt x="15218" y="7258"/>
                  </a:cubicBezTo>
                  <a:cubicBezTo>
                    <a:pt x="15344" y="8650"/>
                    <a:pt x="15592" y="10177"/>
                    <a:pt x="15316" y="11529"/>
                  </a:cubicBezTo>
                  <a:cubicBezTo>
                    <a:pt x="15308" y="11530"/>
                    <a:pt x="15300" y="11530"/>
                    <a:pt x="15293" y="11530"/>
                  </a:cubicBezTo>
                  <a:cubicBezTo>
                    <a:pt x="14974" y="11530"/>
                    <a:pt x="15059" y="11051"/>
                    <a:pt x="15050" y="10835"/>
                  </a:cubicBezTo>
                  <a:cubicBezTo>
                    <a:pt x="15036" y="8903"/>
                    <a:pt x="14875" y="6964"/>
                    <a:pt x="14425" y="5082"/>
                  </a:cubicBezTo>
                  <a:cubicBezTo>
                    <a:pt x="14558" y="5062"/>
                    <a:pt x="14690" y="5041"/>
                    <a:pt x="14826" y="5018"/>
                  </a:cubicBezTo>
                  <a:close/>
                  <a:moveTo>
                    <a:pt x="3836" y="9293"/>
                  </a:moveTo>
                  <a:cubicBezTo>
                    <a:pt x="3862" y="9961"/>
                    <a:pt x="3946" y="10624"/>
                    <a:pt x="4093" y="11278"/>
                  </a:cubicBezTo>
                  <a:cubicBezTo>
                    <a:pt x="4119" y="11685"/>
                    <a:pt x="4672" y="12754"/>
                    <a:pt x="4436" y="12996"/>
                  </a:cubicBezTo>
                  <a:cubicBezTo>
                    <a:pt x="4407" y="13032"/>
                    <a:pt x="4377" y="13049"/>
                    <a:pt x="4347" y="13049"/>
                  </a:cubicBezTo>
                  <a:cubicBezTo>
                    <a:pt x="3918" y="13049"/>
                    <a:pt x="3369" y="9657"/>
                    <a:pt x="3361" y="9347"/>
                  </a:cubicBezTo>
                  <a:cubicBezTo>
                    <a:pt x="3519" y="9336"/>
                    <a:pt x="3680" y="9319"/>
                    <a:pt x="3836" y="9293"/>
                  </a:cubicBezTo>
                  <a:close/>
                  <a:moveTo>
                    <a:pt x="15812" y="3316"/>
                  </a:moveTo>
                  <a:cubicBezTo>
                    <a:pt x="16953" y="3316"/>
                    <a:pt x="17943" y="3657"/>
                    <a:pt x="16731" y="5059"/>
                  </a:cubicBezTo>
                  <a:cubicBezTo>
                    <a:pt x="16644" y="5145"/>
                    <a:pt x="16664" y="5263"/>
                    <a:pt x="16731" y="5333"/>
                  </a:cubicBezTo>
                  <a:cubicBezTo>
                    <a:pt x="17045" y="6794"/>
                    <a:pt x="17261" y="8344"/>
                    <a:pt x="17624" y="9759"/>
                  </a:cubicBezTo>
                  <a:cubicBezTo>
                    <a:pt x="19619" y="10494"/>
                    <a:pt x="21705" y="12509"/>
                    <a:pt x="20996" y="14812"/>
                  </a:cubicBezTo>
                  <a:cubicBezTo>
                    <a:pt x="20322" y="16707"/>
                    <a:pt x="17871" y="17844"/>
                    <a:pt x="15640" y="17844"/>
                  </a:cubicBezTo>
                  <a:cubicBezTo>
                    <a:pt x="13526" y="17844"/>
                    <a:pt x="11610" y="16822"/>
                    <a:pt x="11595" y="14454"/>
                  </a:cubicBezTo>
                  <a:cubicBezTo>
                    <a:pt x="11641" y="12809"/>
                    <a:pt x="12765" y="11471"/>
                    <a:pt x="13935" y="10463"/>
                  </a:cubicBezTo>
                  <a:cubicBezTo>
                    <a:pt x="13808" y="8981"/>
                    <a:pt x="13422" y="7474"/>
                    <a:pt x="13212" y="5984"/>
                  </a:cubicBezTo>
                  <a:cubicBezTo>
                    <a:pt x="13200" y="5912"/>
                    <a:pt x="13154" y="5866"/>
                    <a:pt x="13099" y="5851"/>
                  </a:cubicBezTo>
                  <a:cubicBezTo>
                    <a:pt x="12678" y="5701"/>
                    <a:pt x="12111" y="5491"/>
                    <a:pt x="12065" y="4961"/>
                  </a:cubicBezTo>
                  <a:cubicBezTo>
                    <a:pt x="12053" y="4180"/>
                    <a:pt x="13004" y="3920"/>
                    <a:pt x="13592" y="3675"/>
                  </a:cubicBezTo>
                  <a:cubicBezTo>
                    <a:pt x="13632" y="3762"/>
                    <a:pt x="13667" y="3851"/>
                    <a:pt x="13702" y="3943"/>
                  </a:cubicBezTo>
                  <a:cubicBezTo>
                    <a:pt x="13419" y="4030"/>
                    <a:pt x="13119" y="4125"/>
                    <a:pt x="12880" y="4281"/>
                  </a:cubicBezTo>
                  <a:cubicBezTo>
                    <a:pt x="12405" y="4557"/>
                    <a:pt x="12601" y="5162"/>
                    <a:pt x="13134" y="5186"/>
                  </a:cubicBezTo>
                  <a:cubicBezTo>
                    <a:pt x="13195" y="5196"/>
                    <a:pt x="13258" y="5200"/>
                    <a:pt x="13322" y="5200"/>
                  </a:cubicBezTo>
                  <a:cubicBezTo>
                    <a:pt x="13566" y="5200"/>
                    <a:pt x="13822" y="5140"/>
                    <a:pt x="14062" y="5131"/>
                  </a:cubicBezTo>
                  <a:cubicBezTo>
                    <a:pt x="14511" y="7056"/>
                    <a:pt x="14696" y="9036"/>
                    <a:pt x="14690" y="11007"/>
                  </a:cubicBezTo>
                  <a:cubicBezTo>
                    <a:pt x="14595" y="11517"/>
                    <a:pt x="14957" y="11909"/>
                    <a:pt x="15288" y="11909"/>
                  </a:cubicBezTo>
                  <a:cubicBezTo>
                    <a:pt x="15482" y="11909"/>
                    <a:pt x="15665" y="11776"/>
                    <a:pt x="15742" y="11457"/>
                  </a:cubicBezTo>
                  <a:cubicBezTo>
                    <a:pt x="15892" y="9281"/>
                    <a:pt x="15653" y="7076"/>
                    <a:pt x="15177" y="4946"/>
                  </a:cubicBezTo>
                  <a:cubicBezTo>
                    <a:pt x="15670" y="4788"/>
                    <a:pt x="16693" y="4684"/>
                    <a:pt x="16650" y="3995"/>
                  </a:cubicBezTo>
                  <a:cubicBezTo>
                    <a:pt x="16560" y="3651"/>
                    <a:pt x="16223" y="3561"/>
                    <a:pt x="15846" y="3561"/>
                  </a:cubicBezTo>
                  <a:cubicBezTo>
                    <a:pt x="15478" y="3561"/>
                    <a:pt x="15070" y="3647"/>
                    <a:pt x="14814" y="3664"/>
                  </a:cubicBezTo>
                  <a:cubicBezTo>
                    <a:pt x="14785" y="3577"/>
                    <a:pt x="14756" y="3488"/>
                    <a:pt x="14725" y="3399"/>
                  </a:cubicBezTo>
                  <a:cubicBezTo>
                    <a:pt x="15056" y="3351"/>
                    <a:pt x="15442" y="3316"/>
                    <a:pt x="15812" y="3316"/>
                  </a:cubicBezTo>
                  <a:close/>
                  <a:moveTo>
                    <a:pt x="4257" y="7713"/>
                  </a:moveTo>
                  <a:cubicBezTo>
                    <a:pt x="4597" y="7713"/>
                    <a:pt x="4934" y="7728"/>
                    <a:pt x="5277" y="7756"/>
                  </a:cubicBezTo>
                  <a:cubicBezTo>
                    <a:pt x="6545" y="7800"/>
                    <a:pt x="6787" y="8823"/>
                    <a:pt x="5669" y="9422"/>
                  </a:cubicBezTo>
                  <a:cubicBezTo>
                    <a:pt x="5612" y="9454"/>
                    <a:pt x="5583" y="9506"/>
                    <a:pt x="5577" y="9555"/>
                  </a:cubicBezTo>
                  <a:cubicBezTo>
                    <a:pt x="5833" y="11108"/>
                    <a:pt x="6223" y="12656"/>
                    <a:pt x="6519" y="14207"/>
                  </a:cubicBezTo>
                  <a:cubicBezTo>
                    <a:pt x="6698" y="15351"/>
                    <a:pt x="7439" y="16904"/>
                    <a:pt x="6367" y="17806"/>
                  </a:cubicBezTo>
                  <a:cubicBezTo>
                    <a:pt x="5914" y="18131"/>
                    <a:pt x="5342" y="18300"/>
                    <a:pt x="4786" y="18300"/>
                  </a:cubicBezTo>
                  <a:cubicBezTo>
                    <a:pt x="3830" y="18300"/>
                    <a:pt x="2919" y="17800"/>
                    <a:pt x="2729" y="16726"/>
                  </a:cubicBezTo>
                  <a:cubicBezTo>
                    <a:pt x="2107" y="14437"/>
                    <a:pt x="1654" y="12077"/>
                    <a:pt x="1591" y="9713"/>
                  </a:cubicBezTo>
                  <a:cubicBezTo>
                    <a:pt x="1578" y="9632"/>
                    <a:pt x="1505" y="9555"/>
                    <a:pt x="1416" y="9555"/>
                  </a:cubicBezTo>
                  <a:cubicBezTo>
                    <a:pt x="1407" y="9555"/>
                    <a:pt x="1398" y="9556"/>
                    <a:pt x="1389" y="9558"/>
                  </a:cubicBezTo>
                  <a:cubicBezTo>
                    <a:pt x="1379" y="9558"/>
                    <a:pt x="1370" y="9558"/>
                    <a:pt x="1360" y="9558"/>
                  </a:cubicBezTo>
                  <a:cubicBezTo>
                    <a:pt x="611" y="9558"/>
                    <a:pt x="601" y="8680"/>
                    <a:pt x="1167" y="8339"/>
                  </a:cubicBezTo>
                  <a:cubicBezTo>
                    <a:pt x="1677" y="7970"/>
                    <a:pt x="2366" y="7872"/>
                    <a:pt x="2986" y="7797"/>
                  </a:cubicBezTo>
                  <a:lnTo>
                    <a:pt x="2986" y="7797"/>
                  </a:lnTo>
                  <a:cubicBezTo>
                    <a:pt x="2980" y="7892"/>
                    <a:pt x="2974" y="7984"/>
                    <a:pt x="2971" y="8079"/>
                  </a:cubicBezTo>
                  <a:cubicBezTo>
                    <a:pt x="2536" y="8169"/>
                    <a:pt x="1977" y="8183"/>
                    <a:pt x="1683" y="8563"/>
                  </a:cubicBezTo>
                  <a:cubicBezTo>
                    <a:pt x="1490" y="8837"/>
                    <a:pt x="1631" y="9197"/>
                    <a:pt x="1931" y="9264"/>
                  </a:cubicBezTo>
                  <a:cubicBezTo>
                    <a:pt x="2280" y="9347"/>
                    <a:pt x="2643" y="9356"/>
                    <a:pt x="3003" y="9362"/>
                  </a:cubicBezTo>
                  <a:cubicBezTo>
                    <a:pt x="3116" y="10624"/>
                    <a:pt x="3444" y="11849"/>
                    <a:pt x="3825" y="13054"/>
                  </a:cubicBezTo>
                  <a:cubicBezTo>
                    <a:pt x="3896" y="13296"/>
                    <a:pt x="4098" y="13410"/>
                    <a:pt x="4304" y="13410"/>
                  </a:cubicBezTo>
                  <a:cubicBezTo>
                    <a:pt x="4528" y="13410"/>
                    <a:pt x="4757" y="13275"/>
                    <a:pt x="4830" y="13025"/>
                  </a:cubicBezTo>
                  <a:cubicBezTo>
                    <a:pt x="4934" y="12722"/>
                    <a:pt x="4799" y="12417"/>
                    <a:pt x="4704" y="12131"/>
                  </a:cubicBezTo>
                  <a:cubicBezTo>
                    <a:pt x="4401" y="11192"/>
                    <a:pt x="4234" y="10206"/>
                    <a:pt x="4196" y="9221"/>
                  </a:cubicBezTo>
                  <a:cubicBezTo>
                    <a:pt x="4585" y="9088"/>
                    <a:pt x="5188" y="9016"/>
                    <a:pt x="5416" y="8644"/>
                  </a:cubicBezTo>
                  <a:cubicBezTo>
                    <a:pt x="5532" y="8065"/>
                    <a:pt x="4784" y="7969"/>
                    <a:pt x="4320" y="7969"/>
                  </a:cubicBezTo>
                  <a:cubicBezTo>
                    <a:pt x="4290" y="7969"/>
                    <a:pt x="4261" y="7969"/>
                    <a:pt x="4234" y="7970"/>
                  </a:cubicBezTo>
                  <a:cubicBezTo>
                    <a:pt x="4240" y="7883"/>
                    <a:pt x="4248" y="7797"/>
                    <a:pt x="4257" y="7713"/>
                  </a:cubicBezTo>
                  <a:close/>
                  <a:moveTo>
                    <a:pt x="10347" y="0"/>
                  </a:moveTo>
                  <a:cubicBezTo>
                    <a:pt x="8463" y="0"/>
                    <a:pt x="6551" y="1109"/>
                    <a:pt x="5822" y="3226"/>
                  </a:cubicBezTo>
                  <a:cubicBezTo>
                    <a:pt x="4124" y="3848"/>
                    <a:pt x="3234" y="5725"/>
                    <a:pt x="3026" y="7434"/>
                  </a:cubicBezTo>
                  <a:cubicBezTo>
                    <a:pt x="1980" y="7506"/>
                    <a:pt x="0" y="7970"/>
                    <a:pt x="478" y="9399"/>
                  </a:cubicBezTo>
                  <a:cubicBezTo>
                    <a:pt x="631" y="9702"/>
                    <a:pt x="928" y="9904"/>
                    <a:pt x="1260" y="9930"/>
                  </a:cubicBezTo>
                  <a:cubicBezTo>
                    <a:pt x="1251" y="11489"/>
                    <a:pt x="1505" y="13028"/>
                    <a:pt x="1833" y="14550"/>
                  </a:cubicBezTo>
                  <a:cubicBezTo>
                    <a:pt x="2167" y="15751"/>
                    <a:pt x="2190" y="17221"/>
                    <a:pt x="3118" y="18144"/>
                  </a:cubicBezTo>
                  <a:cubicBezTo>
                    <a:pt x="3553" y="18505"/>
                    <a:pt x="4137" y="18661"/>
                    <a:pt x="4726" y="18661"/>
                  </a:cubicBezTo>
                  <a:cubicBezTo>
                    <a:pt x="5241" y="18661"/>
                    <a:pt x="5760" y="18541"/>
                    <a:pt x="6185" y="18334"/>
                  </a:cubicBezTo>
                  <a:cubicBezTo>
                    <a:pt x="7485" y="17786"/>
                    <a:pt x="7396" y="16253"/>
                    <a:pt x="7073" y="15106"/>
                  </a:cubicBezTo>
                  <a:cubicBezTo>
                    <a:pt x="6695" y="13299"/>
                    <a:pt x="6318" y="11489"/>
                    <a:pt x="5943" y="9682"/>
                  </a:cubicBezTo>
                  <a:cubicBezTo>
                    <a:pt x="7093" y="9036"/>
                    <a:pt x="6995" y="7664"/>
                    <a:pt x="5626" y="7436"/>
                  </a:cubicBezTo>
                  <a:cubicBezTo>
                    <a:pt x="5196" y="7353"/>
                    <a:pt x="4738" y="7347"/>
                    <a:pt x="4300" y="7347"/>
                  </a:cubicBezTo>
                  <a:cubicBezTo>
                    <a:pt x="4441" y="6370"/>
                    <a:pt x="4776" y="5318"/>
                    <a:pt x="5554" y="4696"/>
                  </a:cubicBezTo>
                  <a:lnTo>
                    <a:pt x="5554" y="4696"/>
                  </a:lnTo>
                  <a:cubicBezTo>
                    <a:pt x="5532" y="5740"/>
                    <a:pt x="6337" y="6864"/>
                    <a:pt x="7431" y="6864"/>
                  </a:cubicBezTo>
                  <a:cubicBezTo>
                    <a:pt x="7490" y="6864"/>
                    <a:pt x="7551" y="6861"/>
                    <a:pt x="7612" y="6854"/>
                  </a:cubicBezTo>
                  <a:cubicBezTo>
                    <a:pt x="9935" y="6341"/>
                    <a:pt x="9243" y="3237"/>
                    <a:pt x="7090" y="3059"/>
                  </a:cubicBezTo>
                  <a:cubicBezTo>
                    <a:pt x="7191" y="2863"/>
                    <a:pt x="7312" y="2675"/>
                    <a:pt x="7453" y="2502"/>
                  </a:cubicBezTo>
                  <a:lnTo>
                    <a:pt x="7456" y="2497"/>
                  </a:lnTo>
                  <a:cubicBezTo>
                    <a:pt x="8165" y="1584"/>
                    <a:pt x="9169" y="1155"/>
                    <a:pt x="10168" y="1155"/>
                  </a:cubicBezTo>
                  <a:cubicBezTo>
                    <a:pt x="11508" y="1155"/>
                    <a:pt x="12838" y="1927"/>
                    <a:pt x="13434" y="3338"/>
                  </a:cubicBezTo>
                  <a:cubicBezTo>
                    <a:pt x="12733" y="3615"/>
                    <a:pt x="11773" y="3952"/>
                    <a:pt x="11696" y="4828"/>
                  </a:cubicBezTo>
                  <a:cubicBezTo>
                    <a:pt x="11658" y="5517"/>
                    <a:pt x="12266" y="5967"/>
                    <a:pt x="12866" y="6140"/>
                  </a:cubicBezTo>
                  <a:cubicBezTo>
                    <a:pt x="13105" y="7534"/>
                    <a:pt x="13344" y="8929"/>
                    <a:pt x="13586" y="10321"/>
                  </a:cubicBezTo>
                  <a:cubicBezTo>
                    <a:pt x="11367" y="11861"/>
                    <a:pt x="10076" y="15665"/>
                    <a:pt x="12727" y="17417"/>
                  </a:cubicBezTo>
                  <a:cubicBezTo>
                    <a:pt x="13581" y="17943"/>
                    <a:pt x="14652" y="18197"/>
                    <a:pt x="15749" y="18197"/>
                  </a:cubicBezTo>
                  <a:cubicBezTo>
                    <a:pt x="18378" y="18197"/>
                    <a:pt x="21162" y="16743"/>
                    <a:pt x="21489" y="14106"/>
                  </a:cubicBezTo>
                  <a:cubicBezTo>
                    <a:pt x="21607" y="11941"/>
                    <a:pt x="19777" y="10247"/>
                    <a:pt x="17915" y="9491"/>
                  </a:cubicBezTo>
                  <a:cubicBezTo>
                    <a:pt x="17624" y="8073"/>
                    <a:pt x="17382" y="6641"/>
                    <a:pt x="17068" y="5232"/>
                  </a:cubicBezTo>
                  <a:cubicBezTo>
                    <a:pt x="17840" y="4500"/>
                    <a:pt x="17901" y="3168"/>
                    <a:pt x="16636" y="3024"/>
                  </a:cubicBezTo>
                  <a:cubicBezTo>
                    <a:pt x="16343" y="2982"/>
                    <a:pt x="16047" y="2962"/>
                    <a:pt x="15752" y="2962"/>
                  </a:cubicBezTo>
                  <a:cubicBezTo>
                    <a:pt x="15364" y="2962"/>
                    <a:pt x="14976" y="2996"/>
                    <a:pt x="14595" y="3053"/>
                  </a:cubicBezTo>
                  <a:cubicBezTo>
                    <a:pt x="13882" y="989"/>
                    <a:pt x="12127" y="0"/>
                    <a:pt x="10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3124725" y="1632400"/>
              <a:ext cx="21875" cy="12925"/>
            </a:xfrm>
            <a:custGeom>
              <a:avLst/>
              <a:gdLst/>
              <a:ahLst/>
              <a:cxnLst/>
              <a:rect l="l" t="t" r="r" b="b"/>
              <a:pathLst>
                <a:path w="875" h="517" extrusionOk="0">
                  <a:moveTo>
                    <a:pt x="18" y="1"/>
                  </a:moveTo>
                  <a:cubicBezTo>
                    <a:pt x="7" y="171"/>
                    <a:pt x="1" y="344"/>
                    <a:pt x="1" y="517"/>
                  </a:cubicBezTo>
                  <a:cubicBezTo>
                    <a:pt x="289" y="424"/>
                    <a:pt x="618" y="352"/>
                    <a:pt x="874" y="188"/>
                  </a:cubicBezTo>
                  <a:cubicBezTo>
                    <a:pt x="753" y="9"/>
                    <a:pt x="251" y="7"/>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3065075" y="1635300"/>
              <a:ext cx="29350" cy="13725"/>
            </a:xfrm>
            <a:custGeom>
              <a:avLst/>
              <a:gdLst/>
              <a:ahLst/>
              <a:cxnLst/>
              <a:rect l="l" t="t" r="r" b="b"/>
              <a:pathLst>
                <a:path w="1174" h="549" extrusionOk="0">
                  <a:moveTo>
                    <a:pt x="1162" y="0"/>
                  </a:moveTo>
                  <a:lnTo>
                    <a:pt x="1162" y="0"/>
                  </a:lnTo>
                  <a:cubicBezTo>
                    <a:pt x="957" y="38"/>
                    <a:pt x="0" y="164"/>
                    <a:pt x="188" y="467"/>
                  </a:cubicBezTo>
                  <a:cubicBezTo>
                    <a:pt x="488" y="509"/>
                    <a:pt x="785" y="549"/>
                    <a:pt x="1087" y="549"/>
                  </a:cubicBezTo>
                  <a:cubicBezTo>
                    <a:pt x="1116" y="549"/>
                    <a:pt x="1145" y="548"/>
                    <a:pt x="1173" y="548"/>
                  </a:cubicBezTo>
                  <a:cubicBezTo>
                    <a:pt x="1162" y="366"/>
                    <a:pt x="1159" y="185"/>
                    <a:pt x="11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3104050" y="1656400"/>
              <a:ext cx="30150" cy="93925"/>
            </a:xfrm>
            <a:custGeom>
              <a:avLst/>
              <a:gdLst/>
              <a:ahLst/>
              <a:cxnLst/>
              <a:rect l="l" t="t" r="r" b="b"/>
              <a:pathLst>
                <a:path w="1206" h="3757" extrusionOk="0">
                  <a:moveTo>
                    <a:pt x="476" y="1"/>
                  </a:moveTo>
                  <a:cubicBezTo>
                    <a:pt x="320" y="27"/>
                    <a:pt x="159" y="44"/>
                    <a:pt x="1" y="55"/>
                  </a:cubicBezTo>
                  <a:cubicBezTo>
                    <a:pt x="9" y="365"/>
                    <a:pt x="563" y="3757"/>
                    <a:pt x="988" y="3757"/>
                  </a:cubicBezTo>
                  <a:cubicBezTo>
                    <a:pt x="1018" y="3757"/>
                    <a:pt x="1047" y="3740"/>
                    <a:pt x="1076" y="3704"/>
                  </a:cubicBezTo>
                  <a:cubicBezTo>
                    <a:pt x="1205" y="3566"/>
                    <a:pt x="1125" y="3329"/>
                    <a:pt x="1076" y="3177"/>
                  </a:cubicBezTo>
                  <a:cubicBezTo>
                    <a:pt x="721" y="2151"/>
                    <a:pt x="508" y="1081"/>
                    <a:pt x="4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3100525" y="1515975"/>
              <a:ext cx="61625" cy="132825"/>
            </a:xfrm>
            <a:custGeom>
              <a:avLst/>
              <a:gdLst/>
              <a:ahLst/>
              <a:cxnLst/>
              <a:rect l="l" t="t" r="r" b="b"/>
              <a:pathLst>
                <a:path w="2465" h="5313" extrusionOk="0">
                  <a:moveTo>
                    <a:pt x="2465" y="0"/>
                  </a:moveTo>
                  <a:cubicBezTo>
                    <a:pt x="571" y="949"/>
                    <a:pt x="0" y="3338"/>
                    <a:pt x="116" y="5312"/>
                  </a:cubicBezTo>
                  <a:cubicBezTo>
                    <a:pt x="283" y="5301"/>
                    <a:pt x="447" y="5277"/>
                    <a:pt x="608" y="5249"/>
                  </a:cubicBezTo>
                  <a:cubicBezTo>
                    <a:pt x="637" y="3586"/>
                    <a:pt x="822" y="1554"/>
                    <a:pt x="2361" y="571"/>
                  </a:cubicBezTo>
                  <a:cubicBezTo>
                    <a:pt x="2384" y="375"/>
                    <a:pt x="2418" y="188"/>
                    <a:pt x="2465" y="0"/>
                  </a:cubicBezTo>
                  <a:close/>
                </a:path>
              </a:pathLst>
            </a:custGeom>
            <a:solidFill>
              <a:srgbClr val="FFC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3338250" y="1531100"/>
              <a:ext cx="30975" cy="13625"/>
            </a:xfrm>
            <a:custGeom>
              <a:avLst/>
              <a:gdLst/>
              <a:ahLst/>
              <a:cxnLst/>
              <a:rect l="l" t="t" r="r" b="b"/>
              <a:pathLst>
                <a:path w="1239" h="545" extrusionOk="0">
                  <a:moveTo>
                    <a:pt x="1092" y="1"/>
                  </a:moveTo>
                  <a:cubicBezTo>
                    <a:pt x="92" y="306"/>
                    <a:pt x="1" y="544"/>
                    <a:pt x="610" y="544"/>
                  </a:cubicBezTo>
                  <a:cubicBezTo>
                    <a:pt x="771" y="544"/>
                    <a:pt x="982" y="527"/>
                    <a:pt x="1239" y="491"/>
                  </a:cubicBezTo>
                  <a:cubicBezTo>
                    <a:pt x="1196" y="329"/>
                    <a:pt x="1149" y="168"/>
                    <a:pt x="10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3158800" y="1433200"/>
              <a:ext cx="229600" cy="153025"/>
            </a:xfrm>
            <a:custGeom>
              <a:avLst/>
              <a:gdLst/>
              <a:ahLst/>
              <a:cxnLst/>
              <a:rect l="l" t="t" r="r" b="b"/>
              <a:pathLst>
                <a:path w="9184" h="6121" extrusionOk="0">
                  <a:moveTo>
                    <a:pt x="4791" y="0"/>
                  </a:moveTo>
                  <a:cubicBezTo>
                    <a:pt x="3497" y="0"/>
                    <a:pt x="2189" y="554"/>
                    <a:pt x="1370" y="1625"/>
                  </a:cubicBezTo>
                  <a:cubicBezTo>
                    <a:pt x="572" y="2648"/>
                    <a:pt x="1" y="4144"/>
                    <a:pt x="638" y="5361"/>
                  </a:cubicBezTo>
                  <a:cubicBezTo>
                    <a:pt x="935" y="5892"/>
                    <a:pt x="1390" y="6120"/>
                    <a:pt x="1833" y="6120"/>
                  </a:cubicBezTo>
                  <a:cubicBezTo>
                    <a:pt x="2625" y="6120"/>
                    <a:pt x="3375" y="5388"/>
                    <a:pt x="3099" y="4358"/>
                  </a:cubicBezTo>
                  <a:cubicBezTo>
                    <a:pt x="2883" y="3608"/>
                    <a:pt x="2148" y="3092"/>
                    <a:pt x="1382" y="3055"/>
                  </a:cubicBezTo>
                  <a:cubicBezTo>
                    <a:pt x="1324" y="3196"/>
                    <a:pt x="1281" y="3343"/>
                    <a:pt x="1249" y="3493"/>
                  </a:cubicBezTo>
                  <a:cubicBezTo>
                    <a:pt x="1290" y="3488"/>
                    <a:pt x="1331" y="3486"/>
                    <a:pt x="1372" y="3486"/>
                  </a:cubicBezTo>
                  <a:cubicBezTo>
                    <a:pt x="2290" y="3486"/>
                    <a:pt x="3200" y="4630"/>
                    <a:pt x="2480" y="5438"/>
                  </a:cubicBezTo>
                  <a:cubicBezTo>
                    <a:pt x="2293" y="5636"/>
                    <a:pt x="2051" y="5735"/>
                    <a:pt x="1813" y="5735"/>
                  </a:cubicBezTo>
                  <a:cubicBezTo>
                    <a:pt x="1530" y="5735"/>
                    <a:pt x="1252" y="5598"/>
                    <a:pt x="1076" y="5326"/>
                  </a:cubicBezTo>
                  <a:cubicBezTo>
                    <a:pt x="456" y="4231"/>
                    <a:pt x="926" y="2706"/>
                    <a:pt x="1713" y="1801"/>
                  </a:cubicBezTo>
                  <a:cubicBezTo>
                    <a:pt x="2438" y="903"/>
                    <a:pt x="3567" y="426"/>
                    <a:pt x="4689" y="426"/>
                  </a:cubicBezTo>
                  <a:cubicBezTo>
                    <a:pt x="5627" y="426"/>
                    <a:pt x="6560" y="760"/>
                    <a:pt x="7247" y="1461"/>
                  </a:cubicBezTo>
                  <a:cubicBezTo>
                    <a:pt x="8051" y="2239"/>
                    <a:pt x="8486" y="3300"/>
                    <a:pt x="8780" y="4363"/>
                  </a:cubicBezTo>
                  <a:cubicBezTo>
                    <a:pt x="8915" y="4343"/>
                    <a:pt x="9051" y="4323"/>
                    <a:pt x="9183" y="4300"/>
                  </a:cubicBezTo>
                  <a:cubicBezTo>
                    <a:pt x="9134" y="4104"/>
                    <a:pt x="9080" y="3911"/>
                    <a:pt x="9016" y="3723"/>
                  </a:cubicBezTo>
                  <a:cubicBezTo>
                    <a:pt x="8814" y="3075"/>
                    <a:pt x="8572" y="2421"/>
                    <a:pt x="8215" y="1841"/>
                  </a:cubicBezTo>
                  <a:cubicBezTo>
                    <a:pt x="7470" y="601"/>
                    <a:pt x="6138" y="0"/>
                    <a:pt x="4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3393200" y="1522400"/>
              <a:ext cx="36125" cy="16500"/>
            </a:xfrm>
            <a:custGeom>
              <a:avLst/>
              <a:gdLst/>
              <a:ahLst/>
              <a:cxnLst/>
              <a:rect l="l" t="t" r="r" b="b"/>
              <a:pathLst>
                <a:path w="1445" h="660" extrusionOk="0">
                  <a:moveTo>
                    <a:pt x="910" y="1"/>
                  </a:moveTo>
                  <a:cubicBezTo>
                    <a:pt x="552" y="1"/>
                    <a:pt x="94" y="70"/>
                    <a:pt x="0" y="78"/>
                  </a:cubicBezTo>
                  <a:cubicBezTo>
                    <a:pt x="61" y="271"/>
                    <a:pt x="116" y="464"/>
                    <a:pt x="162" y="660"/>
                  </a:cubicBezTo>
                  <a:cubicBezTo>
                    <a:pt x="557" y="553"/>
                    <a:pt x="995" y="478"/>
                    <a:pt x="1320" y="230"/>
                  </a:cubicBezTo>
                  <a:cubicBezTo>
                    <a:pt x="1445" y="50"/>
                    <a:pt x="1213" y="1"/>
                    <a:pt x="9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3380725" y="1549625"/>
              <a:ext cx="27350" cy="162975"/>
            </a:xfrm>
            <a:custGeom>
              <a:avLst/>
              <a:gdLst/>
              <a:ahLst/>
              <a:cxnLst/>
              <a:rect l="l" t="t" r="r" b="b"/>
              <a:pathLst>
                <a:path w="1094" h="6519" extrusionOk="0">
                  <a:moveTo>
                    <a:pt x="401" y="0"/>
                  </a:moveTo>
                  <a:cubicBezTo>
                    <a:pt x="269" y="23"/>
                    <a:pt x="133" y="46"/>
                    <a:pt x="1" y="64"/>
                  </a:cubicBezTo>
                  <a:cubicBezTo>
                    <a:pt x="450" y="1946"/>
                    <a:pt x="615" y="3885"/>
                    <a:pt x="629" y="5816"/>
                  </a:cubicBezTo>
                  <a:cubicBezTo>
                    <a:pt x="629" y="5975"/>
                    <a:pt x="603" y="6156"/>
                    <a:pt x="638" y="6309"/>
                  </a:cubicBezTo>
                  <a:cubicBezTo>
                    <a:pt x="648" y="6398"/>
                    <a:pt x="758" y="6518"/>
                    <a:pt x="849" y="6518"/>
                  </a:cubicBezTo>
                  <a:cubicBezTo>
                    <a:pt x="892" y="6518"/>
                    <a:pt x="930" y="6492"/>
                    <a:pt x="952" y="6425"/>
                  </a:cubicBezTo>
                  <a:cubicBezTo>
                    <a:pt x="1093" y="4274"/>
                    <a:pt x="860" y="2101"/>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3334050" y="1741850"/>
              <a:ext cx="41300" cy="36475"/>
            </a:xfrm>
            <a:custGeom>
              <a:avLst/>
              <a:gdLst/>
              <a:ahLst/>
              <a:cxnLst/>
              <a:rect l="l" t="t" r="r" b="b"/>
              <a:pathLst>
                <a:path w="1652" h="1459" extrusionOk="0">
                  <a:moveTo>
                    <a:pt x="737" y="0"/>
                  </a:moveTo>
                  <a:cubicBezTo>
                    <a:pt x="40" y="0"/>
                    <a:pt x="1" y="882"/>
                    <a:pt x="291" y="1352"/>
                  </a:cubicBezTo>
                  <a:cubicBezTo>
                    <a:pt x="319" y="1416"/>
                    <a:pt x="389" y="1458"/>
                    <a:pt x="459" y="1458"/>
                  </a:cubicBezTo>
                  <a:cubicBezTo>
                    <a:pt x="484" y="1458"/>
                    <a:pt x="508" y="1453"/>
                    <a:pt x="531" y="1442"/>
                  </a:cubicBezTo>
                  <a:cubicBezTo>
                    <a:pt x="868" y="1269"/>
                    <a:pt x="185" y="710"/>
                    <a:pt x="614" y="390"/>
                  </a:cubicBezTo>
                  <a:cubicBezTo>
                    <a:pt x="644" y="376"/>
                    <a:pt x="673" y="370"/>
                    <a:pt x="702" y="370"/>
                  </a:cubicBezTo>
                  <a:cubicBezTo>
                    <a:pt x="865" y="370"/>
                    <a:pt x="1004" y="573"/>
                    <a:pt x="1090" y="695"/>
                  </a:cubicBezTo>
                  <a:cubicBezTo>
                    <a:pt x="1223" y="847"/>
                    <a:pt x="1221" y="1250"/>
                    <a:pt x="1452" y="1250"/>
                  </a:cubicBezTo>
                  <a:cubicBezTo>
                    <a:pt x="1476" y="1250"/>
                    <a:pt x="1502" y="1246"/>
                    <a:pt x="1531" y="1237"/>
                  </a:cubicBezTo>
                  <a:cubicBezTo>
                    <a:pt x="1623" y="1191"/>
                    <a:pt x="1652" y="1093"/>
                    <a:pt x="1620" y="992"/>
                  </a:cubicBezTo>
                  <a:cubicBezTo>
                    <a:pt x="1482" y="580"/>
                    <a:pt x="1228" y="90"/>
                    <a:pt x="761" y="1"/>
                  </a:cubicBezTo>
                  <a:cubicBezTo>
                    <a:pt x="753" y="1"/>
                    <a:pt x="745"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a:off x="3391475" y="1762575"/>
              <a:ext cx="36400" cy="50925"/>
            </a:xfrm>
            <a:custGeom>
              <a:avLst/>
              <a:gdLst/>
              <a:ahLst/>
              <a:cxnLst/>
              <a:rect l="l" t="t" r="r" b="b"/>
              <a:pathLst>
                <a:path w="1456" h="2037" extrusionOk="0">
                  <a:moveTo>
                    <a:pt x="388" y="727"/>
                  </a:moveTo>
                  <a:cubicBezTo>
                    <a:pt x="389" y="727"/>
                    <a:pt x="389" y="729"/>
                    <a:pt x="387" y="731"/>
                  </a:cubicBezTo>
                  <a:lnTo>
                    <a:pt x="387" y="728"/>
                  </a:lnTo>
                  <a:cubicBezTo>
                    <a:pt x="387" y="727"/>
                    <a:pt x="388" y="727"/>
                    <a:pt x="388" y="727"/>
                  </a:cubicBezTo>
                  <a:close/>
                  <a:moveTo>
                    <a:pt x="983" y="0"/>
                  </a:moveTo>
                  <a:cubicBezTo>
                    <a:pt x="959" y="0"/>
                    <a:pt x="933" y="6"/>
                    <a:pt x="905" y="19"/>
                  </a:cubicBezTo>
                  <a:cubicBezTo>
                    <a:pt x="577" y="189"/>
                    <a:pt x="0" y="322"/>
                    <a:pt x="29" y="783"/>
                  </a:cubicBezTo>
                  <a:cubicBezTo>
                    <a:pt x="90" y="1085"/>
                    <a:pt x="450" y="1077"/>
                    <a:pt x="692" y="1120"/>
                  </a:cubicBezTo>
                  <a:cubicBezTo>
                    <a:pt x="368" y="1454"/>
                    <a:pt x="258" y="2036"/>
                    <a:pt x="709" y="2036"/>
                  </a:cubicBezTo>
                  <a:cubicBezTo>
                    <a:pt x="784" y="2036"/>
                    <a:pt x="874" y="2020"/>
                    <a:pt x="980" y="1985"/>
                  </a:cubicBezTo>
                  <a:cubicBezTo>
                    <a:pt x="1142" y="1924"/>
                    <a:pt x="1456" y="1947"/>
                    <a:pt x="1433" y="1696"/>
                  </a:cubicBezTo>
                  <a:cubicBezTo>
                    <a:pt x="1402" y="1584"/>
                    <a:pt x="1332" y="1549"/>
                    <a:pt x="1245" y="1549"/>
                  </a:cubicBezTo>
                  <a:cubicBezTo>
                    <a:pt x="1102" y="1549"/>
                    <a:pt x="915" y="1644"/>
                    <a:pt x="790" y="1653"/>
                  </a:cubicBezTo>
                  <a:cubicBezTo>
                    <a:pt x="842" y="1501"/>
                    <a:pt x="934" y="1391"/>
                    <a:pt x="1041" y="1273"/>
                  </a:cubicBezTo>
                  <a:cubicBezTo>
                    <a:pt x="1430" y="745"/>
                    <a:pt x="732" y="771"/>
                    <a:pt x="407" y="702"/>
                  </a:cubicBezTo>
                  <a:cubicBezTo>
                    <a:pt x="444" y="656"/>
                    <a:pt x="505" y="621"/>
                    <a:pt x="551" y="587"/>
                  </a:cubicBezTo>
                  <a:cubicBezTo>
                    <a:pt x="709" y="492"/>
                    <a:pt x="891" y="428"/>
                    <a:pt x="1055" y="351"/>
                  </a:cubicBezTo>
                  <a:cubicBezTo>
                    <a:pt x="1241" y="263"/>
                    <a:pt x="1149"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6"/>
            <p:cNvSpPr/>
            <p:nvPr/>
          </p:nvSpPr>
          <p:spPr>
            <a:xfrm>
              <a:off x="3461500" y="1741200"/>
              <a:ext cx="250" cy="325"/>
            </a:xfrm>
            <a:custGeom>
              <a:avLst/>
              <a:gdLst/>
              <a:ahLst/>
              <a:cxnLst/>
              <a:rect l="l" t="t" r="r" b="b"/>
              <a:pathLst>
                <a:path w="10" h="13" extrusionOk="0">
                  <a:moveTo>
                    <a:pt x="9" y="1"/>
                  </a:moveTo>
                  <a:cubicBezTo>
                    <a:pt x="6" y="7"/>
                    <a:pt x="1" y="9"/>
                    <a:pt x="1" y="12"/>
                  </a:cubicBezTo>
                  <a:cubicBezTo>
                    <a:pt x="6" y="9"/>
                    <a:pt x="9" y="1"/>
                    <a:pt x="9" y="1"/>
                  </a:cubicBezTo>
                  <a:close/>
                </a:path>
              </a:pathLst>
            </a:custGeom>
            <a:solidFill>
              <a:srgbClr val="680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6"/>
            <p:cNvSpPr/>
            <p:nvPr/>
          </p:nvSpPr>
          <p:spPr>
            <a:xfrm>
              <a:off x="3462875" y="1739275"/>
              <a:ext cx="250" cy="150"/>
            </a:xfrm>
            <a:custGeom>
              <a:avLst/>
              <a:gdLst/>
              <a:ahLst/>
              <a:cxnLst/>
              <a:rect l="l" t="t" r="r" b="b"/>
              <a:pathLst>
                <a:path w="10" h="6" extrusionOk="0">
                  <a:moveTo>
                    <a:pt x="9" y="0"/>
                  </a:moveTo>
                  <a:lnTo>
                    <a:pt x="0" y="6"/>
                  </a:lnTo>
                  <a:close/>
                </a:path>
              </a:pathLst>
            </a:custGeom>
            <a:solidFill>
              <a:srgbClr val="680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6"/>
            <p:cNvSpPr/>
            <p:nvPr/>
          </p:nvSpPr>
          <p:spPr>
            <a:xfrm>
              <a:off x="3459700" y="1749125"/>
              <a:ext cx="200" cy="475"/>
            </a:xfrm>
            <a:custGeom>
              <a:avLst/>
              <a:gdLst/>
              <a:ahLst/>
              <a:cxnLst/>
              <a:rect l="l" t="t" r="r" b="b"/>
              <a:pathLst>
                <a:path w="8" h="19" extrusionOk="0">
                  <a:moveTo>
                    <a:pt x="1" y="1"/>
                  </a:moveTo>
                  <a:lnTo>
                    <a:pt x="1" y="15"/>
                  </a:lnTo>
                  <a:cubicBezTo>
                    <a:pt x="2" y="18"/>
                    <a:pt x="4" y="19"/>
                    <a:pt x="5" y="19"/>
                  </a:cubicBezTo>
                  <a:cubicBezTo>
                    <a:pt x="7" y="19"/>
                    <a:pt x="7" y="11"/>
                    <a:pt x="1" y="1"/>
                  </a:cubicBezTo>
                  <a:close/>
                </a:path>
              </a:pathLst>
            </a:custGeom>
            <a:solidFill>
              <a:srgbClr val="680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6"/>
            <p:cNvSpPr/>
            <p:nvPr/>
          </p:nvSpPr>
          <p:spPr>
            <a:xfrm>
              <a:off x="3448850" y="1728125"/>
              <a:ext cx="37700" cy="33500"/>
            </a:xfrm>
            <a:custGeom>
              <a:avLst/>
              <a:gdLst/>
              <a:ahLst/>
              <a:cxnLst/>
              <a:rect l="l" t="t" r="r" b="b"/>
              <a:pathLst>
                <a:path w="1508" h="1340" extrusionOk="0">
                  <a:moveTo>
                    <a:pt x="710" y="0"/>
                  </a:moveTo>
                  <a:cubicBezTo>
                    <a:pt x="458" y="0"/>
                    <a:pt x="212" y="182"/>
                    <a:pt x="95" y="619"/>
                  </a:cubicBezTo>
                  <a:cubicBezTo>
                    <a:pt x="1" y="1131"/>
                    <a:pt x="189" y="1339"/>
                    <a:pt x="337" y="1339"/>
                  </a:cubicBezTo>
                  <a:cubicBezTo>
                    <a:pt x="447" y="1339"/>
                    <a:pt x="535" y="1222"/>
                    <a:pt x="463" y="1028"/>
                  </a:cubicBezTo>
                  <a:cubicBezTo>
                    <a:pt x="449" y="971"/>
                    <a:pt x="443" y="910"/>
                    <a:pt x="435" y="852"/>
                  </a:cubicBezTo>
                  <a:lnTo>
                    <a:pt x="435" y="838"/>
                  </a:lnTo>
                  <a:cubicBezTo>
                    <a:pt x="440" y="777"/>
                    <a:pt x="443" y="720"/>
                    <a:pt x="458" y="659"/>
                  </a:cubicBezTo>
                  <a:cubicBezTo>
                    <a:pt x="472" y="616"/>
                    <a:pt x="487" y="570"/>
                    <a:pt x="504" y="532"/>
                  </a:cubicBezTo>
                  <a:lnTo>
                    <a:pt x="512" y="521"/>
                  </a:lnTo>
                  <a:cubicBezTo>
                    <a:pt x="527" y="492"/>
                    <a:pt x="541" y="475"/>
                    <a:pt x="559" y="449"/>
                  </a:cubicBezTo>
                  <a:lnTo>
                    <a:pt x="567" y="437"/>
                  </a:lnTo>
                  <a:cubicBezTo>
                    <a:pt x="613" y="391"/>
                    <a:pt x="697" y="360"/>
                    <a:pt x="723" y="360"/>
                  </a:cubicBezTo>
                  <a:cubicBezTo>
                    <a:pt x="763" y="362"/>
                    <a:pt x="838" y="374"/>
                    <a:pt x="855" y="400"/>
                  </a:cubicBezTo>
                  <a:cubicBezTo>
                    <a:pt x="879" y="409"/>
                    <a:pt x="884" y="417"/>
                    <a:pt x="907" y="434"/>
                  </a:cubicBezTo>
                  <a:cubicBezTo>
                    <a:pt x="907" y="437"/>
                    <a:pt x="910" y="437"/>
                    <a:pt x="916" y="437"/>
                  </a:cubicBezTo>
                  <a:cubicBezTo>
                    <a:pt x="933" y="463"/>
                    <a:pt x="976" y="504"/>
                    <a:pt x="994" y="544"/>
                  </a:cubicBezTo>
                  <a:cubicBezTo>
                    <a:pt x="1080" y="697"/>
                    <a:pt x="1121" y="881"/>
                    <a:pt x="1126" y="1057"/>
                  </a:cubicBezTo>
                  <a:cubicBezTo>
                    <a:pt x="1143" y="1163"/>
                    <a:pt x="1223" y="1211"/>
                    <a:pt x="1304" y="1211"/>
                  </a:cubicBezTo>
                  <a:cubicBezTo>
                    <a:pt x="1405" y="1211"/>
                    <a:pt x="1507" y="1135"/>
                    <a:pt x="1487" y="1005"/>
                  </a:cubicBezTo>
                  <a:cubicBezTo>
                    <a:pt x="1501" y="425"/>
                    <a:pt x="1097"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6"/>
            <p:cNvSpPr/>
            <p:nvPr/>
          </p:nvSpPr>
          <p:spPr>
            <a:xfrm>
              <a:off x="3503325" y="1788475"/>
              <a:ext cx="13050" cy="11500"/>
            </a:xfrm>
            <a:custGeom>
              <a:avLst/>
              <a:gdLst/>
              <a:ahLst/>
              <a:cxnLst/>
              <a:rect l="l" t="t" r="r" b="b"/>
              <a:pathLst>
                <a:path w="522" h="460" extrusionOk="0">
                  <a:moveTo>
                    <a:pt x="224" y="266"/>
                  </a:moveTo>
                  <a:cubicBezTo>
                    <a:pt x="229" y="270"/>
                    <a:pt x="235" y="277"/>
                    <a:pt x="243" y="280"/>
                  </a:cubicBezTo>
                  <a:lnTo>
                    <a:pt x="243" y="280"/>
                  </a:lnTo>
                  <a:cubicBezTo>
                    <a:pt x="240" y="280"/>
                    <a:pt x="237" y="279"/>
                    <a:pt x="236" y="277"/>
                  </a:cubicBezTo>
                  <a:lnTo>
                    <a:pt x="224" y="266"/>
                  </a:lnTo>
                  <a:close/>
                  <a:moveTo>
                    <a:pt x="275" y="0"/>
                  </a:moveTo>
                  <a:cubicBezTo>
                    <a:pt x="139" y="0"/>
                    <a:pt x="1" y="115"/>
                    <a:pt x="37" y="269"/>
                  </a:cubicBezTo>
                  <a:cubicBezTo>
                    <a:pt x="64" y="400"/>
                    <a:pt x="163" y="460"/>
                    <a:pt x="263" y="460"/>
                  </a:cubicBezTo>
                  <a:cubicBezTo>
                    <a:pt x="392" y="460"/>
                    <a:pt x="521" y="359"/>
                    <a:pt x="495" y="185"/>
                  </a:cubicBezTo>
                  <a:cubicBezTo>
                    <a:pt x="486" y="147"/>
                    <a:pt x="469" y="107"/>
                    <a:pt x="443" y="78"/>
                  </a:cubicBezTo>
                  <a:cubicBezTo>
                    <a:pt x="443" y="78"/>
                    <a:pt x="443" y="75"/>
                    <a:pt x="440" y="75"/>
                  </a:cubicBezTo>
                  <a:cubicBezTo>
                    <a:pt x="396" y="23"/>
                    <a:pt x="336" y="0"/>
                    <a:pt x="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6"/>
            <p:cNvSpPr/>
            <p:nvPr/>
          </p:nvSpPr>
          <p:spPr>
            <a:xfrm>
              <a:off x="3470700" y="1803550"/>
              <a:ext cx="18100" cy="14850"/>
            </a:xfrm>
            <a:custGeom>
              <a:avLst/>
              <a:gdLst/>
              <a:ahLst/>
              <a:cxnLst/>
              <a:rect l="l" t="t" r="r" b="b"/>
              <a:pathLst>
                <a:path w="724" h="594" extrusionOk="0">
                  <a:moveTo>
                    <a:pt x="333" y="323"/>
                  </a:moveTo>
                  <a:cubicBezTo>
                    <a:pt x="345" y="331"/>
                    <a:pt x="350" y="346"/>
                    <a:pt x="362" y="357"/>
                  </a:cubicBezTo>
                  <a:cubicBezTo>
                    <a:pt x="353" y="351"/>
                    <a:pt x="350" y="343"/>
                    <a:pt x="345" y="340"/>
                  </a:cubicBezTo>
                  <a:cubicBezTo>
                    <a:pt x="339" y="331"/>
                    <a:pt x="336" y="328"/>
                    <a:pt x="333" y="323"/>
                  </a:cubicBezTo>
                  <a:close/>
                  <a:moveTo>
                    <a:pt x="390" y="0"/>
                  </a:moveTo>
                  <a:cubicBezTo>
                    <a:pt x="179" y="0"/>
                    <a:pt x="1" y="295"/>
                    <a:pt x="163" y="481"/>
                  </a:cubicBezTo>
                  <a:cubicBezTo>
                    <a:pt x="223" y="559"/>
                    <a:pt x="307" y="594"/>
                    <a:pt x="390" y="594"/>
                  </a:cubicBezTo>
                  <a:cubicBezTo>
                    <a:pt x="557" y="594"/>
                    <a:pt x="723" y="454"/>
                    <a:pt x="690" y="253"/>
                  </a:cubicBezTo>
                  <a:cubicBezTo>
                    <a:pt x="676" y="158"/>
                    <a:pt x="613" y="52"/>
                    <a:pt x="512" y="34"/>
                  </a:cubicBezTo>
                  <a:cubicBezTo>
                    <a:pt x="471" y="11"/>
                    <a:pt x="430" y="0"/>
                    <a:pt x="3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6"/>
            <p:cNvSpPr/>
            <p:nvPr/>
          </p:nvSpPr>
          <p:spPr>
            <a:xfrm>
              <a:off x="3341750" y="1801200"/>
              <a:ext cx="14225" cy="13250"/>
            </a:xfrm>
            <a:custGeom>
              <a:avLst/>
              <a:gdLst/>
              <a:ahLst/>
              <a:cxnLst/>
              <a:rect l="l" t="t" r="r" b="b"/>
              <a:pathLst>
                <a:path w="569" h="530" extrusionOk="0">
                  <a:moveTo>
                    <a:pt x="311" y="0"/>
                  </a:moveTo>
                  <a:cubicBezTo>
                    <a:pt x="158" y="0"/>
                    <a:pt x="0" y="139"/>
                    <a:pt x="35" y="307"/>
                  </a:cubicBezTo>
                  <a:cubicBezTo>
                    <a:pt x="59" y="437"/>
                    <a:pt x="178" y="530"/>
                    <a:pt x="307" y="530"/>
                  </a:cubicBezTo>
                  <a:cubicBezTo>
                    <a:pt x="321" y="530"/>
                    <a:pt x="335" y="528"/>
                    <a:pt x="349" y="526"/>
                  </a:cubicBezTo>
                  <a:cubicBezTo>
                    <a:pt x="462" y="506"/>
                    <a:pt x="551" y="405"/>
                    <a:pt x="563" y="290"/>
                  </a:cubicBezTo>
                  <a:cubicBezTo>
                    <a:pt x="568" y="209"/>
                    <a:pt x="545" y="123"/>
                    <a:pt x="482" y="77"/>
                  </a:cubicBezTo>
                  <a:cubicBezTo>
                    <a:pt x="434" y="23"/>
                    <a:pt x="373" y="0"/>
                    <a:pt x="3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6"/>
            <p:cNvSpPr/>
            <p:nvPr/>
          </p:nvSpPr>
          <p:spPr>
            <a:xfrm>
              <a:off x="3506025" y="1750750"/>
              <a:ext cx="14225" cy="13275"/>
            </a:xfrm>
            <a:custGeom>
              <a:avLst/>
              <a:gdLst/>
              <a:ahLst/>
              <a:cxnLst/>
              <a:rect l="l" t="t" r="r" b="b"/>
              <a:pathLst>
                <a:path w="569" h="531" extrusionOk="0">
                  <a:moveTo>
                    <a:pt x="311" y="1"/>
                  </a:moveTo>
                  <a:cubicBezTo>
                    <a:pt x="158" y="1"/>
                    <a:pt x="1" y="140"/>
                    <a:pt x="35" y="308"/>
                  </a:cubicBezTo>
                  <a:cubicBezTo>
                    <a:pt x="59" y="438"/>
                    <a:pt x="178" y="530"/>
                    <a:pt x="307" y="530"/>
                  </a:cubicBezTo>
                  <a:cubicBezTo>
                    <a:pt x="321" y="530"/>
                    <a:pt x="335" y="529"/>
                    <a:pt x="350" y="527"/>
                  </a:cubicBezTo>
                  <a:cubicBezTo>
                    <a:pt x="462" y="507"/>
                    <a:pt x="551" y="406"/>
                    <a:pt x="563" y="290"/>
                  </a:cubicBezTo>
                  <a:cubicBezTo>
                    <a:pt x="569" y="215"/>
                    <a:pt x="548" y="123"/>
                    <a:pt x="482" y="77"/>
                  </a:cubicBezTo>
                  <a:cubicBezTo>
                    <a:pt x="435" y="24"/>
                    <a:pt x="373" y="1"/>
                    <a:pt x="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3" name="Google Shape;1373;p36"/>
          <p:cNvGrpSpPr/>
          <p:nvPr/>
        </p:nvGrpSpPr>
        <p:grpSpPr>
          <a:xfrm rot="-3689626" flipH="1">
            <a:off x="7682538" y="240325"/>
            <a:ext cx="805353" cy="1078203"/>
            <a:chOff x="2961675" y="3275575"/>
            <a:chExt cx="426875" cy="571525"/>
          </a:xfrm>
        </p:grpSpPr>
        <p:sp>
          <p:nvSpPr>
            <p:cNvPr id="1374" name="Google Shape;1374;p36"/>
            <p:cNvSpPr/>
            <p:nvPr/>
          </p:nvSpPr>
          <p:spPr>
            <a:xfrm>
              <a:off x="3020250" y="3413900"/>
              <a:ext cx="360725" cy="423850"/>
            </a:xfrm>
            <a:custGeom>
              <a:avLst/>
              <a:gdLst/>
              <a:ahLst/>
              <a:cxnLst/>
              <a:rect l="l" t="t" r="r" b="b"/>
              <a:pathLst>
                <a:path w="14429" h="16954" extrusionOk="0">
                  <a:moveTo>
                    <a:pt x="4750" y="482"/>
                  </a:moveTo>
                  <a:cubicBezTo>
                    <a:pt x="4847" y="482"/>
                    <a:pt x="4940" y="497"/>
                    <a:pt x="5021" y="540"/>
                  </a:cubicBezTo>
                  <a:cubicBezTo>
                    <a:pt x="5295" y="684"/>
                    <a:pt x="5347" y="1001"/>
                    <a:pt x="5163" y="1238"/>
                  </a:cubicBezTo>
                  <a:cubicBezTo>
                    <a:pt x="5056" y="1370"/>
                    <a:pt x="4906" y="1457"/>
                    <a:pt x="4765" y="1549"/>
                  </a:cubicBezTo>
                  <a:cubicBezTo>
                    <a:pt x="4592" y="1655"/>
                    <a:pt x="4413" y="1753"/>
                    <a:pt x="4229" y="1840"/>
                  </a:cubicBezTo>
                  <a:cubicBezTo>
                    <a:pt x="3843" y="2024"/>
                    <a:pt x="3439" y="2160"/>
                    <a:pt x="3033" y="2278"/>
                  </a:cubicBezTo>
                  <a:cubicBezTo>
                    <a:pt x="2691" y="2380"/>
                    <a:pt x="2302" y="2524"/>
                    <a:pt x="1936" y="2524"/>
                  </a:cubicBezTo>
                  <a:cubicBezTo>
                    <a:pt x="1919" y="2524"/>
                    <a:pt x="1902" y="2524"/>
                    <a:pt x="1886" y="2523"/>
                  </a:cubicBezTo>
                  <a:cubicBezTo>
                    <a:pt x="1675" y="2517"/>
                    <a:pt x="1462" y="2408"/>
                    <a:pt x="1404" y="2192"/>
                  </a:cubicBezTo>
                  <a:cubicBezTo>
                    <a:pt x="1370" y="2071"/>
                    <a:pt x="1390" y="1944"/>
                    <a:pt x="1459" y="1840"/>
                  </a:cubicBezTo>
                  <a:cubicBezTo>
                    <a:pt x="1468" y="1817"/>
                    <a:pt x="1482" y="1797"/>
                    <a:pt x="1505" y="1779"/>
                  </a:cubicBezTo>
                  <a:cubicBezTo>
                    <a:pt x="1995" y="1327"/>
                    <a:pt x="2664" y="1053"/>
                    <a:pt x="3289" y="843"/>
                  </a:cubicBezTo>
                  <a:cubicBezTo>
                    <a:pt x="3592" y="736"/>
                    <a:pt x="3892" y="647"/>
                    <a:pt x="4206" y="575"/>
                  </a:cubicBezTo>
                  <a:cubicBezTo>
                    <a:pt x="4366" y="539"/>
                    <a:pt x="4565" y="482"/>
                    <a:pt x="4750" y="482"/>
                  </a:cubicBezTo>
                  <a:close/>
                  <a:moveTo>
                    <a:pt x="9238" y="8627"/>
                  </a:moveTo>
                  <a:cubicBezTo>
                    <a:pt x="9249" y="8627"/>
                    <a:pt x="9259" y="8627"/>
                    <a:pt x="9270" y="8627"/>
                  </a:cubicBezTo>
                  <a:cubicBezTo>
                    <a:pt x="9460" y="8633"/>
                    <a:pt x="9630" y="8734"/>
                    <a:pt x="9762" y="8864"/>
                  </a:cubicBezTo>
                  <a:cubicBezTo>
                    <a:pt x="9932" y="9037"/>
                    <a:pt x="10028" y="9276"/>
                    <a:pt x="10105" y="9506"/>
                  </a:cubicBezTo>
                  <a:cubicBezTo>
                    <a:pt x="10137" y="9610"/>
                    <a:pt x="10042" y="9711"/>
                    <a:pt x="9950" y="9734"/>
                  </a:cubicBezTo>
                  <a:cubicBezTo>
                    <a:pt x="9937" y="9737"/>
                    <a:pt x="9924" y="9738"/>
                    <a:pt x="9911" y="9738"/>
                  </a:cubicBezTo>
                  <a:cubicBezTo>
                    <a:pt x="9818" y="9738"/>
                    <a:pt x="9747" y="9665"/>
                    <a:pt x="9722" y="9578"/>
                  </a:cubicBezTo>
                  <a:cubicBezTo>
                    <a:pt x="9719" y="9570"/>
                    <a:pt x="9719" y="9564"/>
                    <a:pt x="9716" y="9555"/>
                  </a:cubicBezTo>
                  <a:lnTo>
                    <a:pt x="9716" y="9552"/>
                  </a:lnTo>
                  <a:cubicBezTo>
                    <a:pt x="9711" y="9538"/>
                    <a:pt x="9705" y="9527"/>
                    <a:pt x="9702" y="9512"/>
                  </a:cubicBezTo>
                  <a:cubicBezTo>
                    <a:pt x="9690" y="9483"/>
                    <a:pt x="9679" y="9452"/>
                    <a:pt x="9664" y="9423"/>
                  </a:cubicBezTo>
                  <a:cubicBezTo>
                    <a:pt x="9644" y="9374"/>
                    <a:pt x="9618" y="9322"/>
                    <a:pt x="9589" y="9276"/>
                  </a:cubicBezTo>
                  <a:cubicBezTo>
                    <a:pt x="9587" y="9266"/>
                    <a:pt x="9578" y="9260"/>
                    <a:pt x="9574" y="9252"/>
                  </a:cubicBezTo>
                  <a:lnTo>
                    <a:pt x="9574" y="9252"/>
                  </a:lnTo>
                  <a:cubicBezTo>
                    <a:pt x="9574" y="9252"/>
                    <a:pt x="9575" y="9252"/>
                    <a:pt x="9575" y="9253"/>
                  </a:cubicBezTo>
                  <a:lnTo>
                    <a:pt x="9572" y="9247"/>
                  </a:lnTo>
                  <a:lnTo>
                    <a:pt x="9572" y="9247"/>
                  </a:lnTo>
                  <a:cubicBezTo>
                    <a:pt x="9573" y="9249"/>
                    <a:pt x="9573" y="9250"/>
                    <a:pt x="9574" y="9252"/>
                  </a:cubicBezTo>
                  <a:lnTo>
                    <a:pt x="9574" y="9252"/>
                  </a:lnTo>
                  <a:cubicBezTo>
                    <a:pt x="9571" y="9249"/>
                    <a:pt x="9566" y="9246"/>
                    <a:pt x="9566" y="9238"/>
                  </a:cubicBezTo>
                  <a:lnTo>
                    <a:pt x="9564" y="9235"/>
                  </a:lnTo>
                  <a:lnTo>
                    <a:pt x="9520" y="9181"/>
                  </a:lnTo>
                  <a:cubicBezTo>
                    <a:pt x="9506" y="9166"/>
                    <a:pt x="9491" y="9149"/>
                    <a:pt x="9480" y="9135"/>
                  </a:cubicBezTo>
                  <a:cubicBezTo>
                    <a:pt x="9474" y="9129"/>
                    <a:pt x="9466" y="9120"/>
                    <a:pt x="9457" y="9114"/>
                  </a:cubicBezTo>
                  <a:cubicBezTo>
                    <a:pt x="9445" y="9109"/>
                    <a:pt x="9437" y="9106"/>
                    <a:pt x="9437" y="9103"/>
                  </a:cubicBezTo>
                  <a:cubicBezTo>
                    <a:pt x="9417" y="9086"/>
                    <a:pt x="9391" y="9065"/>
                    <a:pt x="9370" y="9051"/>
                  </a:cubicBezTo>
                  <a:lnTo>
                    <a:pt x="9365" y="9048"/>
                  </a:lnTo>
                  <a:lnTo>
                    <a:pt x="9362" y="9048"/>
                  </a:lnTo>
                  <a:cubicBezTo>
                    <a:pt x="9350" y="9045"/>
                    <a:pt x="9342" y="9037"/>
                    <a:pt x="9327" y="9034"/>
                  </a:cubicBezTo>
                  <a:lnTo>
                    <a:pt x="9284" y="9022"/>
                  </a:lnTo>
                  <a:lnTo>
                    <a:pt x="9278" y="9022"/>
                  </a:lnTo>
                  <a:cubicBezTo>
                    <a:pt x="9264" y="9022"/>
                    <a:pt x="9249" y="9019"/>
                    <a:pt x="9235" y="9019"/>
                  </a:cubicBezTo>
                  <a:lnTo>
                    <a:pt x="9229" y="9019"/>
                  </a:lnTo>
                  <a:cubicBezTo>
                    <a:pt x="9206" y="9022"/>
                    <a:pt x="9186" y="9025"/>
                    <a:pt x="9163" y="9034"/>
                  </a:cubicBezTo>
                  <a:lnTo>
                    <a:pt x="9120" y="9054"/>
                  </a:lnTo>
                  <a:lnTo>
                    <a:pt x="9117" y="9054"/>
                  </a:lnTo>
                  <a:cubicBezTo>
                    <a:pt x="9105" y="9063"/>
                    <a:pt x="9100" y="9071"/>
                    <a:pt x="9088" y="9077"/>
                  </a:cubicBezTo>
                  <a:cubicBezTo>
                    <a:pt x="9076" y="9083"/>
                    <a:pt x="9071" y="9094"/>
                    <a:pt x="9062" y="9103"/>
                  </a:cubicBezTo>
                  <a:cubicBezTo>
                    <a:pt x="9059" y="9106"/>
                    <a:pt x="9059" y="9109"/>
                    <a:pt x="9056" y="9109"/>
                  </a:cubicBezTo>
                  <a:cubicBezTo>
                    <a:pt x="9042" y="9126"/>
                    <a:pt x="9030" y="9146"/>
                    <a:pt x="9025" y="9163"/>
                  </a:cubicBezTo>
                  <a:cubicBezTo>
                    <a:pt x="9025" y="9163"/>
                    <a:pt x="9025" y="9166"/>
                    <a:pt x="9019" y="9169"/>
                  </a:cubicBezTo>
                  <a:cubicBezTo>
                    <a:pt x="9019" y="9175"/>
                    <a:pt x="9016" y="9175"/>
                    <a:pt x="9016" y="9178"/>
                  </a:cubicBezTo>
                  <a:lnTo>
                    <a:pt x="9016" y="9181"/>
                  </a:lnTo>
                  <a:cubicBezTo>
                    <a:pt x="9013" y="9184"/>
                    <a:pt x="9010" y="9192"/>
                    <a:pt x="9010" y="9195"/>
                  </a:cubicBezTo>
                  <a:cubicBezTo>
                    <a:pt x="9004" y="9210"/>
                    <a:pt x="8999" y="9227"/>
                    <a:pt x="8996" y="9241"/>
                  </a:cubicBezTo>
                  <a:lnTo>
                    <a:pt x="8984" y="9284"/>
                  </a:lnTo>
                  <a:cubicBezTo>
                    <a:pt x="8981" y="9293"/>
                    <a:pt x="8981" y="9299"/>
                    <a:pt x="8981" y="9307"/>
                  </a:cubicBezTo>
                  <a:cubicBezTo>
                    <a:pt x="8973" y="9348"/>
                    <a:pt x="8973" y="9382"/>
                    <a:pt x="8973" y="9423"/>
                  </a:cubicBezTo>
                  <a:lnTo>
                    <a:pt x="8973" y="9452"/>
                  </a:lnTo>
                  <a:cubicBezTo>
                    <a:pt x="8976" y="9469"/>
                    <a:pt x="8976" y="9492"/>
                    <a:pt x="8981" y="9512"/>
                  </a:cubicBezTo>
                  <a:cubicBezTo>
                    <a:pt x="8987" y="9558"/>
                    <a:pt x="8996" y="9607"/>
                    <a:pt x="9004" y="9650"/>
                  </a:cubicBezTo>
                  <a:cubicBezTo>
                    <a:pt x="9010" y="9659"/>
                    <a:pt x="9030" y="9711"/>
                    <a:pt x="9027" y="9723"/>
                  </a:cubicBezTo>
                  <a:cubicBezTo>
                    <a:pt x="9033" y="9731"/>
                    <a:pt x="9039" y="9746"/>
                    <a:pt x="9042" y="9757"/>
                  </a:cubicBezTo>
                  <a:cubicBezTo>
                    <a:pt x="9062" y="9812"/>
                    <a:pt x="9085" y="9861"/>
                    <a:pt x="9114" y="9913"/>
                  </a:cubicBezTo>
                  <a:cubicBezTo>
                    <a:pt x="9160" y="10011"/>
                    <a:pt x="9117" y="10120"/>
                    <a:pt x="9025" y="10172"/>
                  </a:cubicBezTo>
                  <a:cubicBezTo>
                    <a:pt x="8998" y="10186"/>
                    <a:pt x="8970" y="10192"/>
                    <a:pt x="8942" y="10192"/>
                  </a:cubicBezTo>
                  <a:cubicBezTo>
                    <a:pt x="8869" y="10192"/>
                    <a:pt x="8798" y="10149"/>
                    <a:pt x="8765" y="10083"/>
                  </a:cubicBezTo>
                  <a:cubicBezTo>
                    <a:pt x="8644" y="9846"/>
                    <a:pt x="8566" y="9578"/>
                    <a:pt x="8592" y="9310"/>
                  </a:cubicBezTo>
                  <a:cubicBezTo>
                    <a:pt x="8610" y="9120"/>
                    <a:pt x="8682" y="8944"/>
                    <a:pt x="8814" y="8803"/>
                  </a:cubicBezTo>
                  <a:cubicBezTo>
                    <a:pt x="8922" y="8687"/>
                    <a:pt x="9081" y="8627"/>
                    <a:pt x="9238" y="8627"/>
                  </a:cubicBezTo>
                  <a:close/>
                  <a:moveTo>
                    <a:pt x="3087" y="10931"/>
                  </a:moveTo>
                  <a:cubicBezTo>
                    <a:pt x="3119" y="10931"/>
                    <a:pt x="3151" y="10933"/>
                    <a:pt x="3183" y="10939"/>
                  </a:cubicBezTo>
                  <a:cubicBezTo>
                    <a:pt x="3635" y="11017"/>
                    <a:pt x="3883" y="11455"/>
                    <a:pt x="3984" y="11870"/>
                  </a:cubicBezTo>
                  <a:cubicBezTo>
                    <a:pt x="4010" y="11973"/>
                    <a:pt x="3926" y="12074"/>
                    <a:pt x="3828" y="12097"/>
                  </a:cubicBezTo>
                  <a:cubicBezTo>
                    <a:pt x="3816" y="12100"/>
                    <a:pt x="3803" y="12101"/>
                    <a:pt x="3791" y="12101"/>
                  </a:cubicBezTo>
                  <a:cubicBezTo>
                    <a:pt x="3700" y="12101"/>
                    <a:pt x="3621" y="12028"/>
                    <a:pt x="3600" y="11942"/>
                  </a:cubicBezTo>
                  <a:cubicBezTo>
                    <a:pt x="3595" y="11910"/>
                    <a:pt x="3583" y="11873"/>
                    <a:pt x="3577" y="11841"/>
                  </a:cubicBezTo>
                  <a:cubicBezTo>
                    <a:pt x="3577" y="11838"/>
                    <a:pt x="3572" y="11829"/>
                    <a:pt x="3572" y="11824"/>
                  </a:cubicBezTo>
                  <a:lnTo>
                    <a:pt x="3569" y="11818"/>
                  </a:lnTo>
                  <a:lnTo>
                    <a:pt x="3569" y="11815"/>
                  </a:lnTo>
                  <a:lnTo>
                    <a:pt x="3569" y="11812"/>
                  </a:lnTo>
                  <a:lnTo>
                    <a:pt x="3566" y="11803"/>
                  </a:lnTo>
                  <a:lnTo>
                    <a:pt x="3566" y="11798"/>
                  </a:lnTo>
                  <a:cubicBezTo>
                    <a:pt x="3566" y="11789"/>
                    <a:pt x="3563" y="11786"/>
                    <a:pt x="3563" y="11783"/>
                  </a:cubicBezTo>
                  <a:cubicBezTo>
                    <a:pt x="3543" y="11731"/>
                    <a:pt x="3520" y="11682"/>
                    <a:pt x="3494" y="11630"/>
                  </a:cubicBezTo>
                  <a:cubicBezTo>
                    <a:pt x="3482" y="11610"/>
                    <a:pt x="3471" y="11593"/>
                    <a:pt x="3456" y="11570"/>
                  </a:cubicBezTo>
                  <a:lnTo>
                    <a:pt x="3453" y="11567"/>
                  </a:lnTo>
                  <a:cubicBezTo>
                    <a:pt x="3451" y="11564"/>
                    <a:pt x="3451" y="11558"/>
                    <a:pt x="3448" y="11556"/>
                  </a:cubicBezTo>
                  <a:cubicBezTo>
                    <a:pt x="3442" y="11553"/>
                    <a:pt x="3439" y="11544"/>
                    <a:pt x="3436" y="11541"/>
                  </a:cubicBezTo>
                  <a:cubicBezTo>
                    <a:pt x="3410" y="11507"/>
                    <a:pt x="3381" y="11472"/>
                    <a:pt x="3350" y="11440"/>
                  </a:cubicBezTo>
                  <a:lnTo>
                    <a:pt x="3327" y="11420"/>
                  </a:lnTo>
                  <a:cubicBezTo>
                    <a:pt x="3318" y="11409"/>
                    <a:pt x="3304" y="11400"/>
                    <a:pt x="3292" y="11391"/>
                  </a:cubicBezTo>
                  <a:cubicBezTo>
                    <a:pt x="3278" y="11383"/>
                    <a:pt x="3266" y="11371"/>
                    <a:pt x="3252" y="11365"/>
                  </a:cubicBezTo>
                  <a:cubicBezTo>
                    <a:pt x="3249" y="11365"/>
                    <a:pt x="3246" y="11362"/>
                    <a:pt x="3240" y="11357"/>
                  </a:cubicBezTo>
                  <a:lnTo>
                    <a:pt x="3234" y="11357"/>
                  </a:lnTo>
                  <a:cubicBezTo>
                    <a:pt x="3220" y="11354"/>
                    <a:pt x="3217" y="11351"/>
                    <a:pt x="3217" y="11351"/>
                  </a:cubicBezTo>
                  <a:cubicBezTo>
                    <a:pt x="3194" y="11342"/>
                    <a:pt x="3177" y="11337"/>
                    <a:pt x="3159" y="11328"/>
                  </a:cubicBezTo>
                  <a:lnTo>
                    <a:pt x="3151" y="11328"/>
                  </a:lnTo>
                  <a:cubicBezTo>
                    <a:pt x="3139" y="11328"/>
                    <a:pt x="3125" y="11325"/>
                    <a:pt x="3116" y="11325"/>
                  </a:cubicBezTo>
                  <a:lnTo>
                    <a:pt x="3064" y="11325"/>
                  </a:lnTo>
                  <a:cubicBezTo>
                    <a:pt x="3053" y="11328"/>
                    <a:pt x="3044" y="11328"/>
                    <a:pt x="3030" y="11334"/>
                  </a:cubicBezTo>
                  <a:cubicBezTo>
                    <a:pt x="3026" y="11334"/>
                    <a:pt x="3025" y="11335"/>
                    <a:pt x="3023" y="11335"/>
                  </a:cubicBezTo>
                  <a:cubicBezTo>
                    <a:pt x="3023" y="11335"/>
                    <a:pt x="3022" y="11335"/>
                    <a:pt x="3021" y="11334"/>
                  </a:cubicBezTo>
                  <a:cubicBezTo>
                    <a:pt x="3015" y="11339"/>
                    <a:pt x="3007" y="11339"/>
                    <a:pt x="3004" y="11342"/>
                  </a:cubicBezTo>
                  <a:cubicBezTo>
                    <a:pt x="2989" y="11351"/>
                    <a:pt x="2972" y="11357"/>
                    <a:pt x="2958" y="11365"/>
                  </a:cubicBezTo>
                  <a:lnTo>
                    <a:pt x="2958" y="11368"/>
                  </a:lnTo>
                  <a:cubicBezTo>
                    <a:pt x="2946" y="11377"/>
                    <a:pt x="2938" y="11383"/>
                    <a:pt x="2929" y="11391"/>
                  </a:cubicBezTo>
                  <a:cubicBezTo>
                    <a:pt x="2920" y="11394"/>
                    <a:pt x="2917" y="11406"/>
                    <a:pt x="2909" y="11411"/>
                  </a:cubicBezTo>
                  <a:cubicBezTo>
                    <a:pt x="2906" y="11414"/>
                    <a:pt x="2906" y="11420"/>
                    <a:pt x="2903" y="11420"/>
                  </a:cubicBezTo>
                  <a:cubicBezTo>
                    <a:pt x="2900" y="11420"/>
                    <a:pt x="2900" y="11423"/>
                    <a:pt x="2900" y="11423"/>
                  </a:cubicBezTo>
                  <a:lnTo>
                    <a:pt x="2889" y="11435"/>
                  </a:lnTo>
                  <a:lnTo>
                    <a:pt x="2866" y="11466"/>
                  </a:lnTo>
                  <a:cubicBezTo>
                    <a:pt x="2866" y="11469"/>
                    <a:pt x="2863" y="11469"/>
                    <a:pt x="2863" y="11478"/>
                  </a:cubicBezTo>
                  <a:cubicBezTo>
                    <a:pt x="2848" y="11507"/>
                    <a:pt x="2837" y="11535"/>
                    <a:pt x="2831" y="11567"/>
                  </a:cubicBezTo>
                  <a:cubicBezTo>
                    <a:pt x="2834" y="11567"/>
                    <a:pt x="2831" y="11573"/>
                    <a:pt x="2822" y="11587"/>
                  </a:cubicBezTo>
                  <a:cubicBezTo>
                    <a:pt x="2822" y="11602"/>
                    <a:pt x="2819" y="11622"/>
                    <a:pt x="2819" y="11636"/>
                  </a:cubicBezTo>
                  <a:cubicBezTo>
                    <a:pt x="2817" y="11656"/>
                    <a:pt x="2817" y="11679"/>
                    <a:pt x="2817" y="11700"/>
                  </a:cubicBezTo>
                  <a:lnTo>
                    <a:pt x="2817" y="11726"/>
                  </a:lnTo>
                  <a:lnTo>
                    <a:pt x="2817" y="11728"/>
                  </a:lnTo>
                  <a:lnTo>
                    <a:pt x="2817" y="11731"/>
                  </a:lnTo>
                  <a:lnTo>
                    <a:pt x="2817" y="11740"/>
                  </a:lnTo>
                  <a:cubicBezTo>
                    <a:pt x="2817" y="11743"/>
                    <a:pt x="2817" y="11746"/>
                    <a:pt x="2819" y="11746"/>
                  </a:cubicBezTo>
                  <a:lnTo>
                    <a:pt x="2819" y="11752"/>
                  </a:lnTo>
                  <a:cubicBezTo>
                    <a:pt x="2822" y="11783"/>
                    <a:pt x="2828" y="11815"/>
                    <a:pt x="2831" y="11852"/>
                  </a:cubicBezTo>
                  <a:cubicBezTo>
                    <a:pt x="2842" y="11901"/>
                    <a:pt x="2851" y="11953"/>
                    <a:pt x="2866" y="11999"/>
                  </a:cubicBezTo>
                  <a:lnTo>
                    <a:pt x="2866" y="12002"/>
                  </a:lnTo>
                  <a:cubicBezTo>
                    <a:pt x="2871" y="12017"/>
                    <a:pt x="2877" y="12028"/>
                    <a:pt x="2880" y="12043"/>
                  </a:cubicBezTo>
                  <a:cubicBezTo>
                    <a:pt x="2891" y="12071"/>
                    <a:pt x="2903" y="12097"/>
                    <a:pt x="2915" y="12126"/>
                  </a:cubicBezTo>
                  <a:cubicBezTo>
                    <a:pt x="2958" y="12227"/>
                    <a:pt x="2920" y="12334"/>
                    <a:pt x="2828" y="12386"/>
                  </a:cubicBezTo>
                  <a:cubicBezTo>
                    <a:pt x="2803" y="12398"/>
                    <a:pt x="2775" y="12404"/>
                    <a:pt x="2747" y="12404"/>
                  </a:cubicBezTo>
                  <a:cubicBezTo>
                    <a:pt x="2672" y="12404"/>
                    <a:pt x="2596" y="12362"/>
                    <a:pt x="2569" y="12293"/>
                  </a:cubicBezTo>
                  <a:cubicBezTo>
                    <a:pt x="2468" y="12060"/>
                    <a:pt x="2396" y="11789"/>
                    <a:pt x="2442" y="11530"/>
                  </a:cubicBezTo>
                  <a:cubicBezTo>
                    <a:pt x="2474" y="11354"/>
                    <a:pt x="2554" y="11178"/>
                    <a:pt x="2701" y="11066"/>
                  </a:cubicBezTo>
                  <a:cubicBezTo>
                    <a:pt x="2816" y="10981"/>
                    <a:pt x="2949" y="10931"/>
                    <a:pt x="3087" y="10931"/>
                  </a:cubicBezTo>
                  <a:close/>
                  <a:moveTo>
                    <a:pt x="7477" y="10654"/>
                  </a:moveTo>
                  <a:cubicBezTo>
                    <a:pt x="7656" y="10654"/>
                    <a:pt x="7833" y="10736"/>
                    <a:pt x="7967" y="10893"/>
                  </a:cubicBezTo>
                  <a:cubicBezTo>
                    <a:pt x="8376" y="11368"/>
                    <a:pt x="8298" y="12135"/>
                    <a:pt x="7906" y="12593"/>
                  </a:cubicBezTo>
                  <a:cubicBezTo>
                    <a:pt x="7616" y="12932"/>
                    <a:pt x="7183" y="13112"/>
                    <a:pt x="6748" y="13112"/>
                  </a:cubicBezTo>
                  <a:cubicBezTo>
                    <a:pt x="6534" y="13112"/>
                    <a:pt x="6320" y="13068"/>
                    <a:pt x="6122" y="12979"/>
                  </a:cubicBezTo>
                  <a:cubicBezTo>
                    <a:pt x="5615" y="12755"/>
                    <a:pt x="4923" y="12071"/>
                    <a:pt x="5338" y="11498"/>
                  </a:cubicBezTo>
                  <a:cubicBezTo>
                    <a:pt x="5441" y="11376"/>
                    <a:pt x="5560" y="11333"/>
                    <a:pt x="5685" y="11333"/>
                  </a:cubicBezTo>
                  <a:cubicBezTo>
                    <a:pt x="5838" y="11333"/>
                    <a:pt x="5999" y="11396"/>
                    <a:pt x="6151" y="11455"/>
                  </a:cubicBezTo>
                  <a:cubicBezTo>
                    <a:pt x="6221" y="11483"/>
                    <a:pt x="6295" y="11497"/>
                    <a:pt x="6367" y="11497"/>
                  </a:cubicBezTo>
                  <a:cubicBezTo>
                    <a:pt x="6472" y="11497"/>
                    <a:pt x="6573" y="11468"/>
                    <a:pt x="6658" y="11409"/>
                  </a:cubicBezTo>
                  <a:cubicBezTo>
                    <a:pt x="6785" y="11215"/>
                    <a:pt x="6866" y="10999"/>
                    <a:pt x="7030" y="10844"/>
                  </a:cubicBezTo>
                  <a:cubicBezTo>
                    <a:pt x="7163" y="10716"/>
                    <a:pt x="7321" y="10654"/>
                    <a:pt x="7477" y="10654"/>
                  </a:cubicBezTo>
                  <a:close/>
                  <a:moveTo>
                    <a:pt x="5110" y="0"/>
                  </a:moveTo>
                  <a:cubicBezTo>
                    <a:pt x="4722" y="0"/>
                    <a:pt x="4324" y="100"/>
                    <a:pt x="3961" y="200"/>
                  </a:cubicBezTo>
                  <a:cubicBezTo>
                    <a:pt x="3410" y="356"/>
                    <a:pt x="2874" y="572"/>
                    <a:pt x="2352" y="808"/>
                  </a:cubicBezTo>
                  <a:cubicBezTo>
                    <a:pt x="2131" y="909"/>
                    <a:pt x="1914" y="1019"/>
                    <a:pt x="1698" y="1134"/>
                  </a:cubicBezTo>
                  <a:cubicBezTo>
                    <a:pt x="1560" y="1209"/>
                    <a:pt x="1358" y="1324"/>
                    <a:pt x="1263" y="1390"/>
                  </a:cubicBezTo>
                  <a:cubicBezTo>
                    <a:pt x="998" y="1569"/>
                    <a:pt x="583" y="1851"/>
                    <a:pt x="609" y="2217"/>
                  </a:cubicBezTo>
                  <a:cubicBezTo>
                    <a:pt x="628" y="2491"/>
                    <a:pt x="902" y="2789"/>
                    <a:pt x="1187" y="2789"/>
                  </a:cubicBezTo>
                  <a:cubicBezTo>
                    <a:pt x="1196" y="2789"/>
                    <a:pt x="1205" y="2789"/>
                    <a:pt x="1214" y="2788"/>
                  </a:cubicBezTo>
                  <a:lnTo>
                    <a:pt x="1231" y="2788"/>
                  </a:lnTo>
                  <a:cubicBezTo>
                    <a:pt x="1247" y="2784"/>
                    <a:pt x="1263" y="2782"/>
                    <a:pt x="1278" y="2782"/>
                  </a:cubicBezTo>
                  <a:cubicBezTo>
                    <a:pt x="1339" y="2782"/>
                    <a:pt x="1397" y="2814"/>
                    <a:pt x="1424" y="2892"/>
                  </a:cubicBezTo>
                  <a:cubicBezTo>
                    <a:pt x="1554" y="3229"/>
                    <a:pt x="1681" y="3575"/>
                    <a:pt x="1796" y="3918"/>
                  </a:cubicBezTo>
                  <a:cubicBezTo>
                    <a:pt x="2188" y="5079"/>
                    <a:pt x="2439" y="6276"/>
                    <a:pt x="2194" y="7492"/>
                  </a:cubicBezTo>
                  <a:cubicBezTo>
                    <a:pt x="2056" y="8166"/>
                    <a:pt x="1793" y="8803"/>
                    <a:pt x="1482" y="9417"/>
                  </a:cubicBezTo>
                  <a:cubicBezTo>
                    <a:pt x="1105" y="10166"/>
                    <a:pt x="813" y="10976"/>
                    <a:pt x="586" y="11783"/>
                  </a:cubicBezTo>
                  <a:cubicBezTo>
                    <a:pt x="367" y="12564"/>
                    <a:pt x="226" y="13366"/>
                    <a:pt x="156" y="14175"/>
                  </a:cubicBezTo>
                  <a:cubicBezTo>
                    <a:pt x="99" y="14867"/>
                    <a:pt x="1" y="15671"/>
                    <a:pt x="398" y="16285"/>
                  </a:cubicBezTo>
                  <a:cubicBezTo>
                    <a:pt x="719" y="16782"/>
                    <a:pt x="1305" y="16954"/>
                    <a:pt x="1869" y="16954"/>
                  </a:cubicBezTo>
                  <a:cubicBezTo>
                    <a:pt x="1873" y="16954"/>
                    <a:pt x="1878" y="16954"/>
                    <a:pt x="1883" y="16954"/>
                  </a:cubicBezTo>
                  <a:cubicBezTo>
                    <a:pt x="2301" y="16954"/>
                    <a:pt x="2719" y="16856"/>
                    <a:pt x="3128" y="16784"/>
                  </a:cubicBezTo>
                  <a:cubicBezTo>
                    <a:pt x="3612" y="16697"/>
                    <a:pt x="4093" y="16599"/>
                    <a:pt x="4577" y="16493"/>
                  </a:cubicBezTo>
                  <a:cubicBezTo>
                    <a:pt x="6477" y="16066"/>
                    <a:pt x="8342" y="15475"/>
                    <a:pt x="10114" y="14657"/>
                  </a:cubicBezTo>
                  <a:cubicBezTo>
                    <a:pt x="11005" y="14250"/>
                    <a:pt x="11869" y="13783"/>
                    <a:pt x="12693" y="13259"/>
                  </a:cubicBezTo>
                  <a:cubicBezTo>
                    <a:pt x="13241" y="12910"/>
                    <a:pt x="13921" y="12544"/>
                    <a:pt x="14207" y="11919"/>
                  </a:cubicBezTo>
                  <a:cubicBezTo>
                    <a:pt x="14429" y="11426"/>
                    <a:pt x="14287" y="10907"/>
                    <a:pt x="14028" y="10463"/>
                  </a:cubicBezTo>
                  <a:cubicBezTo>
                    <a:pt x="13682" y="9878"/>
                    <a:pt x="13149" y="9377"/>
                    <a:pt x="12642" y="8930"/>
                  </a:cubicBezTo>
                  <a:cubicBezTo>
                    <a:pt x="11777" y="8166"/>
                    <a:pt x="10786" y="7578"/>
                    <a:pt x="9803" y="6987"/>
                  </a:cubicBezTo>
                  <a:cubicBezTo>
                    <a:pt x="8915" y="6454"/>
                    <a:pt x="8059" y="5875"/>
                    <a:pt x="7382" y="5082"/>
                  </a:cubicBezTo>
                  <a:cubicBezTo>
                    <a:pt x="6459" y="4004"/>
                    <a:pt x="5929" y="2664"/>
                    <a:pt x="5560" y="1310"/>
                  </a:cubicBezTo>
                  <a:cubicBezTo>
                    <a:pt x="5537" y="1223"/>
                    <a:pt x="5572" y="1160"/>
                    <a:pt x="5629" y="1122"/>
                  </a:cubicBezTo>
                  <a:cubicBezTo>
                    <a:pt x="5802" y="952"/>
                    <a:pt x="6062" y="693"/>
                    <a:pt x="5993" y="428"/>
                  </a:cubicBezTo>
                  <a:cubicBezTo>
                    <a:pt x="5935" y="188"/>
                    <a:pt x="5670" y="70"/>
                    <a:pt x="5454" y="30"/>
                  </a:cubicBezTo>
                  <a:cubicBezTo>
                    <a:pt x="5341" y="9"/>
                    <a:pt x="5226" y="0"/>
                    <a:pt x="51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6"/>
            <p:cNvSpPr/>
            <p:nvPr/>
          </p:nvSpPr>
          <p:spPr>
            <a:xfrm>
              <a:off x="3031200" y="3589850"/>
              <a:ext cx="346675" cy="234025"/>
            </a:xfrm>
            <a:custGeom>
              <a:avLst/>
              <a:gdLst/>
              <a:ahLst/>
              <a:cxnLst/>
              <a:rect l="l" t="t" r="r" b="b"/>
              <a:pathLst>
                <a:path w="13867" h="9361" extrusionOk="0">
                  <a:moveTo>
                    <a:pt x="8318" y="0"/>
                  </a:moveTo>
                  <a:cubicBezTo>
                    <a:pt x="7604" y="0"/>
                    <a:pt x="6461" y="521"/>
                    <a:pt x="4993" y="1117"/>
                  </a:cubicBezTo>
                  <a:cubicBezTo>
                    <a:pt x="3183" y="1852"/>
                    <a:pt x="1719" y="2039"/>
                    <a:pt x="1719" y="2039"/>
                  </a:cubicBezTo>
                  <a:cubicBezTo>
                    <a:pt x="1145" y="2140"/>
                    <a:pt x="995" y="3981"/>
                    <a:pt x="733" y="4575"/>
                  </a:cubicBezTo>
                  <a:cubicBezTo>
                    <a:pt x="465" y="5169"/>
                    <a:pt x="1" y="7976"/>
                    <a:pt x="594" y="8921"/>
                  </a:cubicBezTo>
                  <a:cubicBezTo>
                    <a:pt x="797" y="9243"/>
                    <a:pt x="1271" y="9361"/>
                    <a:pt x="1868" y="9361"/>
                  </a:cubicBezTo>
                  <a:cubicBezTo>
                    <a:pt x="3013" y="9361"/>
                    <a:pt x="4612" y="8929"/>
                    <a:pt x="5624" y="8685"/>
                  </a:cubicBezTo>
                  <a:cubicBezTo>
                    <a:pt x="7163" y="8316"/>
                    <a:pt x="11155" y="6647"/>
                    <a:pt x="12509" y="5322"/>
                  </a:cubicBezTo>
                  <a:cubicBezTo>
                    <a:pt x="13867" y="3996"/>
                    <a:pt x="12322" y="2832"/>
                    <a:pt x="11607" y="2223"/>
                  </a:cubicBezTo>
                  <a:cubicBezTo>
                    <a:pt x="10895" y="1615"/>
                    <a:pt x="9368" y="419"/>
                    <a:pt x="8745" y="91"/>
                  </a:cubicBezTo>
                  <a:cubicBezTo>
                    <a:pt x="8627" y="29"/>
                    <a:pt x="8484" y="0"/>
                    <a:pt x="8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6"/>
            <p:cNvSpPr/>
            <p:nvPr/>
          </p:nvSpPr>
          <p:spPr>
            <a:xfrm>
              <a:off x="3012825" y="3404150"/>
              <a:ext cx="375725" cy="442950"/>
            </a:xfrm>
            <a:custGeom>
              <a:avLst/>
              <a:gdLst/>
              <a:ahLst/>
              <a:cxnLst/>
              <a:rect l="l" t="t" r="r" b="b"/>
              <a:pathLst>
                <a:path w="15029" h="17718" extrusionOk="0">
                  <a:moveTo>
                    <a:pt x="5400" y="390"/>
                  </a:moveTo>
                  <a:cubicBezTo>
                    <a:pt x="5517" y="390"/>
                    <a:pt x="5634" y="399"/>
                    <a:pt x="5748" y="420"/>
                  </a:cubicBezTo>
                  <a:cubicBezTo>
                    <a:pt x="5967" y="460"/>
                    <a:pt x="6229" y="578"/>
                    <a:pt x="6287" y="818"/>
                  </a:cubicBezTo>
                  <a:cubicBezTo>
                    <a:pt x="6353" y="1083"/>
                    <a:pt x="6096" y="1342"/>
                    <a:pt x="5924" y="1512"/>
                  </a:cubicBezTo>
                  <a:cubicBezTo>
                    <a:pt x="5866" y="1550"/>
                    <a:pt x="5828" y="1613"/>
                    <a:pt x="5854" y="1700"/>
                  </a:cubicBezTo>
                  <a:cubicBezTo>
                    <a:pt x="6223" y="3054"/>
                    <a:pt x="6751" y="4394"/>
                    <a:pt x="7673" y="5472"/>
                  </a:cubicBezTo>
                  <a:cubicBezTo>
                    <a:pt x="8350" y="6262"/>
                    <a:pt x="9212" y="6844"/>
                    <a:pt x="10094" y="7377"/>
                  </a:cubicBezTo>
                  <a:cubicBezTo>
                    <a:pt x="11083" y="7968"/>
                    <a:pt x="12068" y="8556"/>
                    <a:pt x="12933" y="9320"/>
                  </a:cubicBezTo>
                  <a:cubicBezTo>
                    <a:pt x="13443" y="9770"/>
                    <a:pt x="13976" y="10268"/>
                    <a:pt x="14322" y="10853"/>
                  </a:cubicBezTo>
                  <a:cubicBezTo>
                    <a:pt x="14584" y="11297"/>
                    <a:pt x="14726" y="11816"/>
                    <a:pt x="14501" y="12309"/>
                  </a:cubicBezTo>
                  <a:cubicBezTo>
                    <a:pt x="14221" y="12934"/>
                    <a:pt x="13538" y="13300"/>
                    <a:pt x="12988" y="13649"/>
                  </a:cubicBezTo>
                  <a:cubicBezTo>
                    <a:pt x="12163" y="14176"/>
                    <a:pt x="11299" y="14640"/>
                    <a:pt x="10408" y="15047"/>
                  </a:cubicBezTo>
                  <a:cubicBezTo>
                    <a:pt x="8636" y="15862"/>
                    <a:pt x="6774" y="16456"/>
                    <a:pt x="4872" y="16883"/>
                  </a:cubicBezTo>
                  <a:cubicBezTo>
                    <a:pt x="4393" y="16989"/>
                    <a:pt x="3909" y="17087"/>
                    <a:pt x="3422" y="17174"/>
                  </a:cubicBezTo>
                  <a:cubicBezTo>
                    <a:pt x="3013" y="17249"/>
                    <a:pt x="2595" y="17344"/>
                    <a:pt x="2177" y="17344"/>
                  </a:cubicBezTo>
                  <a:cubicBezTo>
                    <a:pt x="2172" y="17344"/>
                    <a:pt x="2167" y="17344"/>
                    <a:pt x="2163" y="17344"/>
                  </a:cubicBezTo>
                  <a:cubicBezTo>
                    <a:pt x="1596" y="17344"/>
                    <a:pt x="1013" y="17172"/>
                    <a:pt x="693" y="16675"/>
                  </a:cubicBezTo>
                  <a:cubicBezTo>
                    <a:pt x="295" y="16061"/>
                    <a:pt x="393" y="15257"/>
                    <a:pt x="450" y="14565"/>
                  </a:cubicBezTo>
                  <a:cubicBezTo>
                    <a:pt x="520" y="13756"/>
                    <a:pt x="658" y="12954"/>
                    <a:pt x="880" y="12173"/>
                  </a:cubicBezTo>
                  <a:cubicBezTo>
                    <a:pt x="1108" y="11366"/>
                    <a:pt x="1396" y="10559"/>
                    <a:pt x="1776" y="9807"/>
                  </a:cubicBezTo>
                  <a:cubicBezTo>
                    <a:pt x="2087" y="9193"/>
                    <a:pt x="2347" y="8556"/>
                    <a:pt x="2485" y="7882"/>
                  </a:cubicBezTo>
                  <a:cubicBezTo>
                    <a:pt x="2736" y="6666"/>
                    <a:pt x="2482" y="5469"/>
                    <a:pt x="2090" y="4308"/>
                  </a:cubicBezTo>
                  <a:cubicBezTo>
                    <a:pt x="1975" y="3962"/>
                    <a:pt x="1848" y="3619"/>
                    <a:pt x="1719" y="3282"/>
                  </a:cubicBezTo>
                  <a:cubicBezTo>
                    <a:pt x="1691" y="3204"/>
                    <a:pt x="1633" y="3172"/>
                    <a:pt x="1573" y="3172"/>
                  </a:cubicBezTo>
                  <a:cubicBezTo>
                    <a:pt x="1557" y="3172"/>
                    <a:pt x="1541" y="3174"/>
                    <a:pt x="1525" y="3178"/>
                  </a:cubicBezTo>
                  <a:lnTo>
                    <a:pt x="1505" y="3178"/>
                  </a:lnTo>
                  <a:cubicBezTo>
                    <a:pt x="1496" y="3179"/>
                    <a:pt x="1487" y="3179"/>
                    <a:pt x="1478" y="3179"/>
                  </a:cubicBezTo>
                  <a:cubicBezTo>
                    <a:pt x="1196" y="3179"/>
                    <a:pt x="920" y="2884"/>
                    <a:pt x="900" y="2607"/>
                  </a:cubicBezTo>
                  <a:cubicBezTo>
                    <a:pt x="877" y="2241"/>
                    <a:pt x="1289" y="1959"/>
                    <a:pt x="1557" y="1780"/>
                  </a:cubicBezTo>
                  <a:cubicBezTo>
                    <a:pt x="1649" y="1717"/>
                    <a:pt x="1851" y="1599"/>
                    <a:pt x="1992" y="1524"/>
                  </a:cubicBezTo>
                  <a:cubicBezTo>
                    <a:pt x="2209" y="1409"/>
                    <a:pt x="2425" y="1299"/>
                    <a:pt x="2644" y="1198"/>
                  </a:cubicBezTo>
                  <a:cubicBezTo>
                    <a:pt x="3168" y="959"/>
                    <a:pt x="3704" y="746"/>
                    <a:pt x="4255" y="590"/>
                  </a:cubicBezTo>
                  <a:cubicBezTo>
                    <a:pt x="4617" y="488"/>
                    <a:pt x="5014" y="390"/>
                    <a:pt x="5400" y="390"/>
                  </a:cubicBezTo>
                  <a:close/>
                  <a:moveTo>
                    <a:pt x="5429" y="1"/>
                  </a:moveTo>
                  <a:cubicBezTo>
                    <a:pt x="5116" y="1"/>
                    <a:pt x="4796" y="61"/>
                    <a:pt x="4511" y="126"/>
                  </a:cubicBezTo>
                  <a:cubicBezTo>
                    <a:pt x="3823" y="285"/>
                    <a:pt x="3154" y="544"/>
                    <a:pt x="2508" y="835"/>
                  </a:cubicBezTo>
                  <a:cubicBezTo>
                    <a:pt x="2001" y="1066"/>
                    <a:pt x="1482" y="1316"/>
                    <a:pt x="1044" y="1671"/>
                  </a:cubicBezTo>
                  <a:cubicBezTo>
                    <a:pt x="678" y="1965"/>
                    <a:pt x="390" y="2394"/>
                    <a:pt x="566" y="2878"/>
                  </a:cubicBezTo>
                  <a:cubicBezTo>
                    <a:pt x="698" y="3239"/>
                    <a:pt x="1027" y="3507"/>
                    <a:pt x="1402" y="3547"/>
                  </a:cubicBezTo>
                  <a:cubicBezTo>
                    <a:pt x="1851" y="4737"/>
                    <a:pt x="2295" y="5991"/>
                    <a:pt x="2177" y="7277"/>
                  </a:cubicBezTo>
                  <a:cubicBezTo>
                    <a:pt x="2116" y="7931"/>
                    <a:pt x="1915" y="8565"/>
                    <a:pt x="1647" y="9167"/>
                  </a:cubicBezTo>
                  <a:cubicBezTo>
                    <a:pt x="1482" y="9539"/>
                    <a:pt x="1286" y="9891"/>
                    <a:pt x="1131" y="10265"/>
                  </a:cubicBezTo>
                  <a:cubicBezTo>
                    <a:pt x="963" y="10675"/>
                    <a:pt x="805" y="11087"/>
                    <a:pt x="667" y="11510"/>
                  </a:cubicBezTo>
                  <a:cubicBezTo>
                    <a:pt x="410" y="12294"/>
                    <a:pt x="229" y="13104"/>
                    <a:pt x="122" y="13926"/>
                  </a:cubicBezTo>
                  <a:cubicBezTo>
                    <a:pt x="64" y="14364"/>
                    <a:pt x="41" y="14799"/>
                    <a:pt x="18" y="15237"/>
                  </a:cubicBezTo>
                  <a:cubicBezTo>
                    <a:pt x="1" y="15591"/>
                    <a:pt x="15" y="15955"/>
                    <a:pt x="113" y="16300"/>
                  </a:cubicBezTo>
                  <a:cubicBezTo>
                    <a:pt x="278" y="16885"/>
                    <a:pt x="664" y="17352"/>
                    <a:pt x="1237" y="17569"/>
                  </a:cubicBezTo>
                  <a:cubicBezTo>
                    <a:pt x="1523" y="17678"/>
                    <a:pt x="1817" y="17718"/>
                    <a:pt x="2113" y="17718"/>
                  </a:cubicBezTo>
                  <a:cubicBezTo>
                    <a:pt x="2550" y="17718"/>
                    <a:pt x="2993" y="17631"/>
                    <a:pt x="3422" y="17554"/>
                  </a:cubicBezTo>
                  <a:cubicBezTo>
                    <a:pt x="5402" y="17203"/>
                    <a:pt x="7350" y="16687"/>
                    <a:pt x="9224" y="15957"/>
                  </a:cubicBezTo>
                  <a:cubicBezTo>
                    <a:pt x="10146" y="15597"/>
                    <a:pt x="11051" y="15185"/>
                    <a:pt x="11921" y="14712"/>
                  </a:cubicBezTo>
                  <a:cubicBezTo>
                    <a:pt x="12365" y="14473"/>
                    <a:pt x="12797" y="14220"/>
                    <a:pt x="13218" y="13949"/>
                  </a:cubicBezTo>
                  <a:cubicBezTo>
                    <a:pt x="13558" y="13732"/>
                    <a:pt x="13907" y="13519"/>
                    <a:pt x="14213" y="13263"/>
                  </a:cubicBezTo>
                  <a:cubicBezTo>
                    <a:pt x="14639" y="12902"/>
                    <a:pt x="14979" y="12418"/>
                    <a:pt x="15002" y="11842"/>
                  </a:cubicBezTo>
                  <a:cubicBezTo>
                    <a:pt x="15028" y="11237"/>
                    <a:pt x="14714" y="10672"/>
                    <a:pt x="14342" y="10199"/>
                  </a:cubicBezTo>
                  <a:cubicBezTo>
                    <a:pt x="13535" y="9179"/>
                    <a:pt x="12454" y="8366"/>
                    <a:pt x="11359" y="7683"/>
                  </a:cubicBezTo>
                  <a:cubicBezTo>
                    <a:pt x="10460" y="7121"/>
                    <a:pt x="9509" y="6628"/>
                    <a:pt x="8693" y="5939"/>
                  </a:cubicBezTo>
                  <a:cubicBezTo>
                    <a:pt x="7725" y="5118"/>
                    <a:pt x="7068" y="4028"/>
                    <a:pt x="6627" y="2850"/>
                  </a:cubicBezTo>
                  <a:cubicBezTo>
                    <a:pt x="6486" y="2478"/>
                    <a:pt x="6370" y="2100"/>
                    <a:pt x="6261" y="1720"/>
                  </a:cubicBezTo>
                  <a:cubicBezTo>
                    <a:pt x="6460" y="1515"/>
                    <a:pt x="6644" y="1273"/>
                    <a:pt x="6679" y="991"/>
                  </a:cubicBezTo>
                  <a:cubicBezTo>
                    <a:pt x="6719" y="651"/>
                    <a:pt x="6512" y="345"/>
                    <a:pt x="6223" y="184"/>
                  </a:cubicBezTo>
                  <a:cubicBezTo>
                    <a:pt x="5985" y="49"/>
                    <a:pt x="5710" y="1"/>
                    <a:pt x="5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6"/>
            <p:cNvSpPr/>
            <p:nvPr/>
          </p:nvSpPr>
          <p:spPr>
            <a:xfrm>
              <a:off x="3054400" y="3425900"/>
              <a:ext cx="99475" cy="51100"/>
            </a:xfrm>
            <a:custGeom>
              <a:avLst/>
              <a:gdLst/>
              <a:ahLst/>
              <a:cxnLst/>
              <a:rect l="l" t="t" r="r" b="b"/>
              <a:pathLst>
                <a:path w="3979" h="2044" extrusionOk="0">
                  <a:moveTo>
                    <a:pt x="3398" y="389"/>
                  </a:moveTo>
                  <a:cubicBezTo>
                    <a:pt x="3423" y="389"/>
                    <a:pt x="3447" y="392"/>
                    <a:pt x="3465" y="400"/>
                  </a:cubicBezTo>
                  <a:cubicBezTo>
                    <a:pt x="3673" y="484"/>
                    <a:pt x="3162" y="760"/>
                    <a:pt x="3111" y="789"/>
                  </a:cubicBezTo>
                  <a:cubicBezTo>
                    <a:pt x="2549" y="1121"/>
                    <a:pt x="1926" y="1331"/>
                    <a:pt x="1298" y="1495"/>
                  </a:cubicBezTo>
                  <a:cubicBezTo>
                    <a:pt x="1125" y="1544"/>
                    <a:pt x="949" y="1591"/>
                    <a:pt x="773" y="1625"/>
                  </a:cubicBezTo>
                  <a:cubicBezTo>
                    <a:pt x="708" y="1640"/>
                    <a:pt x="631" y="1658"/>
                    <a:pt x="557" y="1658"/>
                  </a:cubicBezTo>
                  <a:cubicBezTo>
                    <a:pt x="518" y="1658"/>
                    <a:pt x="480" y="1653"/>
                    <a:pt x="445" y="1640"/>
                  </a:cubicBezTo>
                  <a:cubicBezTo>
                    <a:pt x="401" y="1622"/>
                    <a:pt x="413" y="1625"/>
                    <a:pt x="410" y="1593"/>
                  </a:cubicBezTo>
                  <a:cubicBezTo>
                    <a:pt x="410" y="1591"/>
                    <a:pt x="415" y="1576"/>
                    <a:pt x="413" y="1576"/>
                  </a:cubicBezTo>
                  <a:lnTo>
                    <a:pt x="413" y="1576"/>
                  </a:lnTo>
                  <a:cubicBezTo>
                    <a:pt x="413" y="1576"/>
                    <a:pt x="413" y="1576"/>
                    <a:pt x="413" y="1576"/>
                  </a:cubicBezTo>
                  <a:lnTo>
                    <a:pt x="413" y="1576"/>
                  </a:lnTo>
                  <a:cubicBezTo>
                    <a:pt x="719" y="1299"/>
                    <a:pt x="1105" y="1106"/>
                    <a:pt x="1482" y="945"/>
                  </a:cubicBezTo>
                  <a:cubicBezTo>
                    <a:pt x="1929" y="752"/>
                    <a:pt x="2390" y="596"/>
                    <a:pt x="2866" y="487"/>
                  </a:cubicBezTo>
                  <a:cubicBezTo>
                    <a:pt x="2966" y="466"/>
                    <a:pt x="3070" y="443"/>
                    <a:pt x="3177" y="426"/>
                  </a:cubicBezTo>
                  <a:cubicBezTo>
                    <a:pt x="3233" y="415"/>
                    <a:pt x="3325" y="389"/>
                    <a:pt x="3398" y="389"/>
                  </a:cubicBezTo>
                  <a:close/>
                  <a:moveTo>
                    <a:pt x="3381" y="0"/>
                  </a:moveTo>
                  <a:cubicBezTo>
                    <a:pt x="3197" y="0"/>
                    <a:pt x="2998" y="59"/>
                    <a:pt x="2837" y="95"/>
                  </a:cubicBezTo>
                  <a:cubicBezTo>
                    <a:pt x="2523" y="164"/>
                    <a:pt x="2220" y="253"/>
                    <a:pt x="1917" y="363"/>
                  </a:cubicBezTo>
                  <a:cubicBezTo>
                    <a:pt x="1298" y="579"/>
                    <a:pt x="629" y="847"/>
                    <a:pt x="136" y="1299"/>
                  </a:cubicBezTo>
                  <a:cubicBezTo>
                    <a:pt x="113" y="1317"/>
                    <a:pt x="99" y="1343"/>
                    <a:pt x="87" y="1360"/>
                  </a:cubicBezTo>
                  <a:cubicBezTo>
                    <a:pt x="21" y="1464"/>
                    <a:pt x="1" y="1591"/>
                    <a:pt x="35" y="1712"/>
                  </a:cubicBezTo>
                  <a:cubicBezTo>
                    <a:pt x="93" y="1928"/>
                    <a:pt x="303" y="2037"/>
                    <a:pt x="517" y="2043"/>
                  </a:cubicBezTo>
                  <a:cubicBezTo>
                    <a:pt x="533" y="2044"/>
                    <a:pt x="549" y="2044"/>
                    <a:pt x="565" y="2044"/>
                  </a:cubicBezTo>
                  <a:cubicBezTo>
                    <a:pt x="930" y="2044"/>
                    <a:pt x="1322" y="1895"/>
                    <a:pt x="1664" y="1798"/>
                  </a:cubicBezTo>
                  <a:cubicBezTo>
                    <a:pt x="2070" y="1680"/>
                    <a:pt x="2474" y="1544"/>
                    <a:pt x="2860" y="1360"/>
                  </a:cubicBezTo>
                  <a:cubicBezTo>
                    <a:pt x="3041" y="1273"/>
                    <a:pt x="3223" y="1175"/>
                    <a:pt x="3393" y="1069"/>
                  </a:cubicBezTo>
                  <a:cubicBezTo>
                    <a:pt x="3531" y="977"/>
                    <a:pt x="3684" y="890"/>
                    <a:pt x="3788" y="758"/>
                  </a:cubicBezTo>
                  <a:cubicBezTo>
                    <a:pt x="3978" y="521"/>
                    <a:pt x="3926" y="204"/>
                    <a:pt x="3652" y="60"/>
                  </a:cubicBezTo>
                  <a:cubicBezTo>
                    <a:pt x="3571" y="16"/>
                    <a:pt x="3478" y="0"/>
                    <a:pt x="3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6"/>
            <p:cNvSpPr/>
            <p:nvPr/>
          </p:nvSpPr>
          <p:spPr>
            <a:xfrm>
              <a:off x="3064425" y="3435600"/>
              <a:ext cx="81800" cy="31750"/>
            </a:xfrm>
            <a:custGeom>
              <a:avLst/>
              <a:gdLst/>
              <a:ahLst/>
              <a:cxnLst/>
              <a:rect l="l" t="t" r="r" b="b"/>
              <a:pathLst>
                <a:path w="3272" h="1270" extrusionOk="0">
                  <a:moveTo>
                    <a:pt x="12" y="1188"/>
                  </a:moveTo>
                  <a:cubicBezTo>
                    <a:pt x="12" y="1188"/>
                    <a:pt x="12" y="1188"/>
                    <a:pt x="12" y="1188"/>
                  </a:cubicBezTo>
                  <a:cubicBezTo>
                    <a:pt x="12" y="1188"/>
                    <a:pt x="12" y="1188"/>
                    <a:pt x="12" y="1188"/>
                  </a:cubicBezTo>
                  <a:close/>
                  <a:moveTo>
                    <a:pt x="2997" y="1"/>
                  </a:moveTo>
                  <a:cubicBezTo>
                    <a:pt x="2924" y="1"/>
                    <a:pt x="2832" y="27"/>
                    <a:pt x="2776" y="38"/>
                  </a:cubicBezTo>
                  <a:cubicBezTo>
                    <a:pt x="2669" y="55"/>
                    <a:pt x="2565" y="78"/>
                    <a:pt x="2465" y="99"/>
                  </a:cubicBezTo>
                  <a:cubicBezTo>
                    <a:pt x="1989" y="208"/>
                    <a:pt x="1528" y="364"/>
                    <a:pt x="1081" y="557"/>
                  </a:cubicBezTo>
                  <a:cubicBezTo>
                    <a:pt x="704" y="718"/>
                    <a:pt x="318" y="911"/>
                    <a:pt x="12" y="1188"/>
                  </a:cubicBezTo>
                  <a:lnTo>
                    <a:pt x="12" y="1188"/>
                  </a:lnTo>
                  <a:cubicBezTo>
                    <a:pt x="12" y="1188"/>
                    <a:pt x="12" y="1188"/>
                    <a:pt x="12" y="1188"/>
                  </a:cubicBezTo>
                  <a:lnTo>
                    <a:pt x="12" y="1188"/>
                  </a:lnTo>
                  <a:cubicBezTo>
                    <a:pt x="14" y="1188"/>
                    <a:pt x="9" y="1203"/>
                    <a:pt x="9" y="1205"/>
                  </a:cubicBezTo>
                  <a:cubicBezTo>
                    <a:pt x="12" y="1237"/>
                    <a:pt x="0" y="1234"/>
                    <a:pt x="44" y="1252"/>
                  </a:cubicBezTo>
                  <a:cubicBezTo>
                    <a:pt x="79" y="1265"/>
                    <a:pt x="117" y="1270"/>
                    <a:pt x="156" y="1270"/>
                  </a:cubicBezTo>
                  <a:cubicBezTo>
                    <a:pt x="230" y="1270"/>
                    <a:pt x="307" y="1252"/>
                    <a:pt x="372" y="1237"/>
                  </a:cubicBezTo>
                  <a:cubicBezTo>
                    <a:pt x="548" y="1203"/>
                    <a:pt x="724" y="1156"/>
                    <a:pt x="897" y="1107"/>
                  </a:cubicBezTo>
                  <a:cubicBezTo>
                    <a:pt x="1525" y="943"/>
                    <a:pt x="2148" y="733"/>
                    <a:pt x="2710" y="401"/>
                  </a:cubicBezTo>
                  <a:cubicBezTo>
                    <a:pt x="2761" y="372"/>
                    <a:pt x="3272" y="96"/>
                    <a:pt x="3064" y="12"/>
                  </a:cubicBezTo>
                  <a:cubicBezTo>
                    <a:pt x="3046" y="4"/>
                    <a:pt x="3022" y="1"/>
                    <a:pt x="29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6"/>
            <p:cNvSpPr/>
            <p:nvPr/>
          </p:nvSpPr>
          <p:spPr>
            <a:xfrm>
              <a:off x="3092800" y="3280150"/>
              <a:ext cx="47525" cy="48350"/>
            </a:xfrm>
            <a:custGeom>
              <a:avLst/>
              <a:gdLst/>
              <a:ahLst/>
              <a:cxnLst/>
              <a:rect l="l" t="t" r="r" b="b"/>
              <a:pathLst>
                <a:path w="1901" h="1934" extrusionOk="0">
                  <a:moveTo>
                    <a:pt x="1001" y="362"/>
                  </a:moveTo>
                  <a:cubicBezTo>
                    <a:pt x="1015" y="362"/>
                    <a:pt x="1030" y="362"/>
                    <a:pt x="1047" y="365"/>
                  </a:cubicBezTo>
                  <a:cubicBezTo>
                    <a:pt x="1059" y="365"/>
                    <a:pt x="1073" y="368"/>
                    <a:pt x="1085" y="368"/>
                  </a:cubicBezTo>
                  <a:cubicBezTo>
                    <a:pt x="1087" y="368"/>
                    <a:pt x="1087" y="371"/>
                    <a:pt x="1087" y="371"/>
                  </a:cubicBezTo>
                  <a:cubicBezTo>
                    <a:pt x="1088" y="371"/>
                    <a:pt x="1088" y="370"/>
                    <a:pt x="1088" y="368"/>
                  </a:cubicBezTo>
                  <a:lnTo>
                    <a:pt x="1090" y="368"/>
                  </a:lnTo>
                  <a:cubicBezTo>
                    <a:pt x="1096" y="368"/>
                    <a:pt x="1099" y="368"/>
                    <a:pt x="1099" y="374"/>
                  </a:cubicBezTo>
                  <a:lnTo>
                    <a:pt x="1105" y="374"/>
                  </a:lnTo>
                  <a:cubicBezTo>
                    <a:pt x="1131" y="379"/>
                    <a:pt x="1160" y="391"/>
                    <a:pt x="1186" y="397"/>
                  </a:cubicBezTo>
                  <a:cubicBezTo>
                    <a:pt x="1188" y="397"/>
                    <a:pt x="1188" y="403"/>
                    <a:pt x="1191" y="403"/>
                  </a:cubicBezTo>
                  <a:cubicBezTo>
                    <a:pt x="1206" y="411"/>
                    <a:pt x="1220" y="417"/>
                    <a:pt x="1235" y="426"/>
                  </a:cubicBezTo>
                  <a:cubicBezTo>
                    <a:pt x="1246" y="434"/>
                    <a:pt x="1255" y="440"/>
                    <a:pt x="1263" y="446"/>
                  </a:cubicBezTo>
                  <a:cubicBezTo>
                    <a:pt x="1263" y="449"/>
                    <a:pt x="1272" y="452"/>
                    <a:pt x="1275" y="454"/>
                  </a:cubicBezTo>
                  <a:cubicBezTo>
                    <a:pt x="1298" y="469"/>
                    <a:pt x="1318" y="495"/>
                    <a:pt x="1333" y="518"/>
                  </a:cubicBezTo>
                  <a:cubicBezTo>
                    <a:pt x="1341" y="526"/>
                    <a:pt x="1350" y="538"/>
                    <a:pt x="1358" y="550"/>
                  </a:cubicBezTo>
                  <a:cubicBezTo>
                    <a:pt x="1358" y="550"/>
                    <a:pt x="1358" y="552"/>
                    <a:pt x="1361" y="552"/>
                  </a:cubicBezTo>
                  <a:lnTo>
                    <a:pt x="1364" y="555"/>
                  </a:lnTo>
                  <a:cubicBezTo>
                    <a:pt x="1376" y="581"/>
                    <a:pt x="1393" y="604"/>
                    <a:pt x="1405" y="627"/>
                  </a:cubicBezTo>
                  <a:cubicBezTo>
                    <a:pt x="1413" y="642"/>
                    <a:pt x="1416" y="656"/>
                    <a:pt x="1422" y="668"/>
                  </a:cubicBezTo>
                  <a:lnTo>
                    <a:pt x="1428" y="671"/>
                  </a:lnTo>
                  <a:cubicBezTo>
                    <a:pt x="1454" y="720"/>
                    <a:pt x="1454" y="769"/>
                    <a:pt x="1456" y="795"/>
                  </a:cubicBezTo>
                  <a:lnTo>
                    <a:pt x="1468" y="869"/>
                  </a:lnTo>
                  <a:cubicBezTo>
                    <a:pt x="1468" y="875"/>
                    <a:pt x="1468" y="884"/>
                    <a:pt x="1471" y="893"/>
                  </a:cubicBezTo>
                  <a:lnTo>
                    <a:pt x="1471" y="947"/>
                  </a:lnTo>
                  <a:cubicBezTo>
                    <a:pt x="1468" y="979"/>
                    <a:pt x="1462" y="1011"/>
                    <a:pt x="1456" y="1040"/>
                  </a:cubicBezTo>
                  <a:lnTo>
                    <a:pt x="1456" y="1045"/>
                  </a:lnTo>
                  <a:cubicBezTo>
                    <a:pt x="1456" y="1048"/>
                    <a:pt x="1456" y="1048"/>
                    <a:pt x="1456" y="1048"/>
                  </a:cubicBezTo>
                  <a:cubicBezTo>
                    <a:pt x="1455" y="1048"/>
                    <a:pt x="1454" y="1048"/>
                    <a:pt x="1451" y="1051"/>
                  </a:cubicBezTo>
                  <a:cubicBezTo>
                    <a:pt x="1448" y="1068"/>
                    <a:pt x="1442" y="1088"/>
                    <a:pt x="1436" y="1103"/>
                  </a:cubicBezTo>
                  <a:cubicBezTo>
                    <a:pt x="1428" y="1137"/>
                    <a:pt x="1416" y="1172"/>
                    <a:pt x="1402" y="1201"/>
                  </a:cubicBezTo>
                  <a:cubicBezTo>
                    <a:pt x="1393" y="1218"/>
                    <a:pt x="1387" y="1233"/>
                    <a:pt x="1379" y="1253"/>
                  </a:cubicBezTo>
                  <a:cubicBezTo>
                    <a:pt x="1376" y="1261"/>
                    <a:pt x="1370" y="1270"/>
                    <a:pt x="1364" y="1282"/>
                  </a:cubicBezTo>
                  <a:lnTo>
                    <a:pt x="1364" y="1284"/>
                  </a:lnTo>
                  <a:cubicBezTo>
                    <a:pt x="1347" y="1310"/>
                    <a:pt x="1330" y="1339"/>
                    <a:pt x="1312" y="1359"/>
                  </a:cubicBezTo>
                  <a:cubicBezTo>
                    <a:pt x="1307" y="1362"/>
                    <a:pt x="1301" y="1377"/>
                    <a:pt x="1289" y="1385"/>
                  </a:cubicBezTo>
                  <a:cubicBezTo>
                    <a:pt x="1275" y="1397"/>
                    <a:pt x="1260" y="1414"/>
                    <a:pt x="1243" y="1426"/>
                  </a:cubicBezTo>
                  <a:cubicBezTo>
                    <a:pt x="1232" y="1431"/>
                    <a:pt x="1226" y="1440"/>
                    <a:pt x="1214" y="1449"/>
                  </a:cubicBezTo>
                  <a:cubicBezTo>
                    <a:pt x="1211" y="1449"/>
                    <a:pt x="1197" y="1460"/>
                    <a:pt x="1188" y="1463"/>
                  </a:cubicBezTo>
                  <a:cubicBezTo>
                    <a:pt x="1157" y="1483"/>
                    <a:pt x="1128" y="1492"/>
                    <a:pt x="1096" y="1506"/>
                  </a:cubicBezTo>
                  <a:cubicBezTo>
                    <a:pt x="1088" y="1512"/>
                    <a:pt x="1079" y="1515"/>
                    <a:pt x="1070" y="1515"/>
                  </a:cubicBezTo>
                  <a:lnTo>
                    <a:pt x="1015" y="1527"/>
                  </a:lnTo>
                  <a:cubicBezTo>
                    <a:pt x="998" y="1529"/>
                    <a:pt x="981" y="1529"/>
                    <a:pt x="964" y="1532"/>
                  </a:cubicBezTo>
                  <a:lnTo>
                    <a:pt x="929" y="1532"/>
                  </a:lnTo>
                  <a:cubicBezTo>
                    <a:pt x="897" y="1532"/>
                    <a:pt x="868" y="1529"/>
                    <a:pt x="837" y="1521"/>
                  </a:cubicBezTo>
                  <a:cubicBezTo>
                    <a:pt x="828" y="1518"/>
                    <a:pt x="814" y="1518"/>
                    <a:pt x="808" y="1515"/>
                  </a:cubicBezTo>
                  <a:cubicBezTo>
                    <a:pt x="791" y="1512"/>
                    <a:pt x="768" y="1501"/>
                    <a:pt x="750" y="1492"/>
                  </a:cubicBezTo>
                  <a:cubicBezTo>
                    <a:pt x="747" y="1489"/>
                    <a:pt x="742" y="1489"/>
                    <a:pt x="739" y="1486"/>
                  </a:cubicBezTo>
                  <a:cubicBezTo>
                    <a:pt x="736" y="1486"/>
                    <a:pt x="736" y="1486"/>
                    <a:pt x="733" y="1483"/>
                  </a:cubicBezTo>
                  <a:cubicBezTo>
                    <a:pt x="713" y="1472"/>
                    <a:pt x="698" y="1463"/>
                    <a:pt x="684" y="1455"/>
                  </a:cubicBezTo>
                  <a:cubicBezTo>
                    <a:pt x="670" y="1446"/>
                    <a:pt x="661" y="1434"/>
                    <a:pt x="649" y="1426"/>
                  </a:cubicBezTo>
                  <a:cubicBezTo>
                    <a:pt x="647" y="1420"/>
                    <a:pt x="624" y="1403"/>
                    <a:pt x="621" y="1397"/>
                  </a:cubicBezTo>
                  <a:cubicBezTo>
                    <a:pt x="595" y="1371"/>
                    <a:pt x="575" y="1345"/>
                    <a:pt x="551" y="1316"/>
                  </a:cubicBezTo>
                  <a:lnTo>
                    <a:pt x="520" y="1273"/>
                  </a:lnTo>
                  <a:cubicBezTo>
                    <a:pt x="517" y="1267"/>
                    <a:pt x="508" y="1256"/>
                    <a:pt x="505" y="1247"/>
                  </a:cubicBezTo>
                  <a:cubicBezTo>
                    <a:pt x="482" y="1212"/>
                    <a:pt x="465" y="1181"/>
                    <a:pt x="451" y="1140"/>
                  </a:cubicBezTo>
                  <a:cubicBezTo>
                    <a:pt x="448" y="1126"/>
                    <a:pt x="439" y="1114"/>
                    <a:pt x="436" y="1100"/>
                  </a:cubicBezTo>
                  <a:cubicBezTo>
                    <a:pt x="436" y="1100"/>
                    <a:pt x="428" y="1074"/>
                    <a:pt x="425" y="1065"/>
                  </a:cubicBezTo>
                  <a:cubicBezTo>
                    <a:pt x="413" y="1025"/>
                    <a:pt x="410" y="982"/>
                    <a:pt x="404" y="942"/>
                  </a:cubicBezTo>
                  <a:lnTo>
                    <a:pt x="404" y="916"/>
                  </a:lnTo>
                  <a:cubicBezTo>
                    <a:pt x="404" y="898"/>
                    <a:pt x="404" y="878"/>
                    <a:pt x="407" y="858"/>
                  </a:cubicBezTo>
                  <a:cubicBezTo>
                    <a:pt x="407" y="841"/>
                    <a:pt x="410" y="823"/>
                    <a:pt x="413" y="809"/>
                  </a:cubicBezTo>
                  <a:cubicBezTo>
                    <a:pt x="413" y="806"/>
                    <a:pt x="422" y="780"/>
                    <a:pt x="425" y="769"/>
                  </a:cubicBezTo>
                  <a:cubicBezTo>
                    <a:pt x="428" y="748"/>
                    <a:pt x="436" y="728"/>
                    <a:pt x="448" y="711"/>
                  </a:cubicBezTo>
                  <a:cubicBezTo>
                    <a:pt x="451" y="705"/>
                    <a:pt x="453" y="694"/>
                    <a:pt x="456" y="685"/>
                  </a:cubicBezTo>
                  <a:lnTo>
                    <a:pt x="456" y="682"/>
                  </a:lnTo>
                  <a:cubicBezTo>
                    <a:pt x="514" y="587"/>
                    <a:pt x="540" y="552"/>
                    <a:pt x="615" y="489"/>
                  </a:cubicBezTo>
                  <a:cubicBezTo>
                    <a:pt x="678" y="452"/>
                    <a:pt x="742" y="420"/>
                    <a:pt x="811" y="394"/>
                  </a:cubicBezTo>
                  <a:cubicBezTo>
                    <a:pt x="814" y="391"/>
                    <a:pt x="822" y="391"/>
                    <a:pt x="828" y="391"/>
                  </a:cubicBezTo>
                  <a:cubicBezTo>
                    <a:pt x="845" y="385"/>
                    <a:pt x="868" y="379"/>
                    <a:pt x="886" y="377"/>
                  </a:cubicBezTo>
                  <a:cubicBezTo>
                    <a:pt x="903" y="374"/>
                    <a:pt x="917" y="371"/>
                    <a:pt x="938" y="365"/>
                  </a:cubicBezTo>
                  <a:cubicBezTo>
                    <a:pt x="941" y="365"/>
                    <a:pt x="966" y="362"/>
                    <a:pt x="975" y="362"/>
                  </a:cubicBezTo>
                  <a:close/>
                  <a:moveTo>
                    <a:pt x="1005" y="1"/>
                  </a:moveTo>
                  <a:cubicBezTo>
                    <a:pt x="805" y="1"/>
                    <a:pt x="602" y="65"/>
                    <a:pt x="422" y="175"/>
                  </a:cubicBezTo>
                  <a:cubicBezTo>
                    <a:pt x="413" y="178"/>
                    <a:pt x="410" y="186"/>
                    <a:pt x="404" y="189"/>
                  </a:cubicBezTo>
                  <a:cubicBezTo>
                    <a:pt x="396" y="192"/>
                    <a:pt x="387" y="198"/>
                    <a:pt x="379" y="204"/>
                  </a:cubicBezTo>
                  <a:cubicBezTo>
                    <a:pt x="203" y="351"/>
                    <a:pt x="79" y="544"/>
                    <a:pt x="36" y="769"/>
                  </a:cubicBezTo>
                  <a:cubicBezTo>
                    <a:pt x="1" y="962"/>
                    <a:pt x="33" y="1155"/>
                    <a:pt x="108" y="1331"/>
                  </a:cubicBezTo>
                  <a:cubicBezTo>
                    <a:pt x="183" y="1509"/>
                    <a:pt x="309" y="1671"/>
                    <a:pt x="465" y="1786"/>
                  </a:cubicBezTo>
                  <a:cubicBezTo>
                    <a:pt x="604" y="1890"/>
                    <a:pt x="774" y="1934"/>
                    <a:pt x="943" y="1934"/>
                  </a:cubicBezTo>
                  <a:cubicBezTo>
                    <a:pt x="981" y="1934"/>
                    <a:pt x="1018" y="1931"/>
                    <a:pt x="1056" y="1927"/>
                  </a:cubicBezTo>
                  <a:cubicBezTo>
                    <a:pt x="1243" y="1904"/>
                    <a:pt x="1439" y="1812"/>
                    <a:pt x="1569" y="1674"/>
                  </a:cubicBezTo>
                  <a:cubicBezTo>
                    <a:pt x="1701" y="1532"/>
                    <a:pt x="1788" y="1345"/>
                    <a:pt x="1828" y="1158"/>
                  </a:cubicBezTo>
                  <a:cubicBezTo>
                    <a:pt x="1900" y="826"/>
                    <a:pt x="1831" y="457"/>
                    <a:pt x="1572" y="218"/>
                  </a:cubicBezTo>
                  <a:cubicBezTo>
                    <a:pt x="1406" y="67"/>
                    <a:pt x="1207" y="1"/>
                    <a:pt x="1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6"/>
            <p:cNvSpPr/>
            <p:nvPr/>
          </p:nvSpPr>
          <p:spPr>
            <a:xfrm>
              <a:off x="3102975" y="3289200"/>
              <a:ext cx="26675" cy="29275"/>
            </a:xfrm>
            <a:custGeom>
              <a:avLst/>
              <a:gdLst/>
              <a:ahLst/>
              <a:cxnLst/>
              <a:rect l="l" t="t" r="r" b="b"/>
              <a:pathLst>
                <a:path w="1067" h="1171" extrusionOk="0">
                  <a:moveTo>
                    <a:pt x="574" y="0"/>
                  </a:moveTo>
                  <a:cubicBezTo>
                    <a:pt x="562" y="0"/>
                    <a:pt x="536" y="3"/>
                    <a:pt x="534" y="3"/>
                  </a:cubicBezTo>
                  <a:cubicBezTo>
                    <a:pt x="516" y="9"/>
                    <a:pt x="502" y="12"/>
                    <a:pt x="485" y="15"/>
                  </a:cubicBezTo>
                  <a:cubicBezTo>
                    <a:pt x="464" y="17"/>
                    <a:pt x="444" y="23"/>
                    <a:pt x="427" y="29"/>
                  </a:cubicBezTo>
                  <a:cubicBezTo>
                    <a:pt x="418" y="29"/>
                    <a:pt x="412" y="29"/>
                    <a:pt x="407" y="32"/>
                  </a:cubicBezTo>
                  <a:cubicBezTo>
                    <a:pt x="340" y="58"/>
                    <a:pt x="274" y="90"/>
                    <a:pt x="214" y="127"/>
                  </a:cubicBezTo>
                  <a:cubicBezTo>
                    <a:pt x="136" y="190"/>
                    <a:pt x="113" y="225"/>
                    <a:pt x="55" y="320"/>
                  </a:cubicBezTo>
                  <a:lnTo>
                    <a:pt x="55" y="323"/>
                  </a:lnTo>
                  <a:cubicBezTo>
                    <a:pt x="52" y="332"/>
                    <a:pt x="46" y="343"/>
                    <a:pt x="44" y="349"/>
                  </a:cubicBezTo>
                  <a:cubicBezTo>
                    <a:pt x="32" y="366"/>
                    <a:pt x="26" y="386"/>
                    <a:pt x="23" y="407"/>
                  </a:cubicBezTo>
                  <a:cubicBezTo>
                    <a:pt x="18" y="418"/>
                    <a:pt x="12" y="444"/>
                    <a:pt x="12" y="447"/>
                  </a:cubicBezTo>
                  <a:cubicBezTo>
                    <a:pt x="6" y="461"/>
                    <a:pt x="3" y="479"/>
                    <a:pt x="3" y="496"/>
                  </a:cubicBezTo>
                  <a:cubicBezTo>
                    <a:pt x="0" y="516"/>
                    <a:pt x="0" y="536"/>
                    <a:pt x="0" y="554"/>
                  </a:cubicBezTo>
                  <a:lnTo>
                    <a:pt x="0" y="580"/>
                  </a:lnTo>
                  <a:cubicBezTo>
                    <a:pt x="6" y="620"/>
                    <a:pt x="12" y="663"/>
                    <a:pt x="23" y="703"/>
                  </a:cubicBezTo>
                  <a:cubicBezTo>
                    <a:pt x="26" y="712"/>
                    <a:pt x="32" y="738"/>
                    <a:pt x="32" y="738"/>
                  </a:cubicBezTo>
                  <a:cubicBezTo>
                    <a:pt x="38" y="752"/>
                    <a:pt x="44" y="764"/>
                    <a:pt x="46" y="778"/>
                  </a:cubicBezTo>
                  <a:cubicBezTo>
                    <a:pt x="61" y="819"/>
                    <a:pt x="81" y="850"/>
                    <a:pt x="101" y="885"/>
                  </a:cubicBezTo>
                  <a:cubicBezTo>
                    <a:pt x="104" y="894"/>
                    <a:pt x="113" y="905"/>
                    <a:pt x="116" y="911"/>
                  </a:cubicBezTo>
                  <a:lnTo>
                    <a:pt x="147" y="954"/>
                  </a:lnTo>
                  <a:cubicBezTo>
                    <a:pt x="170" y="983"/>
                    <a:pt x="191" y="1009"/>
                    <a:pt x="217" y="1035"/>
                  </a:cubicBezTo>
                  <a:cubicBezTo>
                    <a:pt x="219" y="1041"/>
                    <a:pt x="242" y="1058"/>
                    <a:pt x="245" y="1064"/>
                  </a:cubicBezTo>
                  <a:cubicBezTo>
                    <a:pt x="257" y="1072"/>
                    <a:pt x="268" y="1084"/>
                    <a:pt x="283" y="1093"/>
                  </a:cubicBezTo>
                  <a:cubicBezTo>
                    <a:pt x="297" y="1101"/>
                    <a:pt x="312" y="1110"/>
                    <a:pt x="329" y="1121"/>
                  </a:cubicBezTo>
                  <a:cubicBezTo>
                    <a:pt x="332" y="1124"/>
                    <a:pt x="332" y="1124"/>
                    <a:pt x="335" y="1124"/>
                  </a:cubicBezTo>
                  <a:cubicBezTo>
                    <a:pt x="340" y="1127"/>
                    <a:pt x="343" y="1127"/>
                    <a:pt x="346" y="1130"/>
                  </a:cubicBezTo>
                  <a:cubicBezTo>
                    <a:pt x="363" y="1139"/>
                    <a:pt x="387" y="1150"/>
                    <a:pt x="404" y="1153"/>
                  </a:cubicBezTo>
                  <a:cubicBezTo>
                    <a:pt x="412" y="1156"/>
                    <a:pt x="427" y="1156"/>
                    <a:pt x="433" y="1159"/>
                  </a:cubicBezTo>
                  <a:cubicBezTo>
                    <a:pt x="464" y="1167"/>
                    <a:pt x="493" y="1170"/>
                    <a:pt x="528" y="1170"/>
                  </a:cubicBezTo>
                  <a:lnTo>
                    <a:pt x="559" y="1170"/>
                  </a:lnTo>
                  <a:cubicBezTo>
                    <a:pt x="577" y="1167"/>
                    <a:pt x="594" y="1167"/>
                    <a:pt x="614" y="1165"/>
                  </a:cubicBezTo>
                  <a:lnTo>
                    <a:pt x="666" y="1153"/>
                  </a:lnTo>
                  <a:cubicBezTo>
                    <a:pt x="675" y="1153"/>
                    <a:pt x="686" y="1150"/>
                    <a:pt x="692" y="1144"/>
                  </a:cubicBezTo>
                  <a:cubicBezTo>
                    <a:pt x="724" y="1130"/>
                    <a:pt x="753" y="1121"/>
                    <a:pt x="787" y="1101"/>
                  </a:cubicBezTo>
                  <a:cubicBezTo>
                    <a:pt x="793" y="1098"/>
                    <a:pt x="807" y="1087"/>
                    <a:pt x="810" y="1087"/>
                  </a:cubicBezTo>
                  <a:cubicBezTo>
                    <a:pt x="822" y="1078"/>
                    <a:pt x="830" y="1069"/>
                    <a:pt x="839" y="1064"/>
                  </a:cubicBezTo>
                  <a:cubicBezTo>
                    <a:pt x="859" y="1052"/>
                    <a:pt x="871" y="1035"/>
                    <a:pt x="888" y="1023"/>
                  </a:cubicBezTo>
                  <a:cubicBezTo>
                    <a:pt x="897" y="1015"/>
                    <a:pt x="905" y="1000"/>
                    <a:pt x="908" y="997"/>
                  </a:cubicBezTo>
                  <a:cubicBezTo>
                    <a:pt x="926" y="977"/>
                    <a:pt x="943" y="948"/>
                    <a:pt x="963" y="922"/>
                  </a:cubicBezTo>
                  <a:lnTo>
                    <a:pt x="963" y="920"/>
                  </a:lnTo>
                  <a:cubicBezTo>
                    <a:pt x="966" y="908"/>
                    <a:pt x="975" y="899"/>
                    <a:pt x="977" y="891"/>
                  </a:cubicBezTo>
                  <a:cubicBezTo>
                    <a:pt x="983" y="871"/>
                    <a:pt x="992" y="856"/>
                    <a:pt x="998" y="839"/>
                  </a:cubicBezTo>
                  <a:cubicBezTo>
                    <a:pt x="1012" y="810"/>
                    <a:pt x="1023" y="775"/>
                    <a:pt x="1035" y="741"/>
                  </a:cubicBezTo>
                  <a:cubicBezTo>
                    <a:pt x="1038" y="726"/>
                    <a:pt x="1047" y="706"/>
                    <a:pt x="1049" y="689"/>
                  </a:cubicBezTo>
                  <a:cubicBezTo>
                    <a:pt x="1051" y="686"/>
                    <a:pt x="1052" y="686"/>
                    <a:pt x="1052" y="686"/>
                  </a:cubicBezTo>
                  <a:cubicBezTo>
                    <a:pt x="1052" y="686"/>
                    <a:pt x="1052" y="686"/>
                    <a:pt x="1052" y="683"/>
                  </a:cubicBezTo>
                  <a:lnTo>
                    <a:pt x="1052" y="678"/>
                  </a:lnTo>
                  <a:cubicBezTo>
                    <a:pt x="1061" y="649"/>
                    <a:pt x="1064" y="617"/>
                    <a:pt x="1067" y="585"/>
                  </a:cubicBezTo>
                  <a:lnTo>
                    <a:pt x="1067" y="531"/>
                  </a:lnTo>
                  <a:cubicBezTo>
                    <a:pt x="1064" y="522"/>
                    <a:pt x="1064" y="513"/>
                    <a:pt x="1064" y="507"/>
                  </a:cubicBezTo>
                  <a:lnTo>
                    <a:pt x="1052" y="433"/>
                  </a:lnTo>
                  <a:cubicBezTo>
                    <a:pt x="1049" y="407"/>
                    <a:pt x="1047" y="355"/>
                    <a:pt x="1026" y="335"/>
                  </a:cubicBezTo>
                  <a:lnTo>
                    <a:pt x="1021" y="306"/>
                  </a:lnTo>
                  <a:cubicBezTo>
                    <a:pt x="1012" y="294"/>
                    <a:pt x="1009" y="280"/>
                    <a:pt x="1000" y="265"/>
                  </a:cubicBezTo>
                  <a:cubicBezTo>
                    <a:pt x="992" y="242"/>
                    <a:pt x="972" y="219"/>
                    <a:pt x="963" y="193"/>
                  </a:cubicBezTo>
                  <a:lnTo>
                    <a:pt x="957" y="190"/>
                  </a:lnTo>
                  <a:cubicBezTo>
                    <a:pt x="954" y="190"/>
                    <a:pt x="954" y="188"/>
                    <a:pt x="954" y="188"/>
                  </a:cubicBezTo>
                  <a:cubicBezTo>
                    <a:pt x="949" y="176"/>
                    <a:pt x="937" y="164"/>
                    <a:pt x="928" y="156"/>
                  </a:cubicBezTo>
                  <a:cubicBezTo>
                    <a:pt x="914" y="133"/>
                    <a:pt x="894" y="107"/>
                    <a:pt x="871" y="92"/>
                  </a:cubicBezTo>
                  <a:cubicBezTo>
                    <a:pt x="868" y="90"/>
                    <a:pt x="862" y="87"/>
                    <a:pt x="862" y="84"/>
                  </a:cubicBezTo>
                  <a:cubicBezTo>
                    <a:pt x="851" y="78"/>
                    <a:pt x="842" y="72"/>
                    <a:pt x="833" y="64"/>
                  </a:cubicBezTo>
                  <a:cubicBezTo>
                    <a:pt x="819" y="55"/>
                    <a:pt x="804" y="49"/>
                    <a:pt x="790" y="41"/>
                  </a:cubicBezTo>
                  <a:cubicBezTo>
                    <a:pt x="784" y="41"/>
                    <a:pt x="784" y="35"/>
                    <a:pt x="781" y="35"/>
                  </a:cubicBezTo>
                  <a:cubicBezTo>
                    <a:pt x="755" y="29"/>
                    <a:pt x="727" y="17"/>
                    <a:pt x="704" y="12"/>
                  </a:cubicBezTo>
                  <a:lnTo>
                    <a:pt x="695" y="12"/>
                  </a:lnTo>
                  <a:cubicBezTo>
                    <a:pt x="695" y="12"/>
                    <a:pt x="692" y="6"/>
                    <a:pt x="689" y="6"/>
                  </a:cubicBezTo>
                  <a:lnTo>
                    <a:pt x="683" y="6"/>
                  </a:lnTo>
                  <a:cubicBezTo>
                    <a:pt x="683" y="8"/>
                    <a:pt x="683" y="9"/>
                    <a:pt x="683" y="9"/>
                  </a:cubicBezTo>
                  <a:cubicBezTo>
                    <a:pt x="683" y="9"/>
                    <a:pt x="682" y="6"/>
                    <a:pt x="681" y="6"/>
                  </a:cubicBezTo>
                  <a:cubicBezTo>
                    <a:pt x="672" y="6"/>
                    <a:pt x="655" y="3"/>
                    <a:pt x="646" y="3"/>
                  </a:cubicBezTo>
                  <a:cubicBezTo>
                    <a:pt x="629" y="0"/>
                    <a:pt x="614" y="0"/>
                    <a:pt x="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6"/>
            <p:cNvSpPr/>
            <p:nvPr/>
          </p:nvSpPr>
          <p:spPr>
            <a:xfrm>
              <a:off x="2961675" y="3366275"/>
              <a:ext cx="37000" cy="36800"/>
            </a:xfrm>
            <a:custGeom>
              <a:avLst/>
              <a:gdLst/>
              <a:ahLst/>
              <a:cxnLst/>
              <a:rect l="l" t="t" r="r" b="b"/>
              <a:pathLst>
                <a:path w="1480" h="1472" extrusionOk="0">
                  <a:moveTo>
                    <a:pt x="885" y="390"/>
                  </a:moveTo>
                  <a:cubicBezTo>
                    <a:pt x="894" y="393"/>
                    <a:pt x="903" y="393"/>
                    <a:pt x="914" y="399"/>
                  </a:cubicBezTo>
                  <a:cubicBezTo>
                    <a:pt x="923" y="402"/>
                    <a:pt x="929" y="405"/>
                    <a:pt x="937" y="405"/>
                  </a:cubicBezTo>
                  <a:cubicBezTo>
                    <a:pt x="955" y="416"/>
                    <a:pt x="969" y="425"/>
                    <a:pt x="986" y="436"/>
                  </a:cubicBezTo>
                  <a:cubicBezTo>
                    <a:pt x="995" y="448"/>
                    <a:pt x="1001" y="456"/>
                    <a:pt x="1012" y="462"/>
                  </a:cubicBezTo>
                  <a:cubicBezTo>
                    <a:pt x="1018" y="468"/>
                    <a:pt x="1024" y="477"/>
                    <a:pt x="1029" y="482"/>
                  </a:cubicBezTo>
                  <a:cubicBezTo>
                    <a:pt x="1041" y="503"/>
                    <a:pt x="1053" y="523"/>
                    <a:pt x="1061" y="540"/>
                  </a:cubicBezTo>
                  <a:cubicBezTo>
                    <a:pt x="1064" y="557"/>
                    <a:pt x="1067" y="563"/>
                    <a:pt x="1070" y="572"/>
                  </a:cubicBezTo>
                  <a:cubicBezTo>
                    <a:pt x="1070" y="575"/>
                    <a:pt x="1070" y="577"/>
                    <a:pt x="1073" y="580"/>
                  </a:cubicBezTo>
                  <a:cubicBezTo>
                    <a:pt x="1081" y="606"/>
                    <a:pt x="1084" y="632"/>
                    <a:pt x="1087" y="658"/>
                  </a:cubicBezTo>
                  <a:lnTo>
                    <a:pt x="1087" y="661"/>
                  </a:lnTo>
                  <a:cubicBezTo>
                    <a:pt x="1084" y="675"/>
                    <a:pt x="1087" y="693"/>
                    <a:pt x="1087" y="704"/>
                  </a:cubicBezTo>
                  <a:lnTo>
                    <a:pt x="1087" y="773"/>
                  </a:lnTo>
                  <a:cubicBezTo>
                    <a:pt x="1087" y="782"/>
                    <a:pt x="1084" y="794"/>
                    <a:pt x="1084" y="805"/>
                  </a:cubicBezTo>
                  <a:lnTo>
                    <a:pt x="1084" y="817"/>
                  </a:lnTo>
                  <a:cubicBezTo>
                    <a:pt x="1081" y="820"/>
                    <a:pt x="1081" y="822"/>
                    <a:pt x="1081" y="831"/>
                  </a:cubicBezTo>
                  <a:cubicBezTo>
                    <a:pt x="1078" y="840"/>
                    <a:pt x="1073" y="860"/>
                    <a:pt x="1067" y="874"/>
                  </a:cubicBezTo>
                  <a:cubicBezTo>
                    <a:pt x="1064" y="883"/>
                    <a:pt x="1055" y="895"/>
                    <a:pt x="1053" y="906"/>
                  </a:cubicBezTo>
                  <a:cubicBezTo>
                    <a:pt x="1041" y="923"/>
                    <a:pt x="1035" y="941"/>
                    <a:pt x="1021" y="961"/>
                  </a:cubicBezTo>
                  <a:cubicBezTo>
                    <a:pt x="1015" y="967"/>
                    <a:pt x="1009" y="969"/>
                    <a:pt x="1001" y="978"/>
                  </a:cubicBezTo>
                  <a:cubicBezTo>
                    <a:pt x="986" y="993"/>
                    <a:pt x="972" y="1007"/>
                    <a:pt x="957" y="1018"/>
                  </a:cubicBezTo>
                  <a:cubicBezTo>
                    <a:pt x="952" y="1021"/>
                    <a:pt x="943" y="1027"/>
                    <a:pt x="937" y="1033"/>
                  </a:cubicBezTo>
                  <a:cubicBezTo>
                    <a:pt x="923" y="1042"/>
                    <a:pt x="903" y="1050"/>
                    <a:pt x="885" y="1056"/>
                  </a:cubicBezTo>
                  <a:lnTo>
                    <a:pt x="859" y="1067"/>
                  </a:lnTo>
                  <a:cubicBezTo>
                    <a:pt x="842" y="1070"/>
                    <a:pt x="828" y="1076"/>
                    <a:pt x="813" y="1079"/>
                  </a:cubicBezTo>
                  <a:cubicBezTo>
                    <a:pt x="805" y="1079"/>
                    <a:pt x="793" y="1082"/>
                    <a:pt x="782" y="1082"/>
                  </a:cubicBezTo>
                  <a:cubicBezTo>
                    <a:pt x="764" y="1082"/>
                    <a:pt x="750" y="1082"/>
                    <a:pt x="730" y="1079"/>
                  </a:cubicBezTo>
                  <a:cubicBezTo>
                    <a:pt x="724" y="1079"/>
                    <a:pt x="712" y="1076"/>
                    <a:pt x="701" y="1076"/>
                  </a:cubicBezTo>
                  <a:cubicBezTo>
                    <a:pt x="684" y="1070"/>
                    <a:pt x="663" y="1065"/>
                    <a:pt x="643" y="1053"/>
                  </a:cubicBezTo>
                  <a:cubicBezTo>
                    <a:pt x="640" y="1050"/>
                    <a:pt x="640" y="1050"/>
                    <a:pt x="637" y="1050"/>
                  </a:cubicBezTo>
                  <a:cubicBezTo>
                    <a:pt x="635" y="1047"/>
                    <a:pt x="626" y="1047"/>
                    <a:pt x="623" y="1042"/>
                  </a:cubicBezTo>
                  <a:cubicBezTo>
                    <a:pt x="606" y="1033"/>
                    <a:pt x="586" y="1018"/>
                    <a:pt x="568" y="1007"/>
                  </a:cubicBezTo>
                  <a:cubicBezTo>
                    <a:pt x="563" y="995"/>
                    <a:pt x="551" y="990"/>
                    <a:pt x="539" y="978"/>
                  </a:cubicBezTo>
                  <a:cubicBezTo>
                    <a:pt x="528" y="967"/>
                    <a:pt x="522" y="955"/>
                    <a:pt x="514" y="946"/>
                  </a:cubicBezTo>
                  <a:cubicBezTo>
                    <a:pt x="514" y="946"/>
                    <a:pt x="514" y="941"/>
                    <a:pt x="511" y="941"/>
                  </a:cubicBezTo>
                  <a:cubicBezTo>
                    <a:pt x="511" y="935"/>
                    <a:pt x="499" y="912"/>
                    <a:pt x="493" y="906"/>
                  </a:cubicBezTo>
                  <a:cubicBezTo>
                    <a:pt x="493" y="906"/>
                    <a:pt x="491" y="897"/>
                    <a:pt x="485" y="889"/>
                  </a:cubicBezTo>
                  <a:cubicBezTo>
                    <a:pt x="479" y="866"/>
                    <a:pt x="470" y="834"/>
                    <a:pt x="470" y="805"/>
                  </a:cubicBezTo>
                  <a:lnTo>
                    <a:pt x="470" y="802"/>
                  </a:lnTo>
                  <a:lnTo>
                    <a:pt x="470" y="776"/>
                  </a:lnTo>
                  <a:cubicBezTo>
                    <a:pt x="470" y="759"/>
                    <a:pt x="476" y="745"/>
                    <a:pt x="476" y="730"/>
                  </a:cubicBezTo>
                  <a:cubicBezTo>
                    <a:pt x="476" y="722"/>
                    <a:pt x="476" y="719"/>
                    <a:pt x="479" y="710"/>
                  </a:cubicBezTo>
                  <a:cubicBezTo>
                    <a:pt x="482" y="696"/>
                    <a:pt x="485" y="678"/>
                    <a:pt x="493" y="664"/>
                  </a:cubicBezTo>
                  <a:cubicBezTo>
                    <a:pt x="496" y="650"/>
                    <a:pt x="505" y="635"/>
                    <a:pt x="511" y="618"/>
                  </a:cubicBezTo>
                  <a:cubicBezTo>
                    <a:pt x="514" y="615"/>
                    <a:pt x="519" y="603"/>
                    <a:pt x="522" y="603"/>
                  </a:cubicBezTo>
                  <a:cubicBezTo>
                    <a:pt x="528" y="589"/>
                    <a:pt x="539" y="577"/>
                    <a:pt x="548" y="563"/>
                  </a:cubicBezTo>
                  <a:cubicBezTo>
                    <a:pt x="551" y="560"/>
                    <a:pt x="554" y="557"/>
                    <a:pt x="557" y="549"/>
                  </a:cubicBezTo>
                  <a:cubicBezTo>
                    <a:pt x="557" y="549"/>
                    <a:pt x="563" y="549"/>
                    <a:pt x="563" y="546"/>
                  </a:cubicBezTo>
                  <a:cubicBezTo>
                    <a:pt x="571" y="537"/>
                    <a:pt x="583" y="520"/>
                    <a:pt x="591" y="517"/>
                  </a:cubicBezTo>
                  <a:cubicBezTo>
                    <a:pt x="606" y="505"/>
                    <a:pt x="620" y="491"/>
                    <a:pt x="635" y="485"/>
                  </a:cubicBezTo>
                  <a:cubicBezTo>
                    <a:pt x="643" y="474"/>
                    <a:pt x="655" y="462"/>
                    <a:pt x="669" y="456"/>
                  </a:cubicBezTo>
                  <a:cubicBezTo>
                    <a:pt x="672" y="451"/>
                    <a:pt x="681" y="448"/>
                    <a:pt x="684" y="445"/>
                  </a:cubicBezTo>
                  <a:cubicBezTo>
                    <a:pt x="707" y="433"/>
                    <a:pt x="727" y="419"/>
                    <a:pt x="753" y="407"/>
                  </a:cubicBezTo>
                  <a:cubicBezTo>
                    <a:pt x="756" y="407"/>
                    <a:pt x="764" y="405"/>
                    <a:pt x="770" y="402"/>
                  </a:cubicBezTo>
                  <a:cubicBezTo>
                    <a:pt x="779" y="399"/>
                    <a:pt x="784" y="399"/>
                    <a:pt x="784" y="393"/>
                  </a:cubicBezTo>
                  <a:cubicBezTo>
                    <a:pt x="796" y="393"/>
                    <a:pt x="808" y="390"/>
                    <a:pt x="816" y="390"/>
                  </a:cubicBezTo>
                  <a:close/>
                  <a:moveTo>
                    <a:pt x="860" y="1"/>
                  </a:moveTo>
                  <a:cubicBezTo>
                    <a:pt x="680" y="1"/>
                    <a:pt x="517" y="77"/>
                    <a:pt x="378" y="191"/>
                  </a:cubicBezTo>
                  <a:cubicBezTo>
                    <a:pt x="101" y="393"/>
                    <a:pt x="1" y="817"/>
                    <a:pt x="165" y="1119"/>
                  </a:cubicBezTo>
                  <a:cubicBezTo>
                    <a:pt x="290" y="1340"/>
                    <a:pt x="530" y="1471"/>
                    <a:pt x="778" y="1471"/>
                  </a:cubicBezTo>
                  <a:cubicBezTo>
                    <a:pt x="809" y="1471"/>
                    <a:pt x="840" y="1469"/>
                    <a:pt x="871" y="1465"/>
                  </a:cubicBezTo>
                  <a:cubicBezTo>
                    <a:pt x="1125" y="1428"/>
                    <a:pt x="1341" y="1240"/>
                    <a:pt x="1427" y="1004"/>
                  </a:cubicBezTo>
                  <a:cubicBezTo>
                    <a:pt x="1476" y="869"/>
                    <a:pt x="1479" y="719"/>
                    <a:pt x="1462" y="577"/>
                  </a:cubicBezTo>
                  <a:cubicBezTo>
                    <a:pt x="1447" y="442"/>
                    <a:pt x="1387" y="304"/>
                    <a:pt x="1297" y="203"/>
                  </a:cubicBezTo>
                  <a:cubicBezTo>
                    <a:pt x="1191" y="85"/>
                    <a:pt x="1041" y="10"/>
                    <a:pt x="880" y="1"/>
                  </a:cubicBezTo>
                  <a:cubicBezTo>
                    <a:pt x="873" y="1"/>
                    <a:pt x="867" y="1"/>
                    <a:pt x="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6"/>
            <p:cNvSpPr/>
            <p:nvPr/>
          </p:nvSpPr>
          <p:spPr>
            <a:xfrm>
              <a:off x="2973425" y="3375950"/>
              <a:ext cx="15450" cy="17300"/>
            </a:xfrm>
            <a:custGeom>
              <a:avLst/>
              <a:gdLst/>
              <a:ahLst/>
              <a:cxnLst/>
              <a:rect l="l" t="t" r="r" b="b"/>
              <a:pathLst>
                <a:path w="618" h="692" extrusionOk="0">
                  <a:moveTo>
                    <a:pt x="346" y="0"/>
                  </a:moveTo>
                  <a:cubicBezTo>
                    <a:pt x="338" y="0"/>
                    <a:pt x="326" y="3"/>
                    <a:pt x="314" y="3"/>
                  </a:cubicBezTo>
                  <a:cubicBezTo>
                    <a:pt x="314" y="6"/>
                    <a:pt x="309" y="6"/>
                    <a:pt x="300" y="12"/>
                  </a:cubicBezTo>
                  <a:cubicBezTo>
                    <a:pt x="294" y="15"/>
                    <a:pt x="286" y="18"/>
                    <a:pt x="283" y="18"/>
                  </a:cubicBezTo>
                  <a:cubicBezTo>
                    <a:pt x="257" y="29"/>
                    <a:pt x="237" y="44"/>
                    <a:pt x="214" y="52"/>
                  </a:cubicBezTo>
                  <a:cubicBezTo>
                    <a:pt x="211" y="58"/>
                    <a:pt x="202" y="61"/>
                    <a:pt x="199" y="64"/>
                  </a:cubicBezTo>
                  <a:cubicBezTo>
                    <a:pt x="185" y="72"/>
                    <a:pt x="173" y="84"/>
                    <a:pt x="165" y="93"/>
                  </a:cubicBezTo>
                  <a:cubicBezTo>
                    <a:pt x="150" y="101"/>
                    <a:pt x="136" y="116"/>
                    <a:pt x="121" y="127"/>
                  </a:cubicBezTo>
                  <a:cubicBezTo>
                    <a:pt x="113" y="130"/>
                    <a:pt x="101" y="147"/>
                    <a:pt x="93" y="156"/>
                  </a:cubicBezTo>
                  <a:cubicBezTo>
                    <a:pt x="93" y="159"/>
                    <a:pt x="87" y="159"/>
                    <a:pt x="87" y="159"/>
                  </a:cubicBezTo>
                  <a:cubicBezTo>
                    <a:pt x="84" y="165"/>
                    <a:pt x="81" y="170"/>
                    <a:pt x="78" y="173"/>
                  </a:cubicBezTo>
                  <a:cubicBezTo>
                    <a:pt x="69" y="188"/>
                    <a:pt x="58" y="199"/>
                    <a:pt x="52" y="214"/>
                  </a:cubicBezTo>
                  <a:cubicBezTo>
                    <a:pt x="49" y="214"/>
                    <a:pt x="44" y="222"/>
                    <a:pt x="41" y="228"/>
                  </a:cubicBezTo>
                  <a:cubicBezTo>
                    <a:pt x="35" y="245"/>
                    <a:pt x="26" y="260"/>
                    <a:pt x="23" y="274"/>
                  </a:cubicBezTo>
                  <a:cubicBezTo>
                    <a:pt x="15" y="288"/>
                    <a:pt x="12" y="306"/>
                    <a:pt x="9" y="320"/>
                  </a:cubicBezTo>
                  <a:cubicBezTo>
                    <a:pt x="6" y="329"/>
                    <a:pt x="6" y="332"/>
                    <a:pt x="6" y="337"/>
                  </a:cubicBezTo>
                  <a:cubicBezTo>
                    <a:pt x="6" y="352"/>
                    <a:pt x="0" y="366"/>
                    <a:pt x="0" y="386"/>
                  </a:cubicBezTo>
                  <a:lnTo>
                    <a:pt x="0" y="410"/>
                  </a:lnTo>
                  <a:lnTo>
                    <a:pt x="0" y="415"/>
                  </a:lnTo>
                  <a:cubicBezTo>
                    <a:pt x="0" y="444"/>
                    <a:pt x="9" y="476"/>
                    <a:pt x="15" y="496"/>
                  </a:cubicBezTo>
                  <a:cubicBezTo>
                    <a:pt x="21" y="508"/>
                    <a:pt x="23" y="516"/>
                    <a:pt x="23" y="516"/>
                  </a:cubicBezTo>
                  <a:cubicBezTo>
                    <a:pt x="29" y="522"/>
                    <a:pt x="41" y="545"/>
                    <a:pt x="41" y="551"/>
                  </a:cubicBezTo>
                  <a:cubicBezTo>
                    <a:pt x="44" y="551"/>
                    <a:pt x="44" y="554"/>
                    <a:pt x="44" y="554"/>
                  </a:cubicBezTo>
                  <a:cubicBezTo>
                    <a:pt x="52" y="565"/>
                    <a:pt x="58" y="577"/>
                    <a:pt x="69" y="588"/>
                  </a:cubicBezTo>
                  <a:cubicBezTo>
                    <a:pt x="81" y="597"/>
                    <a:pt x="93" y="606"/>
                    <a:pt x="98" y="617"/>
                  </a:cubicBezTo>
                  <a:cubicBezTo>
                    <a:pt x="116" y="626"/>
                    <a:pt x="136" y="640"/>
                    <a:pt x="153" y="652"/>
                  </a:cubicBezTo>
                  <a:cubicBezTo>
                    <a:pt x="156" y="655"/>
                    <a:pt x="165" y="655"/>
                    <a:pt x="167" y="660"/>
                  </a:cubicBezTo>
                  <a:cubicBezTo>
                    <a:pt x="170" y="660"/>
                    <a:pt x="170" y="660"/>
                    <a:pt x="173" y="663"/>
                  </a:cubicBezTo>
                  <a:cubicBezTo>
                    <a:pt x="193" y="675"/>
                    <a:pt x="214" y="680"/>
                    <a:pt x="231" y="683"/>
                  </a:cubicBezTo>
                  <a:cubicBezTo>
                    <a:pt x="242" y="683"/>
                    <a:pt x="254" y="689"/>
                    <a:pt x="260" y="689"/>
                  </a:cubicBezTo>
                  <a:cubicBezTo>
                    <a:pt x="280" y="692"/>
                    <a:pt x="294" y="692"/>
                    <a:pt x="312" y="692"/>
                  </a:cubicBezTo>
                  <a:cubicBezTo>
                    <a:pt x="323" y="692"/>
                    <a:pt x="335" y="689"/>
                    <a:pt x="343" y="689"/>
                  </a:cubicBezTo>
                  <a:cubicBezTo>
                    <a:pt x="358" y="683"/>
                    <a:pt x="372" y="680"/>
                    <a:pt x="389" y="678"/>
                  </a:cubicBezTo>
                  <a:lnTo>
                    <a:pt x="415" y="666"/>
                  </a:lnTo>
                  <a:cubicBezTo>
                    <a:pt x="433" y="660"/>
                    <a:pt x="453" y="652"/>
                    <a:pt x="467" y="640"/>
                  </a:cubicBezTo>
                  <a:cubicBezTo>
                    <a:pt x="473" y="637"/>
                    <a:pt x="482" y="631"/>
                    <a:pt x="487" y="626"/>
                  </a:cubicBezTo>
                  <a:cubicBezTo>
                    <a:pt x="502" y="617"/>
                    <a:pt x="516" y="603"/>
                    <a:pt x="531" y="588"/>
                  </a:cubicBezTo>
                  <a:cubicBezTo>
                    <a:pt x="539" y="580"/>
                    <a:pt x="545" y="577"/>
                    <a:pt x="551" y="568"/>
                  </a:cubicBezTo>
                  <a:cubicBezTo>
                    <a:pt x="565" y="551"/>
                    <a:pt x="571" y="533"/>
                    <a:pt x="583" y="516"/>
                  </a:cubicBezTo>
                  <a:cubicBezTo>
                    <a:pt x="585" y="505"/>
                    <a:pt x="594" y="493"/>
                    <a:pt x="597" y="482"/>
                  </a:cubicBezTo>
                  <a:cubicBezTo>
                    <a:pt x="603" y="467"/>
                    <a:pt x="608" y="450"/>
                    <a:pt x="611" y="438"/>
                  </a:cubicBezTo>
                  <a:cubicBezTo>
                    <a:pt x="611" y="433"/>
                    <a:pt x="611" y="430"/>
                    <a:pt x="614" y="424"/>
                  </a:cubicBezTo>
                  <a:lnTo>
                    <a:pt x="614" y="415"/>
                  </a:lnTo>
                  <a:cubicBezTo>
                    <a:pt x="614" y="404"/>
                    <a:pt x="617" y="392"/>
                    <a:pt x="617" y="381"/>
                  </a:cubicBezTo>
                  <a:lnTo>
                    <a:pt x="617" y="314"/>
                  </a:lnTo>
                  <a:cubicBezTo>
                    <a:pt x="617" y="303"/>
                    <a:pt x="614" y="286"/>
                    <a:pt x="617" y="271"/>
                  </a:cubicBezTo>
                  <a:lnTo>
                    <a:pt x="617" y="265"/>
                  </a:lnTo>
                  <a:cubicBezTo>
                    <a:pt x="614" y="242"/>
                    <a:pt x="611" y="216"/>
                    <a:pt x="603" y="190"/>
                  </a:cubicBezTo>
                  <a:cubicBezTo>
                    <a:pt x="600" y="188"/>
                    <a:pt x="600" y="185"/>
                    <a:pt x="600" y="179"/>
                  </a:cubicBezTo>
                  <a:cubicBezTo>
                    <a:pt x="597" y="176"/>
                    <a:pt x="597" y="170"/>
                    <a:pt x="594" y="162"/>
                  </a:cubicBezTo>
                  <a:cubicBezTo>
                    <a:pt x="583" y="144"/>
                    <a:pt x="571" y="121"/>
                    <a:pt x="559" y="93"/>
                  </a:cubicBezTo>
                  <a:cubicBezTo>
                    <a:pt x="554" y="87"/>
                    <a:pt x="548" y="78"/>
                    <a:pt x="542" y="72"/>
                  </a:cubicBezTo>
                  <a:cubicBezTo>
                    <a:pt x="531" y="64"/>
                    <a:pt x="525" y="58"/>
                    <a:pt x="516" y="46"/>
                  </a:cubicBezTo>
                  <a:cubicBezTo>
                    <a:pt x="499" y="35"/>
                    <a:pt x="485" y="26"/>
                    <a:pt x="467" y="15"/>
                  </a:cubicBezTo>
                  <a:cubicBezTo>
                    <a:pt x="459" y="15"/>
                    <a:pt x="453" y="12"/>
                    <a:pt x="444" y="6"/>
                  </a:cubicBezTo>
                  <a:cubicBezTo>
                    <a:pt x="433" y="3"/>
                    <a:pt x="424" y="3"/>
                    <a:pt x="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6"/>
            <p:cNvSpPr/>
            <p:nvPr/>
          </p:nvSpPr>
          <p:spPr>
            <a:xfrm>
              <a:off x="3038775" y="3343350"/>
              <a:ext cx="64375" cy="60725"/>
            </a:xfrm>
            <a:custGeom>
              <a:avLst/>
              <a:gdLst/>
              <a:ahLst/>
              <a:cxnLst/>
              <a:rect l="l" t="t" r="r" b="b"/>
              <a:pathLst>
                <a:path w="2575" h="2429" extrusionOk="0">
                  <a:moveTo>
                    <a:pt x="1411" y="388"/>
                  </a:moveTo>
                  <a:cubicBezTo>
                    <a:pt x="1414" y="388"/>
                    <a:pt x="1416" y="388"/>
                    <a:pt x="1418" y="388"/>
                  </a:cubicBezTo>
                  <a:cubicBezTo>
                    <a:pt x="1583" y="394"/>
                    <a:pt x="1764" y="468"/>
                    <a:pt x="1900" y="587"/>
                  </a:cubicBezTo>
                  <a:cubicBezTo>
                    <a:pt x="2067" y="734"/>
                    <a:pt x="2096" y="961"/>
                    <a:pt x="2093" y="1175"/>
                  </a:cubicBezTo>
                  <a:cubicBezTo>
                    <a:pt x="2090" y="1324"/>
                    <a:pt x="2050" y="1489"/>
                    <a:pt x="1989" y="1598"/>
                  </a:cubicBezTo>
                  <a:cubicBezTo>
                    <a:pt x="1954" y="1662"/>
                    <a:pt x="1894" y="1748"/>
                    <a:pt x="1871" y="1768"/>
                  </a:cubicBezTo>
                  <a:cubicBezTo>
                    <a:pt x="1848" y="1794"/>
                    <a:pt x="1819" y="1820"/>
                    <a:pt x="1793" y="1843"/>
                  </a:cubicBezTo>
                  <a:cubicBezTo>
                    <a:pt x="1784" y="1855"/>
                    <a:pt x="1770" y="1866"/>
                    <a:pt x="1758" y="1878"/>
                  </a:cubicBezTo>
                  <a:cubicBezTo>
                    <a:pt x="1756" y="1881"/>
                    <a:pt x="1721" y="1901"/>
                    <a:pt x="1715" y="1910"/>
                  </a:cubicBezTo>
                  <a:cubicBezTo>
                    <a:pt x="1658" y="1944"/>
                    <a:pt x="1597" y="1973"/>
                    <a:pt x="1531" y="2002"/>
                  </a:cubicBezTo>
                  <a:cubicBezTo>
                    <a:pt x="1528" y="2002"/>
                    <a:pt x="1516" y="2008"/>
                    <a:pt x="1514" y="2010"/>
                  </a:cubicBezTo>
                  <a:cubicBezTo>
                    <a:pt x="1496" y="2013"/>
                    <a:pt x="1482" y="2016"/>
                    <a:pt x="1467" y="2022"/>
                  </a:cubicBezTo>
                  <a:cubicBezTo>
                    <a:pt x="1424" y="2031"/>
                    <a:pt x="1384" y="2039"/>
                    <a:pt x="1338" y="2042"/>
                  </a:cubicBezTo>
                  <a:lnTo>
                    <a:pt x="1254" y="2042"/>
                  </a:lnTo>
                  <a:cubicBezTo>
                    <a:pt x="1222" y="2042"/>
                    <a:pt x="1194" y="2039"/>
                    <a:pt x="1159" y="2036"/>
                  </a:cubicBezTo>
                  <a:cubicBezTo>
                    <a:pt x="1159" y="2036"/>
                    <a:pt x="1130" y="2028"/>
                    <a:pt x="1124" y="2028"/>
                  </a:cubicBezTo>
                  <a:cubicBezTo>
                    <a:pt x="1107" y="2025"/>
                    <a:pt x="1093" y="2022"/>
                    <a:pt x="1078" y="2016"/>
                  </a:cubicBezTo>
                  <a:cubicBezTo>
                    <a:pt x="1035" y="2002"/>
                    <a:pt x="986" y="1987"/>
                    <a:pt x="949" y="1970"/>
                  </a:cubicBezTo>
                  <a:cubicBezTo>
                    <a:pt x="836" y="1921"/>
                    <a:pt x="704" y="1812"/>
                    <a:pt x="617" y="1685"/>
                  </a:cubicBezTo>
                  <a:cubicBezTo>
                    <a:pt x="361" y="1316"/>
                    <a:pt x="632" y="860"/>
                    <a:pt x="914" y="584"/>
                  </a:cubicBezTo>
                  <a:cubicBezTo>
                    <a:pt x="1065" y="482"/>
                    <a:pt x="1251" y="388"/>
                    <a:pt x="1411" y="388"/>
                  </a:cubicBezTo>
                  <a:close/>
                  <a:moveTo>
                    <a:pt x="1416" y="0"/>
                  </a:moveTo>
                  <a:cubicBezTo>
                    <a:pt x="1162" y="0"/>
                    <a:pt x="931" y="112"/>
                    <a:pt x="721" y="249"/>
                  </a:cubicBezTo>
                  <a:cubicBezTo>
                    <a:pt x="701" y="258"/>
                    <a:pt x="681" y="270"/>
                    <a:pt x="658" y="287"/>
                  </a:cubicBezTo>
                  <a:lnTo>
                    <a:pt x="626" y="321"/>
                  </a:lnTo>
                  <a:cubicBezTo>
                    <a:pt x="263" y="687"/>
                    <a:pt x="0" y="1195"/>
                    <a:pt x="196" y="1714"/>
                  </a:cubicBezTo>
                  <a:cubicBezTo>
                    <a:pt x="355" y="2126"/>
                    <a:pt x="807" y="2420"/>
                    <a:pt x="1243" y="2428"/>
                  </a:cubicBezTo>
                  <a:cubicBezTo>
                    <a:pt x="1248" y="2428"/>
                    <a:pt x="1254" y="2428"/>
                    <a:pt x="1259" y="2428"/>
                  </a:cubicBezTo>
                  <a:cubicBezTo>
                    <a:pt x="1662" y="2428"/>
                    <a:pt x="2044" y="2222"/>
                    <a:pt x="2269" y="1881"/>
                  </a:cubicBezTo>
                  <a:cubicBezTo>
                    <a:pt x="2542" y="1469"/>
                    <a:pt x="2574" y="820"/>
                    <a:pt x="2269" y="417"/>
                  </a:cubicBezTo>
                  <a:cubicBezTo>
                    <a:pt x="2096" y="186"/>
                    <a:pt x="1787" y="33"/>
                    <a:pt x="1502" y="4"/>
                  </a:cubicBezTo>
                  <a:cubicBezTo>
                    <a:pt x="1473" y="2"/>
                    <a:pt x="1445" y="0"/>
                    <a:pt x="1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6"/>
            <p:cNvSpPr/>
            <p:nvPr/>
          </p:nvSpPr>
          <p:spPr>
            <a:xfrm>
              <a:off x="3047775" y="3353025"/>
              <a:ext cx="43400" cy="41400"/>
            </a:xfrm>
            <a:custGeom>
              <a:avLst/>
              <a:gdLst/>
              <a:ahLst/>
              <a:cxnLst/>
              <a:rect l="l" t="t" r="r" b="b"/>
              <a:pathLst>
                <a:path w="1736" h="1656" extrusionOk="0">
                  <a:moveTo>
                    <a:pt x="1051" y="1"/>
                  </a:moveTo>
                  <a:cubicBezTo>
                    <a:pt x="891" y="1"/>
                    <a:pt x="705" y="95"/>
                    <a:pt x="554" y="197"/>
                  </a:cubicBezTo>
                  <a:cubicBezTo>
                    <a:pt x="272" y="473"/>
                    <a:pt x="1" y="929"/>
                    <a:pt x="257" y="1298"/>
                  </a:cubicBezTo>
                  <a:cubicBezTo>
                    <a:pt x="344" y="1425"/>
                    <a:pt x="476" y="1534"/>
                    <a:pt x="589" y="1583"/>
                  </a:cubicBezTo>
                  <a:cubicBezTo>
                    <a:pt x="626" y="1600"/>
                    <a:pt x="675" y="1615"/>
                    <a:pt x="718" y="1629"/>
                  </a:cubicBezTo>
                  <a:cubicBezTo>
                    <a:pt x="733" y="1635"/>
                    <a:pt x="747" y="1638"/>
                    <a:pt x="764" y="1641"/>
                  </a:cubicBezTo>
                  <a:cubicBezTo>
                    <a:pt x="770" y="1641"/>
                    <a:pt x="799" y="1649"/>
                    <a:pt x="799" y="1649"/>
                  </a:cubicBezTo>
                  <a:cubicBezTo>
                    <a:pt x="834" y="1652"/>
                    <a:pt x="862" y="1655"/>
                    <a:pt x="894" y="1655"/>
                  </a:cubicBezTo>
                  <a:lnTo>
                    <a:pt x="978" y="1655"/>
                  </a:lnTo>
                  <a:cubicBezTo>
                    <a:pt x="1024" y="1652"/>
                    <a:pt x="1064" y="1644"/>
                    <a:pt x="1107" y="1635"/>
                  </a:cubicBezTo>
                  <a:cubicBezTo>
                    <a:pt x="1122" y="1629"/>
                    <a:pt x="1136" y="1626"/>
                    <a:pt x="1154" y="1623"/>
                  </a:cubicBezTo>
                  <a:cubicBezTo>
                    <a:pt x="1156" y="1621"/>
                    <a:pt x="1168" y="1615"/>
                    <a:pt x="1171" y="1615"/>
                  </a:cubicBezTo>
                  <a:cubicBezTo>
                    <a:pt x="1237" y="1586"/>
                    <a:pt x="1298" y="1557"/>
                    <a:pt x="1355" y="1523"/>
                  </a:cubicBezTo>
                  <a:cubicBezTo>
                    <a:pt x="1361" y="1514"/>
                    <a:pt x="1396" y="1494"/>
                    <a:pt x="1398" y="1491"/>
                  </a:cubicBezTo>
                  <a:cubicBezTo>
                    <a:pt x="1410" y="1479"/>
                    <a:pt x="1424" y="1468"/>
                    <a:pt x="1433" y="1456"/>
                  </a:cubicBezTo>
                  <a:cubicBezTo>
                    <a:pt x="1459" y="1433"/>
                    <a:pt x="1488" y="1407"/>
                    <a:pt x="1511" y="1381"/>
                  </a:cubicBezTo>
                  <a:cubicBezTo>
                    <a:pt x="1534" y="1361"/>
                    <a:pt x="1594" y="1275"/>
                    <a:pt x="1629" y="1211"/>
                  </a:cubicBezTo>
                  <a:cubicBezTo>
                    <a:pt x="1690" y="1102"/>
                    <a:pt x="1730" y="937"/>
                    <a:pt x="1733" y="788"/>
                  </a:cubicBezTo>
                  <a:cubicBezTo>
                    <a:pt x="1736" y="574"/>
                    <a:pt x="1707" y="347"/>
                    <a:pt x="1540" y="200"/>
                  </a:cubicBezTo>
                  <a:cubicBezTo>
                    <a:pt x="1404" y="81"/>
                    <a:pt x="1223" y="7"/>
                    <a:pt x="1058" y="1"/>
                  </a:cubicBezTo>
                  <a:cubicBezTo>
                    <a:pt x="1056" y="1"/>
                    <a:pt x="1054" y="1"/>
                    <a:pt x="1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6"/>
            <p:cNvSpPr/>
            <p:nvPr/>
          </p:nvSpPr>
          <p:spPr>
            <a:xfrm>
              <a:off x="3027675" y="3285450"/>
              <a:ext cx="600" cy="100"/>
            </a:xfrm>
            <a:custGeom>
              <a:avLst/>
              <a:gdLst/>
              <a:ahLst/>
              <a:cxnLst/>
              <a:rect l="l" t="t" r="r" b="b"/>
              <a:pathLst>
                <a:path w="24" h="4" extrusionOk="0">
                  <a:moveTo>
                    <a:pt x="1" y="0"/>
                  </a:moveTo>
                  <a:cubicBezTo>
                    <a:pt x="3" y="3"/>
                    <a:pt x="8" y="3"/>
                    <a:pt x="18" y="3"/>
                  </a:cubicBezTo>
                  <a:lnTo>
                    <a:pt x="18" y="3"/>
                  </a:lnTo>
                  <a:cubicBezTo>
                    <a:pt x="12" y="0"/>
                    <a:pt x="9" y="0"/>
                    <a:pt x="3" y="0"/>
                  </a:cubicBezTo>
                  <a:close/>
                  <a:moveTo>
                    <a:pt x="18" y="2"/>
                  </a:moveTo>
                  <a:cubicBezTo>
                    <a:pt x="18" y="2"/>
                    <a:pt x="18" y="2"/>
                    <a:pt x="18" y="3"/>
                  </a:cubicBezTo>
                  <a:lnTo>
                    <a:pt x="18" y="3"/>
                  </a:lnTo>
                  <a:cubicBezTo>
                    <a:pt x="18" y="3"/>
                    <a:pt x="18" y="3"/>
                    <a:pt x="18" y="3"/>
                  </a:cubicBezTo>
                  <a:lnTo>
                    <a:pt x="18" y="3"/>
                  </a:lnTo>
                  <a:cubicBezTo>
                    <a:pt x="18" y="3"/>
                    <a:pt x="18" y="3"/>
                    <a:pt x="18" y="3"/>
                  </a:cubicBezTo>
                  <a:cubicBezTo>
                    <a:pt x="18" y="3"/>
                    <a:pt x="18" y="3"/>
                    <a:pt x="18" y="3"/>
                  </a:cubicBezTo>
                  <a:lnTo>
                    <a:pt x="18" y="3"/>
                  </a:lnTo>
                  <a:cubicBezTo>
                    <a:pt x="20" y="3"/>
                    <a:pt x="22" y="3"/>
                    <a:pt x="24" y="3"/>
                  </a:cubicBezTo>
                  <a:cubicBezTo>
                    <a:pt x="20" y="3"/>
                    <a:pt x="18" y="2"/>
                    <a:pt x="18"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6"/>
            <p:cNvSpPr/>
            <p:nvPr/>
          </p:nvSpPr>
          <p:spPr>
            <a:xfrm>
              <a:off x="3032875" y="3290200"/>
              <a:ext cx="225" cy="375"/>
            </a:xfrm>
            <a:custGeom>
              <a:avLst/>
              <a:gdLst/>
              <a:ahLst/>
              <a:cxnLst/>
              <a:rect l="l" t="t" r="r" b="b"/>
              <a:pathLst>
                <a:path w="9" h="15" extrusionOk="0">
                  <a:moveTo>
                    <a:pt x="0" y="1"/>
                  </a:moveTo>
                  <a:lnTo>
                    <a:pt x="0" y="1"/>
                  </a:lnTo>
                  <a:cubicBezTo>
                    <a:pt x="6" y="12"/>
                    <a:pt x="6" y="15"/>
                    <a:pt x="9" y="15"/>
                  </a:cubicBezTo>
                  <a:cubicBezTo>
                    <a:pt x="6" y="15"/>
                    <a:pt x="6" y="9"/>
                    <a:pt x="6" y="6"/>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p:cNvSpPr/>
            <p:nvPr/>
          </p:nvSpPr>
          <p:spPr>
            <a:xfrm>
              <a:off x="3008300" y="3275575"/>
              <a:ext cx="36700" cy="34250"/>
            </a:xfrm>
            <a:custGeom>
              <a:avLst/>
              <a:gdLst/>
              <a:ahLst/>
              <a:cxnLst/>
              <a:rect l="l" t="t" r="r" b="b"/>
              <a:pathLst>
                <a:path w="1468" h="1370" extrusionOk="0">
                  <a:moveTo>
                    <a:pt x="752" y="395"/>
                  </a:moveTo>
                  <a:cubicBezTo>
                    <a:pt x="767" y="395"/>
                    <a:pt x="778" y="395"/>
                    <a:pt x="793" y="398"/>
                  </a:cubicBezTo>
                  <a:lnTo>
                    <a:pt x="796" y="398"/>
                  </a:lnTo>
                  <a:cubicBezTo>
                    <a:pt x="796" y="398"/>
                    <a:pt x="796" y="397"/>
                    <a:pt x="798" y="397"/>
                  </a:cubicBezTo>
                  <a:cubicBezTo>
                    <a:pt x="800" y="397"/>
                    <a:pt x="801" y="397"/>
                    <a:pt x="804" y="398"/>
                  </a:cubicBezTo>
                  <a:cubicBezTo>
                    <a:pt x="807" y="398"/>
                    <a:pt x="810" y="398"/>
                    <a:pt x="819" y="401"/>
                  </a:cubicBezTo>
                  <a:lnTo>
                    <a:pt x="830" y="401"/>
                  </a:lnTo>
                  <a:cubicBezTo>
                    <a:pt x="839" y="404"/>
                    <a:pt x="850" y="410"/>
                    <a:pt x="862" y="416"/>
                  </a:cubicBezTo>
                  <a:cubicBezTo>
                    <a:pt x="879" y="427"/>
                    <a:pt x="902" y="441"/>
                    <a:pt x="920" y="453"/>
                  </a:cubicBezTo>
                  <a:cubicBezTo>
                    <a:pt x="925" y="459"/>
                    <a:pt x="934" y="467"/>
                    <a:pt x="937" y="473"/>
                  </a:cubicBezTo>
                  <a:cubicBezTo>
                    <a:pt x="948" y="485"/>
                    <a:pt x="954" y="490"/>
                    <a:pt x="963" y="502"/>
                  </a:cubicBezTo>
                  <a:cubicBezTo>
                    <a:pt x="963" y="502"/>
                    <a:pt x="963" y="505"/>
                    <a:pt x="966" y="505"/>
                  </a:cubicBezTo>
                  <a:lnTo>
                    <a:pt x="966" y="511"/>
                  </a:lnTo>
                  <a:cubicBezTo>
                    <a:pt x="966" y="511"/>
                    <a:pt x="969" y="514"/>
                    <a:pt x="969" y="516"/>
                  </a:cubicBezTo>
                  <a:cubicBezTo>
                    <a:pt x="976" y="526"/>
                    <a:pt x="977" y="532"/>
                    <a:pt x="976" y="532"/>
                  </a:cubicBezTo>
                  <a:cubicBezTo>
                    <a:pt x="975" y="532"/>
                    <a:pt x="975" y="531"/>
                    <a:pt x="974" y="531"/>
                  </a:cubicBezTo>
                  <a:lnTo>
                    <a:pt x="974" y="531"/>
                  </a:lnTo>
                  <a:cubicBezTo>
                    <a:pt x="980" y="542"/>
                    <a:pt x="989" y="554"/>
                    <a:pt x="992" y="562"/>
                  </a:cubicBezTo>
                  <a:cubicBezTo>
                    <a:pt x="977" y="562"/>
                    <a:pt x="980" y="571"/>
                    <a:pt x="983" y="577"/>
                  </a:cubicBezTo>
                  <a:cubicBezTo>
                    <a:pt x="983" y="583"/>
                    <a:pt x="989" y="586"/>
                    <a:pt x="989" y="588"/>
                  </a:cubicBezTo>
                  <a:lnTo>
                    <a:pt x="992" y="597"/>
                  </a:lnTo>
                  <a:cubicBezTo>
                    <a:pt x="992" y="600"/>
                    <a:pt x="992" y="603"/>
                    <a:pt x="995" y="603"/>
                  </a:cubicBezTo>
                  <a:lnTo>
                    <a:pt x="995" y="606"/>
                  </a:lnTo>
                  <a:cubicBezTo>
                    <a:pt x="997" y="626"/>
                    <a:pt x="1003" y="646"/>
                    <a:pt x="1006" y="663"/>
                  </a:cubicBezTo>
                  <a:lnTo>
                    <a:pt x="1006" y="666"/>
                  </a:lnTo>
                  <a:lnTo>
                    <a:pt x="1006" y="704"/>
                  </a:lnTo>
                  <a:cubicBezTo>
                    <a:pt x="1003" y="715"/>
                    <a:pt x="1003" y="724"/>
                    <a:pt x="1003" y="735"/>
                  </a:cubicBezTo>
                  <a:cubicBezTo>
                    <a:pt x="995" y="758"/>
                    <a:pt x="980" y="787"/>
                    <a:pt x="977" y="807"/>
                  </a:cubicBezTo>
                  <a:lnTo>
                    <a:pt x="977" y="810"/>
                  </a:lnTo>
                  <a:cubicBezTo>
                    <a:pt x="969" y="825"/>
                    <a:pt x="963" y="836"/>
                    <a:pt x="951" y="848"/>
                  </a:cubicBezTo>
                  <a:cubicBezTo>
                    <a:pt x="946" y="854"/>
                    <a:pt x="940" y="859"/>
                    <a:pt x="937" y="865"/>
                  </a:cubicBezTo>
                  <a:lnTo>
                    <a:pt x="917" y="888"/>
                  </a:lnTo>
                  <a:cubicBezTo>
                    <a:pt x="897" y="905"/>
                    <a:pt x="876" y="920"/>
                    <a:pt x="859" y="934"/>
                  </a:cubicBezTo>
                  <a:cubicBezTo>
                    <a:pt x="848" y="940"/>
                    <a:pt x="836" y="946"/>
                    <a:pt x="830" y="952"/>
                  </a:cubicBezTo>
                  <a:lnTo>
                    <a:pt x="776" y="975"/>
                  </a:lnTo>
                  <a:cubicBezTo>
                    <a:pt x="764" y="978"/>
                    <a:pt x="752" y="978"/>
                    <a:pt x="744" y="980"/>
                  </a:cubicBezTo>
                  <a:cubicBezTo>
                    <a:pt x="735" y="980"/>
                    <a:pt x="724" y="980"/>
                    <a:pt x="718" y="983"/>
                  </a:cubicBezTo>
                  <a:cubicBezTo>
                    <a:pt x="701" y="983"/>
                    <a:pt x="680" y="983"/>
                    <a:pt x="663" y="980"/>
                  </a:cubicBezTo>
                  <a:cubicBezTo>
                    <a:pt x="660" y="980"/>
                    <a:pt x="652" y="980"/>
                    <a:pt x="649" y="978"/>
                  </a:cubicBezTo>
                  <a:cubicBezTo>
                    <a:pt x="629" y="969"/>
                    <a:pt x="606" y="963"/>
                    <a:pt x="588" y="954"/>
                  </a:cubicBezTo>
                  <a:cubicBezTo>
                    <a:pt x="585" y="952"/>
                    <a:pt x="580" y="952"/>
                    <a:pt x="574" y="949"/>
                  </a:cubicBezTo>
                  <a:cubicBezTo>
                    <a:pt x="557" y="937"/>
                    <a:pt x="542" y="929"/>
                    <a:pt x="528" y="917"/>
                  </a:cubicBezTo>
                  <a:lnTo>
                    <a:pt x="528" y="917"/>
                  </a:lnTo>
                  <a:cubicBezTo>
                    <a:pt x="528" y="917"/>
                    <a:pt x="531" y="920"/>
                    <a:pt x="531" y="923"/>
                  </a:cubicBezTo>
                  <a:cubicBezTo>
                    <a:pt x="528" y="920"/>
                    <a:pt x="522" y="920"/>
                    <a:pt x="522" y="917"/>
                  </a:cubicBezTo>
                  <a:cubicBezTo>
                    <a:pt x="519" y="914"/>
                    <a:pt x="516" y="914"/>
                    <a:pt x="513" y="905"/>
                  </a:cubicBezTo>
                  <a:lnTo>
                    <a:pt x="508" y="905"/>
                  </a:lnTo>
                  <a:lnTo>
                    <a:pt x="508" y="903"/>
                  </a:lnTo>
                  <a:lnTo>
                    <a:pt x="505" y="897"/>
                  </a:lnTo>
                  <a:lnTo>
                    <a:pt x="502" y="897"/>
                  </a:lnTo>
                  <a:cubicBezTo>
                    <a:pt x="490" y="888"/>
                    <a:pt x="479" y="877"/>
                    <a:pt x="470" y="862"/>
                  </a:cubicBezTo>
                  <a:cubicBezTo>
                    <a:pt x="464" y="856"/>
                    <a:pt x="461" y="848"/>
                    <a:pt x="459" y="845"/>
                  </a:cubicBezTo>
                  <a:cubicBezTo>
                    <a:pt x="447" y="831"/>
                    <a:pt x="441" y="816"/>
                    <a:pt x="433" y="796"/>
                  </a:cubicBezTo>
                  <a:cubicBezTo>
                    <a:pt x="430" y="790"/>
                    <a:pt x="427" y="776"/>
                    <a:pt x="421" y="764"/>
                  </a:cubicBezTo>
                  <a:lnTo>
                    <a:pt x="421" y="761"/>
                  </a:lnTo>
                  <a:cubicBezTo>
                    <a:pt x="421" y="761"/>
                    <a:pt x="418" y="761"/>
                    <a:pt x="421" y="758"/>
                  </a:cubicBezTo>
                  <a:lnTo>
                    <a:pt x="421" y="750"/>
                  </a:lnTo>
                  <a:cubicBezTo>
                    <a:pt x="418" y="744"/>
                    <a:pt x="418" y="735"/>
                    <a:pt x="418" y="730"/>
                  </a:cubicBezTo>
                  <a:cubicBezTo>
                    <a:pt x="415" y="718"/>
                    <a:pt x="415" y="712"/>
                    <a:pt x="415" y="701"/>
                  </a:cubicBezTo>
                  <a:cubicBezTo>
                    <a:pt x="415" y="681"/>
                    <a:pt x="415" y="660"/>
                    <a:pt x="418" y="643"/>
                  </a:cubicBezTo>
                  <a:cubicBezTo>
                    <a:pt x="421" y="635"/>
                    <a:pt x="421" y="629"/>
                    <a:pt x="427" y="620"/>
                  </a:cubicBezTo>
                  <a:cubicBezTo>
                    <a:pt x="430" y="609"/>
                    <a:pt x="433" y="600"/>
                    <a:pt x="435" y="591"/>
                  </a:cubicBezTo>
                  <a:cubicBezTo>
                    <a:pt x="447" y="571"/>
                    <a:pt x="461" y="554"/>
                    <a:pt x="476" y="534"/>
                  </a:cubicBezTo>
                  <a:cubicBezTo>
                    <a:pt x="484" y="522"/>
                    <a:pt x="493" y="516"/>
                    <a:pt x="505" y="511"/>
                  </a:cubicBezTo>
                  <a:cubicBezTo>
                    <a:pt x="516" y="502"/>
                    <a:pt x="528" y="490"/>
                    <a:pt x="536" y="485"/>
                  </a:cubicBezTo>
                  <a:cubicBezTo>
                    <a:pt x="542" y="485"/>
                    <a:pt x="542" y="482"/>
                    <a:pt x="545" y="476"/>
                  </a:cubicBezTo>
                  <a:cubicBezTo>
                    <a:pt x="571" y="462"/>
                    <a:pt x="600" y="444"/>
                    <a:pt x="629" y="433"/>
                  </a:cubicBezTo>
                  <a:lnTo>
                    <a:pt x="672" y="413"/>
                  </a:lnTo>
                  <a:lnTo>
                    <a:pt x="678" y="410"/>
                  </a:lnTo>
                  <a:cubicBezTo>
                    <a:pt x="704" y="404"/>
                    <a:pt x="724" y="398"/>
                    <a:pt x="752" y="395"/>
                  </a:cubicBezTo>
                  <a:close/>
                  <a:moveTo>
                    <a:pt x="753" y="1"/>
                  </a:moveTo>
                  <a:cubicBezTo>
                    <a:pt x="644" y="1"/>
                    <a:pt x="536" y="30"/>
                    <a:pt x="438" y="78"/>
                  </a:cubicBezTo>
                  <a:cubicBezTo>
                    <a:pt x="199" y="188"/>
                    <a:pt x="0" y="413"/>
                    <a:pt x="12" y="689"/>
                  </a:cubicBezTo>
                  <a:cubicBezTo>
                    <a:pt x="23" y="929"/>
                    <a:pt x="153" y="1162"/>
                    <a:pt x="369" y="1280"/>
                  </a:cubicBezTo>
                  <a:cubicBezTo>
                    <a:pt x="473" y="1339"/>
                    <a:pt x="581" y="1369"/>
                    <a:pt x="699" y="1369"/>
                  </a:cubicBezTo>
                  <a:cubicBezTo>
                    <a:pt x="718" y="1369"/>
                    <a:pt x="738" y="1368"/>
                    <a:pt x="758" y="1367"/>
                  </a:cubicBezTo>
                  <a:cubicBezTo>
                    <a:pt x="894" y="1355"/>
                    <a:pt x="1021" y="1292"/>
                    <a:pt x="1130" y="1211"/>
                  </a:cubicBezTo>
                  <a:cubicBezTo>
                    <a:pt x="1384" y="1015"/>
                    <a:pt x="1467" y="663"/>
                    <a:pt x="1326" y="372"/>
                  </a:cubicBezTo>
                  <a:cubicBezTo>
                    <a:pt x="1248" y="225"/>
                    <a:pt x="1119" y="107"/>
                    <a:pt x="963" y="41"/>
                  </a:cubicBezTo>
                  <a:cubicBezTo>
                    <a:pt x="895" y="13"/>
                    <a:pt x="824" y="1"/>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p:cNvSpPr/>
            <p:nvPr/>
          </p:nvSpPr>
          <p:spPr>
            <a:xfrm>
              <a:off x="3018600" y="3285450"/>
              <a:ext cx="14800" cy="14650"/>
            </a:xfrm>
            <a:custGeom>
              <a:avLst/>
              <a:gdLst/>
              <a:ahLst/>
              <a:cxnLst/>
              <a:rect l="l" t="t" r="r" b="b"/>
              <a:pathLst>
                <a:path w="592" h="586" extrusionOk="0">
                  <a:moveTo>
                    <a:pt x="338" y="0"/>
                  </a:moveTo>
                  <a:cubicBezTo>
                    <a:pt x="309" y="3"/>
                    <a:pt x="289" y="9"/>
                    <a:pt x="263" y="15"/>
                  </a:cubicBezTo>
                  <a:lnTo>
                    <a:pt x="257" y="18"/>
                  </a:lnTo>
                  <a:lnTo>
                    <a:pt x="214" y="38"/>
                  </a:lnTo>
                  <a:cubicBezTo>
                    <a:pt x="185" y="49"/>
                    <a:pt x="156" y="67"/>
                    <a:pt x="130" y="81"/>
                  </a:cubicBezTo>
                  <a:cubicBezTo>
                    <a:pt x="127" y="87"/>
                    <a:pt x="127" y="90"/>
                    <a:pt x="121" y="90"/>
                  </a:cubicBezTo>
                  <a:cubicBezTo>
                    <a:pt x="113" y="95"/>
                    <a:pt x="101" y="107"/>
                    <a:pt x="90" y="116"/>
                  </a:cubicBezTo>
                  <a:cubicBezTo>
                    <a:pt x="78" y="121"/>
                    <a:pt x="70" y="130"/>
                    <a:pt x="61" y="139"/>
                  </a:cubicBezTo>
                  <a:cubicBezTo>
                    <a:pt x="47" y="159"/>
                    <a:pt x="32" y="176"/>
                    <a:pt x="21" y="196"/>
                  </a:cubicBezTo>
                  <a:cubicBezTo>
                    <a:pt x="18" y="205"/>
                    <a:pt x="15" y="216"/>
                    <a:pt x="12" y="225"/>
                  </a:cubicBezTo>
                  <a:cubicBezTo>
                    <a:pt x="6" y="234"/>
                    <a:pt x="6" y="240"/>
                    <a:pt x="3" y="248"/>
                  </a:cubicBezTo>
                  <a:cubicBezTo>
                    <a:pt x="0" y="265"/>
                    <a:pt x="0" y="289"/>
                    <a:pt x="0" y="306"/>
                  </a:cubicBezTo>
                  <a:cubicBezTo>
                    <a:pt x="0" y="317"/>
                    <a:pt x="0" y="323"/>
                    <a:pt x="3" y="335"/>
                  </a:cubicBezTo>
                  <a:cubicBezTo>
                    <a:pt x="3" y="340"/>
                    <a:pt x="3" y="349"/>
                    <a:pt x="6" y="355"/>
                  </a:cubicBezTo>
                  <a:lnTo>
                    <a:pt x="6" y="363"/>
                  </a:lnTo>
                  <a:cubicBezTo>
                    <a:pt x="3" y="366"/>
                    <a:pt x="6" y="366"/>
                    <a:pt x="6" y="366"/>
                  </a:cubicBezTo>
                  <a:lnTo>
                    <a:pt x="6" y="369"/>
                  </a:lnTo>
                  <a:cubicBezTo>
                    <a:pt x="12" y="381"/>
                    <a:pt x="15" y="395"/>
                    <a:pt x="18" y="404"/>
                  </a:cubicBezTo>
                  <a:cubicBezTo>
                    <a:pt x="26" y="421"/>
                    <a:pt x="32" y="436"/>
                    <a:pt x="44" y="450"/>
                  </a:cubicBezTo>
                  <a:cubicBezTo>
                    <a:pt x="47" y="453"/>
                    <a:pt x="49" y="461"/>
                    <a:pt x="55" y="467"/>
                  </a:cubicBezTo>
                  <a:cubicBezTo>
                    <a:pt x="64" y="482"/>
                    <a:pt x="75" y="493"/>
                    <a:pt x="87" y="505"/>
                  </a:cubicBezTo>
                  <a:lnTo>
                    <a:pt x="90" y="505"/>
                  </a:lnTo>
                  <a:lnTo>
                    <a:pt x="93" y="508"/>
                  </a:lnTo>
                  <a:lnTo>
                    <a:pt x="96" y="510"/>
                  </a:lnTo>
                  <a:cubicBezTo>
                    <a:pt x="101" y="510"/>
                    <a:pt x="104" y="513"/>
                    <a:pt x="107" y="519"/>
                  </a:cubicBezTo>
                  <a:lnTo>
                    <a:pt x="110" y="519"/>
                  </a:lnTo>
                  <a:cubicBezTo>
                    <a:pt x="124" y="528"/>
                    <a:pt x="139" y="539"/>
                    <a:pt x="159" y="551"/>
                  </a:cubicBezTo>
                  <a:cubicBezTo>
                    <a:pt x="165" y="554"/>
                    <a:pt x="168" y="554"/>
                    <a:pt x="173" y="557"/>
                  </a:cubicBezTo>
                  <a:cubicBezTo>
                    <a:pt x="191" y="565"/>
                    <a:pt x="211" y="571"/>
                    <a:pt x="234" y="580"/>
                  </a:cubicBezTo>
                  <a:cubicBezTo>
                    <a:pt x="237" y="583"/>
                    <a:pt x="245" y="583"/>
                    <a:pt x="248" y="583"/>
                  </a:cubicBezTo>
                  <a:cubicBezTo>
                    <a:pt x="266" y="585"/>
                    <a:pt x="283" y="585"/>
                    <a:pt x="303" y="585"/>
                  </a:cubicBezTo>
                  <a:cubicBezTo>
                    <a:pt x="309" y="583"/>
                    <a:pt x="320" y="583"/>
                    <a:pt x="329" y="583"/>
                  </a:cubicBezTo>
                  <a:cubicBezTo>
                    <a:pt x="338" y="580"/>
                    <a:pt x="349" y="580"/>
                    <a:pt x="361" y="577"/>
                  </a:cubicBezTo>
                  <a:lnTo>
                    <a:pt x="415" y="554"/>
                  </a:lnTo>
                  <a:cubicBezTo>
                    <a:pt x="421" y="548"/>
                    <a:pt x="433" y="542"/>
                    <a:pt x="444" y="536"/>
                  </a:cubicBezTo>
                  <a:cubicBezTo>
                    <a:pt x="462" y="522"/>
                    <a:pt x="482" y="508"/>
                    <a:pt x="499" y="490"/>
                  </a:cubicBezTo>
                  <a:lnTo>
                    <a:pt x="522" y="467"/>
                  </a:lnTo>
                  <a:cubicBezTo>
                    <a:pt x="525" y="461"/>
                    <a:pt x="528" y="456"/>
                    <a:pt x="536" y="450"/>
                  </a:cubicBezTo>
                  <a:cubicBezTo>
                    <a:pt x="548" y="438"/>
                    <a:pt x="554" y="427"/>
                    <a:pt x="562" y="412"/>
                  </a:cubicBezTo>
                  <a:lnTo>
                    <a:pt x="562" y="410"/>
                  </a:lnTo>
                  <a:cubicBezTo>
                    <a:pt x="565" y="389"/>
                    <a:pt x="580" y="361"/>
                    <a:pt x="588" y="338"/>
                  </a:cubicBezTo>
                  <a:cubicBezTo>
                    <a:pt x="588" y="326"/>
                    <a:pt x="588" y="317"/>
                    <a:pt x="591" y="306"/>
                  </a:cubicBezTo>
                  <a:lnTo>
                    <a:pt x="591" y="268"/>
                  </a:lnTo>
                  <a:lnTo>
                    <a:pt x="591" y="265"/>
                  </a:lnTo>
                  <a:cubicBezTo>
                    <a:pt x="588" y="248"/>
                    <a:pt x="583" y="225"/>
                    <a:pt x="580" y="208"/>
                  </a:cubicBezTo>
                  <a:lnTo>
                    <a:pt x="580" y="205"/>
                  </a:lnTo>
                  <a:cubicBezTo>
                    <a:pt x="580" y="202"/>
                    <a:pt x="580" y="196"/>
                    <a:pt x="577" y="191"/>
                  </a:cubicBezTo>
                  <a:cubicBezTo>
                    <a:pt x="577" y="188"/>
                    <a:pt x="574" y="182"/>
                    <a:pt x="574" y="179"/>
                  </a:cubicBezTo>
                  <a:cubicBezTo>
                    <a:pt x="568" y="176"/>
                    <a:pt x="565" y="167"/>
                    <a:pt x="565" y="162"/>
                  </a:cubicBezTo>
                  <a:cubicBezTo>
                    <a:pt x="560" y="150"/>
                    <a:pt x="551" y="139"/>
                    <a:pt x="562" y="136"/>
                  </a:cubicBezTo>
                  <a:lnTo>
                    <a:pt x="551" y="116"/>
                  </a:lnTo>
                  <a:lnTo>
                    <a:pt x="551" y="110"/>
                  </a:lnTo>
                  <a:cubicBezTo>
                    <a:pt x="548" y="110"/>
                    <a:pt x="548" y="107"/>
                    <a:pt x="548" y="107"/>
                  </a:cubicBezTo>
                  <a:cubicBezTo>
                    <a:pt x="539" y="95"/>
                    <a:pt x="534" y="90"/>
                    <a:pt x="522" y="78"/>
                  </a:cubicBezTo>
                  <a:cubicBezTo>
                    <a:pt x="519" y="72"/>
                    <a:pt x="511" y="64"/>
                    <a:pt x="505" y="58"/>
                  </a:cubicBezTo>
                  <a:cubicBezTo>
                    <a:pt x="485" y="46"/>
                    <a:pt x="464" y="32"/>
                    <a:pt x="447" y="21"/>
                  </a:cubicBezTo>
                  <a:cubicBezTo>
                    <a:pt x="436" y="15"/>
                    <a:pt x="424" y="9"/>
                    <a:pt x="413" y="6"/>
                  </a:cubicBezTo>
                  <a:lnTo>
                    <a:pt x="407" y="6"/>
                  </a:lnTo>
                  <a:cubicBezTo>
                    <a:pt x="395" y="6"/>
                    <a:pt x="389" y="6"/>
                    <a:pt x="384" y="3"/>
                  </a:cubicBezTo>
                  <a:lnTo>
                    <a:pt x="378" y="3"/>
                  </a:lnTo>
                  <a:cubicBezTo>
                    <a:pt x="364" y="0"/>
                    <a:pt x="352"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6"/>
            <p:cNvSpPr/>
            <p:nvPr/>
          </p:nvSpPr>
          <p:spPr>
            <a:xfrm>
              <a:off x="3090725" y="3703000"/>
              <a:ext cx="300" cy="525"/>
            </a:xfrm>
            <a:custGeom>
              <a:avLst/>
              <a:gdLst/>
              <a:ahLst/>
              <a:cxnLst/>
              <a:rect l="l" t="t" r="r" b="b"/>
              <a:pathLst>
                <a:path w="12" h="21" extrusionOk="0">
                  <a:moveTo>
                    <a:pt x="9" y="0"/>
                  </a:moveTo>
                  <a:lnTo>
                    <a:pt x="9" y="0"/>
                  </a:lnTo>
                  <a:cubicBezTo>
                    <a:pt x="3" y="6"/>
                    <a:pt x="3" y="9"/>
                    <a:pt x="0" y="15"/>
                  </a:cubicBezTo>
                  <a:lnTo>
                    <a:pt x="0" y="20"/>
                  </a:lnTo>
                  <a:cubicBezTo>
                    <a:pt x="9" y="6"/>
                    <a:pt x="12" y="0"/>
                    <a:pt x="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6"/>
            <p:cNvSpPr/>
            <p:nvPr/>
          </p:nvSpPr>
          <p:spPr>
            <a:xfrm>
              <a:off x="3090650" y="3707525"/>
              <a:ext cx="25" cy="175"/>
            </a:xfrm>
            <a:custGeom>
              <a:avLst/>
              <a:gdLst/>
              <a:ahLst/>
              <a:cxnLst/>
              <a:rect l="l" t="t" r="r" b="b"/>
              <a:pathLst>
                <a:path w="1" h="7" extrusionOk="0">
                  <a:moveTo>
                    <a:pt x="1" y="1"/>
                  </a:moveTo>
                  <a:cubicBezTo>
                    <a:pt x="1" y="7"/>
                    <a:pt x="1" y="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3079975" y="3687300"/>
              <a:ext cx="40525" cy="36800"/>
            </a:xfrm>
            <a:custGeom>
              <a:avLst/>
              <a:gdLst/>
              <a:ahLst/>
              <a:cxnLst/>
              <a:rect l="l" t="t" r="r" b="b"/>
              <a:pathLst>
                <a:path w="1621" h="1472" extrusionOk="0">
                  <a:moveTo>
                    <a:pt x="692" y="0"/>
                  </a:moveTo>
                  <a:cubicBezTo>
                    <a:pt x="554" y="0"/>
                    <a:pt x="421" y="48"/>
                    <a:pt x="309" y="132"/>
                  </a:cubicBezTo>
                  <a:cubicBezTo>
                    <a:pt x="159" y="245"/>
                    <a:pt x="82" y="421"/>
                    <a:pt x="50" y="599"/>
                  </a:cubicBezTo>
                  <a:cubicBezTo>
                    <a:pt x="1" y="859"/>
                    <a:pt x="73" y="1127"/>
                    <a:pt x="174" y="1363"/>
                  </a:cubicBezTo>
                  <a:cubicBezTo>
                    <a:pt x="203" y="1430"/>
                    <a:pt x="279" y="1471"/>
                    <a:pt x="353" y="1471"/>
                  </a:cubicBezTo>
                  <a:cubicBezTo>
                    <a:pt x="381" y="1471"/>
                    <a:pt x="409" y="1465"/>
                    <a:pt x="433" y="1452"/>
                  </a:cubicBezTo>
                  <a:cubicBezTo>
                    <a:pt x="528" y="1401"/>
                    <a:pt x="563" y="1294"/>
                    <a:pt x="520" y="1193"/>
                  </a:cubicBezTo>
                  <a:cubicBezTo>
                    <a:pt x="511" y="1164"/>
                    <a:pt x="500" y="1138"/>
                    <a:pt x="488" y="1110"/>
                  </a:cubicBezTo>
                  <a:cubicBezTo>
                    <a:pt x="485" y="1095"/>
                    <a:pt x="477" y="1084"/>
                    <a:pt x="474" y="1069"/>
                  </a:cubicBezTo>
                  <a:lnTo>
                    <a:pt x="474" y="1066"/>
                  </a:lnTo>
                  <a:cubicBezTo>
                    <a:pt x="459" y="1020"/>
                    <a:pt x="448" y="968"/>
                    <a:pt x="439" y="919"/>
                  </a:cubicBezTo>
                  <a:cubicBezTo>
                    <a:pt x="433" y="888"/>
                    <a:pt x="430" y="850"/>
                    <a:pt x="428" y="818"/>
                  </a:cubicBezTo>
                  <a:lnTo>
                    <a:pt x="428" y="807"/>
                  </a:lnTo>
                  <a:cubicBezTo>
                    <a:pt x="425" y="804"/>
                    <a:pt x="425" y="804"/>
                    <a:pt x="425" y="801"/>
                  </a:cubicBezTo>
                  <a:lnTo>
                    <a:pt x="425" y="795"/>
                  </a:lnTo>
                  <a:lnTo>
                    <a:pt x="425" y="792"/>
                  </a:lnTo>
                  <a:lnTo>
                    <a:pt x="425" y="767"/>
                  </a:lnTo>
                  <a:cubicBezTo>
                    <a:pt x="425" y="746"/>
                    <a:pt x="425" y="723"/>
                    <a:pt x="428" y="703"/>
                  </a:cubicBezTo>
                  <a:cubicBezTo>
                    <a:pt x="428" y="689"/>
                    <a:pt x="430" y="671"/>
                    <a:pt x="430" y="657"/>
                  </a:cubicBezTo>
                  <a:lnTo>
                    <a:pt x="430" y="657"/>
                  </a:lnTo>
                  <a:lnTo>
                    <a:pt x="428" y="660"/>
                  </a:lnTo>
                  <a:cubicBezTo>
                    <a:pt x="430" y="657"/>
                    <a:pt x="430" y="651"/>
                    <a:pt x="430" y="648"/>
                  </a:cubicBezTo>
                  <a:cubicBezTo>
                    <a:pt x="430" y="643"/>
                    <a:pt x="433" y="637"/>
                    <a:pt x="433" y="634"/>
                  </a:cubicBezTo>
                  <a:lnTo>
                    <a:pt x="433" y="631"/>
                  </a:lnTo>
                  <a:cubicBezTo>
                    <a:pt x="442" y="599"/>
                    <a:pt x="453" y="571"/>
                    <a:pt x="468" y="542"/>
                  </a:cubicBezTo>
                  <a:cubicBezTo>
                    <a:pt x="468" y="533"/>
                    <a:pt x="471" y="533"/>
                    <a:pt x="471" y="530"/>
                  </a:cubicBezTo>
                  <a:lnTo>
                    <a:pt x="491" y="499"/>
                  </a:lnTo>
                  <a:lnTo>
                    <a:pt x="502" y="487"/>
                  </a:lnTo>
                  <a:cubicBezTo>
                    <a:pt x="502" y="487"/>
                    <a:pt x="502" y="484"/>
                    <a:pt x="505" y="484"/>
                  </a:cubicBezTo>
                  <a:cubicBezTo>
                    <a:pt x="511" y="484"/>
                    <a:pt x="511" y="478"/>
                    <a:pt x="514" y="475"/>
                  </a:cubicBezTo>
                  <a:cubicBezTo>
                    <a:pt x="520" y="470"/>
                    <a:pt x="526" y="458"/>
                    <a:pt x="531" y="455"/>
                  </a:cubicBezTo>
                  <a:cubicBezTo>
                    <a:pt x="543" y="447"/>
                    <a:pt x="549" y="441"/>
                    <a:pt x="560" y="432"/>
                  </a:cubicBezTo>
                  <a:lnTo>
                    <a:pt x="560" y="429"/>
                  </a:lnTo>
                  <a:cubicBezTo>
                    <a:pt x="573" y="421"/>
                    <a:pt x="589" y="416"/>
                    <a:pt x="603" y="408"/>
                  </a:cubicBezTo>
                  <a:lnTo>
                    <a:pt x="603" y="408"/>
                  </a:lnTo>
                  <a:cubicBezTo>
                    <a:pt x="603" y="408"/>
                    <a:pt x="603" y="408"/>
                    <a:pt x="603" y="408"/>
                  </a:cubicBezTo>
                  <a:cubicBezTo>
                    <a:pt x="604" y="408"/>
                    <a:pt x="605" y="408"/>
                    <a:pt x="606" y="406"/>
                  </a:cubicBezTo>
                  <a:lnTo>
                    <a:pt x="606" y="406"/>
                  </a:lnTo>
                  <a:cubicBezTo>
                    <a:pt x="605" y="407"/>
                    <a:pt x="604" y="408"/>
                    <a:pt x="603" y="408"/>
                  </a:cubicBezTo>
                  <a:lnTo>
                    <a:pt x="603" y="408"/>
                  </a:lnTo>
                  <a:cubicBezTo>
                    <a:pt x="602" y="408"/>
                    <a:pt x="604" y="403"/>
                    <a:pt x="615" y="401"/>
                  </a:cubicBezTo>
                  <a:cubicBezTo>
                    <a:pt x="621" y="401"/>
                    <a:pt x="626" y="398"/>
                    <a:pt x="629" y="398"/>
                  </a:cubicBezTo>
                  <a:cubicBezTo>
                    <a:pt x="630" y="399"/>
                    <a:pt x="631" y="399"/>
                    <a:pt x="631" y="399"/>
                  </a:cubicBezTo>
                  <a:cubicBezTo>
                    <a:pt x="632" y="399"/>
                    <a:pt x="633" y="398"/>
                    <a:pt x="635" y="398"/>
                  </a:cubicBezTo>
                  <a:cubicBezTo>
                    <a:pt x="649" y="392"/>
                    <a:pt x="661" y="392"/>
                    <a:pt x="672" y="389"/>
                  </a:cubicBezTo>
                  <a:lnTo>
                    <a:pt x="721" y="389"/>
                  </a:lnTo>
                  <a:cubicBezTo>
                    <a:pt x="733" y="389"/>
                    <a:pt x="747" y="392"/>
                    <a:pt x="759" y="392"/>
                  </a:cubicBezTo>
                  <a:lnTo>
                    <a:pt x="765" y="392"/>
                  </a:lnTo>
                  <a:cubicBezTo>
                    <a:pt x="785" y="401"/>
                    <a:pt x="802" y="406"/>
                    <a:pt x="822" y="415"/>
                  </a:cubicBezTo>
                  <a:cubicBezTo>
                    <a:pt x="828" y="415"/>
                    <a:pt x="834" y="418"/>
                    <a:pt x="843" y="421"/>
                  </a:cubicBezTo>
                  <a:cubicBezTo>
                    <a:pt x="843" y="421"/>
                    <a:pt x="845" y="426"/>
                    <a:pt x="848" y="426"/>
                  </a:cubicBezTo>
                  <a:lnTo>
                    <a:pt x="851" y="426"/>
                  </a:lnTo>
                  <a:cubicBezTo>
                    <a:pt x="857" y="429"/>
                    <a:pt x="860" y="432"/>
                    <a:pt x="863" y="432"/>
                  </a:cubicBezTo>
                  <a:cubicBezTo>
                    <a:pt x="877" y="441"/>
                    <a:pt x="889" y="450"/>
                    <a:pt x="903" y="458"/>
                  </a:cubicBezTo>
                  <a:cubicBezTo>
                    <a:pt x="915" y="470"/>
                    <a:pt x="929" y="475"/>
                    <a:pt x="938" y="487"/>
                  </a:cubicBezTo>
                  <a:lnTo>
                    <a:pt x="961" y="507"/>
                  </a:lnTo>
                  <a:cubicBezTo>
                    <a:pt x="992" y="542"/>
                    <a:pt x="1021" y="573"/>
                    <a:pt x="1047" y="608"/>
                  </a:cubicBezTo>
                  <a:cubicBezTo>
                    <a:pt x="1050" y="614"/>
                    <a:pt x="1053" y="620"/>
                    <a:pt x="1059" y="622"/>
                  </a:cubicBezTo>
                  <a:cubicBezTo>
                    <a:pt x="1062" y="628"/>
                    <a:pt x="1062" y="631"/>
                    <a:pt x="1064" y="634"/>
                  </a:cubicBezTo>
                  <a:lnTo>
                    <a:pt x="1067" y="637"/>
                  </a:lnTo>
                  <a:cubicBezTo>
                    <a:pt x="1082" y="660"/>
                    <a:pt x="1093" y="677"/>
                    <a:pt x="1105" y="700"/>
                  </a:cubicBezTo>
                  <a:cubicBezTo>
                    <a:pt x="1131" y="749"/>
                    <a:pt x="1154" y="801"/>
                    <a:pt x="1174" y="850"/>
                  </a:cubicBezTo>
                  <a:cubicBezTo>
                    <a:pt x="1174" y="853"/>
                    <a:pt x="1177" y="859"/>
                    <a:pt x="1177" y="865"/>
                  </a:cubicBezTo>
                  <a:lnTo>
                    <a:pt x="1177" y="867"/>
                  </a:lnTo>
                  <a:cubicBezTo>
                    <a:pt x="1180" y="873"/>
                    <a:pt x="1180" y="873"/>
                    <a:pt x="1180" y="876"/>
                  </a:cubicBezTo>
                  <a:lnTo>
                    <a:pt x="1180" y="879"/>
                  </a:lnTo>
                  <a:cubicBezTo>
                    <a:pt x="1183" y="882"/>
                    <a:pt x="1183" y="882"/>
                    <a:pt x="1183" y="888"/>
                  </a:cubicBezTo>
                  <a:cubicBezTo>
                    <a:pt x="1183" y="893"/>
                    <a:pt x="1188" y="902"/>
                    <a:pt x="1188" y="905"/>
                  </a:cubicBezTo>
                  <a:cubicBezTo>
                    <a:pt x="1194" y="937"/>
                    <a:pt x="1206" y="974"/>
                    <a:pt x="1211" y="1006"/>
                  </a:cubicBezTo>
                  <a:cubicBezTo>
                    <a:pt x="1232" y="1092"/>
                    <a:pt x="1311" y="1165"/>
                    <a:pt x="1402" y="1165"/>
                  </a:cubicBezTo>
                  <a:cubicBezTo>
                    <a:pt x="1414" y="1165"/>
                    <a:pt x="1427" y="1164"/>
                    <a:pt x="1439" y="1161"/>
                  </a:cubicBezTo>
                  <a:cubicBezTo>
                    <a:pt x="1537" y="1138"/>
                    <a:pt x="1621" y="1037"/>
                    <a:pt x="1595" y="934"/>
                  </a:cubicBezTo>
                  <a:cubicBezTo>
                    <a:pt x="1494" y="519"/>
                    <a:pt x="1246" y="81"/>
                    <a:pt x="791" y="9"/>
                  </a:cubicBezTo>
                  <a:cubicBezTo>
                    <a:pt x="758" y="3"/>
                    <a:pt x="725"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6"/>
            <p:cNvSpPr/>
            <p:nvPr/>
          </p:nvSpPr>
          <p:spPr>
            <a:xfrm>
              <a:off x="3100525" y="3697600"/>
              <a:ext cx="600" cy="225"/>
            </a:xfrm>
            <a:custGeom>
              <a:avLst/>
              <a:gdLst/>
              <a:ahLst/>
              <a:cxnLst/>
              <a:rect l="l" t="t" r="r" b="b"/>
              <a:pathLst>
                <a:path w="24" h="9" extrusionOk="0">
                  <a:moveTo>
                    <a:pt x="0" y="0"/>
                  </a:moveTo>
                  <a:cubicBezTo>
                    <a:pt x="0" y="2"/>
                    <a:pt x="6" y="5"/>
                    <a:pt x="17" y="7"/>
                  </a:cubicBezTo>
                  <a:lnTo>
                    <a:pt x="17" y="7"/>
                  </a:lnTo>
                  <a:cubicBezTo>
                    <a:pt x="16" y="6"/>
                    <a:pt x="15" y="5"/>
                    <a:pt x="15" y="3"/>
                  </a:cubicBezTo>
                  <a:cubicBezTo>
                    <a:pt x="12" y="3"/>
                    <a:pt x="6" y="3"/>
                    <a:pt x="0" y="0"/>
                  </a:cubicBezTo>
                  <a:close/>
                  <a:moveTo>
                    <a:pt x="17" y="7"/>
                  </a:moveTo>
                  <a:cubicBezTo>
                    <a:pt x="19" y="9"/>
                    <a:pt x="22" y="9"/>
                    <a:pt x="23" y="9"/>
                  </a:cubicBezTo>
                  <a:cubicBezTo>
                    <a:pt x="21" y="8"/>
                    <a:pt x="19" y="8"/>
                    <a:pt x="17" y="7"/>
                  </a:cubicBezTo>
                  <a:close/>
                </a:path>
              </a:pathLst>
            </a:custGeom>
            <a:solidFill>
              <a:srgbClr val="680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3234325" y="3629625"/>
              <a:ext cx="39375" cy="39200"/>
            </a:xfrm>
            <a:custGeom>
              <a:avLst/>
              <a:gdLst/>
              <a:ahLst/>
              <a:cxnLst/>
              <a:rect l="l" t="t" r="r" b="b"/>
              <a:pathLst>
                <a:path w="1575" h="1568" extrusionOk="0">
                  <a:moveTo>
                    <a:pt x="671" y="0"/>
                  </a:moveTo>
                  <a:cubicBezTo>
                    <a:pt x="516" y="0"/>
                    <a:pt x="357" y="63"/>
                    <a:pt x="248" y="177"/>
                  </a:cubicBezTo>
                  <a:cubicBezTo>
                    <a:pt x="116" y="318"/>
                    <a:pt x="44" y="494"/>
                    <a:pt x="23" y="684"/>
                  </a:cubicBezTo>
                  <a:cubicBezTo>
                    <a:pt x="0" y="952"/>
                    <a:pt x="78" y="1223"/>
                    <a:pt x="196" y="1457"/>
                  </a:cubicBezTo>
                  <a:cubicBezTo>
                    <a:pt x="232" y="1523"/>
                    <a:pt x="303" y="1567"/>
                    <a:pt x="374" y="1567"/>
                  </a:cubicBezTo>
                  <a:cubicBezTo>
                    <a:pt x="402" y="1567"/>
                    <a:pt x="430" y="1561"/>
                    <a:pt x="456" y="1546"/>
                  </a:cubicBezTo>
                  <a:cubicBezTo>
                    <a:pt x="551" y="1497"/>
                    <a:pt x="594" y="1385"/>
                    <a:pt x="548" y="1287"/>
                  </a:cubicBezTo>
                  <a:cubicBezTo>
                    <a:pt x="519" y="1238"/>
                    <a:pt x="496" y="1186"/>
                    <a:pt x="476" y="1131"/>
                  </a:cubicBezTo>
                  <a:cubicBezTo>
                    <a:pt x="470" y="1122"/>
                    <a:pt x="467" y="1108"/>
                    <a:pt x="462" y="1096"/>
                  </a:cubicBezTo>
                  <a:cubicBezTo>
                    <a:pt x="464" y="1085"/>
                    <a:pt x="441" y="1036"/>
                    <a:pt x="439" y="1024"/>
                  </a:cubicBezTo>
                  <a:cubicBezTo>
                    <a:pt x="427" y="981"/>
                    <a:pt x="421" y="935"/>
                    <a:pt x="413" y="886"/>
                  </a:cubicBezTo>
                  <a:cubicBezTo>
                    <a:pt x="410" y="866"/>
                    <a:pt x="410" y="843"/>
                    <a:pt x="407" y="825"/>
                  </a:cubicBezTo>
                  <a:lnTo>
                    <a:pt x="407" y="797"/>
                  </a:lnTo>
                  <a:cubicBezTo>
                    <a:pt x="407" y="756"/>
                    <a:pt x="407" y="722"/>
                    <a:pt x="413" y="681"/>
                  </a:cubicBezTo>
                  <a:cubicBezTo>
                    <a:pt x="413" y="676"/>
                    <a:pt x="413" y="667"/>
                    <a:pt x="418" y="661"/>
                  </a:cubicBezTo>
                  <a:lnTo>
                    <a:pt x="427" y="618"/>
                  </a:lnTo>
                  <a:cubicBezTo>
                    <a:pt x="433" y="604"/>
                    <a:pt x="439" y="586"/>
                    <a:pt x="441" y="569"/>
                  </a:cubicBezTo>
                  <a:cubicBezTo>
                    <a:pt x="441" y="566"/>
                    <a:pt x="447" y="560"/>
                    <a:pt x="450" y="555"/>
                  </a:cubicBezTo>
                  <a:lnTo>
                    <a:pt x="450" y="555"/>
                  </a:lnTo>
                  <a:cubicBezTo>
                    <a:pt x="447" y="555"/>
                    <a:pt x="447" y="560"/>
                    <a:pt x="441" y="563"/>
                  </a:cubicBezTo>
                  <a:lnTo>
                    <a:pt x="441" y="563"/>
                  </a:lnTo>
                  <a:cubicBezTo>
                    <a:pt x="447" y="560"/>
                    <a:pt x="447" y="555"/>
                    <a:pt x="450" y="552"/>
                  </a:cubicBezTo>
                  <a:cubicBezTo>
                    <a:pt x="450" y="549"/>
                    <a:pt x="453" y="549"/>
                    <a:pt x="453" y="546"/>
                  </a:cubicBezTo>
                  <a:cubicBezTo>
                    <a:pt x="464" y="523"/>
                    <a:pt x="476" y="506"/>
                    <a:pt x="490" y="483"/>
                  </a:cubicBezTo>
                  <a:cubicBezTo>
                    <a:pt x="493" y="483"/>
                    <a:pt x="493" y="480"/>
                    <a:pt x="496" y="477"/>
                  </a:cubicBezTo>
                  <a:cubicBezTo>
                    <a:pt x="505" y="471"/>
                    <a:pt x="511" y="459"/>
                    <a:pt x="522" y="451"/>
                  </a:cubicBezTo>
                  <a:cubicBezTo>
                    <a:pt x="534" y="445"/>
                    <a:pt x="539" y="436"/>
                    <a:pt x="551" y="431"/>
                  </a:cubicBezTo>
                  <a:lnTo>
                    <a:pt x="554" y="431"/>
                  </a:lnTo>
                  <a:lnTo>
                    <a:pt x="597" y="408"/>
                  </a:lnTo>
                  <a:cubicBezTo>
                    <a:pt x="620" y="402"/>
                    <a:pt x="640" y="399"/>
                    <a:pt x="663" y="393"/>
                  </a:cubicBezTo>
                  <a:lnTo>
                    <a:pt x="669" y="393"/>
                  </a:lnTo>
                  <a:cubicBezTo>
                    <a:pt x="683" y="393"/>
                    <a:pt x="698" y="399"/>
                    <a:pt x="712" y="399"/>
                  </a:cubicBezTo>
                  <a:lnTo>
                    <a:pt x="715" y="399"/>
                  </a:lnTo>
                  <a:lnTo>
                    <a:pt x="758" y="408"/>
                  </a:lnTo>
                  <a:cubicBezTo>
                    <a:pt x="773" y="413"/>
                    <a:pt x="784" y="419"/>
                    <a:pt x="796" y="422"/>
                  </a:cubicBezTo>
                  <a:lnTo>
                    <a:pt x="802" y="422"/>
                  </a:lnTo>
                  <a:cubicBezTo>
                    <a:pt x="825" y="436"/>
                    <a:pt x="851" y="457"/>
                    <a:pt x="871" y="474"/>
                  </a:cubicBezTo>
                  <a:cubicBezTo>
                    <a:pt x="874" y="474"/>
                    <a:pt x="879" y="477"/>
                    <a:pt x="885" y="485"/>
                  </a:cubicBezTo>
                  <a:cubicBezTo>
                    <a:pt x="885" y="485"/>
                    <a:pt x="885" y="488"/>
                    <a:pt x="888" y="488"/>
                  </a:cubicBezTo>
                  <a:cubicBezTo>
                    <a:pt x="900" y="494"/>
                    <a:pt x="908" y="503"/>
                    <a:pt x="914" y="508"/>
                  </a:cubicBezTo>
                  <a:cubicBezTo>
                    <a:pt x="926" y="523"/>
                    <a:pt x="940" y="543"/>
                    <a:pt x="954" y="557"/>
                  </a:cubicBezTo>
                  <a:lnTo>
                    <a:pt x="998" y="609"/>
                  </a:lnTo>
                  <a:lnTo>
                    <a:pt x="1001" y="615"/>
                  </a:lnTo>
                  <a:lnTo>
                    <a:pt x="1003" y="615"/>
                  </a:lnTo>
                  <a:lnTo>
                    <a:pt x="1009" y="618"/>
                  </a:lnTo>
                  <a:cubicBezTo>
                    <a:pt x="1012" y="630"/>
                    <a:pt x="1024" y="635"/>
                    <a:pt x="1026" y="647"/>
                  </a:cubicBezTo>
                  <a:cubicBezTo>
                    <a:pt x="1055" y="693"/>
                    <a:pt x="1081" y="745"/>
                    <a:pt x="1101" y="794"/>
                  </a:cubicBezTo>
                  <a:cubicBezTo>
                    <a:pt x="1116" y="823"/>
                    <a:pt x="1127" y="854"/>
                    <a:pt x="1139" y="883"/>
                  </a:cubicBezTo>
                  <a:cubicBezTo>
                    <a:pt x="1142" y="898"/>
                    <a:pt x="1148" y="909"/>
                    <a:pt x="1153" y="923"/>
                  </a:cubicBezTo>
                  <a:lnTo>
                    <a:pt x="1153" y="926"/>
                  </a:lnTo>
                  <a:cubicBezTo>
                    <a:pt x="1156" y="935"/>
                    <a:pt x="1156" y="941"/>
                    <a:pt x="1159" y="949"/>
                  </a:cubicBezTo>
                  <a:cubicBezTo>
                    <a:pt x="1184" y="1036"/>
                    <a:pt x="1255" y="1109"/>
                    <a:pt x="1348" y="1109"/>
                  </a:cubicBezTo>
                  <a:cubicBezTo>
                    <a:pt x="1361" y="1109"/>
                    <a:pt x="1374" y="1108"/>
                    <a:pt x="1387" y="1105"/>
                  </a:cubicBezTo>
                  <a:cubicBezTo>
                    <a:pt x="1479" y="1082"/>
                    <a:pt x="1574" y="981"/>
                    <a:pt x="1542" y="877"/>
                  </a:cubicBezTo>
                  <a:cubicBezTo>
                    <a:pt x="1465" y="647"/>
                    <a:pt x="1369" y="408"/>
                    <a:pt x="1197" y="238"/>
                  </a:cubicBezTo>
                  <a:cubicBezTo>
                    <a:pt x="1061" y="108"/>
                    <a:pt x="894" y="7"/>
                    <a:pt x="701" y="1"/>
                  </a:cubicBezTo>
                  <a:cubicBezTo>
                    <a:pt x="691" y="1"/>
                    <a:pt x="681" y="0"/>
                    <a:pt x="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6"/>
            <p:cNvSpPr/>
            <p:nvPr/>
          </p:nvSpPr>
          <p:spPr>
            <a:xfrm>
              <a:off x="3256075" y="3641450"/>
              <a:ext cx="475" cy="325"/>
            </a:xfrm>
            <a:custGeom>
              <a:avLst/>
              <a:gdLst/>
              <a:ahLst/>
              <a:cxnLst/>
              <a:rect l="l" t="t" r="r" b="b"/>
              <a:pathLst>
                <a:path w="19" h="13" extrusionOk="0">
                  <a:moveTo>
                    <a:pt x="1" y="1"/>
                  </a:moveTo>
                  <a:cubicBezTo>
                    <a:pt x="1" y="4"/>
                    <a:pt x="9" y="7"/>
                    <a:pt x="18" y="12"/>
                  </a:cubicBezTo>
                  <a:lnTo>
                    <a:pt x="15" y="7"/>
                  </a:lnTo>
                  <a:cubicBezTo>
                    <a:pt x="9" y="4"/>
                    <a:pt x="4" y="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6"/>
            <p:cNvSpPr/>
            <p:nvPr/>
          </p:nvSpPr>
          <p:spPr>
            <a:xfrm>
              <a:off x="3245850" y="3642825"/>
              <a:ext cx="100" cy="175"/>
            </a:xfrm>
            <a:custGeom>
              <a:avLst/>
              <a:gdLst/>
              <a:ahLst/>
              <a:cxnLst/>
              <a:rect l="l" t="t" r="r" b="b"/>
              <a:pathLst>
                <a:path w="4" h="7" extrusionOk="0">
                  <a:moveTo>
                    <a:pt x="1" y="6"/>
                  </a:moveTo>
                  <a:cubicBezTo>
                    <a:pt x="3" y="1"/>
                    <a:pt x="3" y="1"/>
                    <a:pt x="1" y="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3259325" y="3645000"/>
              <a:ext cx="250" cy="375"/>
            </a:xfrm>
            <a:custGeom>
              <a:avLst/>
              <a:gdLst/>
              <a:ahLst/>
              <a:cxnLst/>
              <a:rect l="l" t="t" r="r" b="b"/>
              <a:pathLst>
                <a:path w="10" h="15" extrusionOk="0">
                  <a:moveTo>
                    <a:pt x="1" y="0"/>
                  </a:moveTo>
                  <a:cubicBezTo>
                    <a:pt x="1" y="3"/>
                    <a:pt x="3" y="6"/>
                    <a:pt x="9" y="1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6"/>
            <p:cNvSpPr/>
            <p:nvPr/>
          </p:nvSpPr>
          <p:spPr>
            <a:xfrm>
              <a:off x="3253625" y="3639850"/>
              <a:ext cx="600" cy="200"/>
            </a:xfrm>
            <a:custGeom>
              <a:avLst/>
              <a:gdLst/>
              <a:ahLst/>
              <a:cxnLst/>
              <a:rect l="l" t="t" r="r" b="b"/>
              <a:pathLst>
                <a:path w="24" h="8" extrusionOk="0">
                  <a:moveTo>
                    <a:pt x="3" y="1"/>
                  </a:moveTo>
                  <a:cubicBezTo>
                    <a:pt x="1" y="1"/>
                    <a:pt x="5" y="3"/>
                    <a:pt x="24" y="7"/>
                  </a:cubicBezTo>
                  <a:cubicBezTo>
                    <a:pt x="15" y="3"/>
                    <a:pt x="6" y="1"/>
                    <a:pt x="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6"/>
            <p:cNvSpPr/>
            <p:nvPr/>
          </p:nvSpPr>
          <p:spPr>
            <a:xfrm>
              <a:off x="3144700" y="3680250"/>
              <a:ext cx="82875" cy="61450"/>
            </a:xfrm>
            <a:custGeom>
              <a:avLst/>
              <a:gdLst/>
              <a:ahLst/>
              <a:cxnLst/>
              <a:rect l="l" t="t" r="r" b="b"/>
              <a:pathLst>
                <a:path w="3315" h="2458" extrusionOk="0">
                  <a:moveTo>
                    <a:pt x="2499" y="0"/>
                  </a:moveTo>
                  <a:cubicBezTo>
                    <a:pt x="2343" y="0"/>
                    <a:pt x="2185" y="62"/>
                    <a:pt x="2052" y="190"/>
                  </a:cubicBezTo>
                  <a:cubicBezTo>
                    <a:pt x="1888" y="348"/>
                    <a:pt x="1807" y="564"/>
                    <a:pt x="1680" y="755"/>
                  </a:cubicBezTo>
                  <a:cubicBezTo>
                    <a:pt x="1595" y="814"/>
                    <a:pt x="1494" y="843"/>
                    <a:pt x="1389" y="843"/>
                  </a:cubicBezTo>
                  <a:cubicBezTo>
                    <a:pt x="1317" y="843"/>
                    <a:pt x="1243" y="829"/>
                    <a:pt x="1173" y="801"/>
                  </a:cubicBezTo>
                  <a:cubicBezTo>
                    <a:pt x="1021" y="742"/>
                    <a:pt x="860" y="679"/>
                    <a:pt x="707" y="679"/>
                  </a:cubicBezTo>
                  <a:cubicBezTo>
                    <a:pt x="582" y="679"/>
                    <a:pt x="463" y="722"/>
                    <a:pt x="360" y="844"/>
                  </a:cubicBezTo>
                  <a:cubicBezTo>
                    <a:pt x="0" y="1343"/>
                    <a:pt x="476" y="1922"/>
                    <a:pt x="940" y="2213"/>
                  </a:cubicBezTo>
                  <a:cubicBezTo>
                    <a:pt x="1012" y="2259"/>
                    <a:pt x="1081" y="2296"/>
                    <a:pt x="1144" y="2325"/>
                  </a:cubicBezTo>
                  <a:cubicBezTo>
                    <a:pt x="1342" y="2414"/>
                    <a:pt x="1556" y="2458"/>
                    <a:pt x="1770" y="2458"/>
                  </a:cubicBezTo>
                  <a:cubicBezTo>
                    <a:pt x="2205" y="2458"/>
                    <a:pt x="2638" y="2278"/>
                    <a:pt x="2928" y="1939"/>
                  </a:cubicBezTo>
                  <a:cubicBezTo>
                    <a:pt x="3070" y="1775"/>
                    <a:pt x="3170" y="1567"/>
                    <a:pt x="3219" y="1351"/>
                  </a:cubicBezTo>
                  <a:cubicBezTo>
                    <a:pt x="3315" y="968"/>
                    <a:pt x="3248" y="544"/>
                    <a:pt x="2989" y="239"/>
                  </a:cubicBezTo>
                  <a:cubicBezTo>
                    <a:pt x="2855" y="82"/>
                    <a:pt x="2678" y="0"/>
                    <a:pt x="2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6"/>
            <p:cNvSpPr/>
            <p:nvPr/>
          </p:nvSpPr>
          <p:spPr>
            <a:xfrm>
              <a:off x="3168175" y="3707475"/>
              <a:ext cx="57025" cy="34225"/>
            </a:xfrm>
            <a:custGeom>
              <a:avLst/>
              <a:gdLst/>
              <a:ahLst/>
              <a:cxnLst/>
              <a:rect l="l" t="t" r="r" b="b"/>
              <a:pathLst>
                <a:path w="2281" h="1369" extrusionOk="0">
                  <a:moveTo>
                    <a:pt x="1333" y="1"/>
                  </a:moveTo>
                  <a:cubicBezTo>
                    <a:pt x="1140" y="1"/>
                    <a:pt x="939" y="36"/>
                    <a:pt x="736" y="124"/>
                  </a:cubicBezTo>
                  <a:cubicBezTo>
                    <a:pt x="234" y="343"/>
                    <a:pt x="55" y="775"/>
                    <a:pt x="1" y="1124"/>
                  </a:cubicBezTo>
                  <a:cubicBezTo>
                    <a:pt x="73" y="1170"/>
                    <a:pt x="142" y="1207"/>
                    <a:pt x="205" y="1236"/>
                  </a:cubicBezTo>
                  <a:cubicBezTo>
                    <a:pt x="403" y="1325"/>
                    <a:pt x="617" y="1369"/>
                    <a:pt x="831" y="1369"/>
                  </a:cubicBezTo>
                  <a:cubicBezTo>
                    <a:pt x="1266" y="1369"/>
                    <a:pt x="1699" y="1189"/>
                    <a:pt x="1989" y="850"/>
                  </a:cubicBezTo>
                  <a:cubicBezTo>
                    <a:pt x="2131" y="686"/>
                    <a:pt x="2231" y="478"/>
                    <a:pt x="2280" y="262"/>
                  </a:cubicBezTo>
                  <a:cubicBezTo>
                    <a:pt x="2026" y="127"/>
                    <a:pt x="1695" y="1"/>
                    <a:pt x="1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06264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55115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5" name="Google Shape;15;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83291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1" name="Google Shape;21;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7586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2092350" y="1216800"/>
            <a:ext cx="4959300" cy="32271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1"/>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4" name="Google Shape;24;p4"/>
          <p:cNvGrpSpPr/>
          <p:nvPr/>
        </p:nvGrpSpPr>
        <p:grpSpPr>
          <a:xfrm>
            <a:off x="1404852" y="76205"/>
            <a:ext cx="1675047" cy="149573"/>
            <a:chOff x="4790625" y="1824675"/>
            <a:chExt cx="2392925" cy="213675"/>
          </a:xfrm>
        </p:grpSpPr>
        <p:sp>
          <p:nvSpPr>
            <p:cNvPr id="25" name="Google Shape;2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4"/>
          <p:cNvGrpSpPr/>
          <p:nvPr/>
        </p:nvGrpSpPr>
        <p:grpSpPr>
          <a:xfrm>
            <a:off x="76202" y="2883465"/>
            <a:ext cx="214917" cy="230335"/>
            <a:chOff x="424275" y="4593075"/>
            <a:chExt cx="307025" cy="329050"/>
          </a:xfrm>
        </p:grpSpPr>
        <p:sp>
          <p:nvSpPr>
            <p:cNvPr id="31" name="Google Shape;31;p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4"/>
          <p:cNvGrpSpPr/>
          <p:nvPr/>
        </p:nvGrpSpPr>
        <p:grpSpPr>
          <a:xfrm>
            <a:off x="76197" y="845785"/>
            <a:ext cx="346832" cy="1809080"/>
            <a:chOff x="4713875" y="2486650"/>
            <a:chExt cx="495475" cy="2584400"/>
          </a:xfrm>
        </p:grpSpPr>
        <p:sp>
          <p:nvSpPr>
            <p:cNvPr id="35" name="Google Shape;35;p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4"/>
          <p:cNvGrpSpPr/>
          <p:nvPr/>
        </p:nvGrpSpPr>
        <p:grpSpPr>
          <a:xfrm>
            <a:off x="76192" y="76210"/>
            <a:ext cx="1100050" cy="540977"/>
            <a:chOff x="823225" y="4003400"/>
            <a:chExt cx="1571500" cy="772825"/>
          </a:xfrm>
        </p:grpSpPr>
        <p:sp>
          <p:nvSpPr>
            <p:cNvPr id="51" name="Google Shape;51;p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a:off x="8720928" y="3462332"/>
            <a:ext cx="327163" cy="637788"/>
            <a:chOff x="2114275" y="3036050"/>
            <a:chExt cx="467375" cy="911125"/>
          </a:xfrm>
        </p:grpSpPr>
        <p:sp>
          <p:nvSpPr>
            <p:cNvPr id="54" name="Google Shape;54;p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8833170" y="2983155"/>
            <a:ext cx="214918" cy="250565"/>
            <a:chOff x="6571050" y="2495000"/>
            <a:chExt cx="307025" cy="357950"/>
          </a:xfrm>
        </p:grpSpPr>
        <p:sp>
          <p:nvSpPr>
            <p:cNvPr id="58" name="Google Shape;58;p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7495925" y="4328730"/>
            <a:ext cx="1552163" cy="755352"/>
            <a:chOff x="359700" y="4031500"/>
            <a:chExt cx="2217375" cy="1079075"/>
          </a:xfrm>
        </p:grpSpPr>
        <p:sp>
          <p:nvSpPr>
            <p:cNvPr id="62" name="Google Shape;62;p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4"/>
          <p:cNvGrpSpPr/>
          <p:nvPr/>
        </p:nvGrpSpPr>
        <p:grpSpPr>
          <a:xfrm>
            <a:off x="5668472" y="4917728"/>
            <a:ext cx="1675047" cy="149572"/>
            <a:chOff x="4790625" y="1824675"/>
            <a:chExt cx="2392925" cy="213675"/>
          </a:xfrm>
        </p:grpSpPr>
        <p:sp>
          <p:nvSpPr>
            <p:cNvPr id="65" name="Google Shape;6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7" name="Google Shape;27;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9600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2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4" name="Google Shape;34;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24232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0" name="Google Shape;40;p2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2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2" name="Google Shape;42;p2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3" name="Google Shape;43;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38286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94699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05008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8" name="Google Shape;58;p27"/>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9" name="Google Shape;59;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90702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a:spLocks noGrp="1"/>
          </p:cNvSpPr>
          <p:nvPr>
            <p:ph type="pic" idx="2"/>
          </p:nvPr>
        </p:nvSpPr>
        <p:spPr>
          <a:xfrm>
            <a:off x="3887391" y="740569"/>
            <a:ext cx="4629150" cy="3655219"/>
          </a:xfrm>
          <a:prstGeom prst="rect">
            <a:avLst/>
          </a:prstGeom>
          <a:noFill/>
          <a:ln>
            <a:noFill/>
          </a:ln>
        </p:spPr>
      </p:sp>
      <p:sp>
        <p:nvSpPr>
          <p:cNvPr id="65" name="Google Shape;65;p2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6" name="Google Shape;66;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07984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9"/>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2" name="Google Shape;72;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6948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8" name="Google Shape;78;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055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5"/>
          <p:cNvSpPr txBox="1">
            <a:spLocks noGrp="1"/>
          </p:cNvSpPr>
          <p:nvPr>
            <p:ph type="title" idx="2"/>
          </p:nvPr>
        </p:nvSpPr>
        <p:spPr>
          <a:xfrm>
            <a:off x="12779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5"/>
          <p:cNvSpPr txBox="1">
            <a:spLocks noGrp="1"/>
          </p:cNvSpPr>
          <p:nvPr>
            <p:ph type="subTitle" idx="1"/>
          </p:nvPr>
        </p:nvSpPr>
        <p:spPr>
          <a:xfrm>
            <a:off x="12779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6" name="Google Shape;76;p5"/>
          <p:cNvSpPr txBox="1">
            <a:spLocks noGrp="1"/>
          </p:cNvSpPr>
          <p:nvPr>
            <p:ph type="title" idx="3"/>
          </p:nvPr>
        </p:nvSpPr>
        <p:spPr>
          <a:xfrm>
            <a:off x="48082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5"/>
          <p:cNvSpPr txBox="1">
            <a:spLocks noGrp="1"/>
          </p:cNvSpPr>
          <p:nvPr>
            <p:ph type="subTitle" idx="4"/>
          </p:nvPr>
        </p:nvSpPr>
        <p:spPr>
          <a:xfrm>
            <a:off x="48082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78" name="Google Shape;78;p5"/>
          <p:cNvGrpSpPr/>
          <p:nvPr/>
        </p:nvGrpSpPr>
        <p:grpSpPr>
          <a:xfrm>
            <a:off x="76197" y="2274260"/>
            <a:ext cx="346832" cy="1809080"/>
            <a:chOff x="4713875" y="2486650"/>
            <a:chExt cx="495475" cy="2584400"/>
          </a:xfrm>
        </p:grpSpPr>
        <p:sp>
          <p:nvSpPr>
            <p:cNvPr id="79" name="Google Shape;79;p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5"/>
          <p:cNvGrpSpPr/>
          <p:nvPr/>
        </p:nvGrpSpPr>
        <p:grpSpPr>
          <a:xfrm>
            <a:off x="76202" y="1815315"/>
            <a:ext cx="214917" cy="230335"/>
            <a:chOff x="424275" y="4593075"/>
            <a:chExt cx="307025" cy="329050"/>
          </a:xfrm>
        </p:grpSpPr>
        <p:sp>
          <p:nvSpPr>
            <p:cNvPr id="95" name="Google Shape;95;p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5"/>
          <p:cNvGrpSpPr/>
          <p:nvPr/>
        </p:nvGrpSpPr>
        <p:grpSpPr>
          <a:xfrm flipH="1">
            <a:off x="76200" y="4311955"/>
            <a:ext cx="1533560" cy="755352"/>
            <a:chOff x="383775" y="4031500"/>
            <a:chExt cx="2190800" cy="1079075"/>
          </a:xfrm>
        </p:grpSpPr>
        <p:sp>
          <p:nvSpPr>
            <p:cNvPr id="99" name="Google Shape;99;p5"/>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5" name="Google Shape;105;p6"/>
          <p:cNvGrpSpPr/>
          <p:nvPr/>
        </p:nvGrpSpPr>
        <p:grpSpPr>
          <a:xfrm>
            <a:off x="76202" y="3853015"/>
            <a:ext cx="214917" cy="230335"/>
            <a:chOff x="424275" y="4593075"/>
            <a:chExt cx="307025" cy="329050"/>
          </a:xfrm>
        </p:grpSpPr>
        <p:sp>
          <p:nvSpPr>
            <p:cNvPr id="106" name="Google Shape;106;p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flipH="1">
            <a:off x="76200" y="4311955"/>
            <a:ext cx="1533560" cy="755352"/>
            <a:chOff x="383775" y="4031500"/>
            <a:chExt cx="2190800" cy="1079075"/>
          </a:xfrm>
        </p:grpSpPr>
        <p:sp>
          <p:nvSpPr>
            <p:cNvPr id="110" name="Google Shape;110;p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6"/>
          <p:cNvGrpSpPr/>
          <p:nvPr/>
        </p:nvGrpSpPr>
        <p:grpSpPr>
          <a:xfrm flipH="1">
            <a:off x="1838348" y="4917728"/>
            <a:ext cx="1675047" cy="149572"/>
            <a:chOff x="4790625" y="1824675"/>
            <a:chExt cx="2392925" cy="213675"/>
          </a:xfrm>
        </p:grpSpPr>
        <p:sp>
          <p:nvSpPr>
            <p:cNvPr id="113" name="Google Shape;113;p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6"/>
          <p:cNvGrpSpPr/>
          <p:nvPr/>
        </p:nvGrpSpPr>
        <p:grpSpPr>
          <a:xfrm>
            <a:off x="7955178" y="76210"/>
            <a:ext cx="1184085" cy="1158745"/>
            <a:chOff x="5301275" y="2528150"/>
            <a:chExt cx="1691550" cy="1655350"/>
          </a:xfrm>
        </p:grpSpPr>
        <p:sp>
          <p:nvSpPr>
            <p:cNvPr id="119" name="Google Shape;119;p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6"/>
          <p:cNvGrpSpPr/>
          <p:nvPr/>
        </p:nvGrpSpPr>
        <p:grpSpPr>
          <a:xfrm>
            <a:off x="8848145" y="2635242"/>
            <a:ext cx="214918" cy="250565"/>
            <a:chOff x="6571050" y="2495000"/>
            <a:chExt cx="307025" cy="357950"/>
          </a:xfrm>
        </p:grpSpPr>
        <p:sp>
          <p:nvSpPr>
            <p:cNvPr id="122" name="Google Shape;122;p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6"/>
          <p:cNvGrpSpPr/>
          <p:nvPr/>
        </p:nvGrpSpPr>
        <p:grpSpPr>
          <a:xfrm>
            <a:off x="8891253" y="1463540"/>
            <a:ext cx="171833" cy="943110"/>
            <a:chOff x="6952525" y="2517050"/>
            <a:chExt cx="245475" cy="1347300"/>
          </a:xfrm>
        </p:grpSpPr>
        <p:sp>
          <p:nvSpPr>
            <p:cNvPr id="126" name="Google Shape;126;p6"/>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35"/>
        <p:cNvGrpSpPr/>
        <p:nvPr/>
      </p:nvGrpSpPr>
      <p:grpSpPr>
        <a:xfrm>
          <a:off x="0" y="0"/>
          <a:ext cx="0" cy="0"/>
          <a:chOff x="0" y="0"/>
          <a:chExt cx="0" cy="0"/>
        </a:xfrm>
      </p:grpSpPr>
      <p:sp>
        <p:nvSpPr>
          <p:cNvPr id="136" name="Google Shape;136;p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txBox="1">
            <a:spLocks noGrp="1"/>
          </p:cNvSpPr>
          <p:nvPr>
            <p:ph type="title"/>
          </p:nvPr>
        </p:nvSpPr>
        <p:spPr>
          <a:xfrm>
            <a:off x="720000" y="1210225"/>
            <a:ext cx="7704000" cy="27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9"/>
        <p:cNvGrpSpPr/>
        <p:nvPr/>
      </p:nvGrpSpPr>
      <p:grpSpPr>
        <a:xfrm>
          <a:off x="0" y="0"/>
          <a:ext cx="0" cy="0"/>
          <a:chOff x="0" y="0"/>
          <a:chExt cx="0" cy="0"/>
        </a:xfrm>
      </p:grpSpPr>
      <p:sp>
        <p:nvSpPr>
          <p:cNvPr id="140" name="Google Shape;140;p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txBox="1">
            <a:spLocks noGrp="1"/>
          </p:cNvSpPr>
          <p:nvPr>
            <p:ph type="subTitle" idx="1"/>
          </p:nvPr>
        </p:nvSpPr>
        <p:spPr>
          <a:xfrm>
            <a:off x="2233575" y="2271600"/>
            <a:ext cx="4676700" cy="141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3" name="Google Shape;143;p9"/>
          <p:cNvSpPr txBox="1">
            <a:spLocks noGrp="1"/>
          </p:cNvSpPr>
          <p:nvPr>
            <p:ph type="title"/>
          </p:nvPr>
        </p:nvSpPr>
        <p:spPr>
          <a:xfrm>
            <a:off x="2233575" y="1455900"/>
            <a:ext cx="4676700" cy="81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216"/>
        <p:cNvGrpSpPr/>
        <p:nvPr/>
      </p:nvGrpSpPr>
      <p:grpSpPr>
        <a:xfrm>
          <a:off x="0" y="0"/>
          <a:ext cx="0" cy="0"/>
          <a:chOff x="0" y="0"/>
          <a:chExt cx="0" cy="0"/>
        </a:xfrm>
      </p:grpSpPr>
      <p:sp>
        <p:nvSpPr>
          <p:cNvPr id="217" name="Google Shape;217;p1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txBox="1">
            <a:spLocks noGrp="1"/>
          </p:cNvSpPr>
          <p:nvPr>
            <p:ph type="title" hasCustomPrompt="1"/>
          </p:nvPr>
        </p:nvSpPr>
        <p:spPr>
          <a:xfrm>
            <a:off x="1823225" y="1725750"/>
            <a:ext cx="5497500" cy="13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20" name="Google Shape;220;p11"/>
          <p:cNvSpPr txBox="1">
            <a:spLocks noGrp="1"/>
          </p:cNvSpPr>
          <p:nvPr>
            <p:ph type="subTitle" idx="1"/>
          </p:nvPr>
        </p:nvSpPr>
        <p:spPr>
          <a:xfrm>
            <a:off x="1823225" y="3079350"/>
            <a:ext cx="54975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Exo 2 Black"/>
              <a:buNone/>
              <a:defRPr sz="3500">
                <a:solidFill>
                  <a:schemeClr val="lt1"/>
                </a:solidFill>
                <a:latin typeface="Exo 2 Black"/>
                <a:ea typeface="Exo 2 Black"/>
                <a:cs typeface="Exo 2 Black"/>
                <a:sym typeface="Exo 2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7" r:id="rId8"/>
    <p:sldLayoutId id="2147483658" r:id="rId9"/>
    <p:sldLayoutId id="2147483659" r:id="rId10"/>
    <p:sldLayoutId id="2147483660" r:id="rId11"/>
    <p:sldLayoutId id="2147483662" r:id="rId12"/>
    <p:sldLayoutId id="2147483664" r:id="rId13"/>
    <p:sldLayoutId id="2147483668" r:id="rId14"/>
    <p:sldLayoutId id="2147483670" r:id="rId15"/>
    <p:sldLayoutId id="2147483672" r:id="rId16"/>
    <p:sldLayoutId id="2147483675" r:id="rId17"/>
    <p:sldLayoutId id="2147483676"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800"/>
              <a:buFont typeface="Grandstander"/>
              <a:buNone/>
              <a:defRPr sz="3800" b="1">
                <a:solidFill>
                  <a:schemeClr val="dk1"/>
                </a:solidFill>
                <a:latin typeface="Grandstander"/>
                <a:ea typeface="Grandstander"/>
                <a:cs typeface="Grandstander"/>
                <a:sym typeface="Grandstander"/>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extLst>
      <p:ext uri="{BB962C8B-B14F-4D97-AF65-F5344CB8AC3E}">
        <p14:creationId xmlns:p14="http://schemas.microsoft.com/office/powerpoint/2010/main" val="3004003193"/>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51108390"/>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27.xml"/><Relationship Id="rId1" Type="http://schemas.openxmlformats.org/officeDocument/2006/relationships/slideLayout" Target="../slideLayouts/slideLayout2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1.wdp"/><Relationship Id="rId3" Type="http://schemas.openxmlformats.org/officeDocument/2006/relationships/slide" Target="slide36.xml"/><Relationship Id="rId7" Type="http://schemas.openxmlformats.org/officeDocument/2006/relationships/slide" Target="slide37.xml"/><Relationship Id="rId12"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2.xml"/><Relationship Id="rId6" Type="http://schemas.openxmlformats.org/officeDocument/2006/relationships/image" Target="../media/image31.png"/><Relationship Id="rId11" Type="http://schemas.openxmlformats.org/officeDocument/2006/relationships/slide" Target="slide39.xml"/><Relationship Id="rId5" Type="http://schemas.openxmlformats.org/officeDocument/2006/relationships/slide" Target="slide40.xml"/><Relationship Id="rId15" Type="http://schemas.openxmlformats.org/officeDocument/2006/relationships/image" Target="../media/image35.pn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slide" Target="slide38.xml"/><Relationship Id="rId14" Type="http://schemas.openxmlformats.org/officeDocument/2006/relationships/slide" Target="slide41.xml"/></Relationships>
</file>

<file path=ppt/slides/_rels/slide3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0.png"/><Relationship Id="rId7" Type="http://schemas.openxmlformats.org/officeDocument/2006/relationships/slide" Target="slide35.xml"/><Relationship Id="rId2" Type="http://schemas.openxmlformats.org/officeDocument/2006/relationships/image" Target="../media/image330.png"/><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0.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4.xml"/><Relationship Id="rId6" Type="http://schemas.openxmlformats.org/officeDocument/2006/relationships/image" Target="../media/image38.png"/><Relationship Id="rId5" Type="http://schemas.openxmlformats.org/officeDocument/2006/relationships/slide" Target="slide35.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8.png"/><Relationship Id="rId2" Type="http://schemas.openxmlformats.org/officeDocument/2006/relationships/image" Target="../media/image42.png"/><Relationship Id="rId1" Type="http://schemas.openxmlformats.org/officeDocument/2006/relationships/slideLayout" Target="../slideLayouts/slideLayout24.xml"/><Relationship Id="rId6" Type="http://schemas.openxmlformats.org/officeDocument/2006/relationships/slide" Target="slide35.xml"/><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46.png"/><Relationship Id="rId1" Type="http://schemas.openxmlformats.org/officeDocument/2006/relationships/slideLayout" Target="../slideLayouts/slideLayout24.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8.png"/><Relationship Id="rId2" Type="http://schemas.openxmlformats.org/officeDocument/2006/relationships/image" Target="../media/image47.png"/><Relationship Id="rId1" Type="http://schemas.openxmlformats.org/officeDocument/2006/relationships/slideLayout" Target="../slideLayouts/slideLayout24.xml"/><Relationship Id="rId6" Type="http://schemas.openxmlformats.org/officeDocument/2006/relationships/slide" Target="slide35.xml"/><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pSp>
        <p:nvGrpSpPr>
          <p:cNvPr id="1009" name="Google Shape;1009;p38"/>
          <p:cNvGrpSpPr/>
          <p:nvPr/>
        </p:nvGrpSpPr>
        <p:grpSpPr>
          <a:xfrm>
            <a:off x="8720973" y="3258210"/>
            <a:ext cx="346832" cy="1809080"/>
            <a:chOff x="4713875" y="2486650"/>
            <a:chExt cx="495475" cy="2584400"/>
          </a:xfrm>
        </p:grpSpPr>
        <p:sp>
          <p:nvSpPr>
            <p:cNvPr id="1010" name="Google Shape;101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38"/>
          <p:cNvSpPr txBox="1">
            <a:spLocks noGrp="1"/>
          </p:cNvSpPr>
          <p:nvPr>
            <p:ph type="ctrTitle"/>
          </p:nvPr>
        </p:nvSpPr>
        <p:spPr>
          <a:xfrm>
            <a:off x="1377344" y="1312563"/>
            <a:ext cx="6499200" cy="2586000"/>
          </a:xfrm>
          <a:prstGeom prst="rect">
            <a:avLst/>
          </a:prstGeom>
        </p:spPr>
        <p:txBody>
          <a:bodyPr spcFirstLastPara="1" wrap="square" lIns="90000" tIns="91425" rIns="90000" bIns="91425" anchor="ctr" anchorCtr="0">
            <a:noAutofit/>
          </a:bodyPr>
          <a:lstStyle/>
          <a:p>
            <a:pPr lvl="0">
              <a:lnSpc>
                <a:spcPct val="150000"/>
              </a:lnSpc>
            </a:pPr>
            <a:r>
              <a:rPr lang="en-US" sz="4300" b="1" dirty="0">
                <a:latin typeface="+mn-lt"/>
              </a:rPr>
              <a:t>CHÀO MỪNG CẢ LỚP ĐẾN VỚI BUỔI HỌC HÔM NAY!</a:t>
            </a:r>
          </a:p>
        </p:txBody>
      </p:sp>
      <p:grpSp>
        <p:nvGrpSpPr>
          <p:cNvPr id="1028" name="Google Shape;1028;p38"/>
          <p:cNvGrpSpPr/>
          <p:nvPr/>
        </p:nvGrpSpPr>
        <p:grpSpPr>
          <a:xfrm>
            <a:off x="76200" y="76205"/>
            <a:ext cx="1552162" cy="755352"/>
            <a:chOff x="359700" y="4031500"/>
            <a:chExt cx="2217375" cy="1079075"/>
          </a:xfrm>
        </p:grpSpPr>
        <p:sp>
          <p:nvSpPr>
            <p:cNvPr id="1029" name="Google Shape;1029;p3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8"/>
          <p:cNvGrpSpPr/>
          <p:nvPr/>
        </p:nvGrpSpPr>
        <p:grpSpPr>
          <a:xfrm>
            <a:off x="1856952" y="540003"/>
            <a:ext cx="1675047" cy="149573"/>
            <a:chOff x="4790625" y="1824675"/>
            <a:chExt cx="2392925" cy="213675"/>
          </a:xfrm>
        </p:grpSpPr>
        <p:sp>
          <p:nvSpPr>
            <p:cNvPr id="1032" name="Google Shape;1032;p3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38"/>
          <p:cNvGrpSpPr/>
          <p:nvPr/>
        </p:nvGrpSpPr>
        <p:grpSpPr>
          <a:xfrm>
            <a:off x="8177203" y="2508968"/>
            <a:ext cx="246838" cy="387257"/>
            <a:chOff x="404525" y="4002625"/>
            <a:chExt cx="352625" cy="553225"/>
          </a:xfrm>
        </p:grpSpPr>
        <p:sp>
          <p:nvSpPr>
            <p:cNvPr id="1038" name="Google Shape;1038;p38"/>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8"/>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8"/>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8"/>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1043;p38"/>
          <p:cNvGrpSpPr/>
          <p:nvPr/>
        </p:nvGrpSpPr>
        <p:grpSpPr>
          <a:xfrm>
            <a:off x="76202" y="1060140"/>
            <a:ext cx="214917" cy="230335"/>
            <a:chOff x="424275" y="4593075"/>
            <a:chExt cx="307025" cy="329050"/>
          </a:xfrm>
        </p:grpSpPr>
        <p:sp>
          <p:nvSpPr>
            <p:cNvPr id="1044" name="Google Shape;1044;p3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38"/>
          <p:cNvGrpSpPr/>
          <p:nvPr/>
        </p:nvGrpSpPr>
        <p:grpSpPr>
          <a:xfrm>
            <a:off x="8720970" y="2779030"/>
            <a:ext cx="214918" cy="250565"/>
            <a:chOff x="6571050" y="2495000"/>
            <a:chExt cx="307025" cy="357950"/>
          </a:xfrm>
        </p:grpSpPr>
        <p:sp>
          <p:nvSpPr>
            <p:cNvPr id="1048" name="Google Shape;1048;p38"/>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8"/>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38"/>
          <p:cNvGrpSpPr/>
          <p:nvPr/>
        </p:nvGrpSpPr>
        <p:grpSpPr>
          <a:xfrm>
            <a:off x="7320818" y="3123665"/>
            <a:ext cx="1103235" cy="1479835"/>
            <a:chOff x="393738" y="1475915"/>
            <a:chExt cx="1103235" cy="1479835"/>
          </a:xfrm>
        </p:grpSpPr>
        <p:sp>
          <p:nvSpPr>
            <p:cNvPr id="1052" name="Google Shape;1052;p38"/>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8"/>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8"/>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8"/>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8"/>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8"/>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8"/>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38"/>
          <p:cNvGrpSpPr/>
          <p:nvPr/>
        </p:nvGrpSpPr>
        <p:grpSpPr>
          <a:xfrm>
            <a:off x="719997" y="1136360"/>
            <a:ext cx="346832" cy="1809080"/>
            <a:chOff x="4713875" y="2486650"/>
            <a:chExt cx="495475" cy="2584400"/>
          </a:xfrm>
        </p:grpSpPr>
        <p:sp>
          <p:nvSpPr>
            <p:cNvPr id="1060" name="Google Shape;106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7" name="TextBox 6"/>
          <p:cNvSpPr txBox="1"/>
          <p:nvPr/>
        </p:nvSpPr>
        <p:spPr>
          <a:xfrm>
            <a:off x="524107" y="407119"/>
            <a:ext cx="8095785" cy="1843518"/>
          </a:xfrm>
          <a:prstGeom prst="rect">
            <a:avLst/>
          </a:prstGeom>
          <a:noFill/>
        </p:spPr>
        <p:txBody>
          <a:bodyPr wrap="square" rtlCol="0">
            <a:spAutoFit/>
          </a:bodyPr>
          <a:lstStyle/>
          <a:p>
            <a:pPr algn="just">
              <a:lnSpc>
                <a:spcPct val="200000"/>
              </a:lnSpc>
            </a:pPr>
            <a:r>
              <a:rPr kumimoji="0" lang="en-US" sz="2000" b="1" i="0" u="none" strike="noStrike" kern="0" cap="none" spc="0" normalizeH="0" baseline="0" noProof="0" dirty="0" err="1">
                <a:ln>
                  <a:noFill/>
                </a:ln>
                <a:solidFill>
                  <a:srgbClr val="FFFFFF"/>
                </a:solidFill>
                <a:effectLst/>
                <a:highlight>
                  <a:srgbClr val="CE4D8E"/>
                </a:highlight>
                <a:uLnTx/>
                <a:uFillTx/>
                <a:ea typeface="+mn-ea"/>
              </a:rPr>
              <a:t>Ví</a:t>
            </a:r>
            <a:r>
              <a:rPr kumimoji="0" lang="en-US" sz="2000" b="1" i="0" u="none" strike="noStrike" kern="0" cap="none" spc="0" normalizeH="0" baseline="0" noProof="0" dirty="0">
                <a:ln>
                  <a:noFill/>
                </a:ln>
                <a:solidFill>
                  <a:srgbClr val="FFFFFF"/>
                </a:solidFill>
                <a:effectLst/>
                <a:highlight>
                  <a:srgbClr val="CE4D8E"/>
                </a:highlight>
                <a:uLnTx/>
                <a:uFillTx/>
                <a:ea typeface="+mn-ea"/>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rPr>
              <a:t>dụ</a:t>
            </a:r>
            <a:r>
              <a:rPr kumimoji="0" lang="en-US" sz="2000" b="1" i="0" u="none" strike="noStrike" kern="0" cap="none" spc="0" normalizeH="0" baseline="0" noProof="0" dirty="0">
                <a:ln>
                  <a:noFill/>
                </a:ln>
                <a:solidFill>
                  <a:srgbClr val="FFFFFF"/>
                </a:solidFill>
                <a:effectLst/>
                <a:highlight>
                  <a:srgbClr val="CE4D8E"/>
                </a:highlight>
                <a:uLnTx/>
                <a:uFillTx/>
                <a:ea typeface="+mn-ea"/>
              </a:rPr>
              <a:t> 1:</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r>
              <a:rPr lang="en-US" sz="2000" dirty="0" err="1"/>
              <a:t>Xét</a:t>
            </a:r>
            <a:r>
              <a:rPr lang="en-US" sz="2000" dirty="0"/>
              <a:t> </a:t>
            </a:r>
            <a:r>
              <a:rPr lang="en-US" sz="2000" dirty="0" err="1"/>
              <a:t>phép</a:t>
            </a:r>
            <a:r>
              <a:rPr lang="en-US" sz="2000" dirty="0"/>
              <a:t> </a:t>
            </a:r>
            <a:r>
              <a:rPr lang="en-US" sz="2000" dirty="0" err="1"/>
              <a:t>thử</a:t>
            </a:r>
            <a:r>
              <a:rPr lang="en-US" sz="2000" dirty="0"/>
              <a:t> “</a:t>
            </a:r>
            <a:r>
              <a:rPr lang="en-US" sz="2000" dirty="0" err="1"/>
              <a:t>Gieo</a:t>
            </a:r>
            <a:r>
              <a:rPr lang="en-US" sz="2000" dirty="0"/>
              <a:t> </a:t>
            </a:r>
            <a:r>
              <a:rPr lang="en-US" sz="2000" dirty="0" err="1"/>
              <a:t>một</a:t>
            </a:r>
            <a:r>
              <a:rPr lang="en-US" sz="2000" dirty="0"/>
              <a:t> </a:t>
            </a:r>
            <a:r>
              <a:rPr lang="en-US" sz="2000" dirty="0" err="1"/>
              <a:t>xúc</a:t>
            </a:r>
            <a:r>
              <a:rPr lang="en-US" sz="2000" dirty="0"/>
              <a:t> </a:t>
            </a:r>
            <a:r>
              <a:rPr lang="en-US" sz="2000" dirty="0" err="1"/>
              <a:t>xắc</a:t>
            </a:r>
            <a:r>
              <a:rPr lang="en-US" sz="2000" dirty="0"/>
              <a:t> </a:t>
            </a:r>
            <a:r>
              <a:rPr lang="en-US" sz="2000" dirty="0" err="1"/>
              <a:t>một</a:t>
            </a:r>
            <a:r>
              <a:rPr lang="en-US" sz="2000" dirty="0"/>
              <a:t> </a:t>
            </a:r>
            <a:r>
              <a:rPr lang="en-US" sz="2000" dirty="0" err="1"/>
              <a:t>lần</a:t>
            </a:r>
            <a:r>
              <a:rPr lang="en-US" sz="2000" dirty="0"/>
              <a:t>”.</a:t>
            </a:r>
          </a:p>
          <a:p>
            <a:pPr algn="just">
              <a:lnSpc>
                <a:spcPct val="200000"/>
              </a:lnSpc>
            </a:pPr>
            <a:r>
              <a:rPr lang="en-US" sz="2000" dirty="0"/>
              <a:t>a) </a:t>
            </a:r>
            <a:r>
              <a:rPr lang="en-US" sz="2000" dirty="0" err="1"/>
              <a:t>Nêu</a:t>
            </a:r>
            <a:r>
              <a:rPr lang="en-US" sz="2000" dirty="0"/>
              <a:t> </a:t>
            </a:r>
            <a:r>
              <a:rPr lang="en-US" sz="2000" dirty="0" err="1"/>
              <a:t>những</a:t>
            </a:r>
            <a:r>
              <a:rPr lang="en-US" sz="2000" dirty="0"/>
              <a:t> </a:t>
            </a:r>
            <a:r>
              <a:rPr lang="en-US" sz="2000" dirty="0" err="1"/>
              <a:t>kết</a:t>
            </a:r>
            <a:r>
              <a:rPr lang="en-US" sz="2000" dirty="0"/>
              <a:t> </a:t>
            </a:r>
            <a:r>
              <a:rPr lang="en-US" sz="2000" dirty="0" err="1"/>
              <a:t>quả</a:t>
            </a:r>
            <a:r>
              <a:rPr lang="en-US" sz="2000" dirty="0"/>
              <a:t> </a:t>
            </a:r>
            <a:r>
              <a:rPr lang="en-US" sz="2000" dirty="0" err="1"/>
              <a:t>có</a:t>
            </a:r>
            <a:r>
              <a:rPr lang="en-US" sz="2000" dirty="0"/>
              <a:t> </a:t>
            </a:r>
            <a:r>
              <a:rPr lang="en-US" sz="2000" dirty="0" err="1"/>
              <a:t>thể</a:t>
            </a:r>
            <a:r>
              <a:rPr lang="en-US" sz="2000" dirty="0"/>
              <a:t> </a:t>
            </a:r>
            <a:r>
              <a:rPr lang="en-US" sz="2000" dirty="0" err="1"/>
              <a:t>xảy</a:t>
            </a:r>
            <a:r>
              <a:rPr lang="en-US" sz="2000" dirty="0"/>
              <a:t> </a:t>
            </a:r>
            <a:r>
              <a:rPr lang="en-US" sz="2000" dirty="0" err="1"/>
              <a:t>ra</a:t>
            </a:r>
            <a:r>
              <a:rPr lang="en-US" sz="2000" dirty="0"/>
              <a:t> </a:t>
            </a:r>
            <a:r>
              <a:rPr lang="en-US" sz="2000" dirty="0" err="1"/>
              <a:t>đối</a:t>
            </a:r>
            <a:r>
              <a:rPr lang="en-US" sz="2000" dirty="0"/>
              <a:t> </a:t>
            </a:r>
            <a:r>
              <a:rPr lang="en-US" sz="2000" dirty="0" err="1"/>
              <a:t>với</a:t>
            </a:r>
            <a:r>
              <a:rPr lang="en-US" sz="2000" dirty="0"/>
              <a:t> </a:t>
            </a:r>
            <a:r>
              <a:rPr lang="en-US" sz="2000" dirty="0" err="1"/>
              <a:t>mặt</a:t>
            </a:r>
            <a:r>
              <a:rPr lang="en-US" sz="2000" dirty="0"/>
              <a:t> </a:t>
            </a:r>
            <a:r>
              <a:rPr lang="en-US" sz="2000" dirty="0" err="1"/>
              <a:t>xuất</a:t>
            </a:r>
            <a:r>
              <a:rPr lang="en-US" sz="2000" dirty="0"/>
              <a:t> </a:t>
            </a:r>
            <a:r>
              <a:rPr lang="en-US" sz="2000" dirty="0" err="1"/>
              <a:t>hiện</a:t>
            </a:r>
            <a:r>
              <a:rPr lang="en-US" sz="2000" dirty="0"/>
              <a:t> </a:t>
            </a:r>
            <a:r>
              <a:rPr lang="en-US" sz="2000" dirty="0" err="1"/>
              <a:t>của</a:t>
            </a:r>
            <a:r>
              <a:rPr lang="en-US" sz="2000" dirty="0"/>
              <a:t> </a:t>
            </a:r>
            <a:r>
              <a:rPr lang="en-US" sz="2000" dirty="0" err="1"/>
              <a:t>xúc</a:t>
            </a:r>
            <a:r>
              <a:rPr lang="en-US" sz="2000" dirty="0"/>
              <a:t> </a:t>
            </a:r>
            <a:r>
              <a:rPr lang="en-US" sz="2000" dirty="0" err="1"/>
              <a:t>xắc</a:t>
            </a:r>
            <a:r>
              <a:rPr lang="en-US" sz="2000" dirty="0"/>
              <a:t>.</a:t>
            </a:r>
          </a:p>
          <a:p>
            <a:pPr algn="just">
              <a:lnSpc>
                <a:spcPct val="200000"/>
              </a:lnSpc>
            </a:pPr>
            <a:r>
              <a:rPr lang="en-US" sz="2000" dirty="0"/>
              <a:t>b) </a:t>
            </a:r>
            <a:r>
              <a:rPr lang="en-US" sz="2000" dirty="0" err="1"/>
              <a:t>Viết</a:t>
            </a:r>
            <a:r>
              <a:rPr lang="en-US" sz="2000" dirty="0"/>
              <a:t> </a:t>
            </a:r>
            <a:r>
              <a:rPr lang="en-US" sz="2000" dirty="0" err="1"/>
              <a:t>không</a:t>
            </a:r>
            <a:r>
              <a:rPr lang="en-US" sz="2000" dirty="0"/>
              <a:t> </a:t>
            </a:r>
            <a:r>
              <a:rPr lang="en-US" sz="2000" dirty="0" err="1"/>
              <a:t>gian</a:t>
            </a:r>
            <a:r>
              <a:rPr lang="en-US" sz="2000" dirty="0"/>
              <a:t> </a:t>
            </a:r>
            <a:r>
              <a:rPr lang="en-US" sz="2000" dirty="0" err="1"/>
              <a:t>mẫu</a:t>
            </a:r>
            <a:r>
              <a:rPr lang="en-US" sz="2000" dirty="0"/>
              <a:t> </a:t>
            </a:r>
            <a:r>
              <a:rPr lang="en-US" sz="2000" dirty="0" err="1"/>
              <a:t>của</a:t>
            </a:r>
            <a:r>
              <a:rPr lang="en-US" sz="2000" dirty="0"/>
              <a:t> </a:t>
            </a:r>
            <a:r>
              <a:rPr lang="en-US" sz="2000" dirty="0" err="1"/>
              <a:t>phép</a:t>
            </a:r>
            <a:r>
              <a:rPr lang="en-US" sz="2000" dirty="0"/>
              <a:t> </a:t>
            </a:r>
            <a:r>
              <a:rPr lang="en-US" sz="2000" dirty="0" err="1"/>
              <a:t>thử</a:t>
            </a:r>
            <a:r>
              <a:rPr lang="en-US" sz="2000" dirty="0"/>
              <a:t> </a:t>
            </a:r>
            <a:r>
              <a:rPr lang="en-US" sz="2000" dirty="0" err="1"/>
              <a:t>đó</a:t>
            </a:r>
            <a:r>
              <a:rPr lang="en-US" sz="2000" dirty="0"/>
              <a:t>.</a:t>
            </a:r>
          </a:p>
        </p:txBody>
      </p:sp>
      <p:sp>
        <p:nvSpPr>
          <p:cNvPr id="3" name="Google Shape;1913;p42">
            <a:extLst>
              <a:ext uri="{FF2B5EF4-FFF2-40B4-BE49-F238E27FC236}">
                <a16:creationId xmlns:a16="http://schemas.microsoft.com/office/drawing/2014/main" id="{350B055E-3F56-3711-DF6E-FA4EA322B9DF}"/>
              </a:ext>
            </a:extLst>
          </p:cNvPr>
          <p:cNvSpPr/>
          <p:nvPr/>
        </p:nvSpPr>
        <p:spPr>
          <a:xfrm rot="2165">
            <a:off x="672069" y="2434284"/>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62DBCFE-6D10-1F02-0E81-8671A2097348}"/>
                  </a:ext>
                </a:extLst>
              </p:cNvPr>
              <p:cNvSpPr txBox="1"/>
              <p:nvPr/>
            </p:nvSpPr>
            <p:spPr>
              <a:xfrm>
                <a:off x="2297151" y="2571750"/>
                <a:ext cx="5296830" cy="1953420"/>
              </a:xfrm>
              <a:prstGeom prst="rect">
                <a:avLst/>
              </a:prstGeom>
              <a:noFill/>
            </p:spPr>
            <p:txBody>
              <a:bodyPr wrap="square">
                <a:spAutoFit/>
              </a:bodyPr>
              <a:lstStyle/>
              <a:p>
                <a:pPr marL="0" marR="0" lvl="0" indent="0" algn="just" defTabSz="914400" rtl="0" eaLnBrk="1" fontAlgn="auto" latinLnBrk="0" hangingPunct="1">
                  <a:lnSpc>
                    <a:spcPct val="200000"/>
                  </a:lnSpc>
                  <a:spcBef>
                    <a:spcPts val="0"/>
                  </a:spcBef>
                  <a:spcAft>
                    <a:spcPts val="800"/>
                  </a:spcAft>
                  <a:buClr>
                    <a:srgbClr val="000000"/>
                  </a:buClr>
                  <a:buSzTx/>
                  <a:buFont typeface="Arial"/>
                  <a:buNone/>
                  <a:tabLst/>
                  <a:defRPr/>
                </a:pP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b)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Không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gian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mẫu</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của</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phép</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thử</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đó</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là</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20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200000"/>
                  </a:lnSpc>
                  <a:spcBef>
                    <a:spcPts val="0"/>
                  </a:spcBef>
                  <a:spcAft>
                    <a:spcPts val="800"/>
                  </a:spcAft>
                  <a:buClr>
                    <a:srgbClr val="000000"/>
                  </a:buClr>
                  <a:buSzTx/>
                  <a:buFont typeface="Arial"/>
                  <a:buNone/>
                  <a:tabLst/>
                  <a:defRPr/>
                </a:pPr>
                <a14:m>
                  <m:oMath xmlns:m="http://schemas.openxmlformats.org/officeDocument/2006/math">
                    <m:r>
                      <m:rPr>
                        <m:sty m:val="p"/>
                      </m:rPr>
                      <a:rPr kumimoji="0" lang="pt-BR" sz="2000" b="0" i="0"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Ω</m:t>
                    </m:r>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oMath>
                </a14:m>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mặt</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1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chấm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mặt</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2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chấm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mặt</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3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chấm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mặt</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4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chấm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mặt</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5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chấm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mặt</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6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chấm</a:t>
                </a:r>
                <a14:m>
                  <m:oMath xmlns:m="http://schemas.openxmlformats.org/officeDocument/2006/math">
                    <m:r>
                      <a:rPr kumimoji="0" lang="en-US" sz="20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oMath>
                </a14:m>
                <a:endParaRPr kumimoji="0" lang="en-US" sz="20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xmlns="">
          <p:sp>
            <p:nvSpPr>
              <p:cNvPr id="8" name="TextBox 7">
                <a:extLst>
                  <a:ext uri="{FF2B5EF4-FFF2-40B4-BE49-F238E27FC236}">
                    <a16:creationId xmlns:a16="http://schemas.microsoft.com/office/drawing/2014/main" id="{962DBCFE-6D10-1F02-0E81-8671A2097348}"/>
                  </a:ext>
                </a:extLst>
              </p:cNvPr>
              <p:cNvSpPr txBox="1">
                <a:spLocks noRot="1" noChangeAspect="1" noMove="1" noResize="1" noEditPoints="1" noAdjustHandles="1" noChangeArrowheads="1" noChangeShapeType="1" noTextEdit="1"/>
              </p:cNvSpPr>
              <p:nvPr/>
            </p:nvSpPr>
            <p:spPr>
              <a:xfrm>
                <a:off x="2297151" y="2571750"/>
                <a:ext cx="5296830" cy="1953420"/>
              </a:xfrm>
              <a:prstGeom prst="rect">
                <a:avLst/>
              </a:prstGeom>
              <a:blipFill>
                <a:blip r:embed="rId3"/>
                <a:stretch>
                  <a:fillRect l="-1266" r="-1151" b="-4688"/>
                </a:stretch>
              </a:blipFill>
            </p:spPr>
            <p:txBody>
              <a:bodyPr/>
              <a:lstStyle/>
              <a:p>
                <a:r>
                  <a:rPr lang="en-US">
                    <a:noFill/>
                  </a:rPr>
                  <a:t> </a:t>
                </a:r>
              </a:p>
            </p:txBody>
          </p:sp>
        </mc:Fallback>
      </mc:AlternateContent>
    </p:spTree>
    <p:extLst>
      <p:ext uri="{BB962C8B-B14F-4D97-AF65-F5344CB8AC3E}">
        <p14:creationId xmlns:p14="http://schemas.microsoft.com/office/powerpoint/2010/main" val="34509886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grpSp>
        <p:nvGrpSpPr>
          <p:cNvPr id="2765" name="Google Shape;2765;p63"/>
          <p:cNvGrpSpPr/>
          <p:nvPr/>
        </p:nvGrpSpPr>
        <p:grpSpPr>
          <a:xfrm>
            <a:off x="8224913" y="4216408"/>
            <a:ext cx="242585" cy="475038"/>
            <a:chOff x="6833975" y="3957025"/>
            <a:chExt cx="346550" cy="678625"/>
          </a:xfrm>
        </p:grpSpPr>
        <p:sp>
          <p:nvSpPr>
            <p:cNvPr id="2766" name="Google Shape;2766;p6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63"/>
          <p:cNvGrpSpPr/>
          <p:nvPr/>
        </p:nvGrpSpPr>
        <p:grpSpPr>
          <a:xfrm>
            <a:off x="696856" y="494937"/>
            <a:ext cx="171833" cy="943110"/>
            <a:chOff x="6952525" y="2517050"/>
            <a:chExt cx="245475" cy="1347300"/>
          </a:xfrm>
        </p:grpSpPr>
        <p:sp>
          <p:nvSpPr>
            <p:cNvPr id="2773" name="Google Shape;2773;p6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63"/>
          <p:cNvGrpSpPr/>
          <p:nvPr/>
        </p:nvGrpSpPr>
        <p:grpSpPr>
          <a:xfrm>
            <a:off x="114828" y="2064351"/>
            <a:ext cx="246837" cy="387257"/>
            <a:chOff x="404525" y="4002625"/>
            <a:chExt cx="352625" cy="553225"/>
          </a:xfrm>
        </p:grpSpPr>
        <p:sp>
          <p:nvSpPr>
            <p:cNvPr id="2784" name="Google Shape;2784;p6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9" name="Google Shape;2789;p63"/>
          <p:cNvGrpSpPr/>
          <p:nvPr/>
        </p:nvGrpSpPr>
        <p:grpSpPr>
          <a:xfrm>
            <a:off x="111881" y="1731965"/>
            <a:ext cx="214917" cy="230335"/>
            <a:chOff x="424275" y="4593075"/>
            <a:chExt cx="307025" cy="329050"/>
          </a:xfrm>
        </p:grpSpPr>
        <p:sp>
          <p:nvSpPr>
            <p:cNvPr id="2790" name="Google Shape;2790;p6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63"/>
          <p:cNvGrpSpPr/>
          <p:nvPr/>
        </p:nvGrpSpPr>
        <p:grpSpPr>
          <a:xfrm>
            <a:off x="8852895" y="3108305"/>
            <a:ext cx="214918" cy="250565"/>
            <a:chOff x="6571050" y="2495000"/>
            <a:chExt cx="307025" cy="357950"/>
          </a:xfrm>
        </p:grpSpPr>
        <p:sp>
          <p:nvSpPr>
            <p:cNvPr id="2794" name="Google Shape;2794;p6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7" name="Google Shape;2797;p63"/>
          <p:cNvGrpSpPr/>
          <p:nvPr/>
        </p:nvGrpSpPr>
        <p:grpSpPr>
          <a:xfrm>
            <a:off x="8756419" y="1192335"/>
            <a:ext cx="346832" cy="1809080"/>
            <a:chOff x="4713875" y="2486650"/>
            <a:chExt cx="495475" cy="2584400"/>
          </a:xfrm>
        </p:grpSpPr>
        <p:sp>
          <p:nvSpPr>
            <p:cNvPr id="2798" name="Google Shape;2798;p6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Rounded Rectangle 65"/>
          <p:cNvSpPr/>
          <p:nvPr/>
        </p:nvSpPr>
        <p:spPr>
          <a:xfrm>
            <a:off x="3397103" y="718410"/>
            <a:ext cx="2349793"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1</a:t>
            </a:r>
          </a:p>
        </p:txBody>
      </p:sp>
      <p:sp>
        <p:nvSpPr>
          <p:cNvPr id="67" name="Rectangle 66"/>
          <p:cNvSpPr/>
          <p:nvPr/>
        </p:nvSpPr>
        <p:spPr>
          <a:xfrm>
            <a:off x="805836" y="1492508"/>
            <a:ext cx="7532326" cy="3017814"/>
          </a:xfrm>
          <a:prstGeom prst="rect">
            <a:avLst/>
          </a:prstGeom>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hộp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12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chiếc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thẻ</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thẻ</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 2, 3, ..., 12;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thẻ</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Rút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nhiên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thẻ</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hộp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những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kết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quả</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xuất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thẻ</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rút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Viết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anim calcmode="lin" valueType="num">
                                      <p:cBhvr>
                                        <p:cTn id="8" dur="500" fill="hold"/>
                                        <p:tgtEl>
                                          <p:spTgt spid="66"/>
                                        </p:tgtEl>
                                        <p:attrNameLst>
                                          <p:attrName>ppt_x</p:attrName>
                                        </p:attrNameLst>
                                      </p:cBhvr>
                                      <p:tavLst>
                                        <p:tav tm="0">
                                          <p:val>
                                            <p:strVal val="#ppt_x"/>
                                          </p:val>
                                        </p:tav>
                                        <p:tav tm="100000">
                                          <p:val>
                                            <p:strVal val="#ppt_x"/>
                                          </p:val>
                                        </p:tav>
                                      </p:tavLst>
                                    </p:anim>
                                    <p:anim calcmode="lin" valueType="num">
                                      <p:cBhvr>
                                        <p:cTn id="9" dur="5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anim calcmode="lin" valueType="num">
                                      <p:cBhvr>
                                        <p:cTn id="13" dur="500" fill="hold"/>
                                        <p:tgtEl>
                                          <p:spTgt spid="67"/>
                                        </p:tgtEl>
                                        <p:attrNameLst>
                                          <p:attrName>ppt_x</p:attrName>
                                        </p:attrNameLst>
                                      </p:cBhvr>
                                      <p:tavLst>
                                        <p:tav tm="0">
                                          <p:val>
                                            <p:strVal val="#ppt_x"/>
                                          </p:val>
                                        </p:tav>
                                        <p:tav tm="100000">
                                          <p:val>
                                            <p:strVal val="#ppt_x"/>
                                          </p:val>
                                        </p:tav>
                                      </p:tavLst>
                                    </p:anim>
                                    <p:anim calcmode="lin" valueType="num">
                                      <p:cBhvr>
                                        <p:cTn id="14"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grpSp>
        <p:nvGrpSpPr>
          <p:cNvPr id="2765" name="Google Shape;2765;p63"/>
          <p:cNvGrpSpPr/>
          <p:nvPr/>
        </p:nvGrpSpPr>
        <p:grpSpPr>
          <a:xfrm>
            <a:off x="8224913" y="4216408"/>
            <a:ext cx="242585" cy="475038"/>
            <a:chOff x="6833975" y="3957025"/>
            <a:chExt cx="346550" cy="678625"/>
          </a:xfrm>
        </p:grpSpPr>
        <p:sp>
          <p:nvSpPr>
            <p:cNvPr id="2766" name="Google Shape;2766;p6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63"/>
          <p:cNvGrpSpPr/>
          <p:nvPr/>
        </p:nvGrpSpPr>
        <p:grpSpPr>
          <a:xfrm>
            <a:off x="696856" y="494937"/>
            <a:ext cx="171833" cy="943110"/>
            <a:chOff x="6952525" y="2517050"/>
            <a:chExt cx="245475" cy="1347300"/>
          </a:xfrm>
        </p:grpSpPr>
        <p:sp>
          <p:nvSpPr>
            <p:cNvPr id="2773" name="Google Shape;2773;p6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63"/>
          <p:cNvGrpSpPr/>
          <p:nvPr/>
        </p:nvGrpSpPr>
        <p:grpSpPr>
          <a:xfrm>
            <a:off x="114828" y="2064351"/>
            <a:ext cx="246837" cy="387257"/>
            <a:chOff x="404525" y="4002625"/>
            <a:chExt cx="352625" cy="553225"/>
          </a:xfrm>
        </p:grpSpPr>
        <p:sp>
          <p:nvSpPr>
            <p:cNvPr id="2784" name="Google Shape;2784;p6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9" name="Google Shape;2789;p63"/>
          <p:cNvGrpSpPr/>
          <p:nvPr/>
        </p:nvGrpSpPr>
        <p:grpSpPr>
          <a:xfrm>
            <a:off x="111881" y="1731965"/>
            <a:ext cx="214917" cy="230335"/>
            <a:chOff x="424275" y="4593075"/>
            <a:chExt cx="307025" cy="329050"/>
          </a:xfrm>
        </p:grpSpPr>
        <p:sp>
          <p:nvSpPr>
            <p:cNvPr id="2790" name="Google Shape;2790;p6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63"/>
          <p:cNvGrpSpPr/>
          <p:nvPr/>
        </p:nvGrpSpPr>
        <p:grpSpPr>
          <a:xfrm>
            <a:off x="8852895" y="3108305"/>
            <a:ext cx="214918" cy="250565"/>
            <a:chOff x="6571050" y="2495000"/>
            <a:chExt cx="307025" cy="357950"/>
          </a:xfrm>
        </p:grpSpPr>
        <p:sp>
          <p:nvSpPr>
            <p:cNvPr id="2794" name="Google Shape;2794;p6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7" name="Google Shape;2797;p63"/>
          <p:cNvGrpSpPr/>
          <p:nvPr/>
        </p:nvGrpSpPr>
        <p:grpSpPr>
          <a:xfrm>
            <a:off x="8756419" y="1192335"/>
            <a:ext cx="346832" cy="1809080"/>
            <a:chOff x="4713875" y="2486650"/>
            <a:chExt cx="495475" cy="2584400"/>
          </a:xfrm>
        </p:grpSpPr>
        <p:sp>
          <p:nvSpPr>
            <p:cNvPr id="2798" name="Google Shape;2798;p6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1913;p42"/>
          <p:cNvSpPr/>
          <p:nvPr/>
        </p:nvSpPr>
        <p:spPr>
          <a:xfrm rot="2165">
            <a:off x="4074611" y="635144"/>
            <a:ext cx="994776" cy="458265"/>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70" name="Rectangle 69"/>
              <p:cNvSpPr/>
              <p:nvPr/>
            </p:nvSpPr>
            <p:spPr>
              <a:xfrm>
                <a:off x="900609" y="1331842"/>
                <a:ext cx="7469886" cy="3268331"/>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a) Những kết quả có thể xảy ra đối với số xuất hiện trên thẻ được rút ra là: số 1; số 2; số 3; số 4; số 5; số 6; số 7; số 8; số 9; số 10; số 11; số 12.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2000" dirty="0">
                    <a:latin typeface="Arial" panose="020B0604020202020204" pitchFamily="34" charset="0"/>
                    <a:ea typeface="Times New Roman" panose="02020603050405020304" pitchFamily="18" charset="0"/>
                    <a:cs typeface="Times New Roman" panose="02020603050405020304" pitchFamily="18" charset="0"/>
                  </a:rPr>
                  <a:t>b) </a:t>
                </a:r>
                <a:r>
                  <a:rPr lang="nl-NL" sz="2000" dirty="0" err="1">
                    <a:latin typeface="Arial" panose="020B0604020202020204" pitchFamily="34" charset="0"/>
                    <a:ea typeface="Times New Roman" panose="02020603050405020304" pitchFamily="18" charset="0"/>
                    <a:cs typeface="Times New Roman" panose="02020603050405020304" pitchFamily="18" charset="0"/>
                  </a:rPr>
                  <a:t>Không</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gian</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mẫu</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của</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phép</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thử</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là</a:t>
                </a:r>
                <a:r>
                  <a:rPr lang="nl-NL"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Ω</m:t>
                    </m:r>
                  </m:oMath>
                </a14:m>
                <a:r>
                  <a:rPr lang="nl-NL" sz="2000" dirty="0">
                    <a:latin typeface="Arial" panose="020B0604020202020204" pitchFamily="34" charset="0"/>
                    <a:ea typeface="Times New Roman" panose="02020603050405020304" pitchFamily="18" charset="0"/>
                    <a:cs typeface="Times New Roman" panose="02020603050405020304" pitchFamily="18" charset="0"/>
                  </a:rPr>
                  <a:t> = {</a:t>
                </a:r>
                <a:r>
                  <a:rPr lang="nl-NL" sz="20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dirty="0">
                    <a:latin typeface="Arial" panose="020B0604020202020204" pitchFamily="34" charset="0"/>
                    <a:ea typeface="Times New Roman" panose="02020603050405020304" pitchFamily="18" charset="0"/>
                    <a:cs typeface="Times New Roman" panose="02020603050405020304" pitchFamily="18" charset="0"/>
                  </a:rPr>
                  <a:t> 1; </a:t>
                </a:r>
                <a:r>
                  <a:rPr lang="nl-NL" sz="20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dirty="0">
                    <a:latin typeface="Arial" panose="020B0604020202020204" pitchFamily="34" charset="0"/>
                    <a:ea typeface="Times New Roman" panose="02020603050405020304" pitchFamily="18" charset="0"/>
                    <a:cs typeface="Times New Roman" panose="02020603050405020304" pitchFamily="18" charset="0"/>
                  </a:rPr>
                  <a:t> 2; </a:t>
                </a:r>
                <a:r>
                  <a:rPr lang="nl-NL" sz="20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dirty="0">
                    <a:latin typeface="Arial" panose="020B0604020202020204" pitchFamily="34" charset="0"/>
                    <a:ea typeface="Times New Roman" panose="02020603050405020304" pitchFamily="18" charset="0"/>
                    <a:cs typeface="Times New Roman" panose="02020603050405020304" pitchFamily="18" charset="0"/>
                  </a:rPr>
                  <a:t> 3; </a:t>
                </a:r>
                <a:r>
                  <a:rPr lang="nl-NL" sz="20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dirty="0">
                    <a:latin typeface="Arial" panose="020B0604020202020204" pitchFamily="34" charset="0"/>
                    <a:ea typeface="Times New Roman" panose="02020603050405020304" pitchFamily="18" charset="0"/>
                    <a:cs typeface="Times New Roman" panose="02020603050405020304" pitchFamily="18" charset="0"/>
                  </a:rPr>
                  <a:t> 4; </a:t>
                </a:r>
                <a:r>
                  <a:rPr lang="nl-NL" sz="20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dirty="0">
                    <a:latin typeface="Arial" panose="020B0604020202020204" pitchFamily="34" charset="0"/>
                    <a:ea typeface="Times New Roman" panose="02020603050405020304" pitchFamily="18" charset="0"/>
                    <a:cs typeface="Times New Roman" panose="02020603050405020304" pitchFamily="18" charset="0"/>
                  </a:rPr>
                  <a:t> 5; </a:t>
                </a:r>
                <a:r>
                  <a:rPr lang="nl-NL" sz="20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dirty="0">
                    <a:latin typeface="Arial" panose="020B0604020202020204" pitchFamily="34" charset="0"/>
                    <a:ea typeface="Times New Roman" panose="02020603050405020304" pitchFamily="18" charset="0"/>
                    <a:cs typeface="Times New Roman" panose="02020603050405020304" pitchFamily="18" charset="0"/>
                  </a:rPr>
                  <a:t> 6; </a:t>
                </a:r>
                <a:r>
                  <a:rPr lang="nl-NL" sz="20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dirty="0">
                    <a:latin typeface="Arial" panose="020B0604020202020204" pitchFamily="34" charset="0"/>
                    <a:ea typeface="Times New Roman" panose="02020603050405020304" pitchFamily="18" charset="0"/>
                    <a:cs typeface="Times New Roman" panose="02020603050405020304" pitchFamily="18" charset="0"/>
                  </a:rPr>
                  <a:t> 7; </a:t>
                </a:r>
                <a:r>
                  <a:rPr lang="nl-NL" sz="20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dirty="0">
                    <a:latin typeface="Arial" panose="020B0604020202020204" pitchFamily="34" charset="0"/>
                    <a:ea typeface="Times New Roman" panose="02020603050405020304" pitchFamily="18" charset="0"/>
                    <a:cs typeface="Times New Roman" panose="02020603050405020304" pitchFamily="18" charset="0"/>
                  </a:rPr>
                  <a:t> 8; </a:t>
                </a:r>
                <a:r>
                  <a:rPr lang="nl-NL" sz="20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dirty="0">
                    <a:latin typeface="Arial" panose="020B0604020202020204" pitchFamily="34" charset="0"/>
                    <a:ea typeface="Times New Roman" panose="02020603050405020304" pitchFamily="18" charset="0"/>
                    <a:cs typeface="Times New Roman" panose="02020603050405020304" pitchFamily="18" charset="0"/>
                  </a:rPr>
                  <a:t> 9; </a:t>
                </a:r>
                <a:r>
                  <a:rPr lang="nl-NL" sz="20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dirty="0">
                    <a:latin typeface="Arial" panose="020B0604020202020204" pitchFamily="34" charset="0"/>
                    <a:ea typeface="Times New Roman" panose="02020603050405020304" pitchFamily="18" charset="0"/>
                    <a:cs typeface="Times New Roman" panose="02020603050405020304" pitchFamily="18" charset="0"/>
                  </a:rPr>
                  <a:t> 10; </a:t>
                </a:r>
              </a:p>
              <a:p>
                <a:pPr algn="just">
                  <a:lnSpc>
                    <a:spcPct val="150000"/>
                  </a:lnSpc>
                  <a:spcBef>
                    <a:spcPts val="600"/>
                  </a:spcBef>
                  <a:spcAft>
                    <a:spcPts val="600"/>
                  </a:spcAft>
                </a:pP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dirty="0">
                    <a:latin typeface="Arial" panose="020B0604020202020204" pitchFamily="34" charset="0"/>
                    <a:ea typeface="Times New Roman" panose="02020603050405020304" pitchFamily="18" charset="0"/>
                    <a:cs typeface="Times New Roman" panose="02020603050405020304" pitchFamily="18" charset="0"/>
                  </a:rPr>
                  <a:t> 11; </a:t>
                </a:r>
                <a:r>
                  <a:rPr lang="nl-NL" sz="2000" dirty="0" err="1">
                    <a:latin typeface="Arial" panose="020B0604020202020204" pitchFamily="34" charset="0"/>
                    <a:ea typeface="Times New Roman" panose="02020603050405020304" pitchFamily="18" charset="0"/>
                    <a:cs typeface="Times New Roman" panose="02020603050405020304" pitchFamily="18" charset="0"/>
                  </a:rPr>
                  <a:t>số</a:t>
                </a:r>
                <a:r>
                  <a:rPr lang="nl-NL" sz="2000" dirty="0">
                    <a:latin typeface="Arial" panose="020B0604020202020204" pitchFamily="34" charset="0"/>
                    <a:ea typeface="Times New Roman" panose="02020603050405020304" pitchFamily="18" charset="0"/>
                    <a:cs typeface="Times New Roman" panose="02020603050405020304" pitchFamily="18" charset="0"/>
                  </a:rPr>
                  <a:t> 12}.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0" name="Rectangle 69"/>
              <p:cNvSpPr>
                <a:spLocks noRot="1" noChangeAspect="1" noMove="1" noResize="1" noEditPoints="1" noAdjustHandles="1" noChangeArrowheads="1" noChangeShapeType="1" noTextEdit="1"/>
              </p:cNvSpPr>
              <p:nvPr/>
            </p:nvSpPr>
            <p:spPr>
              <a:xfrm>
                <a:off x="900609" y="1331842"/>
                <a:ext cx="7469886" cy="3268331"/>
              </a:xfrm>
              <a:prstGeom prst="rect">
                <a:avLst/>
              </a:prstGeom>
              <a:blipFill>
                <a:blip r:embed="rId3"/>
                <a:stretch>
                  <a:fillRect l="-898" r="-816" b="-2235"/>
                </a:stretch>
              </a:blipFill>
            </p:spPr>
            <p:txBody>
              <a:bodyPr/>
              <a:lstStyle/>
              <a:p>
                <a:r>
                  <a:rPr lang="en-US">
                    <a:noFill/>
                  </a:rPr>
                  <a:t> </a:t>
                </a:r>
              </a:p>
            </p:txBody>
          </p:sp>
        </mc:Fallback>
      </mc:AlternateContent>
    </p:spTree>
    <p:extLst>
      <p:ext uri="{BB962C8B-B14F-4D97-AF65-F5344CB8AC3E}">
        <p14:creationId xmlns:p14="http://schemas.microsoft.com/office/powerpoint/2010/main" val="5365238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9"/>
        <p:cNvGrpSpPr/>
        <p:nvPr/>
      </p:nvGrpSpPr>
      <p:grpSpPr>
        <a:xfrm>
          <a:off x="0" y="0"/>
          <a:ext cx="0" cy="0"/>
          <a:chOff x="0" y="0"/>
          <a:chExt cx="0" cy="0"/>
        </a:xfrm>
      </p:grpSpPr>
      <p:grpSp>
        <p:nvGrpSpPr>
          <p:cNvPr id="2992" name="Google Shape;2992;p65"/>
          <p:cNvGrpSpPr/>
          <p:nvPr/>
        </p:nvGrpSpPr>
        <p:grpSpPr>
          <a:xfrm rot="10800000">
            <a:off x="737466" y="567169"/>
            <a:ext cx="1675047" cy="149573"/>
            <a:chOff x="4790625" y="1824675"/>
            <a:chExt cx="2392925" cy="213675"/>
          </a:xfrm>
        </p:grpSpPr>
        <p:sp>
          <p:nvSpPr>
            <p:cNvPr id="2993" name="Google Shape;2993;p6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65"/>
          <p:cNvGrpSpPr/>
          <p:nvPr/>
        </p:nvGrpSpPr>
        <p:grpSpPr>
          <a:xfrm>
            <a:off x="149121" y="3812768"/>
            <a:ext cx="214917" cy="230335"/>
            <a:chOff x="424275" y="4593075"/>
            <a:chExt cx="307025" cy="329050"/>
          </a:xfrm>
        </p:grpSpPr>
        <p:sp>
          <p:nvSpPr>
            <p:cNvPr id="2999" name="Google Shape;2999;p6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2463;p60"/>
          <p:cNvGrpSpPr/>
          <p:nvPr/>
        </p:nvGrpSpPr>
        <p:grpSpPr>
          <a:xfrm>
            <a:off x="768628" y="1785727"/>
            <a:ext cx="1932506" cy="2796013"/>
            <a:chOff x="393738" y="1475915"/>
            <a:chExt cx="1103235" cy="1479835"/>
          </a:xfrm>
        </p:grpSpPr>
        <p:sp>
          <p:nvSpPr>
            <p:cNvPr id="109" name="Google Shape;2464;p6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465;p6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466;p6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467;p6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468;p6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469;p6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470;p6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Rectangle 115"/>
          <p:cNvSpPr/>
          <p:nvPr/>
        </p:nvSpPr>
        <p:spPr>
          <a:xfrm>
            <a:off x="2939458" y="567169"/>
            <a:ext cx="5628393" cy="2041456"/>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da-DK" sz="4500" b="1" i="0" u="none" strike="noStrike" kern="0" cap="none" spc="0" normalizeH="0" baseline="0" noProof="0" dirty="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II. </a:t>
            </a:r>
            <a:r>
              <a:rPr lang="en-US" sz="4500" b="1" dirty="0">
                <a:solidFill>
                  <a:srgbClr val="00487E"/>
                </a:solidFill>
                <a:ea typeface="Calibri" panose="020F0502020204030204" pitchFamily="34" charset="0"/>
                <a:cs typeface="Times New Roman" panose="02020603050405020304" pitchFamily="18" charset="0"/>
              </a:rPr>
              <a:t>XÁC SUẤT CỦA BIẾN CỐ</a:t>
            </a:r>
            <a:endParaRPr kumimoji="0" lang="en-US" sz="4500" b="1" i="0" u="none" strike="noStrike" kern="0" cap="none" spc="0" normalizeH="0" baseline="0" noProof="0" dirty="0">
              <a:ln>
                <a:noFill/>
              </a:ln>
              <a:solidFill>
                <a:srgbClr val="00487E"/>
              </a:solidFill>
              <a:effectLst/>
              <a:uLnTx/>
              <a:uFillTx/>
              <a:latin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circle(in)">
                                      <p:cBhvr>
                                        <p:cTn id="7" dur="500"/>
                                        <p:tgtEl>
                                          <p:spTgt spid="1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04894" y="2989586"/>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4" name="Google Shape;2274;p57"/>
          <p:cNvGrpSpPr/>
          <p:nvPr/>
        </p:nvGrpSpPr>
        <p:grpSpPr>
          <a:xfrm rot="5554187">
            <a:off x="147111" y="3700306"/>
            <a:ext cx="1302898" cy="891399"/>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57"/>
          <p:cNvGrpSpPr/>
          <p:nvPr/>
        </p:nvGrpSpPr>
        <p:grpSpPr>
          <a:xfrm>
            <a:off x="76202" y="1060140"/>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57"/>
          <p:cNvGrpSpPr/>
          <p:nvPr/>
        </p:nvGrpSpPr>
        <p:grpSpPr>
          <a:xfrm>
            <a:off x="8760727" y="2666694"/>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Rounded Rectangle 68"/>
          <p:cNvSpPr/>
          <p:nvPr/>
        </p:nvSpPr>
        <p:spPr>
          <a:xfrm>
            <a:off x="757440" y="612694"/>
            <a:ext cx="921610" cy="439322"/>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487E"/>
                </a:solidFill>
                <a:latin typeface="Arial" panose="020B0604020202020204" pitchFamily="34" charset="0"/>
                <a:cs typeface="Arial" panose="020B0604020202020204" pitchFamily="34" charset="0"/>
              </a:rPr>
              <a:t>HĐ2</a:t>
            </a:r>
          </a:p>
        </p:txBody>
      </p:sp>
      <p:sp>
        <p:nvSpPr>
          <p:cNvPr id="3" name="TextBox 2">
            <a:extLst>
              <a:ext uri="{FF2B5EF4-FFF2-40B4-BE49-F238E27FC236}">
                <a16:creationId xmlns:a16="http://schemas.microsoft.com/office/drawing/2014/main" id="{C767429F-20EE-3A15-2C0C-5B83F3DB5F6E}"/>
              </a:ext>
            </a:extLst>
          </p:cNvPr>
          <p:cNvSpPr txBox="1"/>
          <p:nvPr/>
        </p:nvSpPr>
        <p:spPr>
          <a:xfrm>
            <a:off x="1203231" y="1233720"/>
            <a:ext cx="3778821" cy="3266985"/>
          </a:xfrm>
          <a:prstGeom prst="rect">
            <a:avLst/>
          </a:prstGeom>
          <a:noFill/>
        </p:spPr>
        <p:txBody>
          <a:bodyPr wrap="square">
            <a:spAutoFit/>
          </a:bodyPr>
          <a:lstStyle/>
          <a:p>
            <a:pPr algn="just">
              <a:lnSpc>
                <a:spcPct val="150000"/>
              </a:lnSpc>
            </a:pPr>
            <a:r>
              <a:rPr lang="en-US" sz="2000" dirty="0" err="1">
                <a:effectLst/>
                <a:latin typeface="Arial" panose="020B0604020202020204" pitchFamily="34" charset="0"/>
                <a:ea typeface="Times New Roman" panose="02020603050405020304" pitchFamily="18" charset="0"/>
              </a:rPr>
              <a:t>Hình</a:t>
            </a:r>
            <a:r>
              <a:rPr lang="en-US" sz="2000" dirty="0">
                <a:effectLst/>
                <a:latin typeface="Arial" panose="020B0604020202020204" pitchFamily="34" charset="0"/>
                <a:ea typeface="Times New Roman" panose="02020603050405020304" pitchFamily="18" charset="0"/>
              </a:rPr>
              <a:t> 27 </a:t>
            </a:r>
            <a:r>
              <a:rPr lang="en-US" sz="2000" dirty="0" err="1">
                <a:effectLst/>
                <a:latin typeface="Arial" panose="020B0604020202020204" pitchFamily="34" charset="0"/>
                <a:ea typeface="Times New Roman" panose="02020603050405020304" pitchFamily="18" charset="0"/>
              </a:rPr>
              <a:t>mô</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tả</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một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đĩa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tròn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bằng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bìa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cứng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được</a:t>
            </a:r>
            <a:r>
              <a:rPr lang="en-US" sz="2000" dirty="0">
                <a:effectLst/>
                <a:latin typeface="Arial" panose="020B0604020202020204" pitchFamily="34" charset="0"/>
                <a:ea typeface="Times New Roman" panose="02020603050405020304" pitchFamily="18" charset="0"/>
              </a:rPr>
              <a:t> chia </a:t>
            </a:r>
            <a:r>
              <a:rPr lang="en-US" sz="2000" dirty="0" err="1">
                <a:effectLst/>
                <a:latin typeface="Arial" panose="020B0604020202020204" pitchFamily="34" charset="0"/>
                <a:ea typeface="Times New Roman" panose="02020603050405020304" pitchFamily="18" charset="0"/>
              </a:rPr>
              <a:t>làm</a:t>
            </a:r>
            <a:r>
              <a:rPr lang="en-US" sz="2000" dirty="0">
                <a:effectLst/>
                <a:latin typeface="Arial" panose="020B0604020202020204" pitchFamily="34" charset="0"/>
                <a:ea typeface="Times New Roman" panose="02020603050405020304" pitchFamily="18" charset="0"/>
              </a:rPr>
              <a:t> 12 </a:t>
            </a:r>
            <a:r>
              <a:rPr lang="en-US" sz="2000" dirty="0" err="1">
                <a:effectLst/>
                <a:latin typeface="Arial" panose="020B0604020202020204" pitchFamily="34" charset="0"/>
                <a:ea typeface="Times New Roman" panose="02020603050405020304" pitchFamily="18" charset="0"/>
              </a:rPr>
              <a:t>phần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bằng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nhau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và</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ghi</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các</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1, 2, 3, ..., 12; </a:t>
            </a:r>
            <a:r>
              <a:rPr lang="en-US" sz="2000" dirty="0" err="1">
                <a:effectLst/>
                <a:latin typeface="Arial" panose="020B0604020202020204" pitchFamily="34" charset="0"/>
                <a:ea typeface="Times New Roman" panose="02020603050405020304" pitchFamily="18" charset="0"/>
              </a:rPr>
              <a:t>chiếc</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kim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được</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gắn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định</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vào</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trục</a:t>
            </a:r>
            <a:r>
              <a:rPr lang="en-US" sz="2000" dirty="0">
                <a:effectLst/>
                <a:latin typeface="Arial" panose="020B0604020202020204" pitchFamily="34" charset="0"/>
                <a:ea typeface="Times New Roman" panose="02020603050405020304" pitchFamily="18" charset="0"/>
              </a:rPr>
              <a:t> quay ở </a:t>
            </a:r>
            <a:r>
              <a:rPr lang="en-US" sz="2000" dirty="0" err="1">
                <a:effectLst/>
                <a:latin typeface="Arial" panose="020B0604020202020204" pitchFamily="34" charset="0"/>
                <a:ea typeface="Times New Roman" panose="02020603050405020304" pitchFamily="18" charset="0"/>
              </a:rPr>
              <a:t>tâm</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đĩa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Xét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phép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thử</a:t>
            </a:r>
            <a:r>
              <a:rPr lang="en-US" sz="2000" dirty="0">
                <a:effectLst/>
                <a:latin typeface="Arial" panose="020B0604020202020204" pitchFamily="34" charset="0"/>
                <a:ea typeface="Times New Roman" panose="02020603050405020304" pitchFamily="18" charset="0"/>
              </a:rPr>
              <a:t> “Quay </a:t>
            </a:r>
            <a:r>
              <a:rPr lang="en-US" sz="2000" dirty="0" err="1">
                <a:effectLst/>
                <a:latin typeface="Arial" panose="020B0604020202020204" pitchFamily="34" charset="0"/>
                <a:ea typeface="Times New Roman" panose="02020603050405020304" pitchFamily="18" charset="0"/>
              </a:rPr>
              <a:t>đĩa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tròn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một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lần</a:t>
            </a:r>
            <a:r>
              <a:rPr lang="en-US" sz="2000" dirty="0">
                <a:effectLst/>
                <a:latin typeface="Arial" panose="020B0604020202020204" pitchFamily="34" charset="0"/>
                <a:ea typeface="Times New Roman" panose="02020603050405020304" pitchFamily="18" charset="0"/>
              </a:rPr>
              <a:t>”.</a:t>
            </a:r>
            <a:endParaRPr lang="en-US" sz="2000" dirty="0"/>
          </a:p>
        </p:txBody>
      </p:sp>
      <p:pic>
        <p:nvPicPr>
          <p:cNvPr id="6" name="Picture 5">
            <a:extLst>
              <a:ext uri="{FF2B5EF4-FFF2-40B4-BE49-F238E27FC236}">
                <a16:creationId xmlns:a16="http://schemas.microsoft.com/office/drawing/2014/main" id="{B3C5C71A-8D6F-E96D-16D7-9885B4190688}"/>
              </a:ext>
            </a:extLst>
          </p:cNvPr>
          <p:cNvPicPr>
            <a:picLocks noChangeAspect="1"/>
          </p:cNvPicPr>
          <p:nvPr/>
        </p:nvPicPr>
        <p:blipFill>
          <a:blip r:embed="rId3"/>
          <a:stretch>
            <a:fillRect/>
          </a:stretch>
        </p:blipFill>
        <p:spPr>
          <a:xfrm>
            <a:off x="5431906" y="880946"/>
            <a:ext cx="2871675" cy="3395784"/>
          </a:xfrm>
          <a:prstGeom prst="rect">
            <a:avLst/>
          </a:prstGeom>
        </p:spPr>
      </p:pic>
      <p:pic>
        <p:nvPicPr>
          <p:cNvPr id="2" name="Google Shape;219;p3">
            <a:extLst>
              <a:ext uri="{FF2B5EF4-FFF2-40B4-BE49-F238E27FC236}">
                <a16:creationId xmlns:a16="http://schemas.microsoft.com/office/drawing/2014/main" id="{A1A4AE29-90B6-70FA-37E0-0DC4B0AAA54A}"/>
              </a:ext>
            </a:extLst>
          </p:cNvPr>
          <p:cNvPicPr preferRelativeResize="0"/>
          <p:nvPr/>
        </p:nvPicPr>
        <p:blipFill rotWithShape="1">
          <a:blip r:embed="rId4">
            <a:alphaModFix/>
          </a:blip>
          <a:srcRect/>
          <a:stretch/>
        </p:blipFill>
        <p:spPr>
          <a:xfrm>
            <a:off x="7217229" y="4785043"/>
            <a:ext cx="1820636" cy="382950"/>
          </a:xfrm>
          <a:prstGeom prst="rect">
            <a:avLst/>
          </a:prstGeom>
          <a:noFill/>
          <a:ln>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04894" y="2989586"/>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4" name="Google Shape;2274;p57"/>
          <p:cNvGrpSpPr/>
          <p:nvPr/>
        </p:nvGrpSpPr>
        <p:grpSpPr>
          <a:xfrm rot="5554187">
            <a:off x="147111" y="3700306"/>
            <a:ext cx="1302898" cy="891399"/>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57"/>
          <p:cNvGrpSpPr/>
          <p:nvPr/>
        </p:nvGrpSpPr>
        <p:grpSpPr>
          <a:xfrm>
            <a:off x="76202" y="1060140"/>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57"/>
          <p:cNvGrpSpPr/>
          <p:nvPr/>
        </p:nvGrpSpPr>
        <p:grpSpPr>
          <a:xfrm>
            <a:off x="8760727" y="2666694"/>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767429F-20EE-3A15-2C0C-5B83F3DB5F6E}"/>
                  </a:ext>
                </a:extLst>
              </p:cNvPr>
              <p:cNvSpPr txBox="1"/>
              <p:nvPr/>
            </p:nvSpPr>
            <p:spPr>
              <a:xfrm>
                <a:off x="810943" y="601178"/>
                <a:ext cx="5190707" cy="3941144"/>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Viết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tập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hợp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pt-BR" sz="2000" kern="100">
                        <a:effectLst/>
                        <a:latin typeface="Cambria Math" panose="02040503050406030204" pitchFamily="18" charset="0"/>
                        <a:ea typeface="Times New Roman" panose="02020603050405020304" pitchFamily="18" charset="0"/>
                        <a:cs typeface="Arial" panose="020B0604020202020204" pitchFamily="34" charset="0"/>
                      </a:rPr>
                      <m:t>Ω</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gồm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quả</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xảy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quạt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chiếc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kim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đĩa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dừng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kê</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quả</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thuận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cô</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Chiếc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kim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chỉ</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quạt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ghi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chia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3”.</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tỉ</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giữa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quả</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thuận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tập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hợp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pt-BR" sz="2000" kern="100">
                        <a:effectLst/>
                        <a:latin typeface="Cambria Math" panose="02040503050406030204" pitchFamily="18" charset="0"/>
                        <a:ea typeface="Times New Roman" panose="02020603050405020304" pitchFamily="18" charset="0"/>
                        <a:cs typeface="Arial" panose="020B0604020202020204" pitchFamily="34" charset="0"/>
                      </a:rPr>
                      <m:t>Ω</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767429F-20EE-3A15-2C0C-5B83F3DB5F6E}"/>
                  </a:ext>
                </a:extLst>
              </p:cNvPr>
              <p:cNvSpPr txBox="1">
                <a:spLocks noRot="1" noChangeAspect="1" noMove="1" noResize="1" noEditPoints="1" noAdjustHandles="1" noChangeArrowheads="1" noChangeShapeType="1" noTextEdit="1"/>
              </p:cNvSpPr>
              <p:nvPr/>
            </p:nvSpPr>
            <p:spPr>
              <a:xfrm>
                <a:off x="810943" y="601178"/>
                <a:ext cx="5190707" cy="3941144"/>
              </a:xfrm>
              <a:prstGeom prst="rect">
                <a:avLst/>
              </a:prstGeom>
              <a:blipFill>
                <a:blip r:embed="rId3"/>
                <a:stretch>
                  <a:fillRect l="-1174" r="-1174" b="-185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3C5C71A-8D6F-E96D-16D7-9885B4190688}"/>
              </a:ext>
            </a:extLst>
          </p:cNvPr>
          <p:cNvPicPr>
            <a:picLocks noChangeAspect="1"/>
          </p:cNvPicPr>
          <p:nvPr/>
        </p:nvPicPr>
        <p:blipFill>
          <a:blip r:embed="rId4"/>
          <a:stretch>
            <a:fillRect/>
          </a:stretch>
        </p:blipFill>
        <p:spPr>
          <a:xfrm>
            <a:off x="6120160" y="1060140"/>
            <a:ext cx="2347714" cy="2776195"/>
          </a:xfrm>
          <a:prstGeom prst="rect">
            <a:avLst/>
          </a:prstGeom>
        </p:spPr>
      </p:pic>
    </p:spTree>
    <p:extLst>
      <p:ext uri="{BB962C8B-B14F-4D97-AF65-F5344CB8AC3E}">
        <p14:creationId xmlns:p14="http://schemas.microsoft.com/office/powerpoint/2010/main" val="8016354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04894" y="2989586"/>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4" name="Google Shape;2274;p57"/>
          <p:cNvGrpSpPr/>
          <p:nvPr/>
        </p:nvGrpSpPr>
        <p:grpSpPr>
          <a:xfrm rot="5554187">
            <a:off x="147111" y="3700306"/>
            <a:ext cx="1302898" cy="891399"/>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57"/>
          <p:cNvGrpSpPr/>
          <p:nvPr/>
        </p:nvGrpSpPr>
        <p:grpSpPr>
          <a:xfrm>
            <a:off x="76202" y="1060140"/>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57"/>
          <p:cNvGrpSpPr/>
          <p:nvPr/>
        </p:nvGrpSpPr>
        <p:grpSpPr>
          <a:xfrm>
            <a:off x="8760727" y="2666694"/>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1913;p42"/>
          <p:cNvSpPr/>
          <p:nvPr/>
        </p:nvSpPr>
        <p:spPr>
          <a:xfrm rot="2165">
            <a:off x="717612" y="550671"/>
            <a:ext cx="1001264" cy="435233"/>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dirty="0">
                <a:solidFill>
                  <a:sysClr val="windowText" lastClr="000000"/>
                </a:solidFill>
              </a:rPr>
              <a:t>G</a:t>
            </a:r>
            <a:r>
              <a:rPr kumimoji="0" lang="en-US" sz="2000" b="1" i="1" u="none" strike="noStrike" kern="0" cap="none" spc="0" normalizeH="0" baseline="0" noProof="0" dirty="0" err="1">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5" name="Rectangle 4"/>
              <p:cNvSpPr/>
              <p:nvPr/>
            </p:nvSpPr>
            <p:spPr>
              <a:xfrm>
                <a:off x="1709134" y="341101"/>
                <a:ext cx="6814372" cy="4462440"/>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a) Tập hợp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Ω</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gồm các kết quả có thể xảy ra đối với số ghi ở hình quạt mà chiếc kim chỉ vào khi đĩa dừng lại là:</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Ω</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 {1; 2; 3; 4; 5; 6; 7; 8; 9; 10; 11; 12}.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b) Trong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1; 2; 3; 4; 5; 6; 7; 8; 9; 10; 11; 12,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3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chia </a:t>
                </a:r>
                <a:r>
                  <a:rPr lang="en-US" sz="2000" dirty="0" err="1">
                    <a:latin typeface="Arial" panose="020B0604020202020204" pitchFamily="34" charset="0"/>
                    <a:ea typeface="Times New Roman" panose="02020603050405020304" pitchFamily="18" charset="0"/>
                    <a:cs typeface="Times New Roman" panose="02020603050405020304" pitchFamily="18" charset="0"/>
                  </a:rPr>
                  <a:t>hết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dirty="0">
                    <a:latin typeface="Arial" panose="020B0604020202020204" pitchFamily="34" charset="0"/>
                    <a:ea typeface="Times New Roman" panose="02020603050405020304" pitchFamily="18" charset="0"/>
                    <a:cs typeface="Times New Roman" panose="02020603050405020304" pitchFamily="18" charset="0"/>
                  </a:rPr>
                  <a:t> 3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3; 6; 9; 12.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Do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kết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quả</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thuận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lợi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biến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cố</a:t>
                </a:r>
                <a:r>
                  <a:rPr lang="en-US" sz="2000" dirty="0">
                    <a:latin typeface="Arial" panose="020B0604020202020204" pitchFamily="34" charset="0"/>
                    <a:ea typeface="Times New Roman" panose="02020603050405020304" pitchFamily="18" charset="0"/>
                    <a:cs typeface="Times New Roman" panose="02020603050405020304" pitchFamily="18" charset="0"/>
                  </a:rPr>
                  <a:t> A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3; 6; 9; 12.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000" dirty="0">
                    <a:latin typeface="Arial" panose="020B0604020202020204" pitchFamily="34" charset="0"/>
                    <a:ea typeface="Times New Roman" panose="02020603050405020304" pitchFamily="18" charset="0"/>
                  </a:rPr>
                  <a:t>c) </a:t>
                </a:r>
                <a:r>
                  <a:rPr lang="en-US" sz="2000" dirty="0" err="1">
                    <a:latin typeface="Arial" panose="020B0604020202020204" pitchFamily="34" charset="0"/>
                    <a:ea typeface="Times New Roman" panose="02020603050405020304" pitchFamily="18" charset="0"/>
                  </a:rPr>
                  <a:t>Tỉ</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giữa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quả</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thuận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lợi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biến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cố</a:t>
                </a:r>
                <a:r>
                  <a:rPr lang="en-US" sz="2000" dirty="0">
                    <a:latin typeface="Arial" panose="020B0604020202020204" pitchFamily="34" charset="0"/>
                    <a:ea typeface="Times New Roman" panose="02020603050405020304" pitchFamily="18" charset="0"/>
                  </a:rPr>
                  <a:t> A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tử</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tập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hợp</a:t>
                </a:r>
                <a:r>
                  <a:rPr lang="en-US" sz="2000" dirty="0">
                    <a:latin typeface="Arial" panose="020B0604020202020204" pitchFamily="34" charset="0"/>
                    <a:ea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Ω</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12</m:t>
                        </m:r>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3</m:t>
                        </m:r>
                      </m:den>
                    </m:f>
                  </m:oMath>
                </a14:m>
                <a:endParaRPr lang="en-US" sz="2000" dirty="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09134" y="341101"/>
                <a:ext cx="6814372" cy="4462440"/>
              </a:xfrm>
              <a:prstGeom prst="rect">
                <a:avLst/>
              </a:prstGeom>
              <a:blipFill>
                <a:blip r:embed="rId3"/>
                <a:stretch>
                  <a:fillRect l="-894" r="-984"/>
                </a:stretch>
              </a:blipFill>
            </p:spPr>
            <p:txBody>
              <a:bodyPr/>
              <a:lstStyle/>
              <a:p>
                <a:r>
                  <a:rPr lang="en-US">
                    <a:noFill/>
                  </a:rPr>
                  <a:t> </a:t>
                </a:r>
              </a:p>
            </p:txBody>
          </p:sp>
        </mc:Fallback>
      </mc:AlternateContent>
    </p:spTree>
    <p:extLst>
      <p:ext uri="{BB962C8B-B14F-4D97-AF65-F5344CB8AC3E}">
        <p14:creationId xmlns:p14="http://schemas.microsoft.com/office/powerpoint/2010/main" val="8192457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grpSp>
        <p:nvGrpSpPr>
          <p:cNvPr id="1098" name="Google Shape;1098;p40"/>
          <p:cNvGrpSpPr/>
          <p:nvPr/>
        </p:nvGrpSpPr>
        <p:grpSpPr>
          <a:xfrm>
            <a:off x="7964565" y="3587470"/>
            <a:ext cx="1103235" cy="1479835"/>
            <a:chOff x="393738" y="1475915"/>
            <a:chExt cx="1103235" cy="1479835"/>
          </a:xfrm>
        </p:grpSpPr>
        <p:sp>
          <p:nvSpPr>
            <p:cNvPr id="1099" name="Google Shape;1099;p4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40"/>
          <p:cNvGrpSpPr/>
          <p:nvPr/>
        </p:nvGrpSpPr>
        <p:grpSpPr>
          <a:xfrm>
            <a:off x="80082" y="76210"/>
            <a:ext cx="1279828" cy="1427160"/>
            <a:chOff x="5321800" y="3042900"/>
            <a:chExt cx="1828325" cy="2038800"/>
          </a:xfrm>
        </p:grpSpPr>
        <p:sp>
          <p:nvSpPr>
            <p:cNvPr id="1111" name="Google Shape;1111;p40"/>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40"/>
          <p:cNvGrpSpPr/>
          <p:nvPr/>
        </p:nvGrpSpPr>
        <p:grpSpPr>
          <a:xfrm>
            <a:off x="748985" y="3633757"/>
            <a:ext cx="171833" cy="943110"/>
            <a:chOff x="6952525" y="2517050"/>
            <a:chExt cx="245475" cy="1347300"/>
          </a:xfrm>
        </p:grpSpPr>
        <p:sp>
          <p:nvSpPr>
            <p:cNvPr id="1114" name="Google Shape;1114;p40"/>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40"/>
          <p:cNvGrpSpPr/>
          <p:nvPr/>
        </p:nvGrpSpPr>
        <p:grpSpPr>
          <a:xfrm>
            <a:off x="6060922" y="4917733"/>
            <a:ext cx="1675047" cy="149572"/>
            <a:chOff x="4790625" y="1824675"/>
            <a:chExt cx="2392925" cy="213675"/>
          </a:xfrm>
        </p:grpSpPr>
        <p:sp>
          <p:nvSpPr>
            <p:cNvPr id="1119" name="Google Shape;1119;p4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0"/>
          <p:cNvGrpSpPr/>
          <p:nvPr/>
        </p:nvGrpSpPr>
        <p:grpSpPr>
          <a:xfrm>
            <a:off x="80077" y="1731965"/>
            <a:ext cx="214917" cy="230335"/>
            <a:chOff x="424275" y="4593075"/>
            <a:chExt cx="307025" cy="329050"/>
          </a:xfrm>
        </p:grpSpPr>
        <p:sp>
          <p:nvSpPr>
            <p:cNvPr id="1131" name="Google Shape;1131;p4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0"/>
          <p:cNvGrpSpPr/>
          <p:nvPr/>
        </p:nvGrpSpPr>
        <p:grpSpPr>
          <a:xfrm>
            <a:off x="8852895" y="3108305"/>
            <a:ext cx="214918" cy="250565"/>
            <a:chOff x="6571050" y="2495000"/>
            <a:chExt cx="307025" cy="357950"/>
          </a:xfrm>
        </p:grpSpPr>
        <p:sp>
          <p:nvSpPr>
            <p:cNvPr id="1135" name="Google Shape;1135;p4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40"/>
          <p:cNvGrpSpPr/>
          <p:nvPr/>
        </p:nvGrpSpPr>
        <p:grpSpPr>
          <a:xfrm>
            <a:off x="8077160" y="1549785"/>
            <a:ext cx="346832" cy="1809080"/>
            <a:chOff x="4713875" y="2486650"/>
            <a:chExt cx="495475" cy="2584400"/>
          </a:xfrm>
        </p:grpSpPr>
        <p:sp>
          <p:nvSpPr>
            <p:cNvPr id="1139" name="Google Shape;1139;p4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1339;p43"/>
          <p:cNvSpPr txBox="1">
            <a:spLocks noGrp="1"/>
          </p:cNvSpPr>
          <p:nvPr>
            <p:ph type="title"/>
          </p:nvPr>
        </p:nvSpPr>
        <p:spPr>
          <a:xfrm>
            <a:off x="2236937" y="547818"/>
            <a:ext cx="4676700" cy="479157"/>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sz="4000" b="1" dirty="0">
                <a:latin typeface="+mj-lt"/>
              </a:rPr>
              <a:t>KẾT LUẬN</a:t>
            </a:r>
            <a:endParaRPr sz="4000" b="1" dirty="0">
              <a:latin typeface="+mj-lt"/>
            </a:endParaRPr>
          </a:p>
        </p:txBody>
      </p:sp>
      <mc:AlternateContent xmlns:mc="http://schemas.openxmlformats.org/markup-compatibility/2006" xmlns:a14="http://schemas.microsoft.com/office/drawing/2010/main">
        <mc:Choice Requires="a14">
          <p:sp>
            <p:nvSpPr>
              <p:cNvPr id="79" name="TextBox 78"/>
              <p:cNvSpPr txBox="1"/>
              <p:nvPr/>
            </p:nvSpPr>
            <p:spPr>
              <a:xfrm>
                <a:off x="875879" y="1119381"/>
                <a:ext cx="7201018" cy="3690947"/>
              </a:xfrm>
              <a:prstGeom prst="rect">
                <a:avLst/>
              </a:prstGeom>
              <a:noFill/>
            </p:spPr>
            <p:txBody>
              <a:bodyPr wrap="square" rtlCol="0">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Giả</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thiết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rằng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kết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quả</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xảy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phép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thử</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đồng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khả</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năng</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Khi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xác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suất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biến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kí</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hiệu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𝑃</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𝐴</m:t>
                        </m:r>
                      </m:e>
                    </m:d>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tỉ</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giữa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kết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quả</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thuận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lợi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biến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tổng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kết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quả</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xảy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𝑃</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𝐴</m:t>
                          </m:r>
                        </m:e>
                      </m:d>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m:rPr>
                              <m:sty m:val="p"/>
                            </m:rPr>
                            <a:rPr lang="en-US" sz="2000">
                              <a:latin typeface="Cambria Math" panose="02040503050406030204" pitchFamily="18" charset="0"/>
                              <a:ea typeface="Times New Roman" panose="02020603050405020304" pitchFamily="18" charset="0"/>
                              <a:cs typeface="Arial" panose="020B0604020202020204" pitchFamily="34" charset="0"/>
                            </a:rPr>
                            <m:t>S</m:t>
                          </m:r>
                          <m:r>
                            <a:rPr lang="en-US" sz="2000">
                              <a:latin typeface="Cambria Math" panose="02040503050406030204" pitchFamily="18" charset="0"/>
                              <a:ea typeface="Times New Roman" panose="02020603050405020304" pitchFamily="18" charset="0"/>
                              <a:cs typeface="Arial" panose="020B0604020202020204" pitchFamily="34" charset="0"/>
                            </a:rPr>
                            <m:t>ố </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k</m:t>
                          </m:r>
                          <m:r>
                            <a:rPr lang="en-US" sz="2000">
                              <a:latin typeface="Cambria Math" panose="02040503050406030204" pitchFamily="18" charset="0"/>
                              <a:ea typeface="Times New Roman" panose="02020603050405020304" pitchFamily="18" charset="0"/>
                              <a:cs typeface="Arial" panose="020B0604020202020204" pitchFamily="34" charset="0"/>
                            </a:rPr>
                            <m:t>ế</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t</m:t>
                          </m:r>
                          <m:r>
                            <a:rPr lang="en-US" sz="2000">
                              <a:latin typeface="Cambria Math" panose="02040503050406030204" pitchFamily="18" charset="0"/>
                              <a:ea typeface="Times New Roman" panose="02020603050405020304" pitchFamily="18" charset="0"/>
                              <a:cs typeface="Arial" panose="020B0604020202020204" pitchFamily="34" charset="0"/>
                            </a:rPr>
                            <m:t> </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qu</m:t>
                          </m:r>
                          <m:r>
                            <a:rPr lang="en-US" sz="2000">
                              <a:latin typeface="Cambria Math" panose="02040503050406030204" pitchFamily="18" charset="0"/>
                              <a:ea typeface="Times New Roman" panose="02020603050405020304" pitchFamily="18" charset="0"/>
                              <a:cs typeface="Arial" panose="020B0604020202020204" pitchFamily="34" charset="0"/>
                            </a:rPr>
                            <m:t>ả </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thu</m:t>
                          </m:r>
                          <m:r>
                            <a:rPr lang="en-US" sz="2000">
                              <a:latin typeface="Cambria Math" panose="02040503050406030204" pitchFamily="18" charset="0"/>
                              <a:ea typeface="Times New Roman" panose="02020603050405020304" pitchFamily="18" charset="0"/>
                              <a:cs typeface="Arial" panose="020B0604020202020204" pitchFamily="34" charset="0"/>
                            </a:rPr>
                            <m:t>ậ</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n</m:t>
                          </m:r>
                          <m:r>
                            <a:rPr lang="en-US" sz="2000">
                              <a:latin typeface="Cambria Math" panose="02040503050406030204" pitchFamily="18" charset="0"/>
                              <a:ea typeface="Times New Roman" panose="02020603050405020304" pitchFamily="18" charset="0"/>
                              <a:cs typeface="Arial" panose="020B0604020202020204" pitchFamily="34" charset="0"/>
                            </a:rPr>
                            <m:t> </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l</m:t>
                          </m:r>
                          <m:r>
                            <a:rPr lang="en-US" sz="2000">
                              <a:latin typeface="Cambria Math" panose="02040503050406030204" pitchFamily="18" charset="0"/>
                              <a:ea typeface="Times New Roman" panose="02020603050405020304" pitchFamily="18" charset="0"/>
                              <a:cs typeface="Arial" panose="020B0604020202020204" pitchFamily="34" charset="0"/>
                            </a:rPr>
                            <m:t>ợ</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i</m:t>
                          </m:r>
                          <m:r>
                            <a:rPr lang="en-US" sz="2000">
                              <a:latin typeface="Cambria Math" panose="02040503050406030204" pitchFamily="18" charset="0"/>
                              <a:ea typeface="Times New Roman" panose="02020603050405020304" pitchFamily="18" charset="0"/>
                              <a:cs typeface="Arial" panose="020B0604020202020204" pitchFamily="34" charset="0"/>
                            </a:rPr>
                            <m:t> </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cho</m:t>
                          </m:r>
                          <m:r>
                            <a:rPr lang="en-US" sz="2000">
                              <a:latin typeface="Cambria Math" panose="02040503050406030204" pitchFamily="18" charset="0"/>
                              <a:ea typeface="Times New Roman" panose="02020603050405020304" pitchFamily="18" charset="0"/>
                              <a:cs typeface="Arial" panose="020B0604020202020204" pitchFamily="34" charset="0"/>
                            </a:rPr>
                            <m:t> </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A</m:t>
                          </m:r>
                        </m:num>
                        <m:den>
                          <m:r>
                            <m:rPr>
                              <m:sty m:val="p"/>
                            </m:rPr>
                            <a:rPr lang="en-US" sz="2000">
                              <a:latin typeface="Cambria Math" panose="02040503050406030204" pitchFamily="18" charset="0"/>
                              <a:ea typeface="Times New Roman" panose="02020603050405020304" pitchFamily="18" charset="0"/>
                              <a:cs typeface="Arial" panose="020B0604020202020204" pitchFamily="34" charset="0"/>
                            </a:rPr>
                            <m:t>T</m:t>
                          </m:r>
                          <m:r>
                            <a:rPr lang="en-US" sz="2000">
                              <a:latin typeface="Cambria Math" panose="02040503050406030204" pitchFamily="18" charset="0"/>
                              <a:ea typeface="Times New Roman" panose="02020603050405020304" pitchFamily="18" charset="0"/>
                              <a:cs typeface="Arial" panose="020B0604020202020204" pitchFamily="34" charset="0"/>
                            </a:rPr>
                            <m:t>ổ</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ng</m:t>
                          </m:r>
                          <m:r>
                            <a:rPr lang="en-US" sz="2000">
                              <a:latin typeface="Cambria Math" panose="02040503050406030204" pitchFamily="18" charset="0"/>
                              <a:ea typeface="Times New Roman" panose="02020603050405020304" pitchFamily="18" charset="0"/>
                              <a:cs typeface="Arial" panose="020B0604020202020204" pitchFamily="34" charset="0"/>
                            </a:rPr>
                            <m:t> </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s</m:t>
                          </m:r>
                          <m:r>
                            <a:rPr lang="en-US" sz="2000">
                              <a:latin typeface="Cambria Math" panose="02040503050406030204" pitchFamily="18" charset="0"/>
                              <a:ea typeface="Times New Roman" panose="02020603050405020304" pitchFamily="18" charset="0"/>
                              <a:cs typeface="Arial" panose="020B0604020202020204" pitchFamily="34" charset="0"/>
                            </a:rPr>
                            <m:t>ố </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k</m:t>
                          </m:r>
                          <m:r>
                            <a:rPr lang="en-US" sz="2000">
                              <a:latin typeface="Cambria Math" panose="02040503050406030204" pitchFamily="18" charset="0"/>
                              <a:ea typeface="Times New Roman" panose="02020603050405020304" pitchFamily="18" charset="0"/>
                              <a:cs typeface="Arial" panose="020B0604020202020204" pitchFamily="34" charset="0"/>
                            </a:rPr>
                            <m:t>ế</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t</m:t>
                          </m:r>
                          <m:r>
                            <a:rPr lang="en-US" sz="2000">
                              <a:latin typeface="Cambria Math" panose="02040503050406030204" pitchFamily="18" charset="0"/>
                              <a:ea typeface="Times New Roman" panose="02020603050405020304" pitchFamily="18" charset="0"/>
                              <a:cs typeface="Arial" panose="020B0604020202020204" pitchFamily="34" charset="0"/>
                            </a:rPr>
                            <m:t> </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qu</m:t>
                          </m:r>
                          <m:r>
                            <a:rPr lang="en-US" sz="2000">
                              <a:latin typeface="Cambria Math" panose="02040503050406030204" pitchFamily="18" charset="0"/>
                              <a:ea typeface="Times New Roman" panose="02020603050405020304" pitchFamily="18" charset="0"/>
                              <a:cs typeface="Arial" panose="020B0604020202020204" pitchFamily="34" charset="0"/>
                            </a:rPr>
                            <m:t>ả </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c</m:t>
                          </m:r>
                          <m:r>
                            <a:rPr lang="en-US" sz="2000">
                              <a:latin typeface="Cambria Math" panose="02040503050406030204" pitchFamily="18" charset="0"/>
                              <a:ea typeface="Times New Roman" panose="02020603050405020304" pitchFamily="18" charset="0"/>
                              <a:cs typeface="Arial" panose="020B0604020202020204" pitchFamily="34" charset="0"/>
                            </a:rPr>
                            <m:t>ó </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th</m:t>
                          </m:r>
                          <m:r>
                            <a:rPr lang="en-US" sz="2000">
                              <a:latin typeface="Cambria Math" panose="02040503050406030204" pitchFamily="18" charset="0"/>
                              <a:ea typeface="Times New Roman" panose="02020603050405020304" pitchFamily="18" charset="0"/>
                              <a:cs typeface="Arial" panose="020B0604020202020204" pitchFamily="34" charset="0"/>
                            </a:rPr>
                            <m:t>ể </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x</m:t>
                          </m:r>
                          <m:r>
                            <a:rPr lang="en-US" sz="2000">
                              <a:latin typeface="Cambria Math" panose="02040503050406030204" pitchFamily="18" charset="0"/>
                              <a:ea typeface="Times New Roman" panose="02020603050405020304" pitchFamily="18" charset="0"/>
                              <a:cs typeface="Arial" panose="020B0604020202020204" pitchFamily="34" charset="0"/>
                            </a:rPr>
                            <m:t>ả</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y</m:t>
                          </m:r>
                          <m:r>
                            <a:rPr lang="en-US" sz="2000">
                              <a:latin typeface="Cambria Math" panose="02040503050406030204" pitchFamily="18" charset="0"/>
                              <a:ea typeface="Times New Roman" panose="02020603050405020304" pitchFamily="18" charset="0"/>
                              <a:cs typeface="Arial" panose="020B0604020202020204" pitchFamily="34" charset="0"/>
                            </a:rPr>
                            <m:t> </m:t>
                          </m:r>
                          <m:r>
                            <m:rPr>
                              <m:sty m:val="p"/>
                            </m:rPr>
                            <a:rPr lang="en-US" sz="2000">
                              <a:latin typeface="Cambria Math" panose="02040503050406030204" pitchFamily="18" charset="0"/>
                              <a:ea typeface="Times New Roman" panose="02020603050405020304" pitchFamily="18" charset="0"/>
                              <a:cs typeface="Arial" panose="020B0604020202020204" pitchFamily="34" charset="0"/>
                            </a:rPr>
                            <m:t>ra</m:t>
                          </m:r>
                        </m:den>
                      </m:f>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875879" y="1119381"/>
                <a:ext cx="7201018" cy="3690947"/>
              </a:xfrm>
              <a:prstGeom prst="rect">
                <a:avLst/>
              </a:prstGeom>
              <a:blipFill>
                <a:blip r:embed="rId3"/>
                <a:stretch>
                  <a:fillRect l="-931" r="-847"/>
                </a:stretch>
              </a:blipFill>
            </p:spPr>
            <p:txBody>
              <a:bodyPr/>
              <a:lstStyle/>
              <a:p>
                <a:r>
                  <a:rPr lang="en-US">
                    <a:noFill/>
                  </a:rPr>
                  <a:t> </a:t>
                </a:r>
              </a:p>
            </p:txBody>
          </p:sp>
        </mc:Fallback>
      </mc:AlternateContent>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barn(inVertical)">
                                      <p:cBhvr>
                                        <p:cTn id="1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0B44620-4F92-539E-03B5-C4F768B43D3B}"/>
                  </a:ext>
                </a:extLst>
              </p:cNvPr>
              <p:cNvSpPr txBox="1"/>
              <p:nvPr/>
            </p:nvSpPr>
            <p:spPr>
              <a:xfrm>
                <a:off x="769434" y="275769"/>
                <a:ext cx="7638586" cy="958660"/>
              </a:xfrm>
              <a:prstGeom prst="rect">
                <a:avLst/>
              </a:prstGeom>
              <a:noFill/>
            </p:spPr>
            <p:txBody>
              <a:bodyPr wrap="square">
                <a:spAutoFit/>
              </a:bodyPr>
              <a:lstStyle/>
              <a:p>
                <a:pPr>
                  <a:lnSpc>
                    <a:spcPct val="150000"/>
                  </a:lnSpc>
                </a:pPr>
                <a:r>
                  <a:rPr lang="en-US" sz="2000" b="1" kern="0" dirty="0" err="1">
                    <a:effectLst/>
                    <a:latin typeface="Arial" panose="020B0604020202020204" pitchFamily="34" charset="0"/>
                    <a:ea typeface="Times New Roman" panose="02020603050405020304" pitchFamily="18" charset="0"/>
                  </a:rPr>
                  <a:t>Nhận</a:t>
                </a:r>
                <a:r>
                  <a:rPr lang="en-US" sz="2000" b="1" kern="0" dirty="0">
                    <a:effectLst/>
                    <a:latin typeface="Arial" panose="020B0604020202020204" pitchFamily="34" charset="0"/>
                    <a:ea typeface="Times New Roman" panose="02020603050405020304" pitchFamily="18" charset="0"/>
                  </a:rPr>
                  <a:t> </a:t>
                </a:r>
                <a:r>
                  <a:rPr lang="en-US" sz="2000" b="1" kern="0" dirty="0" err="1">
                    <a:effectLst/>
                    <a:latin typeface="Arial" panose="020B0604020202020204" pitchFamily="34" charset="0"/>
                    <a:ea typeface="Times New Roman" panose="02020603050405020304" pitchFamily="18" charset="0"/>
                  </a:rPr>
                  <a:t>xét</a:t>
                </a:r>
                <a:r>
                  <a:rPr lang="en-US" sz="2000" b="1" kern="0" dirty="0">
                    <a:effectLst/>
                    <a:latin typeface="Arial" panose="020B0604020202020204" pitchFamily="34" charset="0"/>
                    <a:ea typeface="Times New Roman" panose="02020603050405020304" pitchFamily="18" charset="0"/>
                  </a:rPr>
                  <a:t>:</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Để</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tính</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xác</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suất</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của</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biến</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cố</a:t>
                </a:r>
                <a:r>
                  <a:rPr lang="en-US" sz="2000" kern="0" dirty="0">
                    <a:effectLst/>
                    <a:latin typeface="Arial" panose="020B0604020202020204" pitchFamily="34" charset="0"/>
                    <a:ea typeface="Times New Roman" panose="02020603050405020304" pitchFamily="18" charset="0"/>
                  </a:rPr>
                  <a:t> </a:t>
                </a:r>
                <a14:m>
                  <m:oMath xmlns:m="http://schemas.openxmlformats.org/officeDocument/2006/math">
                    <m:r>
                      <a:rPr lang="en-US" sz="2000" i="1" kern="0">
                        <a:effectLst/>
                        <a:latin typeface="Cambria Math" panose="02040503050406030204" pitchFamily="18" charset="0"/>
                        <a:ea typeface="Times New Roman" panose="02020603050405020304" pitchFamily="18" charset="0"/>
                        <a:cs typeface="Arial" panose="020B0604020202020204" pitchFamily="34" charset="0"/>
                      </a:rPr>
                      <m:t>𝐴</m:t>
                    </m:r>
                  </m:oMath>
                </a14:m>
                <a:r>
                  <a:rPr lang="en-US" sz="2000" kern="0" dirty="0">
                    <a:effectLst/>
                    <a:latin typeface="Arial" panose="020B0604020202020204" pitchFamily="34" charset="0"/>
                    <a:ea typeface="Times New Roman" panose="02020603050405020304" pitchFamily="18" charset="0"/>
                  </a:rPr>
                  <a:t>, ta </a:t>
                </a:r>
                <a:r>
                  <a:rPr lang="en-US" sz="2000" kern="0" dirty="0" err="1">
                    <a:effectLst/>
                    <a:latin typeface="Arial" panose="020B0604020202020204" pitchFamily="34" charset="0"/>
                    <a:ea typeface="Times New Roman" panose="02020603050405020304" pitchFamily="18" charset="0"/>
                  </a:rPr>
                  <a:t>có</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thể</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thực</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hiện</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các</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bước</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sau</a:t>
                </a:r>
                <a:r>
                  <a:rPr lang="en-US" sz="2000" kern="0" dirty="0">
                    <a:effectLst/>
                    <a:latin typeface="Arial" panose="020B0604020202020204" pitchFamily="34" charset="0"/>
                    <a:ea typeface="Times New Roman" panose="02020603050405020304" pitchFamily="18" charset="0"/>
                  </a:rPr>
                  <a:t>:</a:t>
                </a:r>
                <a:endParaRPr lang="en-US" sz="2000" dirty="0"/>
              </a:p>
            </p:txBody>
          </p:sp>
        </mc:Choice>
        <mc:Fallback xmlns="">
          <p:sp>
            <p:nvSpPr>
              <p:cNvPr id="15" name="TextBox 14">
                <a:extLst>
                  <a:ext uri="{FF2B5EF4-FFF2-40B4-BE49-F238E27FC236}">
                    <a16:creationId xmlns:a16="http://schemas.microsoft.com/office/drawing/2014/main" id="{00B44620-4F92-539E-03B5-C4F768B43D3B}"/>
                  </a:ext>
                </a:extLst>
              </p:cNvPr>
              <p:cNvSpPr txBox="1">
                <a:spLocks noRot="1" noChangeAspect="1" noMove="1" noResize="1" noEditPoints="1" noAdjustHandles="1" noChangeArrowheads="1" noChangeShapeType="1" noTextEdit="1"/>
              </p:cNvSpPr>
              <p:nvPr/>
            </p:nvSpPr>
            <p:spPr>
              <a:xfrm>
                <a:off x="769434" y="275769"/>
                <a:ext cx="7638586" cy="958660"/>
              </a:xfrm>
              <a:prstGeom prst="rect">
                <a:avLst/>
              </a:prstGeom>
              <a:blipFill>
                <a:blip r:embed="rId2"/>
                <a:stretch>
                  <a:fillRect l="-798" b="-10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F5A2182-779D-5513-CCE4-7C2CA83307A0}"/>
                  </a:ext>
                </a:extLst>
              </p:cNvPr>
              <p:cNvSpPr txBox="1"/>
              <p:nvPr/>
            </p:nvSpPr>
            <p:spPr>
              <a:xfrm>
                <a:off x="808463" y="1182573"/>
                <a:ext cx="7527074" cy="3651705"/>
              </a:xfrm>
              <a:prstGeom prst="rect">
                <a:avLst/>
              </a:prstGeom>
              <a:noFill/>
            </p:spPr>
            <p:txBody>
              <a:bodyPr wrap="square">
                <a:spAutoFit/>
              </a:bodyPr>
              <a:lstStyle/>
              <a:p>
                <a:pPr algn="just">
                  <a:lnSpc>
                    <a:spcPct val="150000"/>
                  </a:lnSpc>
                  <a:spcBef>
                    <a:spcPts val="600"/>
                  </a:spcBef>
                  <a:spcAft>
                    <a:spcPts val="600"/>
                  </a:spcAft>
                </a:pPr>
                <a:r>
                  <a:rPr lang="en-US" sz="20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Bước</a:t>
                </a:r>
                <a:r>
                  <a:rPr lang="en-US" sz="20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1.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Kiểm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khả</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năng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quả</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xảy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phép</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Bước</a:t>
                </a:r>
                <a:r>
                  <a:rPr lang="en-US" sz="20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2.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Đếm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quả</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xảy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tức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đếm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tử</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gian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effectLst/>
                        <a:latin typeface="Cambria Math" panose="02040503050406030204" pitchFamily="18" charset="0"/>
                        <a:ea typeface="Times New Roman" panose="02020603050405020304" pitchFamily="18" charset="0"/>
                        <a:cs typeface="Arial" panose="020B0604020202020204" pitchFamily="34" charset="0"/>
                      </a:rPr>
                      <m:t>Ω</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i="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Bước</a:t>
                </a:r>
                <a:r>
                  <a:rPr lang="en-US" sz="2000"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3.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Đếm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quả</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thuận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lợi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𝐴</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000" i="1" kern="0" dirty="0" err="1">
                    <a:solidFill>
                      <a:srgbClr val="0070C0"/>
                    </a:solidFill>
                    <a:effectLst/>
                    <a:latin typeface="Arial" panose="020B0604020202020204" pitchFamily="34" charset="0"/>
                    <a:ea typeface="Times New Roman" panose="02020603050405020304" pitchFamily="18" charset="0"/>
                  </a:rPr>
                  <a:t>Bước</a:t>
                </a:r>
                <a:r>
                  <a:rPr lang="en-US" sz="2000" i="1" kern="0" dirty="0">
                    <a:solidFill>
                      <a:srgbClr val="0070C0"/>
                    </a:solidFill>
                    <a:effectLst/>
                    <a:latin typeface="Arial" panose="020B0604020202020204" pitchFamily="34" charset="0"/>
                    <a:ea typeface="Times New Roman" panose="02020603050405020304" pitchFamily="18" charset="0"/>
                  </a:rPr>
                  <a:t> 4. </a:t>
                </a:r>
                <a:r>
                  <a:rPr lang="en-US" sz="2000" kern="0" dirty="0" err="1">
                    <a:effectLst/>
                    <a:latin typeface="Arial" panose="020B0604020202020204" pitchFamily="34" charset="0"/>
                    <a:ea typeface="Times New Roman" panose="02020603050405020304" pitchFamily="18" charset="0"/>
                  </a:rPr>
                  <a:t>Lập</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tỉ</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số</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giữa</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số</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kết</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quả</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thuận</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lợi</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cho</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biến</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cố</a:t>
                </a:r>
                <a:r>
                  <a:rPr lang="en-US" sz="2000" kern="0" dirty="0">
                    <a:effectLst/>
                    <a:latin typeface="Arial" panose="020B0604020202020204" pitchFamily="34" charset="0"/>
                    <a:ea typeface="Times New Roman" panose="02020603050405020304" pitchFamily="18" charset="0"/>
                  </a:rPr>
                  <a:t> </a:t>
                </a:r>
                <a14:m>
                  <m:oMath xmlns:m="http://schemas.openxmlformats.org/officeDocument/2006/math">
                    <m:r>
                      <a:rPr lang="en-US" sz="2000" i="1" kern="0">
                        <a:effectLst/>
                        <a:latin typeface="Cambria Math" panose="02040503050406030204" pitchFamily="18" charset="0"/>
                        <a:ea typeface="Times New Roman" panose="02020603050405020304" pitchFamily="18" charset="0"/>
                        <a:cs typeface="Arial" panose="020B0604020202020204" pitchFamily="34" charset="0"/>
                      </a:rPr>
                      <m:t>𝐴</m:t>
                    </m:r>
                  </m:oMath>
                </a14:m>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và</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tổng</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số</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kết</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quả</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có</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thể</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xảy</a:t>
                </a:r>
                <a:r>
                  <a:rPr lang="en-US" sz="2000" kern="0" dirty="0">
                    <a:effectLst/>
                    <a:latin typeface="Arial" panose="020B0604020202020204" pitchFamily="34" charset="0"/>
                    <a:ea typeface="Times New Roman" panose="02020603050405020304" pitchFamily="18" charset="0"/>
                  </a:rPr>
                  <a:t> </a:t>
                </a:r>
                <a:r>
                  <a:rPr lang="en-US" sz="2000" kern="0" dirty="0" err="1">
                    <a:effectLst/>
                    <a:latin typeface="Arial" panose="020B0604020202020204" pitchFamily="34" charset="0"/>
                    <a:ea typeface="Times New Roman" panose="02020603050405020304" pitchFamily="18" charset="0"/>
                  </a:rPr>
                  <a:t>ra.</a:t>
                </a:r>
                <a:endParaRPr lang="en-US" sz="2000" dirty="0"/>
              </a:p>
            </p:txBody>
          </p:sp>
        </mc:Choice>
        <mc:Fallback xmlns="">
          <p:sp>
            <p:nvSpPr>
              <p:cNvPr id="17" name="TextBox 16">
                <a:extLst>
                  <a:ext uri="{FF2B5EF4-FFF2-40B4-BE49-F238E27FC236}">
                    <a16:creationId xmlns:a16="http://schemas.microsoft.com/office/drawing/2014/main" id="{FF5A2182-779D-5513-CCE4-7C2CA83307A0}"/>
                  </a:ext>
                </a:extLst>
              </p:cNvPr>
              <p:cNvSpPr txBox="1">
                <a:spLocks noRot="1" noChangeAspect="1" noMove="1" noResize="1" noEditPoints="1" noAdjustHandles="1" noChangeArrowheads="1" noChangeShapeType="1" noTextEdit="1"/>
              </p:cNvSpPr>
              <p:nvPr/>
            </p:nvSpPr>
            <p:spPr>
              <a:xfrm>
                <a:off x="808463" y="1182573"/>
                <a:ext cx="7527074" cy="3651705"/>
              </a:xfrm>
              <a:prstGeom prst="rect">
                <a:avLst/>
              </a:prstGeom>
              <a:blipFill>
                <a:blip r:embed="rId3"/>
                <a:stretch>
                  <a:fillRect l="-891" r="-891" b="-2170"/>
                </a:stretch>
              </a:blipFill>
            </p:spPr>
            <p:txBody>
              <a:bodyPr/>
              <a:lstStyle/>
              <a:p>
                <a:r>
                  <a:rPr lang="en-US">
                    <a:noFill/>
                  </a:rPr>
                  <a:t> </a:t>
                </a:r>
              </a:p>
            </p:txBody>
          </p:sp>
        </mc:Fallback>
      </mc:AlternateContent>
    </p:spTree>
    <p:extLst>
      <p:ext uri="{BB962C8B-B14F-4D97-AF65-F5344CB8AC3E}">
        <p14:creationId xmlns:p14="http://schemas.microsoft.com/office/powerpoint/2010/main" val="2543800740"/>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Shape 1237"/>
        <p:cNvGrpSpPr/>
        <p:nvPr/>
      </p:nvGrpSpPr>
      <p:grpSpPr>
        <a:xfrm>
          <a:off x="0" y="0"/>
          <a:ext cx="0" cy="0"/>
          <a:chOff x="0" y="0"/>
          <a:chExt cx="0" cy="0"/>
        </a:xfrm>
      </p:grpSpPr>
      <p:grpSp>
        <p:nvGrpSpPr>
          <p:cNvPr id="1279" name="Google Shape;1279;p42"/>
          <p:cNvGrpSpPr/>
          <p:nvPr/>
        </p:nvGrpSpPr>
        <p:grpSpPr>
          <a:xfrm>
            <a:off x="8648611" y="529581"/>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1286" name="Google Shape;1286;p42"/>
          <p:cNvGrpSpPr/>
          <p:nvPr/>
        </p:nvGrpSpPr>
        <p:grpSpPr>
          <a:xfrm>
            <a:off x="277508" y="4059584"/>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1297" name="Google Shape;1297;p42"/>
          <p:cNvGrpSpPr/>
          <p:nvPr/>
        </p:nvGrpSpPr>
        <p:grpSpPr>
          <a:xfrm>
            <a:off x="261048" y="2049988"/>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1303" name="Google Shape;1303;p42"/>
          <p:cNvGrpSpPr/>
          <p:nvPr/>
        </p:nvGrpSpPr>
        <p:grpSpPr>
          <a:xfrm>
            <a:off x="282978" y="1747868"/>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1307" name="Google Shape;1307;p42"/>
          <p:cNvGrpSpPr/>
          <p:nvPr/>
        </p:nvGrpSpPr>
        <p:grpSpPr>
          <a:xfrm>
            <a:off x="8662445" y="206689"/>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mc:AlternateContent xmlns:mc="http://schemas.openxmlformats.org/markup-compatibility/2006" xmlns:a14="http://schemas.microsoft.com/office/drawing/2010/main">
        <mc:Choice Requires="a14">
          <p:sp>
            <p:nvSpPr>
              <p:cNvPr id="104" name="TextBox 103"/>
              <p:cNvSpPr txBox="1"/>
              <p:nvPr/>
            </p:nvSpPr>
            <p:spPr>
              <a:xfrm>
                <a:off x="760002" y="522651"/>
                <a:ext cx="7595669" cy="4305730"/>
              </a:xfrm>
              <a:prstGeom prst="rect">
                <a:avLst/>
              </a:prstGeom>
              <a:noFill/>
            </p:spPr>
            <p:txBody>
              <a:bodyPr wrap="square" rtlCol="0">
                <a:spAutoFit/>
              </a:bodyPr>
              <a:lstStyle/>
              <a:p>
                <a:pPr algn="just">
                  <a:lnSpc>
                    <a:spcPct val="200000"/>
                  </a:lnSpc>
                </a:pPr>
                <a:r>
                  <a:rPr kumimoji="0" lang="en-US" sz="2000" b="1" i="0" u="none" strike="noStrike" kern="0" cap="none" spc="0" normalizeH="0" baseline="0" noProof="0" dirty="0" err="1">
                    <a:ln>
                      <a:noFill/>
                    </a:ln>
                    <a:solidFill>
                      <a:srgbClr val="FFFFFF"/>
                    </a:solidFill>
                    <a:effectLst/>
                    <a:highlight>
                      <a:srgbClr val="CE4D8E"/>
                    </a:highlight>
                    <a:uLnTx/>
                    <a:uFillTx/>
                    <a:ea typeface="+mn-ea"/>
                  </a:rPr>
                  <a:t>Ví</a:t>
                </a:r>
                <a:r>
                  <a:rPr kumimoji="0" lang="en-US" sz="2000" b="1" i="0" u="none" strike="noStrike" kern="0" cap="none" spc="0" normalizeH="0" baseline="0" noProof="0" dirty="0">
                    <a:ln>
                      <a:noFill/>
                    </a:ln>
                    <a:solidFill>
                      <a:srgbClr val="FFFFFF"/>
                    </a:solidFill>
                    <a:effectLst/>
                    <a:highlight>
                      <a:srgbClr val="CE4D8E"/>
                    </a:highlight>
                    <a:uLnTx/>
                    <a:uFillTx/>
                    <a:ea typeface="+mn-ea"/>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rPr>
                  <a:t>dụ</a:t>
                </a:r>
                <a:r>
                  <a:rPr kumimoji="0" lang="en-US" sz="2000" b="1" i="0" u="none" strike="noStrike" kern="0" cap="none" spc="0" normalizeH="0" baseline="0" noProof="0" dirty="0">
                    <a:ln>
                      <a:noFill/>
                    </a:ln>
                    <a:solidFill>
                      <a:srgbClr val="FFFFFF"/>
                    </a:solidFill>
                    <a:effectLst/>
                    <a:highlight>
                      <a:srgbClr val="CE4D8E"/>
                    </a:highlight>
                    <a:uLnTx/>
                    <a:uFillTx/>
                    <a:ea typeface="+mn-ea"/>
                  </a:rPr>
                  <a:t> 2:</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r>
                  <a:rPr lang="en-US" sz="2000" dirty="0"/>
                  <a:t>Hai </a:t>
                </a:r>
                <a:r>
                  <a:rPr lang="en-US" sz="2000" dirty="0" err="1"/>
                  <a:t>bạn</a:t>
                </a:r>
                <a:r>
                  <a:rPr lang="en-US" sz="2000" dirty="0"/>
                  <a:t> </a:t>
                </a:r>
                <a:r>
                  <a:rPr lang="en-US" sz="2000" dirty="0" err="1"/>
                  <a:t>nam</a:t>
                </a:r>
                <a:r>
                  <a:rPr lang="en-US" sz="2000" dirty="0"/>
                  <a:t> </a:t>
                </a:r>
                <a:r>
                  <a:rPr lang="en-US" sz="2000" dirty="0" err="1"/>
                  <a:t>Hùng</a:t>
                </a:r>
                <a:r>
                  <a:rPr lang="en-US" sz="2000" dirty="0"/>
                  <a:t>, Dũng </a:t>
                </a:r>
                <a:r>
                  <a:rPr lang="en-US" sz="2000" dirty="0" err="1"/>
                  <a:t>và</a:t>
                </a:r>
                <a:r>
                  <a:rPr lang="en-US" sz="2000" dirty="0"/>
                  <a:t> </a:t>
                </a:r>
                <a:r>
                  <a:rPr lang="en-US" sz="2000" dirty="0" err="1"/>
                  <a:t>hai</a:t>
                </a:r>
                <a:r>
                  <a:rPr lang="en-US" sz="2000" dirty="0"/>
                  <a:t> </a:t>
                </a:r>
                <a:r>
                  <a:rPr lang="en-US" sz="2000" dirty="0" err="1"/>
                  <a:t>bạn</a:t>
                </a:r>
                <a:r>
                  <a:rPr lang="en-US" sz="2000" dirty="0"/>
                  <a:t> </a:t>
                </a:r>
                <a:r>
                  <a:rPr lang="en-US" sz="2000" dirty="0" err="1"/>
                  <a:t>nữ</a:t>
                </a:r>
                <a:r>
                  <a:rPr lang="en-US" sz="2000" dirty="0"/>
                  <a:t> Dung, </a:t>
                </a:r>
                <a:r>
                  <a:rPr lang="en-US" sz="2000" dirty="0" err="1"/>
                  <a:t>Nguyệt</a:t>
                </a:r>
                <a:r>
                  <a:rPr lang="en-US" sz="2000" dirty="0"/>
                  <a:t> </a:t>
                </a:r>
                <a:r>
                  <a:rPr lang="en-US" sz="2000" dirty="0" err="1"/>
                  <a:t>tham</a:t>
                </a:r>
                <a:r>
                  <a:rPr lang="en-US" sz="2000" dirty="0"/>
                  <a:t> </a:t>
                </a:r>
                <a:r>
                  <a:rPr lang="en-US" sz="2000" dirty="0" err="1"/>
                  <a:t>gia</a:t>
                </a:r>
                <a:r>
                  <a:rPr lang="en-US" sz="2000" dirty="0"/>
                  <a:t> </a:t>
                </a:r>
                <a:r>
                  <a:rPr lang="en-US" sz="2000" dirty="0" err="1"/>
                  <a:t>đội</a:t>
                </a:r>
                <a:r>
                  <a:rPr lang="en-US" sz="2000" dirty="0"/>
                  <a:t> </a:t>
                </a:r>
                <a:r>
                  <a:rPr lang="en-US" sz="2000" dirty="0" err="1"/>
                  <a:t>văn</a:t>
                </a:r>
                <a:r>
                  <a:rPr lang="en-US" sz="2000" dirty="0"/>
                  <a:t> </a:t>
                </a:r>
                <a:r>
                  <a:rPr lang="en-US" sz="2000" dirty="0" err="1"/>
                  <a:t>nghệ</a:t>
                </a:r>
                <a:r>
                  <a:rPr lang="en-US" sz="2000" dirty="0"/>
                  <a:t> </a:t>
                </a:r>
                <a:r>
                  <a:rPr lang="en-US" sz="2000" dirty="0" err="1"/>
                  <a:t>của</a:t>
                </a:r>
                <a:r>
                  <a:rPr lang="en-US" sz="2000" dirty="0"/>
                  <a:t> </a:t>
                </a:r>
                <a:r>
                  <a:rPr lang="en-US" sz="2000" dirty="0" err="1"/>
                  <a:t>lớp</a:t>
                </a:r>
                <a:r>
                  <a:rPr lang="en-US" sz="2000" dirty="0"/>
                  <a:t> 9A. </a:t>
                </a:r>
                <a:r>
                  <a:rPr lang="en-US" sz="2000" dirty="0" err="1"/>
                  <a:t>Cô</a:t>
                </a:r>
                <a:r>
                  <a:rPr lang="en-US" sz="2000" dirty="0"/>
                  <a:t> </a:t>
                </a:r>
                <a:r>
                  <a:rPr lang="en-US" sz="2000" dirty="0" err="1"/>
                  <a:t>giáo</a:t>
                </a:r>
                <a:r>
                  <a:rPr lang="en-US" sz="2000" dirty="0"/>
                  <a:t> </a:t>
                </a:r>
                <a:r>
                  <a:rPr lang="en-US" sz="2000" dirty="0" err="1"/>
                  <a:t>phụ</a:t>
                </a:r>
                <a:r>
                  <a:rPr lang="en-US" sz="2000" dirty="0"/>
                  <a:t> </a:t>
                </a:r>
                <a:r>
                  <a:rPr lang="en-US" sz="2000" dirty="0" err="1"/>
                  <a:t>trách</a:t>
                </a:r>
                <a:r>
                  <a:rPr lang="en-US" sz="2000" dirty="0"/>
                  <a:t> </a:t>
                </a:r>
                <a:r>
                  <a:rPr lang="en-US" sz="2000" dirty="0" err="1"/>
                  <a:t>đội</a:t>
                </a:r>
                <a:r>
                  <a:rPr lang="en-US" sz="2000" dirty="0"/>
                  <a:t> </a:t>
                </a:r>
                <a:r>
                  <a:rPr lang="en-US" sz="2000" dirty="0" err="1"/>
                  <a:t>chọn</a:t>
                </a:r>
                <a:r>
                  <a:rPr lang="en-US" sz="2000" dirty="0"/>
                  <a:t> </a:t>
                </a:r>
                <a:r>
                  <a:rPr lang="en-US" sz="2000" dirty="0" err="1"/>
                  <a:t>ngẫu</a:t>
                </a:r>
                <a:r>
                  <a:rPr lang="en-US" sz="2000" dirty="0"/>
                  <a:t> </a:t>
                </a:r>
                <a:r>
                  <a:rPr lang="en-US" sz="2000" dirty="0" err="1"/>
                  <a:t>nhiên</a:t>
                </a:r>
                <a:r>
                  <a:rPr lang="en-US" sz="2000" dirty="0"/>
                  <a:t> </a:t>
                </a:r>
                <a:r>
                  <a:rPr lang="en-US" sz="2000" dirty="0" err="1"/>
                  <a:t>hai</a:t>
                </a:r>
                <a:r>
                  <a:rPr lang="en-US" sz="2000" dirty="0"/>
                  <a:t> </a:t>
                </a:r>
                <a:r>
                  <a:rPr lang="en-US" sz="2000" dirty="0" err="1"/>
                  <a:t>bạn</a:t>
                </a:r>
                <a:r>
                  <a:rPr lang="en-US" sz="2000" dirty="0"/>
                  <a:t> </a:t>
                </a:r>
                <a:r>
                  <a:rPr lang="en-US" sz="2000" dirty="0" err="1"/>
                  <a:t>từ</a:t>
                </a:r>
                <a:r>
                  <a:rPr lang="en-US" sz="2000" dirty="0"/>
                  <a:t> </a:t>
                </a:r>
                <a:r>
                  <a:rPr lang="en-US" sz="2000" dirty="0" err="1"/>
                  <a:t>bốn</a:t>
                </a:r>
                <a:r>
                  <a:rPr lang="en-US" sz="2000" dirty="0"/>
                  <a:t> </a:t>
                </a:r>
                <a:r>
                  <a:rPr lang="en-US" sz="2000" dirty="0" err="1"/>
                  <a:t>bạn</a:t>
                </a:r>
                <a:r>
                  <a:rPr lang="en-US" sz="2000" dirty="0"/>
                  <a:t> </a:t>
                </a:r>
                <a:r>
                  <a:rPr lang="en-US" sz="2000" dirty="0" err="1"/>
                  <a:t>đó</a:t>
                </a:r>
                <a:r>
                  <a:rPr lang="en-US" sz="2000" dirty="0"/>
                  <a:t> </a:t>
                </a:r>
                <a:r>
                  <a:rPr lang="en-US" sz="2000" dirty="0" err="1"/>
                  <a:t>để</a:t>
                </a:r>
                <a:r>
                  <a:rPr lang="en-US" sz="2000" dirty="0"/>
                  <a:t> </a:t>
                </a:r>
                <a:r>
                  <a:rPr lang="en-US" sz="2000" dirty="0" err="1"/>
                  <a:t>hát</a:t>
                </a:r>
                <a:r>
                  <a:rPr lang="en-US" sz="2000" dirty="0"/>
                  <a:t> song ca.</a:t>
                </a:r>
              </a:p>
              <a:p>
                <a:pPr algn="just">
                  <a:lnSpc>
                    <a:spcPct val="200000"/>
                  </a:lnSpc>
                </a:pPr>
                <a:r>
                  <a:rPr lang="en-US" sz="2000" dirty="0"/>
                  <a:t>a) </a:t>
                </a:r>
                <a:r>
                  <a:rPr lang="en-US" sz="2000" dirty="0" err="1"/>
                  <a:t>Liệt</a:t>
                </a:r>
                <a:r>
                  <a:rPr lang="en-US" sz="2000" dirty="0"/>
                  <a:t> </a:t>
                </a:r>
                <a:r>
                  <a:rPr lang="en-US" sz="2000" dirty="0" err="1"/>
                  <a:t>kê</a:t>
                </a:r>
                <a:r>
                  <a:rPr lang="en-US" sz="2000" dirty="0"/>
                  <a:t> </a:t>
                </a:r>
                <a:r>
                  <a:rPr lang="en-US" sz="2000" dirty="0" err="1"/>
                  <a:t>các</a:t>
                </a:r>
                <a:r>
                  <a:rPr lang="en-US" sz="2000" dirty="0"/>
                  <a:t> </a:t>
                </a:r>
                <a:r>
                  <a:rPr lang="en-US" sz="2000" dirty="0" err="1"/>
                  <a:t>cách</a:t>
                </a:r>
                <a:r>
                  <a:rPr lang="en-US" sz="2000" dirty="0"/>
                  <a:t> </a:t>
                </a:r>
                <a:r>
                  <a:rPr lang="en-US" sz="2000" dirty="0" err="1"/>
                  <a:t>chọn</a:t>
                </a:r>
                <a:r>
                  <a:rPr lang="en-US" sz="2000" dirty="0"/>
                  <a:t> </a:t>
                </a:r>
                <a:r>
                  <a:rPr lang="en-US" sz="2000" dirty="0" err="1"/>
                  <a:t>ngẫu</a:t>
                </a:r>
                <a:r>
                  <a:rPr lang="en-US" sz="2000" dirty="0"/>
                  <a:t> </a:t>
                </a:r>
                <a:r>
                  <a:rPr lang="en-US" sz="2000" dirty="0" err="1"/>
                  <a:t>nhiên</a:t>
                </a:r>
                <a:r>
                  <a:rPr lang="en-US" sz="2000" dirty="0"/>
                  <a:t> </a:t>
                </a:r>
                <a:r>
                  <a:rPr lang="en-US" sz="2000" dirty="0" err="1"/>
                  <a:t>hai</a:t>
                </a:r>
                <a:r>
                  <a:rPr lang="en-US" sz="2000" dirty="0"/>
                  <a:t> </a:t>
                </a:r>
                <a:r>
                  <a:rPr lang="en-US" sz="2000" dirty="0" err="1"/>
                  <a:t>bạn</a:t>
                </a:r>
                <a:r>
                  <a:rPr lang="en-US" sz="2000" dirty="0"/>
                  <a:t> </a:t>
                </a:r>
                <a:r>
                  <a:rPr lang="en-US" sz="2000" dirty="0" err="1"/>
                  <a:t>để</a:t>
                </a:r>
                <a:r>
                  <a:rPr lang="en-US" sz="2000" dirty="0"/>
                  <a:t> </a:t>
                </a:r>
                <a:r>
                  <a:rPr lang="en-US" sz="2000" dirty="0" err="1"/>
                  <a:t>hát</a:t>
                </a:r>
                <a:r>
                  <a:rPr lang="en-US" sz="2000" dirty="0"/>
                  <a:t> song ca.</a:t>
                </a:r>
              </a:p>
              <a:p>
                <a:pPr algn="just">
                  <a:lnSpc>
                    <a:spcPct val="200000"/>
                  </a:lnSpc>
                </a:pPr>
                <a:r>
                  <a:rPr lang="en-US" sz="2000" dirty="0"/>
                  <a:t>b) </a:t>
                </a:r>
                <a:r>
                  <a:rPr lang="en-US" sz="2000" dirty="0" err="1"/>
                  <a:t>Tính</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mỗi</a:t>
                </a:r>
                <a:r>
                  <a:rPr lang="en-US" sz="2000" dirty="0"/>
                  <a:t> </a:t>
                </a:r>
                <a:r>
                  <a:rPr lang="en-US" sz="2000" dirty="0" err="1"/>
                  <a:t>biến</a:t>
                </a:r>
                <a:r>
                  <a:rPr lang="en-US" sz="2000" dirty="0"/>
                  <a:t> </a:t>
                </a:r>
                <a:r>
                  <a:rPr lang="en-US" sz="2000" dirty="0" err="1"/>
                  <a:t>cố</a:t>
                </a:r>
                <a:r>
                  <a:rPr lang="en-US" sz="2000" dirty="0"/>
                  <a:t> </a:t>
                </a:r>
                <a:r>
                  <a:rPr lang="en-US" sz="2000" dirty="0" err="1"/>
                  <a:t>sau</a:t>
                </a:r>
                <a:r>
                  <a:rPr lang="en-US" sz="2000" dirty="0"/>
                  <a:t>:</a:t>
                </a:r>
              </a:p>
              <a:p>
                <a:pPr algn="just">
                  <a:lnSpc>
                    <a:spcPct val="200000"/>
                  </a:lnSpc>
                </a:pPr>
                <a14:m>
                  <m:oMath xmlns:m="http://schemas.openxmlformats.org/officeDocument/2006/math">
                    <m:r>
                      <a:rPr lang="pt-BR" sz="2000" i="1">
                        <a:latin typeface="Cambria Math" panose="02040503050406030204" pitchFamily="18" charset="0"/>
                      </a:rPr>
                      <m:t>𝐵</m:t>
                    </m:r>
                  </m:oMath>
                </a14:m>
                <a:r>
                  <a:rPr lang="en-US" sz="2000" dirty="0"/>
                  <a:t>: “Trong </a:t>
                </a:r>
                <a:r>
                  <a:rPr lang="en-US" sz="2000" dirty="0" err="1"/>
                  <a:t>hai</a:t>
                </a:r>
                <a:r>
                  <a:rPr lang="en-US" sz="2000" dirty="0"/>
                  <a:t> </a:t>
                </a:r>
                <a:r>
                  <a:rPr lang="en-US" sz="2000" dirty="0" err="1"/>
                  <a:t>bạn</a:t>
                </a:r>
                <a:r>
                  <a:rPr lang="en-US" sz="2000" dirty="0"/>
                  <a:t> </a:t>
                </a:r>
                <a:r>
                  <a:rPr lang="en-US" sz="2000" dirty="0" err="1"/>
                  <a:t>được</a:t>
                </a:r>
                <a:r>
                  <a:rPr lang="en-US" sz="2000" dirty="0"/>
                  <a:t> </a:t>
                </a:r>
                <a:r>
                  <a:rPr lang="en-US" sz="2000" dirty="0" err="1"/>
                  <a:t>chọn</a:t>
                </a:r>
                <a:r>
                  <a:rPr lang="en-US" sz="2000" dirty="0"/>
                  <a:t> </a:t>
                </a:r>
                <a:r>
                  <a:rPr lang="en-US" sz="2000" dirty="0" err="1"/>
                  <a:t>ra</a:t>
                </a:r>
                <a:r>
                  <a:rPr lang="en-US" sz="2000" dirty="0"/>
                  <a:t>, </a:t>
                </a:r>
                <a:r>
                  <a:rPr lang="en-US" sz="2000" dirty="0" err="1"/>
                  <a:t>có</a:t>
                </a:r>
                <a:r>
                  <a:rPr lang="en-US" sz="2000" dirty="0"/>
                  <a:t> </a:t>
                </a:r>
                <a:r>
                  <a:rPr lang="en-US" sz="2000" dirty="0" err="1"/>
                  <a:t>một</a:t>
                </a:r>
                <a:r>
                  <a:rPr lang="en-US" sz="2000" dirty="0"/>
                  <a:t> </a:t>
                </a:r>
                <a:r>
                  <a:rPr lang="en-US" sz="2000" dirty="0" err="1"/>
                  <a:t>bạn</a:t>
                </a:r>
                <a:r>
                  <a:rPr lang="en-US" sz="2000" dirty="0"/>
                  <a:t> </a:t>
                </a:r>
                <a:r>
                  <a:rPr lang="en-US" sz="2000" dirty="0" err="1"/>
                  <a:t>nam</a:t>
                </a:r>
                <a:r>
                  <a:rPr lang="en-US" sz="2000" dirty="0"/>
                  <a:t> </a:t>
                </a:r>
                <a:r>
                  <a:rPr lang="en-US" sz="2000" dirty="0" err="1"/>
                  <a:t>và</a:t>
                </a:r>
                <a:r>
                  <a:rPr lang="en-US" sz="2000" dirty="0"/>
                  <a:t> </a:t>
                </a:r>
                <a:r>
                  <a:rPr lang="en-US" sz="2000" dirty="0" err="1"/>
                  <a:t>một</a:t>
                </a:r>
                <a:r>
                  <a:rPr lang="en-US" sz="2000" dirty="0"/>
                  <a:t> </a:t>
                </a:r>
                <a:r>
                  <a:rPr lang="en-US" sz="2000" dirty="0" err="1"/>
                  <a:t>bạn</a:t>
                </a:r>
                <a:r>
                  <a:rPr lang="en-US" sz="2000" dirty="0"/>
                  <a:t> </a:t>
                </a:r>
                <a:r>
                  <a:rPr lang="en-US" sz="2000" dirty="0" err="1"/>
                  <a:t>nữ</a:t>
                </a:r>
                <a:r>
                  <a:rPr lang="en-US" sz="2000" dirty="0"/>
                  <a:t>”</a:t>
                </a:r>
              </a:p>
              <a:p>
                <a:pPr algn="just">
                  <a:lnSpc>
                    <a:spcPct val="200000"/>
                  </a:lnSpc>
                </a:pPr>
                <a14:m>
                  <m:oMath xmlns:m="http://schemas.openxmlformats.org/officeDocument/2006/math">
                    <m:r>
                      <a:rPr lang="pt-BR" sz="2000" i="1">
                        <a:latin typeface="Cambria Math" panose="02040503050406030204" pitchFamily="18" charset="0"/>
                      </a:rPr>
                      <m:t>𝐶</m:t>
                    </m:r>
                  </m:oMath>
                </a14:m>
                <a:r>
                  <a:rPr lang="en-US" sz="2000" dirty="0"/>
                  <a:t>: “Trong </a:t>
                </a:r>
                <a:r>
                  <a:rPr lang="en-US" sz="2000" dirty="0" err="1"/>
                  <a:t>hai</a:t>
                </a:r>
                <a:r>
                  <a:rPr lang="en-US" sz="2000" dirty="0"/>
                  <a:t> </a:t>
                </a:r>
                <a:r>
                  <a:rPr lang="en-US" sz="2000" dirty="0" err="1"/>
                  <a:t>bạn</a:t>
                </a:r>
                <a:r>
                  <a:rPr lang="en-US" sz="2000" dirty="0"/>
                  <a:t> </a:t>
                </a:r>
                <a:r>
                  <a:rPr lang="en-US" sz="2000" dirty="0" err="1"/>
                  <a:t>được</a:t>
                </a:r>
                <a:r>
                  <a:rPr lang="en-US" sz="2000" dirty="0"/>
                  <a:t> </a:t>
                </a:r>
                <a:r>
                  <a:rPr lang="en-US" sz="2000" dirty="0" err="1"/>
                  <a:t>chọn</a:t>
                </a:r>
                <a:r>
                  <a:rPr lang="en-US" sz="2000" dirty="0"/>
                  <a:t> </a:t>
                </a:r>
                <a:r>
                  <a:rPr lang="en-US" sz="2000" dirty="0" err="1"/>
                  <a:t>ra</a:t>
                </a:r>
                <a:r>
                  <a:rPr lang="en-US" sz="2000" dirty="0"/>
                  <a:t>, </a:t>
                </a:r>
                <a:r>
                  <a:rPr lang="en-US" sz="2000" dirty="0" err="1"/>
                  <a:t>có</a:t>
                </a:r>
                <a:r>
                  <a:rPr lang="en-US" sz="2000" dirty="0"/>
                  <a:t> </a:t>
                </a:r>
                <a:r>
                  <a:rPr lang="en-US" sz="2000" dirty="0" err="1"/>
                  <a:t>bạn</a:t>
                </a:r>
                <a:r>
                  <a:rPr lang="en-US" sz="2000" dirty="0"/>
                  <a:t> </a:t>
                </a:r>
                <a:r>
                  <a:rPr lang="en-US" sz="2000" dirty="0" err="1"/>
                  <a:t>Nguyệt</a:t>
                </a:r>
                <a:r>
                  <a:rPr lang="en-US" sz="2000" dirty="0"/>
                  <a:t>”.</a:t>
                </a:r>
              </a:p>
            </p:txBody>
          </p:sp>
        </mc:Choice>
        <mc:Fallback xmlns="">
          <p:sp>
            <p:nvSpPr>
              <p:cNvPr id="104" name="TextBox 103"/>
              <p:cNvSpPr txBox="1">
                <a:spLocks noRot="1" noChangeAspect="1" noMove="1" noResize="1" noEditPoints="1" noAdjustHandles="1" noChangeArrowheads="1" noChangeShapeType="1" noTextEdit="1"/>
              </p:cNvSpPr>
              <p:nvPr/>
            </p:nvSpPr>
            <p:spPr>
              <a:xfrm>
                <a:off x="760002" y="522651"/>
                <a:ext cx="7595669" cy="4305730"/>
              </a:xfrm>
              <a:prstGeom prst="rect">
                <a:avLst/>
              </a:prstGeom>
              <a:blipFill>
                <a:blip r:embed="rId3"/>
                <a:stretch>
                  <a:fillRect l="-883" r="-803" b="-1700"/>
                </a:stretch>
              </a:blipFill>
            </p:spPr>
            <p:txBody>
              <a:bodyPr/>
              <a:lstStyle/>
              <a:p>
                <a:r>
                  <a:rPr lang="en-US">
                    <a:noFill/>
                  </a:rPr>
                  <a:t> </a:t>
                </a:r>
              </a:p>
            </p:txBody>
          </p:sp>
        </mc:Fallback>
      </mc:AlternateContent>
      <p:grpSp>
        <p:nvGrpSpPr>
          <p:cNvPr id="111" name="Google Shape;1411;p43"/>
          <p:cNvGrpSpPr/>
          <p:nvPr/>
        </p:nvGrpSpPr>
        <p:grpSpPr>
          <a:xfrm>
            <a:off x="8439195" y="4183242"/>
            <a:ext cx="630539" cy="819400"/>
            <a:chOff x="393738" y="1475915"/>
            <a:chExt cx="1103235" cy="1479835"/>
          </a:xfrm>
        </p:grpSpPr>
        <p:sp>
          <p:nvSpPr>
            <p:cNvPr id="112" name="Google Shape;1412;p4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13" name="Google Shape;1413;p4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14" name="Google Shape;1414;p4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15" name="Google Shape;1415;p4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16" name="Google Shape;1416;p4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17" name="Google Shape;1417;p4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18" name="Google Shape;1418;p4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anim calcmode="lin" valueType="num">
                                      <p:cBhvr>
                                        <p:cTn id="8" dur="500" fill="hold"/>
                                        <p:tgtEl>
                                          <p:spTgt spid="104"/>
                                        </p:tgtEl>
                                        <p:attrNameLst>
                                          <p:attrName>ppt_x</p:attrName>
                                        </p:attrNameLst>
                                      </p:cBhvr>
                                      <p:tavLst>
                                        <p:tav tm="0">
                                          <p:val>
                                            <p:strVal val="#ppt_x"/>
                                          </p:val>
                                        </p:tav>
                                        <p:tav tm="100000">
                                          <p:val>
                                            <p:strVal val="#ppt_x"/>
                                          </p:val>
                                        </p:tav>
                                      </p:tavLst>
                                    </p:anim>
                                    <p:anim calcmode="lin" valueType="num">
                                      <p:cBhvr>
                                        <p:cTn id="9" dur="5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51" name="Google Shape;2851;p64"/>
          <p:cNvGrpSpPr/>
          <p:nvPr/>
        </p:nvGrpSpPr>
        <p:grpSpPr>
          <a:xfrm>
            <a:off x="142702" y="489813"/>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58" name="Google Shape;2858;p64"/>
          <p:cNvGrpSpPr/>
          <p:nvPr/>
        </p:nvGrpSpPr>
        <p:grpSpPr>
          <a:xfrm>
            <a:off x="8260556" y="3995559"/>
            <a:ext cx="663038" cy="876873"/>
            <a:chOff x="3064150" y="3027700"/>
            <a:chExt cx="1519050" cy="2078300"/>
          </a:xfrm>
        </p:grpSpPr>
        <p:sp>
          <p:nvSpPr>
            <p:cNvPr id="2859" name="Google Shape;2859;p6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0" name="Google Shape;2860;p6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1" name="Google Shape;2861;p6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2" name="Google Shape;2862;p6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3" name="Google Shape;2863;p6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4" name="Google Shape;2864;p6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5" name="Google Shape;2865;p6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6" name="Google Shape;2866;p6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7" name="Google Shape;2867;p6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8" name="Google Shape;2868;p6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9" name="Google Shape;2869;p6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0" name="Google Shape;2870;p6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1" name="Google Shape;2871;p6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2" name="Google Shape;2872;p6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3" name="Google Shape;2873;p6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4" name="Google Shape;2874;p6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5" name="Google Shape;2875;p6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7" name="Google Shape;2877;p6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8" name="Google Shape;2878;p6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6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0" name="Google Shape;2880;p6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1" name="Google Shape;2881;p6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2" name="Google Shape;2882;p6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3" name="Google Shape;2883;p6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4" name="Google Shape;2884;p6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5" name="Google Shape;2885;p6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6" name="Google Shape;2886;p6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7" name="Google Shape;2887;p6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8" name="Google Shape;2888;p6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6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6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6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6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6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6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0" name="Google Shape;2900;p64"/>
          <p:cNvGrpSpPr/>
          <p:nvPr/>
        </p:nvGrpSpPr>
        <p:grpSpPr>
          <a:xfrm>
            <a:off x="6938354" y="305719"/>
            <a:ext cx="1675047" cy="149573"/>
            <a:chOff x="4790625" y="1824675"/>
            <a:chExt cx="2392925" cy="213675"/>
          </a:xfrm>
        </p:grpSpPr>
        <p:sp>
          <p:nvSpPr>
            <p:cNvPr id="2901" name="Google Shape;2901;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6" name="Google Shape;2906;p64"/>
          <p:cNvGrpSpPr/>
          <p:nvPr/>
        </p:nvGrpSpPr>
        <p:grpSpPr>
          <a:xfrm>
            <a:off x="8829243" y="2572827"/>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10" name="Google Shape;2910;p64"/>
          <p:cNvGrpSpPr/>
          <p:nvPr/>
        </p:nvGrpSpPr>
        <p:grpSpPr>
          <a:xfrm>
            <a:off x="119755" y="847989"/>
            <a:ext cx="279227" cy="1700985"/>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 name="Google Shape;911;p39"/>
          <p:cNvSpPr txBox="1">
            <a:spLocks/>
          </p:cNvSpPr>
          <p:nvPr/>
        </p:nvSpPr>
        <p:spPr>
          <a:xfrm>
            <a:off x="768781" y="43947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 typeface="Arial"/>
              <a:buNone/>
              <a:tabLst/>
              <a:defRPr/>
            </a:pPr>
            <a:r>
              <a:rPr kumimoji="0" lang="en-US" sz="34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sym typeface="Arial"/>
              </a:rPr>
              <a:t>KHỞI ĐỘNG</a:t>
            </a:r>
            <a:endParaRPr kumimoji="0" lang="en-US" sz="34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sym typeface="Arial"/>
            </a:endParaRPr>
          </a:p>
        </p:txBody>
      </p:sp>
      <p:sp>
        <p:nvSpPr>
          <p:cNvPr id="116" name="Rectangle 115"/>
          <p:cNvSpPr/>
          <p:nvPr/>
        </p:nvSpPr>
        <p:spPr>
          <a:xfrm>
            <a:off x="842520" y="1109590"/>
            <a:ext cx="7391175" cy="1881990"/>
          </a:xfrm>
          <a:prstGeom prst="rect">
            <a:avLst/>
          </a:prstGeom>
        </p:spPr>
        <p:txBody>
          <a:bodyPr wrap="square">
            <a:spAutoFit/>
          </a:bodyPr>
          <a:lstStyle/>
          <a:p>
            <a:pPr lvl="0" algn="just">
              <a:lnSpc>
                <a:spcPct val="150000"/>
              </a:lnSpc>
            </a:pPr>
            <a:r>
              <a:rPr lang="en-US" sz="2000" dirty="0" err="1">
                <a:latin typeface="Arial" panose="020B0604020202020204" pitchFamily="34" charset="0"/>
                <a:ea typeface="Times New Roman" panose="02020603050405020304" pitchFamily="18" charset="0"/>
              </a:rPr>
              <a:t>Đội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văn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nghệ</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lớp</a:t>
            </a:r>
            <a:r>
              <a:rPr lang="en-US" sz="2000" dirty="0">
                <a:latin typeface="Arial" panose="020B0604020202020204" pitchFamily="34" charset="0"/>
                <a:ea typeface="Times New Roman" panose="02020603050405020304" pitchFamily="18" charset="0"/>
              </a:rPr>
              <a:t> 9A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3 </a:t>
            </a:r>
            <a:r>
              <a:rPr lang="en-US" sz="2000" dirty="0" err="1">
                <a:latin typeface="Arial" panose="020B0604020202020204" pitchFamily="34" charset="0"/>
                <a:ea typeface="Times New Roman" panose="02020603050405020304" pitchFamily="18" charset="0"/>
              </a:rPr>
              <a:t>bạn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nam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3 </a:t>
            </a:r>
            <a:r>
              <a:rPr lang="en-US" sz="2000" dirty="0" err="1">
                <a:latin typeface="Arial" panose="020B0604020202020204" pitchFamily="34" charset="0"/>
                <a:ea typeface="Times New Roman" panose="02020603050405020304" pitchFamily="18" charset="0"/>
              </a:rPr>
              <a:t>bạn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nữ</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Cô</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giáo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phụ</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trách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chọn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ngẫu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nhiên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hai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từ</a:t>
            </a:r>
            <a:r>
              <a:rPr lang="en-US" sz="2000" dirty="0">
                <a:latin typeface="Arial" panose="020B0604020202020204" pitchFamily="34" charset="0"/>
                <a:ea typeface="Times New Roman" panose="02020603050405020304" pitchFamily="18" charset="0"/>
              </a:rPr>
              <a:t> 6 </a:t>
            </a:r>
            <a:r>
              <a:rPr lang="en-US" sz="2000" dirty="0" err="1">
                <a:latin typeface="Arial" panose="020B0604020202020204" pitchFamily="34" charset="0"/>
                <a:ea typeface="Times New Roman" panose="02020603050405020304" pitchFamily="18" charset="0"/>
              </a:rPr>
              <a:t>bạn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để</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hát</a:t>
            </a:r>
            <a:r>
              <a:rPr lang="en-US" sz="2000" dirty="0">
                <a:latin typeface="Arial" panose="020B0604020202020204" pitchFamily="34" charset="0"/>
                <a:ea typeface="Times New Roman" panose="02020603050405020304" pitchFamily="18" charset="0"/>
              </a:rPr>
              <a:t> song ca. </a:t>
            </a:r>
            <a:r>
              <a:rPr lang="en-US" sz="2000" dirty="0" err="1">
                <a:latin typeface="Arial" panose="020B0604020202020204" pitchFamily="34" charset="0"/>
                <a:ea typeface="Times New Roman" panose="02020603050405020304" pitchFamily="18" charset="0"/>
              </a:rPr>
              <a:t>Xét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biến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sau</a:t>
            </a:r>
            <a:r>
              <a:rPr lang="en-US" sz="2000" dirty="0">
                <a:latin typeface="Arial" panose="020B0604020202020204" pitchFamily="34" charset="0"/>
                <a:ea typeface="Times New Roman" panose="02020603050405020304" pitchFamily="18" charset="0"/>
              </a:rPr>
              <a:t>: “Trong 2 </a:t>
            </a:r>
            <a:r>
              <a:rPr lang="en-US" sz="2000" dirty="0" err="1">
                <a:latin typeface="Arial" panose="020B0604020202020204" pitchFamily="34" charset="0"/>
                <a:ea typeface="Times New Roman" panose="02020603050405020304" pitchFamily="18" charset="0"/>
              </a:rPr>
              <a:t>bạn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chọn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ra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1 </a:t>
            </a:r>
            <a:r>
              <a:rPr lang="en-US" sz="2000" dirty="0" err="1">
                <a:latin typeface="Arial" panose="020B0604020202020204" pitchFamily="34" charset="0"/>
                <a:ea typeface="Times New Roman" panose="02020603050405020304" pitchFamily="18" charset="0"/>
              </a:rPr>
              <a:t>bạn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nam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1 </a:t>
            </a:r>
            <a:r>
              <a:rPr lang="en-US" sz="2000" dirty="0" err="1">
                <a:latin typeface="Arial" panose="020B0604020202020204" pitchFamily="34" charset="0"/>
                <a:ea typeface="Times New Roman" panose="02020603050405020304" pitchFamily="18" charset="0"/>
              </a:rPr>
              <a:t>bạn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nữ</a:t>
            </a:r>
            <a:r>
              <a:rPr lang="en-US" sz="2000" dirty="0">
                <a:latin typeface="Arial" panose="020B0604020202020204" pitchFamily="34" charset="0"/>
                <a:ea typeface="Times New Roman" panose="02020603050405020304" pitchFamily="18" charset="0"/>
              </a:rPr>
              <a:t>”.</a:t>
            </a:r>
            <a:endParaRPr kumimoji="0" lang="da-DK" sz="20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pic>
        <p:nvPicPr>
          <p:cNvPr id="121" name="Picture 120"/>
          <p:cNvPicPr>
            <a:picLocks noChangeAspect="1"/>
          </p:cNvPicPr>
          <p:nvPr/>
        </p:nvPicPr>
        <p:blipFill>
          <a:blip r:embed="rId3"/>
          <a:stretch>
            <a:fillRect/>
          </a:stretch>
        </p:blipFill>
        <p:spPr>
          <a:xfrm>
            <a:off x="877925" y="3349784"/>
            <a:ext cx="635997" cy="1054234"/>
          </a:xfrm>
          <a:prstGeom prst="rect">
            <a:avLst/>
          </a:prstGeom>
        </p:spPr>
      </p:pic>
      <p:pic>
        <p:nvPicPr>
          <p:cNvPr id="9" name="Picture 8"/>
          <p:cNvPicPr>
            <a:picLocks noChangeAspect="1"/>
          </p:cNvPicPr>
          <p:nvPr/>
        </p:nvPicPr>
        <p:blipFill>
          <a:blip r:embed="rId4"/>
          <a:srcRect/>
          <a:stretch/>
        </p:blipFill>
        <p:spPr>
          <a:xfrm>
            <a:off x="5497551" y="2956027"/>
            <a:ext cx="2725756" cy="1685261"/>
          </a:xfrm>
          <a:prstGeom prst="rect">
            <a:avLst/>
          </a:prstGeom>
        </p:spPr>
      </p:pic>
      <p:sp>
        <p:nvSpPr>
          <p:cNvPr id="11" name="Rectangle 10"/>
          <p:cNvSpPr/>
          <p:nvPr/>
        </p:nvSpPr>
        <p:spPr>
          <a:xfrm>
            <a:off x="1734061" y="3088494"/>
            <a:ext cx="3323213" cy="1420325"/>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n-US" sz="2000">
                <a:latin typeface="Arial" panose="020B0604020202020204" pitchFamily="34" charset="0"/>
                <a:ea typeface="Times New Roman" panose="02020603050405020304" pitchFamily="18" charset="0"/>
              </a:rPr>
              <a:t>Làm thế nào để tính được xác suất của biến cố ngẫu nhiên nói trên?</a:t>
            </a:r>
            <a:endParaRPr lang="en-US" sz="2000" dirty="0">
              <a:ea typeface="Arial" panose="020B0604020202020204" pitchFamily="34" charset="0"/>
              <a:cs typeface="Times New Roman" panose="02020603050405020304" pitchFamily="18" charset="0"/>
            </a:endParaRPr>
          </a:p>
        </p:txBody>
      </p:sp>
      <p:pic>
        <p:nvPicPr>
          <p:cNvPr id="2" name="Google Shape;219;p3">
            <a:extLst>
              <a:ext uri="{FF2B5EF4-FFF2-40B4-BE49-F238E27FC236}">
                <a16:creationId xmlns:a16="http://schemas.microsoft.com/office/drawing/2014/main" id="{BE136F25-1297-D874-B731-32C29C5701FF}"/>
              </a:ext>
            </a:extLst>
          </p:cNvPr>
          <p:cNvPicPr preferRelativeResize="0"/>
          <p:nvPr/>
        </p:nvPicPr>
        <p:blipFill rotWithShape="1">
          <a:blip r:embed="rId5">
            <a:alphaModFix/>
          </a:blip>
          <a:srcRect/>
          <a:stretch/>
        </p:blipFill>
        <p:spPr>
          <a:xfrm>
            <a:off x="0" y="4788755"/>
            <a:ext cx="1820636" cy="382950"/>
          </a:xfrm>
          <a:prstGeom prst="rect">
            <a:avLst/>
          </a:prstGeom>
          <a:noFill/>
          <a:ln>
            <a:noFill/>
          </a:ln>
        </p:spPr>
      </p:pic>
    </p:spTree>
    <p:extLst>
      <p:ext uri="{BB962C8B-B14F-4D97-AF65-F5344CB8AC3E}">
        <p14:creationId xmlns:p14="http://schemas.microsoft.com/office/powerpoint/2010/main" val="248549899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1"/>
                                        </p:tgtEl>
                                        <p:attrNameLst>
                                          <p:attrName>style.visibility</p:attrName>
                                        </p:attrNameLst>
                                      </p:cBhvr>
                                      <p:to>
                                        <p:strVal val="visible"/>
                                      </p:to>
                                    </p:set>
                                    <p:anim calcmode="lin" valueType="num">
                                      <p:cBhvr additive="base">
                                        <p:cTn id="19" dur="500" fill="hold"/>
                                        <p:tgtEl>
                                          <p:spTgt spid="121"/>
                                        </p:tgtEl>
                                        <p:attrNameLst>
                                          <p:attrName>ppt_x</p:attrName>
                                        </p:attrNameLst>
                                      </p:cBhvr>
                                      <p:tavLst>
                                        <p:tav tm="0">
                                          <p:val>
                                            <p:strVal val="#ppt_x"/>
                                          </p:val>
                                        </p:tav>
                                        <p:tav tm="100000">
                                          <p:val>
                                            <p:strVal val="#ppt_x"/>
                                          </p:val>
                                        </p:tav>
                                      </p:tavLst>
                                    </p:anim>
                                    <p:anim calcmode="lin" valueType="num">
                                      <p:cBhvr additive="base">
                                        <p:cTn id="20"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Shape 1237"/>
        <p:cNvGrpSpPr/>
        <p:nvPr/>
      </p:nvGrpSpPr>
      <p:grpSpPr>
        <a:xfrm>
          <a:off x="0" y="0"/>
          <a:ext cx="0" cy="0"/>
          <a:chOff x="0" y="0"/>
          <a:chExt cx="0" cy="0"/>
        </a:xfrm>
      </p:grpSpPr>
      <p:grpSp>
        <p:nvGrpSpPr>
          <p:cNvPr id="1279" name="Google Shape;1279;p42"/>
          <p:cNvGrpSpPr/>
          <p:nvPr/>
        </p:nvGrpSpPr>
        <p:grpSpPr>
          <a:xfrm>
            <a:off x="8648611" y="529581"/>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1286" name="Google Shape;1286;p42"/>
          <p:cNvGrpSpPr/>
          <p:nvPr/>
        </p:nvGrpSpPr>
        <p:grpSpPr>
          <a:xfrm>
            <a:off x="277508" y="4059584"/>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1297" name="Google Shape;1297;p42"/>
          <p:cNvGrpSpPr/>
          <p:nvPr/>
        </p:nvGrpSpPr>
        <p:grpSpPr>
          <a:xfrm>
            <a:off x="261048" y="2049988"/>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1303" name="Google Shape;1303;p42"/>
          <p:cNvGrpSpPr/>
          <p:nvPr/>
        </p:nvGrpSpPr>
        <p:grpSpPr>
          <a:xfrm>
            <a:off x="282978" y="1747868"/>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1307" name="Google Shape;1307;p42"/>
          <p:cNvGrpSpPr/>
          <p:nvPr/>
        </p:nvGrpSpPr>
        <p:grpSpPr>
          <a:xfrm>
            <a:off x="8662445" y="206689"/>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
        <p:nvSpPr>
          <p:cNvPr id="106" name="Rectangle 105"/>
          <p:cNvSpPr/>
          <p:nvPr/>
        </p:nvSpPr>
        <p:spPr>
          <a:xfrm>
            <a:off x="624313" y="1211375"/>
            <a:ext cx="7987109" cy="3389711"/>
          </a:xfrm>
          <a:prstGeom prst="rect">
            <a:avLst/>
          </a:prstGeom>
        </p:spPr>
        <p:txBody>
          <a:bodyPr wrap="square">
            <a:spAutoFit/>
          </a:bodyPr>
          <a:lstStyle/>
          <a:p>
            <a:pPr algn="just">
              <a:lnSpc>
                <a:spcPct val="20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nhiên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hát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song ca”.</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thấy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kết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quả</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khả</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năng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6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hát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song ca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20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Dũng;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Dung;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Nguyệt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Dũng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Dung; Dũng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Nguyệt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Dung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Nguyệt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11" name="Google Shape;1411;p43"/>
          <p:cNvGrpSpPr/>
          <p:nvPr/>
        </p:nvGrpSpPr>
        <p:grpSpPr>
          <a:xfrm>
            <a:off x="8439195" y="4183242"/>
            <a:ext cx="630539" cy="819400"/>
            <a:chOff x="393738" y="1475915"/>
            <a:chExt cx="1103235" cy="1479835"/>
          </a:xfrm>
        </p:grpSpPr>
        <p:sp>
          <p:nvSpPr>
            <p:cNvPr id="112" name="Google Shape;1412;p4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13" name="Google Shape;1413;p4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14" name="Google Shape;1414;p4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15" name="Google Shape;1415;p4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16" name="Google Shape;1416;p4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17" name="Google Shape;1417;p4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18" name="Google Shape;1418;p4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
        <p:nvSpPr>
          <p:cNvPr id="119" name="Google Shape;1913;p42"/>
          <p:cNvSpPr/>
          <p:nvPr/>
        </p:nvSpPr>
        <p:spPr>
          <a:xfrm rot="2165">
            <a:off x="531772" y="482412"/>
            <a:ext cx="1029387" cy="489289"/>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706699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barn(inVertical)">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wipe(up)">
                                      <p:cBhvr>
                                        <p:cTn id="12"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1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Shape 1237"/>
        <p:cNvGrpSpPr/>
        <p:nvPr/>
      </p:nvGrpSpPr>
      <p:grpSpPr>
        <a:xfrm>
          <a:off x="0" y="0"/>
          <a:ext cx="0" cy="0"/>
          <a:chOff x="0" y="0"/>
          <a:chExt cx="0" cy="0"/>
        </a:xfrm>
      </p:grpSpPr>
      <p:grpSp>
        <p:nvGrpSpPr>
          <p:cNvPr id="1279" name="Google Shape;1279;p42"/>
          <p:cNvGrpSpPr/>
          <p:nvPr/>
        </p:nvGrpSpPr>
        <p:grpSpPr>
          <a:xfrm>
            <a:off x="8648611" y="529581"/>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1286" name="Google Shape;1286;p42"/>
          <p:cNvGrpSpPr/>
          <p:nvPr/>
        </p:nvGrpSpPr>
        <p:grpSpPr>
          <a:xfrm>
            <a:off x="277508" y="4059584"/>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1297" name="Google Shape;1297;p42"/>
          <p:cNvGrpSpPr/>
          <p:nvPr/>
        </p:nvGrpSpPr>
        <p:grpSpPr>
          <a:xfrm>
            <a:off x="261048" y="2049988"/>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1303" name="Google Shape;1303;p42"/>
          <p:cNvGrpSpPr/>
          <p:nvPr/>
        </p:nvGrpSpPr>
        <p:grpSpPr>
          <a:xfrm>
            <a:off x="282978" y="1747868"/>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1307" name="Google Shape;1307;p42"/>
          <p:cNvGrpSpPr/>
          <p:nvPr/>
        </p:nvGrpSpPr>
        <p:grpSpPr>
          <a:xfrm>
            <a:off x="8662445" y="206689"/>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mc:AlternateContent xmlns:mc="http://schemas.openxmlformats.org/markup-compatibility/2006" xmlns:a14="http://schemas.microsoft.com/office/drawing/2010/main">
        <mc:Choice Requires="a14">
          <p:sp>
            <p:nvSpPr>
              <p:cNvPr id="106" name="Rectangle 105"/>
              <p:cNvSpPr/>
              <p:nvPr/>
            </p:nvSpPr>
            <p:spPr>
              <a:xfrm>
                <a:off x="966528" y="1157762"/>
                <a:ext cx="7182618" cy="3503651"/>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4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kết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quả</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thuận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lợi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biến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Dung;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Nguyệt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Dũng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Dung; Dũng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Nguyệt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𝑃</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d>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4</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6</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2</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3</m:t>
                        </m:r>
                      </m:den>
                    </m:f>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kết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quả</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thuận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lợi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biến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Nguyệt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Dũng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Nguyệt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Dung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Nguyệt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𝑃</m:t>
                    </m:r>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d>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3</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6</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6" name="Rectangle 105"/>
              <p:cNvSpPr>
                <a:spLocks noRot="1" noChangeAspect="1" noMove="1" noResize="1" noEditPoints="1" noAdjustHandles="1" noChangeArrowheads="1" noChangeShapeType="1" noTextEdit="1"/>
              </p:cNvSpPr>
              <p:nvPr/>
            </p:nvSpPr>
            <p:spPr>
              <a:xfrm>
                <a:off x="966528" y="1157762"/>
                <a:ext cx="7182618" cy="3503651"/>
              </a:xfrm>
              <a:prstGeom prst="rect">
                <a:avLst/>
              </a:prstGeom>
              <a:blipFill>
                <a:blip r:embed="rId3"/>
                <a:stretch>
                  <a:fillRect l="-934" r="-849" b="-174"/>
                </a:stretch>
              </a:blipFill>
            </p:spPr>
            <p:txBody>
              <a:bodyPr/>
              <a:lstStyle/>
              <a:p>
                <a:r>
                  <a:rPr lang="en-US">
                    <a:noFill/>
                  </a:rPr>
                  <a:t> </a:t>
                </a:r>
              </a:p>
            </p:txBody>
          </p:sp>
        </mc:Fallback>
      </mc:AlternateContent>
      <p:grpSp>
        <p:nvGrpSpPr>
          <p:cNvPr id="111" name="Google Shape;1411;p43"/>
          <p:cNvGrpSpPr/>
          <p:nvPr/>
        </p:nvGrpSpPr>
        <p:grpSpPr>
          <a:xfrm>
            <a:off x="8439195" y="4183242"/>
            <a:ext cx="630539" cy="819400"/>
            <a:chOff x="393738" y="1475915"/>
            <a:chExt cx="1103235" cy="1479835"/>
          </a:xfrm>
        </p:grpSpPr>
        <p:sp>
          <p:nvSpPr>
            <p:cNvPr id="112" name="Google Shape;1412;p4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13" name="Google Shape;1413;p4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14" name="Google Shape;1414;p4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15" name="Google Shape;1415;p4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16" name="Google Shape;1416;p4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17" name="Google Shape;1417;p4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18" name="Google Shape;1418;p4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
        <p:nvSpPr>
          <p:cNvPr id="119" name="Google Shape;1913;p42"/>
          <p:cNvSpPr/>
          <p:nvPr/>
        </p:nvSpPr>
        <p:spPr>
          <a:xfrm rot="2165">
            <a:off x="531772" y="482412"/>
            <a:ext cx="1029387" cy="489289"/>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p:pic>
        <p:nvPicPr>
          <p:cNvPr id="2" name="Google Shape;219;p3">
            <a:extLst>
              <a:ext uri="{FF2B5EF4-FFF2-40B4-BE49-F238E27FC236}">
                <a16:creationId xmlns:a16="http://schemas.microsoft.com/office/drawing/2014/main" id="{189F3366-5614-071D-7ADC-BC307C047DCC}"/>
              </a:ext>
            </a:extLst>
          </p:cNvPr>
          <p:cNvPicPr preferRelativeResize="0"/>
          <p:nvPr/>
        </p:nvPicPr>
        <p:blipFill rotWithShape="1">
          <a:blip r:embed="rId4">
            <a:alphaModFix/>
          </a:blip>
          <a:srcRect/>
          <a:stretch/>
        </p:blipFill>
        <p:spPr>
          <a:xfrm>
            <a:off x="6546824" y="4685149"/>
            <a:ext cx="1820636" cy="382950"/>
          </a:xfrm>
          <a:prstGeom prst="rect">
            <a:avLst/>
          </a:prstGeom>
          <a:noFill/>
          <a:ln>
            <a:noFill/>
          </a:ln>
        </p:spPr>
      </p:pic>
    </p:spTree>
    <p:extLst>
      <p:ext uri="{BB962C8B-B14F-4D97-AF65-F5344CB8AC3E}">
        <p14:creationId xmlns:p14="http://schemas.microsoft.com/office/powerpoint/2010/main" val="30505900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randombar(horizontal)">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p:cNvSpPr txBox="1"/>
              <p:nvPr/>
            </p:nvSpPr>
            <p:spPr>
              <a:xfrm>
                <a:off x="855613" y="405673"/>
                <a:ext cx="7432773" cy="2343655"/>
              </a:xfrm>
              <a:prstGeom prst="rect">
                <a:avLst/>
              </a:prstGeom>
              <a:noFill/>
            </p:spPr>
            <p:txBody>
              <a:bodyPr wrap="square" rtlCol="0">
                <a:spAutoFit/>
              </a:bodyPr>
              <a:lstStyle/>
              <a:p>
                <a:pPr algn="just">
                  <a:lnSpc>
                    <a:spcPct val="150000"/>
                  </a:lnSpc>
                </a:pPr>
                <a:r>
                  <a:rPr kumimoji="0" lang="en-US" sz="2000" b="1" i="0" u="none" strike="noStrike" kern="0" cap="none" spc="0" normalizeH="0" baseline="0" noProof="0" dirty="0" err="1">
                    <a:ln>
                      <a:noFill/>
                    </a:ln>
                    <a:solidFill>
                      <a:srgbClr val="FFFFFF"/>
                    </a:solidFill>
                    <a:effectLst/>
                    <a:highlight>
                      <a:srgbClr val="CE4D8E"/>
                    </a:highlight>
                    <a:uLnTx/>
                    <a:uFillTx/>
                    <a:ea typeface="+mn-ea"/>
                  </a:rPr>
                  <a:t>Ví</a:t>
                </a:r>
                <a:r>
                  <a:rPr kumimoji="0" lang="en-US" sz="2000" b="1" i="0" u="none" strike="noStrike" kern="0" cap="none" spc="0" normalizeH="0" baseline="0" noProof="0" dirty="0">
                    <a:ln>
                      <a:noFill/>
                    </a:ln>
                    <a:solidFill>
                      <a:srgbClr val="FFFFFF"/>
                    </a:solidFill>
                    <a:effectLst/>
                    <a:highlight>
                      <a:srgbClr val="CE4D8E"/>
                    </a:highlight>
                    <a:uLnTx/>
                    <a:uFillTx/>
                    <a:ea typeface="+mn-ea"/>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rPr>
                  <a:t>dụ</a:t>
                </a:r>
                <a:r>
                  <a:rPr kumimoji="0" lang="en-US" sz="2000" b="1" i="0" u="none" strike="noStrike" kern="0" cap="none" spc="0" normalizeH="0" baseline="0" noProof="0" dirty="0">
                    <a:ln>
                      <a:noFill/>
                    </a:ln>
                    <a:solidFill>
                      <a:srgbClr val="FFFFFF"/>
                    </a:solidFill>
                    <a:effectLst/>
                    <a:highlight>
                      <a:srgbClr val="CE4D8E"/>
                    </a:highlight>
                    <a:uLnTx/>
                    <a:uFillTx/>
                    <a:ea typeface="+mn-ea"/>
                  </a:rPr>
                  <a:t> 3:</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r>
                  <a:rPr lang="en-US" sz="2000" dirty="0" err="1"/>
                  <a:t>Viết</a:t>
                </a:r>
                <a:r>
                  <a:rPr lang="en-US" sz="2000" dirty="0"/>
                  <a:t> </a:t>
                </a:r>
                <a:r>
                  <a:rPr lang="en-US" sz="2000" dirty="0" err="1"/>
                  <a:t>ngẫu</a:t>
                </a:r>
                <a:r>
                  <a:rPr lang="en-US" sz="2000" dirty="0"/>
                  <a:t> </a:t>
                </a:r>
                <a:r>
                  <a:rPr lang="en-US" sz="2000" dirty="0" err="1"/>
                  <a:t>nhiên</a:t>
                </a:r>
                <a:r>
                  <a:rPr lang="en-US" sz="2000" dirty="0"/>
                  <a:t> </a:t>
                </a:r>
                <a:r>
                  <a:rPr lang="en-US" sz="2000" dirty="0" err="1"/>
                  <a:t>một</a:t>
                </a:r>
                <a:r>
                  <a:rPr lang="en-US" sz="2000" dirty="0"/>
                  <a:t> </a:t>
                </a:r>
                <a:r>
                  <a:rPr lang="en-US" sz="2000" dirty="0" err="1"/>
                  <a:t>số</a:t>
                </a:r>
                <a:r>
                  <a:rPr lang="en-US" sz="2000" dirty="0"/>
                  <a:t> </a:t>
                </a:r>
                <a:r>
                  <a:rPr lang="en-US" sz="2000" dirty="0" err="1"/>
                  <a:t>tự</a:t>
                </a:r>
                <a:r>
                  <a:rPr lang="en-US" sz="2000" dirty="0"/>
                  <a:t> </a:t>
                </a:r>
                <a:r>
                  <a:rPr lang="en-US" sz="2000" dirty="0" err="1"/>
                  <a:t>nhiên</a:t>
                </a:r>
                <a:r>
                  <a:rPr lang="en-US" sz="2000" dirty="0"/>
                  <a:t> </a:t>
                </a:r>
                <a:r>
                  <a:rPr lang="en-US" sz="2000" dirty="0" err="1"/>
                  <a:t>lẻ</a:t>
                </a:r>
                <a:r>
                  <a:rPr lang="en-US" sz="2000" dirty="0"/>
                  <a:t> </a:t>
                </a:r>
                <a:r>
                  <a:rPr lang="en-US" sz="2000" dirty="0" err="1"/>
                  <a:t>có</a:t>
                </a:r>
                <a:r>
                  <a:rPr lang="en-US" sz="2000" dirty="0"/>
                  <a:t> </a:t>
                </a:r>
                <a:r>
                  <a:rPr lang="en-US" sz="2000" dirty="0" err="1"/>
                  <a:t>hai</a:t>
                </a:r>
                <a:r>
                  <a:rPr lang="en-US" sz="2000" dirty="0"/>
                  <a:t> </a:t>
                </a:r>
                <a:r>
                  <a:rPr lang="en-US" sz="2000" dirty="0" err="1"/>
                  <a:t>chữ</a:t>
                </a:r>
                <a:r>
                  <a:rPr lang="en-US" sz="2000" dirty="0"/>
                  <a:t> </a:t>
                </a:r>
                <a:r>
                  <a:rPr lang="en-US" sz="2000" dirty="0" err="1"/>
                  <a:t>số</a:t>
                </a:r>
                <a:r>
                  <a:rPr lang="en-US" sz="2000" dirty="0"/>
                  <a:t>.</a:t>
                </a:r>
              </a:p>
              <a:p>
                <a:pPr algn="just">
                  <a:lnSpc>
                    <a:spcPct val="150000"/>
                  </a:lnSpc>
                </a:pPr>
                <a:r>
                  <a:rPr lang="en-US" sz="2000" dirty="0"/>
                  <a:t>a) </a:t>
                </a:r>
                <a:r>
                  <a:rPr lang="en-US" sz="2000" dirty="0" err="1"/>
                  <a:t>Tìm</a:t>
                </a:r>
                <a:r>
                  <a:rPr lang="en-US" sz="2000" dirty="0"/>
                  <a:t> </a:t>
                </a:r>
                <a:r>
                  <a:rPr lang="en-US" sz="2000" dirty="0" err="1"/>
                  <a:t>số</a:t>
                </a:r>
                <a:r>
                  <a:rPr lang="en-US" sz="2000" dirty="0"/>
                  <a:t> </a:t>
                </a:r>
                <a:r>
                  <a:rPr lang="en-US" sz="2000" dirty="0" err="1"/>
                  <a:t>phần</a:t>
                </a:r>
                <a:r>
                  <a:rPr lang="en-US" sz="2000" dirty="0"/>
                  <a:t> </a:t>
                </a:r>
                <a:r>
                  <a:rPr lang="en-US" sz="2000" dirty="0" err="1"/>
                  <a:t>tử</a:t>
                </a:r>
                <a:r>
                  <a:rPr lang="en-US" sz="2000" dirty="0"/>
                  <a:t> </a:t>
                </a:r>
                <a:r>
                  <a:rPr lang="en-US" sz="2000" dirty="0" err="1"/>
                  <a:t>của</a:t>
                </a:r>
                <a:r>
                  <a:rPr lang="en-US" sz="2000" dirty="0"/>
                  <a:t> </a:t>
                </a:r>
                <a:r>
                  <a:rPr lang="en-US" sz="2000" dirty="0" err="1"/>
                  <a:t>tập</a:t>
                </a:r>
                <a:r>
                  <a:rPr lang="en-US" sz="2000" dirty="0"/>
                  <a:t> </a:t>
                </a:r>
                <a:r>
                  <a:rPr lang="en-US" sz="2000" dirty="0" err="1"/>
                  <a:t>hợp</a:t>
                </a:r>
                <a:r>
                  <a:rPr lang="en-US" sz="2000" dirty="0"/>
                  <a:t> </a:t>
                </a:r>
                <a14:m>
                  <m:oMath xmlns:m="http://schemas.openxmlformats.org/officeDocument/2006/math">
                    <m:r>
                      <m:rPr>
                        <m:sty m:val="p"/>
                      </m:rPr>
                      <a:rPr lang="pt-BR" sz="2000">
                        <a:latin typeface="Cambria Math" panose="02040503050406030204" pitchFamily="18" charset="0"/>
                      </a:rPr>
                      <m:t>Ω</m:t>
                    </m:r>
                  </m:oMath>
                </a14:m>
                <a:r>
                  <a:rPr lang="en-US" sz="2000" dirty="0"/>
                  <a:t> </a:t>
                </a:r>
                <a:r>
                  <a:rPr lang="en-US" sz="2000" dirty="0" err="1"/>
                  <a:t>gồm</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có</a:t>
                </a:r>
                <a:r>
                  <a:rPr lang="en-US" sz="2000" dirty="0"/>
                  <a:t> </a:t>
                </a:r>
                <a:r>
                  <a:rPr lang="en-US" sz="2000" dirty="0" err="1"/>
                  <a:t>thể</a:t>
                </a:r>
                <a:r>
                  <a:rPr lang="en-US" sz="2000" dirty="0"/>
                  <a:t> </a:t>
                </a:r>
                <a:r>
                  <a:rPr lang="en-US" sz="2000" dirty="0" err="1"/>
                  <a:t>xảy</a:t>
                </a:r>
                <a:r>
                  <a:rPr lang="en-US" sz="2000" dirty="0"/>
                  <a:t> </a:t>
                </a:r>
                <a:r>
                  <a:rPr lang="en-US" sz="2000" dirty="0" err="1"/>
                  <a:t>ra</a:t>
                </a:r>
                <a:r>
                  <a:rPr lang="en-US" sz="2000" dirty="0"/>
                  <a:t> </a:t>
                </a:r>
                <a:r>
                  <a:rPr lang="en-US" sz="2000" dirty="0" err="1"/>
                  <a:t>đối</a:t>
                </a:r>
                <a:r>
                  <a:rPr lang="en-US" sz="2000" dirty="0"/>
                  <a:t> </a:t>
                </a:r>
                <a:r>
                  <a:rPr lang="en-US" sz="2000" dirty="0" err="1"/>
                  <a:t>với</a:t>
                </a:r>
                <a:r>
                  <a:rPr lang="en-US" sz="2000" dirty="0"/>
                  <a:t> </a:t>
                </a:r>
                <a:r>
                  <a:rPr lang="en-US" sz="2000" dirty="0" err="1"/>
                  <a:t>số</a:t>
                </a:r>
                <a:r>
                  <a:rPr lang="en-US" sz="2000" dirty="0"/>
                  <a:t> </a:t>
                </a:r>
                <a:r>
                  <a:rPr lang="en-US" sz="2000" dirty="0" err="1"/>
                  <a:t>tự</a:t>
                </a:r>
                <a:r>
                  <a:rPr lang="en-US" sz="2000" dirty="0"/>
                  <a:t> </a:t>
                </a:r>
                <a:r>
                  <a:rPr lang="en-US" sz="2000" dirty="0" err="1"/>
                  <a:t>nhiên</a:t>
                </a:r>
                <a:r>
                  <a:rPr lang="en-US" sz="2000" dirty="0"/>
                  <a:t> </a:t>
                </a:r>
                <a:r>
                  <a:rPr lang="en-US" sz="2000" dirty="0" err="1"/>
                  <a:t>được</a:t>
                </a:r>
                <a:r>
                  <a:rPr lang="en-US" sz="2000" dirty="0"/>
                  <a:t> </a:t>
                </a:r>
                <a:r>
                  <a:rPr lang="en-US" sz="2000" dirty="0" err="1"/>
                  <a:t>viết</a:t>
                </a:r>
                <a:r>
                  <a:rPr lang="en-US" sz="2000" dirty="0"/>
                  <a:t> </a:t>
                </a:r>
                <a:r>
                  <a:rPr lang="en-US" sz="2000" dirty="0" err="1"/>
                  <a:t>ra.</a:t>
                </a:r>
                <a:endParaRPr lang="en-US" sz="2000" dirty="0"/>
              </a:p>
              <a:p>
                <a:pPr algn="just">
                  <a:lnSpc>
                    <a:spcPct val="150000"/>
                  </a:lnSpc>
                </a:pPr>
                <a:r>
                  <a:rPr lang="en-US" sz="2000" dirty="0"/>
                  <a:t>b) </a:t>
                </a:r>
                <a:r>
                  <a:rPr lang="en-US" sz="2000" dirty="0" err="1"/>
                  <a:t>Tính</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14:m>
                  <m:oMath xmlns:m="http://schemas.openxmlformats.org/officeDocument/2006/math">
                    <m:r>
                      <a:rPr lang="pt-BR" sz="2000" i="1">
                        <a:latin typeface="Cambria Math" panose="02040503050406030204" pitchFamily="18" charset="0"/>
                      </a:rPr>
                      <m:t>𝐸</m:t>
                    </m:r>
                  </m:oMath>
                </a14:m>
                <a:r>
                  <a:rPr lang="en-US" sz="2000" dirty="0"/>
                  <a:t>: “</a:t>
                </a:r>
                <a:r>
                  <a:rPr lang="en-US" sz="2000" dirty="0" err="1"/>
                  <a:t>Số</a:t>
                </a:r>
                <a:r>
                  <a:rPr lang="en-US" sz="2000" dirty="0"/>
                  <a:t> </a:t>
                </a:r>
                <a:r>
                  <a:rPr lang="en-US" sz="2000" dirty="0" err="1"/>
                  <a:t>tự</a:t>
                </a:r>
                <a:r>
                  <a:rPr lang="en-US" sz="2000" dirty="0"/>
                  <a:t> </a:t>
                </a:r>
                <a:r>
                  <a:rPr lang="en-US" sz="2000" dirty="0" err="1"/>
                  <a:t>nhiên</a:t>
                </a:r>
                <a:r>
                  <a:rPr lang="en-US" sz="2000" dirty="0"/>
                  <a:t> </a:t>
                </a:r>
                <a:r>
                  <a:rPr lang="en-US" sz="2000" dirty="0" err="1"/>
                  <a:t>được</a:t>
                </a:r>
                <a:r>
                  <a:rPr lang="en-US" sz="2000" dirty="0"/>
                  <a:t> </a:t>
                </a:r>
                <a:r>
                  <a:rPr lang="en-US" sz="2000" dirty="0" err="1"/>
                  <a:t>viết</a:t>
                </a:r>
                <a:r>
                  <a:rPr lang="en-US" sz="2000" dirty="0"/>
                  <a:t> </a:t>
                </a:r>
                <a:r>
                  <a:rPr lang="en-US" sz="2000" dirty="0" err="1"/>
                  <a:t>ra</a:t>
                </a:r>
                <a:r>
                  <a:rPr lang="en-US" sz="2000" dirty="0"/>
                  <a:t> </a:t>
                </a:r>
                <a:r>
                  <a:rPr lang="en-US" sz="2000" dirty="0" err="1"/>
                  <a:t>là</a:t>
                </a:r>
                <a:r>
                  <a:rPr lang="en-US" sz="2000" dirty="0"/>
                  <a:t> </a:t>
                </a:r>
                <a:r>
                  <a:rPr lang="en-US" sz="2000" dirty="0" err="1"/>
                  <a:t>bội</a:t>
                </a:r>
                <a:r>
                  <a:rPr lang="en-US" sz="2000" dirty="0"/>
                  <a:t> </a:t>
                </a:r>
                <a:r>
                  <a:rPr lang="en-US" sz="2000" dirty="0" err="1"/>
                  <a:t>của</a:t>
                </a:r>
                <a:r>
                  <a:rPr lang="en-US" sz="2000" dirty="0"/>
                  <a:t> 9”</a:t>
                </a:r>
              </a:p>
            </p:txBody>
          </p:sp>
        </mc:Choice>
        <mc:Fallback xmlns="">
          <p:sp>
            <p:nvSpPr>
              <p:cNvPr id="23" name="TextBox 22"/>
              <p:cNvSpPr txBox="1">
                <a:spLocks noRot="1" noChangeAspect="1" noMove="1" noResize="1" noEditPoints="1" noAdjustHandles="1" noChangeArrowheads="1" noChangeShapeType="1" noTextEdit="1"/>
              </p:cNvSpPr>
              <p:nvPr/>
            </p:nvSpPr>
            <p:spPr>
              <a:xfrm>
                <a:off x="855613" y="405673"/>
                <a:ext cx="7432773" cy="2343655"/>
              </a:xfrm>
              <a:prstGeom prst="rect">
                <a:avLst/>
              </a:prstGeom>
              <a:blipFill>
                <a:blip r:embed="rId2"/>
                <a:stretch>
                  <a:fillRect l="-820" r="-820" b="-3906"/>
                </a:stretch>
              </a:blipFill>
            </p:spPr>
            <p:txBody>
              <a:bodyPr/>
              <a:lstStyle/>
              <a:p>
                <a:r>
                  <a:rPr lang="en-US">
                    <a:noFill/>
                  </a:rPr>
                  <a:t> </a:t>
                </a:r>
              </a:p>
            </p:txBody>
          </p:sp>
        </mc:Fallback>
      </mc:AlternateContent>
      <p:grpSp>
        <p:nvGrpSpPr>
          <p:cNvPr id="26" name="Google Shape;1709;p48"/>
          <p:cNvGrpSpPr/>
          <p:nvPr/>
        </p:nvGrpSpPr>
        <p:grpSpPr>
          <a:xfrm>
            <a:off x="7232374" y="4139322"/>
            <a:ext cx="1552162" cy="755352"/>
            <a:chOff x="359700" y="4031500"/>
            <a:chExt cx="2217375" cy="1079075"/>
          </a:xfrm>
        </p:grpSpPr>
        <p:sp>
          <p:nvSpPr>
            <p:cNvPr id="27" name="Google Shape;1710;p4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11;p4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1913;p42">
            <a:extLst>
              <a:ext uri="{FF2B5EF4-FFF2-40B4-BE49-F238E27FC236}">
                <a16:creationId xmlns:a16="http://schemas.microsoft.com/office/drawing/2014/main" id="{3D47A504-12AA-2B84-A130-678233F7141B}"/>
              </a:ext>
            </a:extLst>
          </p:cNvPr>
          <p:cNvSpPr/>
          <p:nvPr/>
        </p:nvSpPr>
        <p:spPr>
          <a:xfrm rot="2165">
            <a:off x="855782" y="2909780"/>
            <a:ext cx="1022287" cy="534223"/>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887EC86D-814B-1077-5BC2-15EAF1E100AC}"/>
              </a:ext>
            </a:extLst>
          </p:cNvPr>
          <p:cNvSpPr txBox="1"/>
          <p:nvPr/>
        </p:nvSpPr>
        <p:spPr>
          <a:xfrm>
            <a:off x="2152185" y="2743678"/>
            <a:ext cx="6002386" cy="1984582"/>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Viết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nhiên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tự</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nhiên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lẻ</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chữ</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000" dirty="0">
                <a:effectLst/>
                <a:latin typeface="Arial" panose="020B0604020202020204" pitchFamily="34" charset="0"/>
                <a:ea typeface="Times New Roman" panose="02020603050405020304" pitchFamily="18" charset="0"/>
              </a:rPr>
              <a:t>Ta </a:t>
            </a:r>
            <a:r>
              <a:rPr lang="en-US" sz="2000" dirty="0" err="1">
                <a:effectLst/>
                <a:latin typeface="Arial" panose="020B0604020202020204" pitchFamily="34" charset="0"/>
                <a:ea typeface="Times New Roman" panose="02020603050405020304" pitchFamily="18" charset="0"/>
              </a:rPr>
              <a:t>thấy</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các</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kết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quả</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xảy</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ra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phép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thử</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đó</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đồng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khả</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năng</a:t>
            </a:r>
            <a:r>
              <a:rPr lang="en-US" sz="2000" dirty="0">
                <a:effectLst/>
                <a:latin typeface="Arial" panose="020B0604020202020204" pitchFamily="34" charset="0"/>
                <a:ea typeface="Times New Roman" panose="02020603050405020304" pitchFamily="18" charset="0"/>
              </a:rPr>
              <a:t>.</a:t>
            </a:r>
            <a:endParaRPr lang="en-US" sz="2000" dirty="0"/>
          </a:p>
        </p:txBody>
      </p:sp>
    </p:spTree>
    <p:extLst>
      <p:ext uri="{BB962C8B-B14F-4D97-AF65-F5344CB8AC3E}">
        <p14:creationId xmlns:p14="http://schemas.microsoft.com/office/powerpoint/2010/main" val="11730140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1709;p48"/>
          <p:cNvGrpSpPr/>
          <p:nvPr/>
        </p:nvGrpSpPr>
        <p:grpSpPr>
          <a:xfrm>
            <a:off x="7232374" y="4139322"/>
            <a:ext cx="1552162" cy="755352"/>
            <a:chOff x="359700" y="4031500"/>
            <a:chExt cx="2217375" cy="1079075"/>
          </a:xfrm>
        </p:grpSpPr>
        <p:sp>
          <p:nvSpPr>
            <p:cNvPr id="27" name="Google Shape;1710;p4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11;p4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Google Shape;1913;p42">
            <a:extLst>
              <a:ext uri="{FF2B5EF4-FFF2-40B4-BE49-F238E27FC236}">
                <a16:creationId xmlns:a16="http://schemas.microsoft.com/office/drawing/2014/main" id="{5767F77E-9623-24BC-7D4B-8DCC0D440491}"/>
              </a:ext>
            </a:extLst>
          </p:cNvPr>
          <p:cNvSpPr/>
          <p:nvPr/>
        </p:nvSpPr>
        <p:spPr>
          <a:xfrm rot="2165">
            <a:off x="737919" y="604430"/>
            <a:ext cx="1022287" cy="534223"/>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2A367C6-DEB1-1F6E-D0CC-D5E9504A3F11}"/>
                  </a:ext>
                </a:extLst>
              </p:cNvPr>
              <p:cNvSpPr txBox="1"/>
              <p:nvPr/>
            </p:nvSpPr>
            <p:spPr>
              <a:xfrm>
                <a:off x="999171" y="1255691"/>
                <a:ext cx="7145658" cy="3418243"/>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Tập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hợp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gồm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quả</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xảy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m:rPr>
                        <m:sty m:val="p"/>
                      </m:rPr>
                      <a:rPr lang="pt-BR" sz="2000" kern="100">
                        <a:effectLst/>
                        <a:latin typeface="Cambria Math" panose="02040503050406030204" pitchFamily="18" charset="0"/>
                        <a:ea typeface="Times New Roman" panose="02020603050405020304" pitchFamily="18" charset="0"/>
                        <a:cs typeface="Arial" panose="020B0604020202020204" pitchFamily="34" charset="0"/>
                      </a:rPr>
                      <m:t>Ω</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11;13;15;…;99</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tập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hợp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pt-BR" sz="2000" kern="100">
                        <a:effectLst/>
                        <a:latin typeface="Cambria Math" panose="02040503050406030204" pitchFamily="18" charset="0"/>
                        <a:ea typeface="Times New Roman" panose="02020603050405020304" pitchFamily="18" charset="0"/>
                        <a:cs typeface="Arial" panose="020B0604020202020204" pitchFamily="34" charset="0"/>
                      </a:rPr>
                      <m:t>Ω</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45</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quả</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thuận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𝐸</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27;45;63;81;99</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Do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5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quả</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thuận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𝑃</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𝐸</m:t>
                        </m:r>
                      </m:e>
                    </m:d>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5</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45</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9</m:t>
                        </m:r>
                      </m:den>
                    </m:f>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A2A367C6-DEB1-1F6E-D0CC-D5E9504A3F11}"/>
                  </a:ext>
                </a:extLst>
              </p:cNvPr>
              <p:cNvSpPr txBox="1">
                <a:spLocks noRot="1" noChangeAspect="1" noMove="1" noResize="1" noEditPoints="1" noAdjustHandles="1" noChangeArrowheads="1" noChangeShapeType="1" noTextEdit="1"/>
              </p:cNvSpPr>
              <p:nvPr/>
            </p:nvSpPr>
            <p:spPr>
              <a:xfrm>
                <a:off x="999171" y="1255691"/>
                <a:ext cx="7145658" cy="3418243"/>
              </a:xfrm>
              <a:prstGeom prst="rect">
                <a:avLst/>
              </a:prstGeom>
              <a:blipFill>
                <a:blip r:embed="rId2"/>
                <a:stretch>
                  <a:fillRect l="-939" r="-853" b="-178"/>
                </a:stretch>
              </a:blipFill>
            </p:spPr>
            <p:txBody>
              <a:bodyPr/>
              <a:lstStyle/>
              <a:p>
                <a:r>
                  <a:rPr lang="en-US">
                    <a:noFill/>
                  </a:rPr>
                  <a:t> </a:t>
                </a:r>
              </a:p>
            </p:txBody>
          </p:sp>
        </mc:Fallback>
      </mc:AlternateContent>
    </p:spTree>
    <p:extLst>
      <p:ext uri="{BB962C8B-B14F-4D97-AF65-F5344CB8AC3E}">
        <p14:creationId xmlns:p14="http://schemas.microsoft.com/office/powerpoint/2010/main" val="11675943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79" name="Google Shape;1379;p43"/>
          <p:cNvGrpSpPr/>
          <p:nvPr/>
        </p:nvGrpSpPr>
        <p:grpSpPr>
          <a:xfrm>
            <a:off x="8771942" y="770687"/>
            <a:ext cx="242585" cy="475038"/>
            <a:chOff x="6833975" y="3957025"/>
            <a:chExt cx="346550" cy="678625"/>
          </a:xfrm>
        </p:grpSpPr>
        <p:sp>
          <p:nvSpPr>
            <p:cNvPr id="1380" name="Google Shape;1380;p4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43"/>
          <p:cNvGrpSpPr/>
          <p:nvPr/>
        </p:nvGrpSpPr>
        <p:grpSpPr>
          <a:xfrm>
            <a:off x="760856" y="3662038"/>
            <a:ext cx="171833" cy="943110"/>
            <a:chOff x="6952525" y="2517050"/>
            <a:chExt cx="245475" cy="1347300"/>
          </a:xfrm>
        </p:grpSpPr>
        <p:sp>
          <p:nvSpPr>
            <p:cNvPr id="1387"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43"/>
          <p:cNvGrpSpPr/>
          <p:nvPr/>
        </p:nvGrpSpPr>
        <p:grpSpPr>
          <a:xfrm>
            <a:off x="80077" y="3181190"/>
            <a:ext cx="214917" cy="230335"/>
            <a:chOff x="424275" y="4593075"/>
            <a:chExt cx="307025" cy="329050"/>
          </a:xfrm>
        </p:grpSpPr>
        <p:sp>
          <p:nvSpPr>
            <p:cNvPr id="1404"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43"/>
          <p:cNvGrpSpPr/>
          <p:nvPr/>
        </p:nvGrpSpPr>
        <p:grpSpPr>
          <a:xfrm>
            <a:off x="8796679" y="424905"/>
            <a:ext cx="214918" cy="250565"/>
            <a:chOff x="6571050" y="2495000"/>
            <a:chExt cx="307025" cy="357950"/>
          </a:xfrm>
        </p:grpSpPr>
        <p:sp>
          <p:nvSpPr>
            <p:cNvPr id="1408"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Rounded Rectangle 100"/>
          <p:cNvSpPr/>
          <p:nvPr/>
        </p:nvSpPr>
        <p:spPr>
          <a:xfrm>
            <a:off x="760856" y="620940"/>
            <a:ext cx="1963361" cy="101235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dirty="0" err="1">
                <a:solidFill>
                  <a:srgbClr val="D97245"/>
                </a:solidFill>
                <a:latin typeface="Arial" panose="020B0604020202020204" pitchFamily="34" charset="0"/>
                <a:cs typeface="Arial" panose="020B0604020202020204" pitchFamily="34" charset="0"/>
              </a:rPr>
              <a:t>Luyện</a:t>
            </a:r>
            <a:r>
              <a:rPr lang="en-US" sz="2500" b="1" kern="1200" dirty="0">
                <a:solidFill>
                  <a:srgbClr val="D97245"/>
                </a:solidFill>
                <a:latin typeface="Arial" panose="020B0604020202020204" pitchFamily="34" charset="0"/>
                <a:cs typeface="Arial" panose="020B0604020202020204" pitchFamily="34" charset="0"/>
              </a:rPr>
              <a:t> </a:t>
            </a:r>
            <a:r>
              <a:rPr lang="en-US" sz="2500" b="1" kern="1200" dirty="0" err="1">
                <a:solidFill>
                  <a:srgbClr val="D97245"/>
                </a:solidFill>
                <a:latin typeface="Arial" panose="020B0604020202020204" pitchFamily="34" charset="0"/>
                <a:cs typeface="Arial" panose="020B0604020202020204" pitchFamily="34" charset="0"/>
              </a:rPr>
              <a:t>tập</a:t>
            </a:r>
            <a:r>
              <a:rPr lang="en-US" sz="2500" b="1" kern="1200" dirty="0">
                <a:solidFill>
                  <a:srgbClr val="D97245"/>
                </a:solidFill>
                <a:latin typeface="Arial" panose="020B0604020202020204" pitchFamily="34" charset="0"/>
                <a:cs typeface="Arial" panose="020B0604020202020204" pitchFamily="34" charset="0"/>
              </a:rPr>
              <a:t> </a:t>
            </a:r>
          </a:p>
          <a:p>
            <a:pPr lvl="0" algn="ctr" defTabSz="457200">
              <a:buClrTx/>
              <a:defRPr/>
            </a:pPr>
            <a:r>
              <a:rPr lang="en-US" sz="2500" b="1" kern="1200" dirty="0">
                <a:solidFill>
                  <a:srgbClr val="D97245"/>
                </a:solidFill>
                <a:latin typeface="Arial" panose="020B0604020202020204" pitchFamily="34" charset="0"/>
                <a:cs typeface="Arial" panose="020B0604020202020204" pitchFamily="34" charset="0"/>
              </a:rPr>
              <a:t>2</a:t>
            </a:r>
          </a:p>
        </p:txBody>
      </p:sp>
      <mc:AlternateContent xmlns:mc="http://schemas.openxmlformats.org/markup-compatibility/2006" xmlns:a14="http://schemas.microsoft.com/office/drawing/2010/main">
        <mc:Choice Requires="a14">
          <p:sp>
            <p:nvSpPr>
              <p:cNvPr id="102" name="Rectangle 101"/>
              <p:cNvSpPr/>
              <p:nvPr/>
            </p:nvSpPr>
            <p:spPr>
              <a:xfrm>
                <a:off x="2782729" y="395228"/>
                <a:ext cx="5743233" cy="1227965"/>
              </a:xfrm>
              <a:prstGeom prst="rect">
                <a:avLst/>
              </a:prstGeom>
            </p:spPr>
            <p:txBody>
              <a:bodyPr wrap="square">
                <a:spAutoFit/>
              </a:bodyPr>
              <a:lstStyle/>
              <a:p>
                <a:pPr defTabSz="457200">
                  <a:lnSpc>
                    <a:spcPct val="200000"/>
                  </a:lnSpc>
                  <a:buClrTx/>
                </a:pPr>
                <a:r>
                  <a:rPr lang="en-US" sz="2000" dirty="0">
                    <a:latin typeface="Arial" panose="020B0604020202020204" pitchFamily="34" charset="0"/>
                    <a:ea typeface="Times New Roman" panose="02020603050405020304" pitchFamily="18" charset="0"/>
                  </a:rPr>
                  <a:t>Trong </a:t>
                </a:r>
                <a:r>
                  <a:rPr lang="en-US" sz="2000" dirty="0" err="1">
                    <a:latin typeface="Arial" panose="020B0604020202020204" pitchFamily="34" charset="0"/>
                    <a:ea typeface="Times New Roman" panose="02020603050405020304" pitchFamily="18" charset="0"/>
                  </a:rPr>
                  <a:t>Hoạt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động</a:t>
                </a:r>
                <a:r>
                  <a:rPr lang="en-US" sz="2000" dirty="0">
                    <a:latin typeface="Arial" panose="020B0604020202020204" pitchFamily="34" charset="0"/>
                    <a:ea typeface="Times New Roman" panose="02020603050405020304" pitchFamily="18" charset="0"/>
                  </a:rPr>
                  <a:t> 2, </a:t>
                </a:r>
                <a:r>
                  <a:rPr lang="en-US" sz="2000" dirty="0" err="1">
                    <a:latin typeface="Arial" panose="020B0604020202020204" pitchFamily="34" charset="0"/>
                    <a:ea typeface="Times New Roman" panose="02020603050405020304" pitchFamily="18" charset="0"/>
                  </a:rPr>
                  <a:t>tính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xác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suất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biến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cố</a:t>
                </a:r>
                <a:r>
                  <a:rPr lang="en-US" sz="2000" dirty="0">
                    <a:latin typeface="Arial" panose="020B0604020202020204" pitchFamily="34" charset="0"/>
                    <a:ea typeface="Times New Roman" panose="02020603050405020304" pitchFamily="18" charset="0"/>
                  </a:rPr>
                  <a:t> </a:t>
                </a:r>
              </a:p>
              <a:p>
                <a:pPr defTabSz="457200">
                  <a:lnSpc>
                    <a:spcPct val="200000"/>
                  </a:lnSpc>
                  <a:buClrTx/>
                </a:pP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𝐷</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Chiếc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kim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chỉ</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quạt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nguyên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tố</a:t>
                </a:r>
                <a:r>
                  <a:rPr lang="en-US" sz="2000" dirty="0">
                    <a:latin typeface="Arial" panose="020B0604020202020204" pitchFamily="34" charset="0"/>
                    <a:ea typeface="Times New Roman" panose="02020603050405020304" pitchFamily="18" charset="0"/>
                  </a:rPr>
                  <a:t>”</a:t>
                </a:r>
                <a:endParaRPr lang="en-US" sz="1900" kern="1200" dirty="0">
                  <a:solidFill>
                    <a:sysClr val="windowText" lastClr="000000"/>
                  </a:solidFill>
                  <a:cs typeface="Arial" panose="020B0604020202020204" pitchFamily="34" charset="0"/>
                </a:endParaRPr>
              </a:p>
            </p:txBody>
          </p:sp>
        </mc:Choice>
        <mc:Fallback xmlns="">
          <p:sp>
            <p:nvSpPr>
              <p:cNvPr id="102" name="Rectangle 101"/>
              <p:cNvSpPr>
                <a:spLocks noRot="1" noChangeAspect="1" noMove="1" noResize="1" noEditPoints="1" noAdjustHandles="1" noChangeArrowheads="1" noChangeShapeType="1" noTextEdit="1"/>
              </p:cNvSpPr>
              <p:nvPr/>
            </p:nvSpPr>
            <p:spPr>
              <a:xfrm>
                <a:off x="2782729" y="395228"/>
                <a:ext cx="5743233" cy="1227965"/>
              </a:xfrm>
              <a:prstGeom prst="rect">
                <a:avLst/>
              </a:prstGeom>
              <a:blipFill>
                <a:blip r:embed="rId3"/>
                <a:stretch>
                  <a:fillRect l="-1060" r="-742" b="-8458"/>
                </a:stretch>
              </a:blipFill>
            </p:spPr>
            <p:txBody>
              <a:bodyPr/>
              <a:lstStyle/>
              <a:p>
                <a:r>
                  <a:rPr lang="en-US">
                    <a:noFill/>
                  </a:rPr>
                  <a:t> </a:t>
                </a:r>
              </a:p>
            </p:txBody>
          </p:sp>
        </mc:Fallback>
      </mc:AlternateContent>
      <p:sp>
        <p:nvSpPr>
          <p:cNvPr id="106" name="Google Shape;1913;p42"/>
          <p:cNvSpPr/>
          <p:nvPr/>
        </p:nvSpPr>
        <p:spPr>
          <a:xfrm rot="2165">
            <a:off x="4074611" y="215345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7" name="Rectangle 6"/>
              <p:cNvSpPr/>
              <p:nvPr/>
            </p:nvSpPr>
            <p:spPr>
              <a:xfrm>
                <a:off x="1335986" y="3001833"/>
                <a:ext cx="6472028" cy="1575560"/>
              </a:xfrm>
              <a:prstGeom prst="rect">
                <a:avLst/>
              </a:prstGeom>
            </p:spPr>
            <p:txBody>
              <a:bodyPr wrap="square">
                <a:spAutoFit/>
              </a:bodyPr>
              <a:lstStyle/>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Tập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hợp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Ω</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gồm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kết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quả</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xảy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ghi</a:t>
                </a:r>
                <a:r>
                  <a:rPr lang="en-US" sz="2000" dirty="0">
                    <a:latin typeface="Arial" panose="020B0604020202020204" pitchFamily="34" charset="0"/>
                    <a:ea typeface="Times New Roman" panose="02020603050405020304" pitchFamily="18" charset="0"/>
                    <a:cs typeface="Times New Roman" panose="02020603050405020304" pitchFamily="18" charset="0"/>
                  </a:rPr>
                  <a:t> ở </a:t>
                </a:r>
                <a:r>
                  <a:rPr lang="en-US" sz="20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quạt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chiếc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kim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chỉ</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khi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đĩa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dừng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Ω</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 {1; 2; 3; 4; 5; 6; 7; 8; 9; 10; 11; 12}.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335986" y="3001833"/>
                <a:ext cx="6472028" cy="1575560"/>
              </a:xfrm>
              <a:prstGeom prst="rect">
                <a:avLst/>
              </a:prstGeom>
              <a:blipFill>
                <a:blip r:embed="rId4"/>
                <a:stretch>
                  <a:fillRect l="-942" r="-1036" b="-5792"/>
                </a:stretch>
              </a:blipFill>
            </p:spPr>
            <p:txBody>
              <a:bodyPr/>
              <a:lstStyle/>
              <a:p>
                <a:r>
                  <a:rPr lang="en-US">
                    <a:noFill/>
                  </a:rPr>
                  <a:t> </a:t>
                </a:r>
              </a:p>
            </p:txBody>
          </p:sp>
        </mc:Fallback>
      </mc:AlternateContent>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anim calcmode="lin" valueType="num">
                                      <p:cBhvr>
                                        <p:cTn id="8" dur="500" fill="hold"/>
                                        <p:tgtEl>
                                          <p:spTgt spid="101"/>
                                        </p:tgtEl>
                                        <p:attrNameLst>
                                          <p:attrName>ppt_x</p:attrName>
                                        </p:attrNameLst>
                                      </p:cBhvr>
                                      <p:tavLst>
                                        <p:tav tm="0">
                                          <p:val>
                                            <p:strVal val="#ppt_x"/>
                                          </p:val>
                                        </p:tav>
                                        <p:tav tm="100000">
                                          <p:val>
                                            <p:strVal val="#ppt_x"/>
                                          </p:val>
                                        </p:tav>
                                      </p:tavLst>
                                    </p:anim>
                                    <p:anim calcmode="lin" valueType="num">
                                      <p:cBhvr>
                                        <p:cTn id="9" dur="500" fill="hold"/>
                                        <p:tgtEl>
                                          <p:spTgt spid="10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anim calcmode="lin" valueType="num">
                                      <p:cBhvr>
                                        <p:cTn id="13" dur="500" fill="hold"/>
                                        <p:tgtEl>
                                          <p:spTgt spid="102"/>
                                        </p:tgtEl>
                                        <p:attrNameLst>
                                          <p:attrName>ppt_x</p:attrName>
                                        </p:attrNameLst>
                                      </p:cBhvr>
                                      <p:tavLst>
                                        <p:tav tm="0">
                                          <p:val>
                                            <p:strVal val="#ppt_x"/>
                                          </p:val>
                                        </p:tav>
                                        <p:tav tm="100000">
                                          <p:val>
                                            <p:strVal val="#ppt_x"/>
                                          </p:val>
                                        </p:tav>
                                      </p:tavLst>
                                    </p:anim>
                                    <p:anim calcmode="lin" valueType="num">
                                      <p:cBhvr>
                                        <p:cTn id="14" dur="5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barn(inVertical)">
                                      <p:cBhvr>
                                        <p:cTn id="19" dur="500"/>
                                        <p:tgtEl>
                                          <p:spTgt spid="1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p:bldP spid="10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79" name="Google Shape;1379;p43"/>
          <p:cNvGrpSpPr/>
          <p:nvPr/>
        </p:nvGrpSpPr>
        <p:grpSpPr>
          <a:xfrm>
            <a:off x="8771942" y="770687"/>
            <a:ext cx="242585" cy="475038"/>
            <a:chOff x="6833975" y="3957025"/>
            <a:chExt cx="346550" cy="678625"/>
          </a:xfrm>
        </p:grpSpPr>
        <p:sp>
          <p:nvSpPr>
            <p:cNvPr id="1380" name="Google Shape;1380;p4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43"/>
          <p:cNvGrpSpPr/>
          <p:nvPr/>
        </p:nvGrpSpPr>
        <p:grpSpPr>
          <a:xfrm>
            <a:off x="760856" y="3662038"/>
            <a:ext cx="171833" cy="943110"/>
            <a:chOff x="6952525" y="2517050"/>
            <a:chExt cx="245475" cy="1347300"/>
          </a:xfrm>
        </p:grpSpPr>
        <p:sp>
          <p:nvSpPr>
            <p:cNvPr id="1387"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43"/>
          <p:cNvGrpSpPr/>
          <p:nvPr/>
        </p:nvGrpSpPr>
        <p:grpSpPr>
          <a:xfrm>
            <a:off x="80077" y="3181190"/>
            <a:ext cx="214917" cy="230335"/>
            <a:chOff x="424275" y="4593075"/>
            <a:chExt cx="307025" cy="329050"/>
          </a:xfrm>
        </p:grpSpPr>
        <p:sp>
          <p:nvSpPr>
            <p:cNvPr id="1404"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43"/>
          <p:cNvGrpSpPr/>
          <p:nvPr/>
        </p:nvGrpSpPr>
        <p:grpSpPr>
          <a:xfrm>
            <a:off x="8796679" y="424905"/>
            <a:ext cx="214918" cy="250565"/>
            <a:chOff x="6571050" y="2495000"/>
            <a:chExt cx="307025" cy="357950"/>
          </a:xfrm>
        </p:grpSpPr>
        <p:sp>
          <p:nvSpPr>
            <p:cNvPr id="1408"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Rounded Rectangle 100"/>
          <p:cNvSpPr/>
          <p:nvPr/>
        </p:nvSpPr>
        <p:spPr>
          <a:xfrm>
            <a:off x="760856" y="620940"/>
            <a:ext cx="1963361" cy="101235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dirty="0" err="1">
                <a:solidFill>
                  <a:srgbClr val="D97245"/>
                </a:solidFill>
                <a:latin typeface="Arial" panose="020B0604020202020204" pitchFamily="34" charset="0"/>
                <a:cs typeface="Arial" panose="020B0604020202020204" pitchFamily="34" charset="0"/>
              </a:rPr>
              <a:t>Luyện</a:t>
            </a:r>
            <a:r>
              <a:rPr lang="en-US" sz="2500" b="1" kern="1200" dirty="0">
                <a:solidFill>
                  <a:srgbClr val="D97245"/>
                </a:solidFill>
                <a:latin typeface="Arial" panose="020B0604020202020204" pitchFamily="34" charset="0"/>
                <a:cs typeface="Arial" panose="020B0604020202020204" pitchFamily="34" charset="0"/>
              </a:rPr>
              <a:t> </a:t>
            </a:r>
            <a:r>
              <a:rPr lang="en-US" sz="2500" b="1" kern="1200" dirty="0" err="1">
                <a:solidFill>
                  <a:srgbClr val="D97245"/>
                </a:solidFill>
                <a:latin typeface="Arial" panose="020B0604020202020204" pitchFamily="34" charset="0"/>
                <a:cs typeface="Arial" panose="020B0604020202020204" pitchFamily="34" charset="0"/>
              </a:rPr>
              <a:t>tập</a:t>
            </a:r>
            <a:r>
              <a:rPr lang="en-US" sz="2500" b="1" kern="1200" dirty="0">
                <a:solidFill>
                  <a:srgbClr val="D97245"/>
                </a:solidFill>
                <a:latin typeface="Arial" panose="020B0604020202020204" pitchFamily="34" charset="0"/>
                <a:cs typeface="Arial" panose="020B0604020202020204" pitchFamily="34" charset="0"/>
              </a:rPr>
              <a:t> </a:t>
            </a:r>
          </a:p>
          <a:p>
            <a:pPr lvl="0" algn="ctr" defTabSz="457200">
              <a:buClrTx/>
              <a:defRPr/>
            </a:pPr>
            <a:r>
              <a:rPr lang="en-US" sz="2500" b="1" kern="1200" dirty="0">
                <a:solidFill>
                  <a:srgbClr val="D97245"/>
                </a:solidFill>
                <a:latin typeface="Arial" panose="020B0604020202020204" pitchFamily="34" charset="0"/>
                <a:cs typeface="Arial" panose="020B0604020202020204" pitchFamily="34" charset="0"/>
              </a:rPr>
              <a:t>2</a:t>
            </a:r>
          </a:p>
        </p:txBody>
      </p:sp>
      <mc:AlternateContent xmlns:mc="http://schemas.openxmlformats.org/markup-compatibility/2006" xmlns:a14="http://schemas.microsoft.com/office/drawing/2010/main">
        <mc:Choice Requires="a14">
          <p:sp>
            <p:nvSpPr>
              <p:cNvPr id="102" name="Rectangle 101"/>
              <p:cNvSpPr/>
              <p:nvPr/>
            </p:nvSpPr>
            <p:spPr>
              <a:xfrm>
                <a:off x="2782729" y="395228"/>
                <a:ext cx="5743233" cy="1227965"/>
              </a:xfrm>
              <a:prstGeom prst="rect">
                <a:avLst/>
              </a:prstGeom>
            </p:spPr>
            <p:txBody>
              <a:bodyPr wrap="square">
                <a:spAutoFit/>
              </a:bodyPr>
              <a:lstStyle/>
              <a:p>
                <a:pPr defTabSz="457200">
                  <a:lnSpc>
                    <a:spcPct val="200000"/>
                  </a:lnSpc>
                  <a:buClrTx/>
                </a:pPr>
                <a:r>
                  <a:rPr lang="en-US" sz="2000" dirty="0">
                    <a:latin typeface="Arial" panose="020B0604020202020204" pitchFamily="34" charset="0"/>
                    <a:ea typeface="Times New Roman" panose="02020603050405020304" pitchFamily="18" charset="0"/>
                  </a:rPr>
                  <a:t>Trong </a:t>
                </a:r>
                <a:r>
                  <a:rPr lang="en-US" sz="2000" dirty="0" err="1">
                    <a:latin typeface="Arial" panose="020B0604020202020204" pitchFamily="34" charset="0"/>
                    <a:ea typeface="Times New Roman" panose="02020603050405020304" pitchFamily="18" charset="0"/>
                  </a:rPr>
                  <a:t>Hoạt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động</a:t>
                </a:r>
                <a:r>
                  <a:rPr lang="en-US" sz="2000" dirty="0">
                    <a:latin typeface="Arial" panose="020B0604020202020204" pitchFamily="34" charset="0"/>
                    <a:ea typeface="Times New Roman" panose="02020603050405020304" pitchFamily="18" charset="0"/>
                  </a:rPr>
                  <a:t> 2, </a:t>
                </a:r>
                <a:r>
                  <a:rPr lang="en-US" sz="2000" dirty="0" err="1">
                    <a:latin typeface="Arial" panose="020B0604020202020204" pitchFamily="34" charset="0"/>
                    <a:ea typeface="Times New Roman" panose="02020603050405020304" pitchFamily="18" charset="0"/>
                  </a:rPr>
                  <a:t>tính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xác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suất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biến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cố</a:t>
                </a:r>
                <a:r>
                  <a:rPr lang="en-US" sz="2000" dirty="0">
                    <a:latin typeface="Arial" panose="020B0604020202020204" pitchFamily="34" charset="0"/>
                    <a:ea typeface="Times New Roman" panose="02020603050405020304" pitchFamily="18" charset="0"/>
                  </a:rPr>
                  <a:t> </a:t>
                </a:r>
              </a:p>
              <a:p>
                <a:pPr defTabSz="457200">
                  <a:lnSpc>
                    <a:spcPct val="200000"/>
                  </a:lnSpc>
                  <a:buClrTx/>
                </a:pP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𝐷</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Chiếc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kim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chỉ</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quạt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ghi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số</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nguyên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tố</a:t>
                </a:r>
                <a:r>
                  <a:rPr lang="en-US" sz="2000" dirty="0">
                    <a:latin typeface="Arial" panose="020B0604020202020204" pitchFamily="34" charset="0"/>
                    <a:ea typeface="Times New Roman" panose="02020603050405020304" pitchFamily="18" charset="0"/>
                  </a:rPr>
                  <a:t>”</a:t>
                </a:r>
                <a:endParaRPr lang="en-US" sz="1900" kern="1200" dirty="0">
                  <a:solidFill>
                    <a:sysClr val="windowText" lastClr="000000"/>
                  </a:solidFill>
                  <a:cs typeface="Arial" panose="020B0604020202020204" pitchFamily="34" charset="0"/>
                </a:endParaRPr>
              </a:p>
            </p:txBody>
          </p:sp>
        </mc:Choice>
        <mc:Fallback xmlns="">
          <p:sp>
            <p:nvSpPr>
              <p:cNvPr id="102" name="Rectangle 101"/>
              <p:cNvSpPr>
                <a:spLocks noRot="1" noChangeAspect="1" noMove="1" noResize="1" noEditPoints="1" noAdjustHandles="1" noChangeArrowheads="1" noChangeShapeType="1" noTextEdit="1"/>
              </p:cNvSpPr>
              <p:nvPr/>
            </p:nvSpPr>
            <p:spPr>
              <a:xfrm>
                <a:off x="2782729" y="395228"/>
                <a:ext cx="5743233" cy="1227965"/>
              </a:xfrm>
              <a:prstGeom prst="rect">
                <a:avLst/>
              </a:prstGeom>
              <a:blipFill>
                <a:blip r:embed="rId3"/>
                <a:stretch>
                  <a:fillRect l="-1060" r="-742" b="-8458"/>
                </a:stretch>
              </a:blipFill>
            </p:spPr>
            <p:txBody>
              <a:bodyPr/>
              <a:lstStyle/>
              <a:p>
                <a:r>
                  <a:rPr lang="en-US">
                    <a:noFill/>
                  </a:rPr>
                  <a:t> </a:t>
                </a:r>
              </a:p>
            </p:txBody>
          </p:sp>
        </mc:Fallback>
      </mc:AlternateContent>
      <p:sp>
        <p:nvSpPr>
          <p:cNvPr id="106" name="Google Shape;1913;p42"/>
          <p:cNvSpPr/>
          <p:nvPr/>
        </p:nvSpPr>
        <p:spPr>
          <a:xfrm rot="2165">
            <a:off x="3985401" y="1856785"/>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29E843F-E2B6-9A1B-4981-FC6A38DC4A46}"/>
                  </a:ext>
                </a:extLst>
              </p:cNvPr>
              <p:cNvSpPr txBox="1"/>
              <p:nvPr/>
            </p:nvSpPr>
            <p:spPr>
              <a:xfrm>
                <a:off x="1004941" y="2315363"/>
                <a:ext cx="7504126" cy="2389693"/>
              </a:xfrm>
              <a:prstGeom prst="rect">
                <a:avLst/>
              </a:prstGeom>
              <a:noFill/>
            </p:spPr>
            <p:txBody>
              <a:bodyPr wrap="square">
                <a:spAutoFit/>
              </a:bodyPr>
              <a:lstStyle/>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Ta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thấy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quả</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xảy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phép</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thử</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“Quay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đĩa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lần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khả</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năng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5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quả</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thuận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lợi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𝐷</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2; 3; 5; 7; 11.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𝑃</m:t>
                    </m:r>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𝐷</m:t>
                        </m:r>
                      </m:e>
                    </m:d>
                    <m:r>
                      <a:rPr lang="en-US"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a:effectLst/>
                            <a:latin typeface="Cambria Math" panose="02040503050406030204" pitchFamily="18" charset="0"/>
                            <a:ea typeface="Times New Roman" panose="02020603050405020304" pitchFamily="18" charset="0"/>
                            <a:cs typeface="Arial" panose="020B0604020202020204" pitchFamily="34" charset="0"/>
                          </a:rPr>
                          <m:t>5</m:t>
                        </m:r>
                      </m:num>
                      <m:den>
                        <m:r>
                          <a:rPr lang="en-US" sz="2000" i="1">
                            <a:effectLst/>
                            <a:latin typeface="Cambria Math" panose="02040503050406030204" pitchFamily="18" charset="0"/>
                            <a:ea typeface="Times New Roman" panose="02020603050405020304" pitchFamily="18" charset="0"/>
                            <a:cs typeface="Arial" panose="020B0604020202020204" pitchFamily="34" charset="0"/>
                          </a:rPr>
                          <m:t>12</m:t>
                        </m:r>
                      </m:den>
                    </m:f>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229E843F-E2B6-9A1B-4981-FC6A38DC4A46}"/>
                  </a:ext>
                </a:extLst>
              </p:cNvPr>
              <p:cNvSpPr txBox="1">
                <a:spLocks noRot="1" noChangeAspect="1" noMove="1" noResize="1" noEditPoints="1" noAdjustHandles="1" noChangeArrowheads="1" noChangeShapeType="1" noTextEdit="1"/>
              </p:cNvSpPr>
              <p:nvPr/>
            </p:nvSpPr>
            <p:spPr>
              <a:xfrm>
                <a:off x="1004941" y="2315363"/>
                <a:ext cx="7504126" cy="2389693"/>
              </a:xfrm>
              <a:prstGeom prst="rect">
                <a:avLst/>
              </a:prstGeom>
              <a:blipFill>
                <a:blip r:embed="rId4"/>
                <a:stretch>
                  <a:fillRect l="-894" r="-812" b="-765"/>
                </a:stretch>
              </a:blipFill>
            </p:spPr>
            <p:txBody>
              <a:bodyPr/>
              <a:lstStyle/>
              <a:p>
                <a:r>
                  <a:rPr lang="en-US">
                    <a:noFill/>
                  </a:rPr>
                  <a:t> </a:t>
                </a:r>
              </a:p>
            </p:txBody>
          </p:sp>
        </mc:Fallback>
      </mc:AlternateContent>
    </p:spTree>
    <p:extLst>
      <p:ext uri="{BB962C8B-B14F-4D97-AF65-F5344CB8AC3E}">
        <p14:creationId xmlns:p14="http://schemas.microsoft.com/office/powerpoint/2010/main" val="23896744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51" name="Google Shape;2851;p64"/>
          <p:cNvGrpSpPr/>
          <p:nvPr/>
        </p:nvGrpSpPr>
        <p:grpSpPr>
          <a:xfrm>
            <a:off x="97099" y="2871931"/>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64"/>
          <p:cNvGrpSpPr/>
          <p:nvPr/>
        </p:nvGrpSpPr>
        <p:grpSpPr>
          <a:xfrm>
            <a:off x="8753232" y="1651608"/>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0" name="Google Shape;2910;p64"/>
          <p:cNvGrpSpPr/>
          <p:nvPr/>
        </p:nvGrpSpPr>
        <p:grpSpPr>
          <a:xfrm>
            <a:off x="8697128" y="2054366"/>
            <a:ext cx="346832" cy="1809080"/>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Rounded Rectangle 115"/>
          <p:cNvSpPr/>
          <p:nvPr/>
        </p:nvSpPr>
        <p:spPr>
          <a:xfrm>
            <a:off x="3421856" y="179613"/>
            <a:ext cx="2349793"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3</a:t>
            </a:r>
          </a:p>
        </p:txBody>
      </p:sp>
      <p:sp>
        <p:nvSpPr>
          <p:cNvPr id="3" name="TextBox 2">
            <a:extLst>
              <a:ext uri="{FF2B5EF4-FFF2-40B4-BE49-F238E27FC236}">
                <a16:creationId xmlns:a16="http://schemas.microsoft.com/office/drawing/2014/main" id="{46F7B8CE-8430-4242-5895-0B5C48ADB8E2}"/>
              </a:ext>
            </a:extLst>
          </p:cNvPr>
          <p:cNvSpPr txBox="1"/>
          <p:nvPr/>
        </p:nvSpPr>
        <p:spPr>
          <a:xfrm>
            <a:off x="657816" y="623109"/>
            <a:ext cx="7773969" cy="4197624"/>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Nền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ẩm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Việt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Nam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cao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hút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nhiều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người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sành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ăn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nước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quốc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16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món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ngon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đặc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sắc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tỉnh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thành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chọn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như</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cốm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Vòng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(Hà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Nội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chả</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mực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Quảng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Ninh), bánh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đậu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xanh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bún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cay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Phòng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đồi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Yên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Bắc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Giang),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nộm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da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trâu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La),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thắng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Cai),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lươn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An),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cơm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Huế</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mực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nhảy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(Hà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Tĩnh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bánh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mì</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Hội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An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Quảng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Nam),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sủi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cảo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(Thành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Hồ</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Chí Minh), bánh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canh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Bàng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Tây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Ninh),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lóc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nướng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cơm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dừa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Tre),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gỏi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Kiên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Giang).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oogle Shape;219;p3">
            <a:extLst>
              <a:ext uri="{FF2B5EF4-FFF2-40B4-BE49-F238E27FC236}">
                <a16:creationId xmlns:a16="http://schemas.microsoft.com/office/drawing/2014/main" id="{9CFB5C2A-18E7-F72A-270E-D347FAB5F249}"/>
              </a:ext>
            </a:extLst>
          </p:cNvPr>
          <p:cNvPicPr preferRelativeResize="0"/>
          <p:nvPr/>
        </p:nvPicPr>
        <p:blipFill rotWithShape="1">
          <a:blip r:embed="rId3">
            <a:alphaModFix/>
          </a:blip>
          <a:srcRect/>
          <a:stretch/>
        </p:blipFill>
        <p:spPr>
          <a:xfrm>
            <a:off x="7217229" y="4785043"/>
            <a:ext cx="1820636" cy="382950"/>
          </a:xfrm>
          <a:prstGeom prst="rect">
            <a:avLst/>
          </a:prstGeom>
          <a:noFill/>
          <a:ln>
            <a:noFill/>
          </a:ln>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anim calcmode="lin" valueType="num">
                                      <p:cBhvr>
                                        <p:cTn id="8" dur="500" fill="hold"/>
                                        <p:tgtEl>
                                          <p:spTgt spid="116"/>
                                        </p:tgtEl>
                                        <p:attrNameLst>
                                          <p:attrName>ppt_x</p:attrName>
                                        </p:attrNameLst>
                                      </p:cBhvr>
                                      <p:tavLst>
                                        <p:tav tm="0">
                                          <p:val>
                                            <p:strVal val="#ppt_x"/>
                                          </p:val>
                                        </p:tav>
                                        <p:tav tm="100000">
                                          <p:val>
                                            <p:strVal val="#ppt_x"/>
                                          </p:val>
                                        </p:tav>
                                      </p:tavLst>
                                    </p:anim>
                                    <p:anim calcmode="lin" valueType="num">
                                      <p:cBhvr>
                                        <p:cTn id="9" dur="5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51" name="Google Shape;2851;p64"/>
          <p:cNvGrpSpPr/>
          <p:nvPr/>
        </p:nvGrpSpPr>
        <p:grpSpPr>
          <a:xfrm>
            <a:off x="97099" y="2871931"/>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64"/>
          <p:cNvGrpSpPr/>
          <p:nvPr/>
        </p:nvGrpSpPr>
        <p:grpSpPr>
          <a:xfrm>
            <a:off x="8753232" y="1651608"/>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0" name="Google Shape;2910;p64"/>
          <p:cNvGrpSpPr/>
          <p:nvPr/>
        </p:nvGrpSpPr>
        <p:grpSpPr>
          <a:xfrm>
            <a:off x="8697128" y="2054366"/>
            <a:ext cx="346832" cy="1809080"/>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6F7B8CE-8430-4242-5895-0B5C48ADB8E2}"/>
                  </a:ext>
                </a:extLst>
              </p:cNvPr>
              <p:cNvSpPr txBox="1"/>
              <p:nvPr/>
            </p:nvSpPr>
            <p:spPr>
              <a:xfrm>
                <a:off x="685015" y="267796"/>
                <a:ext cx="7773969" cy="2658741"/>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Chọn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nhiên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món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16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món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ngon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suất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𝑆</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Món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ngon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chọn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miền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Bắc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𝑇</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Món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ngon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chọn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miền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Trung”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𝑈</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Món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ngon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chọn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miền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Nam”</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46F7B8CE-8430-4242-5895-0B5C48ADB8E2}"/>
                  </a:ext>
                </a:extLst>
              </p:cNvPr>
              <p:cNvSpPr txBox="1">
                <a:spLocks noRot="1" noChangeAspect="1" noMove="1" noResize="1" noEditPoints="1" noAdjustHandles="1" noChangeArrowheads="1" noChangeShapeType="1" noTextEdit="1"/>
              </p:cNvSpPr>
              <p:nvPr/>
            </p:nvSpPr>
            <p:spPr>
              <a:xfrm>
                <a:off x="685015" y="267796"/>
                <a:ext cx="7773969" cy="2658741"/>
              </a:xfrm>
              <a:prstGeom prst="rect">
                <a:avLst/>
              </a:prstGeom>
              <a:blipFill>
                <a:blip r:embed="rId3"/>
                <a:stretch>
                  <a:fillRect l="-784" r="-784" b="-298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CCE6881-0B35-0124-DF91-EF1E1FC7D639}"/>
              </a:ext>
            </a:extLst>
          </p:cNvPr>
          <p:cNvSpPr txBox="1"/>
          <p:nvPr/>
        </p:nvSpPr>
        <p:spPr>
          <a:xfrm>
            <a:off x="1484117" y="3115079"/>
            <a:ext cx="7036029" cy="1575560"/>
          </a:xfrm>
          <a:prstGeom prst="rect">
            <a:avLst/>
          </a:prstGeom>
          <a:noFill/>
        </p:spPr>
        <p:txBody>
          <a:bodyPr wrap="square">
            <a:spAutoFit/>
          </a:bodyPr>
          <a:lstStyle/>
          <a:p>
            <a:pPr algn="just">
              <a:lnSpc>
                <a:spcPct val="150000"/>
              </a:lnSpc>
              <a:spcBef>
                <a:spcPts val="600"/>
              </a:spcBef>
              <a:spcAft>
                <a:spcPts val="600"/>
              </a:spcAf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Xét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phép</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thử</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Chọn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ngẫu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nhiên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món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16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món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Ta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thấy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quả</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xảy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phép</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thử</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khả</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năng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16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cách</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chọn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món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16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món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Google Shape;1913;p42">
            <a:extLst>
              <a:ext uri="{FF2B5EF4-FFF2-40B4-BE49-F238E27FC236}">
                <a16:creationId xmlns:a16="http://schemas.microsoft.com/office/drawing/2014/main" id="{11755230-40F2-CDB3-8DD7-7CFB89F554C9}"/>
              </a:ext>
            </a:extLst>
          </p:cNvPr>
          <p:cNvSpPr/>
          <p:nvPr/>
        </p:nvSpPr>
        <p:spPr>
          <a:xfrm rot="2165">
            <a:off x="432273" y="3088226"/>
            <a:ext cx="1103955" cy="53337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790518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51" name="Google Shape;2851;p64"/>
          <p:cNvGrpSpPr/>
          <p:nvPr/>
        </p:nvGrpSpPr>
        <p:grpSpPr>
          <a:xfrm>
            <a:off x="97099" y="2871931"/>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64"/>
          <p:cNvGrpSpPr/>
          <p:nvPr/>
        </p:nvGrpSpPr>
        <p:grpSpPr>
          <a:xfrm>
            <a:off x="8753232" y="1651608"/>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0" name="Google Shape;2910;p64"/>
          <p:cNvGrpSpPr/>
          <p:nvPr/>
        </p:nvGrpSpPr>
        <p:grpSpPr>
          <a:xfrm>
            <a:off x="8697128" y="2054366"/>
            <a:ext cx="346832" cy="1809080"/>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913;p42"/>
          <p:cNvSpPr/>
          <p:nvPr/>
        </p:nvSpPr>
        <p:spPr>
          <a:xfrm rot="2165">
            <a:off x="671763" y="501160"/>
            <a:ext cx="1103955" cy="53337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9" name="Rectangle 8"/>
              <p:cNvSpPr/>
              <p:nvPr/>
            </p:nvSpPr>
            <p:spPr>
              <a:xfrm>
                <a:off x="803611" y="1291389"/>
                <a:ext cx="7536777" cy="3230243"/>
              </a:xfrm>
              <a:prstGeom prst="rect">
                <a:avLst/>
              </a:prstGeom>
            </p:spPr>
            <p:txBody>
              <a:bodyPr wrap="square">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tỉnh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thành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miền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Bắc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Hà </a:t>
                </a:r>
                <a:r>
                  <a:rPr lang="en-US" sz="2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Quảng</a:t>
                </a:r>
                <a:r>
                  <a:rPr lang="en-US" sz="2000" dirty="0">
                    <a:latin typeface="Arial" panose="020B0604020202020204" pitchFamily="34" charset="0"/>
                    <a:ea typeface="Times New Roman" panose="02020603050405020304" pitchFamily="18" charset="0"/>
                    <a:cs typeface="Times New Roman" panose="02020603050405020304" pitchFamily="18" charset="0"/>
                  </a:rPr>
                  <a:t> Ninh, </a:t>
                </a:r>
                <a:r>
                  <a:rPr lang="en-US" sz="2000" dirty="0" err="1">
                    <a:latin typeface="Arial" panose="020B0604020202020204" pitchFamily="34" charset="0"/>
                    <a:ea typeface="Times New Roman" panose="02020603050405020304" pitchFamily="18" charset="0"/>
                    <a:cs typeface="Times New Roman" panose="02020603050405020304" pitchFamily="18" charset="0"/>
                  </a:rPr>
                  <a:t>Hải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Dương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Hải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Phòng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Bắc</a:t>
                </a:r>
                <a:r>
                  <a:rPr lang="en-US" sz="2000" dirty="0">
                    <a:latin typeface="Arial" panose="020B0604020202020204" pitchFamily="34" charset="0"/>
                    <a:ea typeface="Times New Roman" panose="02020603050405020304" pitchFamily="18" charset="0"/>
                    <a:cs typeface="Times New Roman" panose="02020603050405020304" pitchFamily="18" charset="0"/>
                  </a:rPr>
                  <a:t> Giang, </a:t>
                </a:r>
                <a:r>
                  <a:rPr lang="en-US" sz="2000" dirty="0" err="1">
                    <a:latin typeface="Arial" panose="020B0604020202020204" pitchFamily="34" charset="0"/>
                    <a:ea typeface="Times New Roman" panose="02020603050405020304" pitchFamily="18" charset="0"/>
                    <a:cs typeface="Times New Roman" panose="02020603050405020304" pitchFamily="18" charset="0"/>
                  </a:rPr>
                  <a:t>Sơn</a:t>
                </a:r>
                <a:r>
                  <a:rPr lang="en-US" sz="2000" dirty="0">
                    <a:latin typeface="Arial" panose="020B0604020202020204" pitchFamily="34" charset="0"/>
                    <a:ea typeface="Times New Roman" panose="02020603050405020304" pitchFamily="18" charset="0"/>
                    <a:cs typeface="Times New Roman" panose="02020603050405020304" pitchFamily="18" charset="0"/>
                  </a:rPr>
                  <a:t> La,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Lào</a:t>
                </a:r>
                <a:r>
                  <a:rPr lang="en-US" sz="2000" dirty="0">
                    <a:latin typeface="Arial" panose="020B0604020202020204" pitchFamily="34" charset="0"/>
                    <a:ea typeface="Times New Roman" panose="02020603050405020304" pitchFamily="18" charset="0"/>
                    <a:cs typeface="Times New Roman" panose="02020603050405020304" pitchFamily="18" charset="0"/>
                  </a:rPr>
                  <a:t> Cai.</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Do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7 </a:t>
                </a:r>
                <a:r>
                  <a:rPr lang="en-US" sz="2000" dirty="0" err="1">
                    <a:latin typeface="Arial" panose="020B0604020202020204" pitchFamily="34" charset="0"/>
                    <a:ea typeface="Times New Roman" panose="02020603050405020304" pitchFamily="18" charset="0"/>
                    <a:cs typeface="Times New Roman" panose="02020603050405020304" pitchFamily="18" charset="0"/>
                  </a:rPr>
                  <a:t>kết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quả</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thuận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lợi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biến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cố</a:t>
                </a:r>
                <a:r>
                  <a:rPr lang="en-US" sz="2000" dirty="0">
                    <a:latin typeface="Arial" panose="020B0604020202020204" pitchFamily="34" charset="0"/>
                    <a:ea typeface="Times New Roman" panose="02020603050405020304" pitchFamily="18" charset="0"/>
                    <a:cs typeface="Times New Roman" panose="02020603050405020304" pitchFamily="18" charset="0"/>
                  </a:rPr>
                  <a:t> S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cốm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Vòng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chả</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mực</a:t>
                </a:r>
                <a:r>
                  <a:rPr lang="en-US" sz="2000" dirty="0">
                    <a:latin typeface="Arial" panose="020B0604020202020204" pitchFamily="34" charset="0"/>
                    <a:ea typeface="Times New Roman" panose="02020603050405020304" pitchFamily="18" charset="0"/>
                    <a:cs typeface="Times New Roman" panose="02020603050405020304" pitchFamily="18" charset="0"/>
                  </a:rPr>
                  <a:t>, bánh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đậu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xanh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bún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a:t>
                </a:r>
                <a:r>
                  <a:rPr lang="en-US" sz="2000" dirty="0">
                    <a:latin typeface="Arial" panose="020B0604020202020204" pitchFamily="34" charset="0"/>
                    <a:ea typeface="Times New Roman" panose="02020603050405020304" pitchFamily="18" charset="0"/>
                    <a:cs typeface="Times New Roman" panose="02020603050405020304" pitchFamily="18" charset="0"/>
                  </a:rPr>
                  <a:t> cay, </a:t>
                </a:r>
                <a:r>
                  <a:rPr lang="en-US" sz="2000" dirty="0" err="1">
                    <a:latin typeface="Arial" panose="020B0604020202020204" pitchFamily="34" charset="0"/>
                    <a:ea typeface="Times New Roman" panose="02020603050405020304" pitchFamily="18" charset="0"/>
                    <a:cs typeface="Times New Roman" panose="02020603050405020304" pitchFamily="18" charset="0"/>
                  </a:rPr>
                  <a:t>gà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đồi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Yên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Thê</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nộm</a:t>
                </a:r>
                <a:r>
                  <a:rPr lang="en-US" sz="2000" dirty="0">
                    <a:latin typeface="Arial" panose="020B0604020202020204" pitchFamily="34" charset="0"/>
                    <a:ea typeface="Times New Roman" panose="02020603050405020304" pitchFamily="18" charset="0"/>
                    <a:cs typeface="Times New Roman" panose="02020603050405020304" pitchFamily="18" charset="0"/>
                  </a:rPr>
                  <a:t> da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trâu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thắng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cố</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000" dirty="0" err="1">
                    <a:latin typeface="Arial" panose="020B0604020202020204" pitchFamily="34" charset="0"/>
                    <a:ea typeface="Times New Roman" panose="02020603050405020304" pitchFamily="18" charset="0"/>
                  </a:rPr>
                  <a:t>Vậy</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𝑃</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𝑆</m:t>
                        </m:r>
                      </m:e>
                    </m:d>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7</m:t>
                        </m:r>
                      </m:num>
                      <m:den>
                        <m:r>
                          <a:rPr lang="en-US" sz="2000" i="1">
                            <a:latin typeface="Cambria Math" panose="02040503050406030204" pitchFamily="18" charset="0"/>
                            <a:ea typeface="Times New Roman" panose="02020603050405020304" pitchFamily="18" charset="0"/>
                            <a:cs typeface="Arial" panose="020B0604020202020204" pitchFamily="34" charset="0"/>
                          </a:rPr>
                          <m:t>16</m:t>
                        </m:r>
                      </m:den>
                    </m:f>
                  </m:oMath>
                </a14:m>
                <a:r>
                  <a:rPr lang="en-US" sz="2000" dirty="0">
                    <a:latin typeface="Arial" panose="020B0604020202020204" pitchFamily="34" charset="0"/>
                    <a:ea typeface="Times New Roman" panose="02020603050405020304" pitchFamily="18" charset="0"/>
                  </a:rPr>
                  <a:t>.</a:t>
                </a:r>
                <a:endParaRPr lang="en-US" sz="1900" dirty="0">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803611" y="1291389"/>
                <a:ext cx="7536777" cy="3230243"/>
              </a:xfrm>
              <a:prstGeom prst="rect">
                <a:avLst/>
              </a:prstGeom>
              <a:blipFill>
                <a:blip r:embed="rId3"/>
                <a:stretch>
                  <a:fillRect l="-890" r="-809" b="-377"/>
                </a:stretch>
              </a:blipFill>
            </p:spPr>
            <p:txBody>
              <a:bodyPr/>
              <a:lstStyle/>
              <a:p>
                <a:r>
                  <a:rPr lang="en-US">
                    <a:noFill/>
                  </a:rPr>
                  <a:t> </a:t>
                </a:r>
              </a:p>
            </p:txBody>
          </p:sp>
        </mc:Fallback>
      </mc:AlternateContent>
    </p:spTree>
    <p:extLst>
      <p:ext uri="{BB962C8B-B14F-4D97-AF65-F5344CB8AC3E}">
        <p14:creationId xmlns:p14="http://schemas.microsoft.com/office/powerpoint/2010/main" val="6463704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barn(inVertical)">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51" name="Google Shape;2851;p64"/>
          <p:cNvGrpSpPr/>
          <p:nvPr/>
        </p:nvGrpSpPr>
        <p:grpSpPr>
          <a:xfrm>
            <a:off x="97099" y="2871931"/>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64"/>
          <p:cNvGrpSpPr/>
          <p:nvPr/>
        </p:nvGrpSpPr>
        <p:grpSpPr>
          <a:xfrm>
            <a:off x="8753232" y="1651608"/>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0" name="Google Shape;2910;p64"/>
          <p:cNvGrpSpPr/>
          <p:nvPr/>
        </p:nvGrpSpPr>
        <p:grpSpPr>
          <a:xfrm>
            <a:off x="8697128" y="2054366"/>
            <a:ext cx="346832" cy="1809080"/>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913;p42"/>
          <p:cNvSpPr/>
          <p:nvPr/>
        </p:nvSpPr>
        <p:spPr>
          <a:xfrm rot="2165">
            <a:off x="671763" y="501160"/>
            <a:ext cx="1103955" cy="53337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9" name="Rectangle 8"/>
              <p:cNvSpPr/>
              <p:nvPr/>
            </p:nvSpPr>
            <p:spPr>
              <a:xfrm>
                <a:off x="1338871" y="1034880"/>
                <a:ext cx="7016546" cy="3626249"/>
              </a:xfrm>
              <a:prstGeom prst="rect">
                <a:avLst/>
              </a:prstGeom>
            </p:spPr>
            <p:txBody>
              <a:bodyPr wrap="square">
                <a:spAutoFit/>
              </a:bodyPr>
              <a:lstStyle/>
              <a:p>
                <a:pPr algn="just">
                  <a:lnSpc>
                    <a:spcPct val="20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b)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tỉnh</a:t>
                </a:r>
                <a:r>
                  <a:rPr lang="en-US" sz="2000" dirty="0">
                    <a:latin typeface="Arial" panose="020B0604020202020204" pitchFamily="34" charset="0"/>
                    <a:ea typeface="Times New Roman" panose="02020603050405020304" pitchFamily="18" charset="0"/>
                    <a:cs typeface="Times New Roman" panose="02020603050405020304" pitchFamily="18" charset="0"/>
                  </a:rPr>
                  <a:t>/</a:t>
                </a:r>
                <a:r>
                  <a:rPr lang="en-US" sz="2000" dirty="0" err="1">
                    <a:latin typeface="Arial" panose="020B0604020202020204" pitchFamily="34" charset="0"/>
                    <a:ea typeface="Times New Roman" panose="02020603050405020304" pitchFamily="18" charset="0"/>
                    <a:cs typeface="Times New Roman" panose="02020603050405020304" pitchFamily="18" charset="0"/>
                  </a:rPr>
                  <a:t>thành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miền</a:t>
                </a:r>
                <a:r>
                  <a:rPr lang="en-US" sz="2000" dirty="0">
                    <a:latin typeface="Arial" panose="020B0604020202020204" pitchFamily="34" charset="0"/>
                    <a:ea typeface="Times New Roman" panose="02020603050405020304" pitchFamily="18" charset="0"/>
                    <a:cs typeface="Times New Roman" panose="02020603050405020304" pitchFamily="18" charset="0"/>
                  </a:rPr>
                  <a:t> Trung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Nghệ</a:t>
                </a:r>
                <a:r>
                  <a:rPr lang="en-US" sz="2000" dirty="0">
                    <a:latin typeface="Arial" panose="020B0604020202020204" pitchFamily="34" charset="0"/>
                    <a:ea typeface="Times New Roman" panose="02020603050405020304" pitchFamily="18" charset="0"/>
                    <a:cs typeface="Times New Roman" panose="02020603050405020304" pitchFamily="18" charset="0"/>
                  </a:rPr>
                  <a:t> An, </a:t>
                </a:r>
                <a:r>
                  <a:rPr lang="en-US" sz="2000" dirty="0" err="1">
                    <a:latin typeface="Arial" panose="020B0604020202020204" pitchFamily="34" charset="0"/>
                    <a:ea typeface="Times New Roman" panose="02020603050405020304" pitchFamily="18" charset="0"/>
                    <a:cs typeface="Times New Roman" panose="02020603050405020304" pitchFamily="18" charset="0"/>
                  </a:rPr>
                  <a:t>Huế</a:t>
                </a:r>
                <a:r>
                  <a:rPr lang="en-US" sz="2000" dirty="0">
                    <a:latin typeface="Arial" panose="020B0604020202020204" pitchFamily="34" charset="0"/>
                    <a:ea typeface="Times New Roman" panose="02020603050405020304" pitchFamily="18" charset="0"/>
                    <a:cs typeface="Times New Roman" panose="02020603050405020304" pitchFamily="18" charset="0"/>
                  </a:rPr>
                  <a:t>, Hà </a:t>
                </a:r>
                <a:r>
                  <a:rPr lang="en-US" sz="2000" dirty="0" err="1">
                    <a:latin typeface="Arial" panose="020B0604020202020204" pitchFamily="34" charset="0"/>
                    <a:ea typeface="Times New Roman" panose="02020603050405020304" pitchFamily="18" charset="0"/>
                    <a:cs typeface="Times New Roman" panose="02020603050405020304" pitchFamily="18" charset="0"/>
                  </a:rPr>
                  <a:t>Tĩnh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Quảng</a:t>
                </a:r>
                <a:r>
                  <a:rPr lang="en-US" sz="2000" dirty="0">
                    <a:latin typeface="Arial" panose="020B0604020202020204" pitchFamily="34" charset="0"/>
                    <a:ea typeface="Times New Roman" panose="02020603050405020304" pitchFamily="18" charset="0"/>
                    <a:cs typeface="Times New Roman" panose="02020603050405020304" pitchFamily="18" charset="0"/>
                  </a:rPr>
                  <a:t> Nam.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Do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4 </a:t>
                </a:r>
                <a:r>
                  <a:rPr lang="en-US" sz="2000" dirty="0" err="1">
                    <a:latin typeface="Arial" panose="020B0604020202020204" pitchFamily="34" charset="0"/>
                    <a:ea typeface="Times New Roman" panose="02020603050405020304" pitchFamily="18" charset="0"/>
                    <a:cs typeface="Times New Roman" panose="02020603050405020304" pitchFamily="18" charset="0"/>
                  </a:rPr>
                  <a:t>kết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quả</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thuận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lợi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biến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cố</a:t>
                </a:r>
                <a:r>
                  <a:rPr lang="en-US" sz="2000" dirty="0">
                    <a:latin typeface="Arial" panose="020B0604020202020204" pitchFamily="34" charset="0"/>
                    <a:ea typeface="Times New Roman" panose="02020603050405020304" pitchFamily="18" charset="0"/>
                    <a:cs typeface="Times New Roman" panose="02020603050405020304" pitchFamily="18" charset="0"/>
                  </a:rPr>
                  <a:t> 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miến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lươn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cơm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mực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nhảy</a:t>
                </a:r>
                <a:r>
                  <a:rPr lang="en-US" sz="2000" dirty="0">
                    <a:latin typeface="Arial" panose="020B0604020202020204" pitchFamily="34" charset="0"/>
                    <a:ea typeface="Times New Roman" panose="02020603050405020304" pitchFamily="18" charset="0"/>
                    <a:cs typeface="Times New Roman" panose="02020603050405020304" pitchFamily="18" charset="0"/>
                  </a:rPr>
                  <a:t>, bánh </a:t>
                </a:r>
                <a:r>
                  <a:rPr lang="en-US" sz="2000" dirty="0" err="1">
                    <a:latin typeface="Arial" panose="020B0604020202020204" pitchFamily="34" charset="0"/>
                    <a:ea typeface="Times New Roman" panose="02020603050405020304" pitchFamily="18" charset="0"/>
                    <a:cs typeface="Times New Roman" panose="02020603050405020304" pitchFamily="18" charset="0"/>
                  </a:rPr>
                  <a:t>mì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Hội</a:t>
                </a:r>
                <a:r>
                  <a:rPr lang="en-US" sz="2000" dirty="0">
                    <a:latin typeface="Arial" panose="020B0604020202020204" pitchFamily="34" charset="0"/>
                    <a:ea typeface="Times New Roman" panose="02020603050405020304" pitchFamily="18" charset="0"/>
                    <a:cs typeface="Times New Roman" panose="02020603050405020304" pitchFamily="18" charset="0"/>
                  </a:rPr>
                  <a:t> An.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𝑃</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𝑇</m:t>
                        </m:r>
                      </m:e>
                    </m:d>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16</m:t>
                        </m:r>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4</m:t>
                        </m:r>
                      </m:den>
                    </m:f>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338871" y="1034880"/>
                <a:ext cx="7016546" cy="3626249"/>
              </a:xfrm>
              <a:prstGeom prst="rect">
                <a:avLst/>
              </a:prstGeom>
              <a:blipFill>
                <a:blip r:embed="rId3"/>
                <a:stretch>
                  <a:fillRect l="-956" r="-869" b="-168"/>
                </a:stretch>
              </a:blipFill>
            </p:spPr>
            <p:txBody>
              <a:bodyPr/>
              <a:lstStyle/>
              <a:p>
                <a:r>
                  <a:rPr lang="en-US">
                    <a:noFill/>
                  </a:rPr>
                  <a:t> </a:t>
                </a:r>
              </a:p>
            </p:txBody>
          </p:sp>
        </mc:Fallback>
      </mc:AlternateContent>
    </p:spTree>
    <p:extLst>
      <p:ext uri="{BB962C8B-B14F-4D97-AF65-F5344CB8AC3E}">
        <p14:creationId xmlns:p14="http://schemas.microsoft.com/office/powerpoint/2010/main" val="42820670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85" name="Rectangle 84"/>
          <p:cNvSpPr/>
          <p:nvPr/>
        </p:nvSpPr>
        <p:spPr>
          <a:xfrm>
            <a:off x="816392" y="957586"/>
            <a:ext cx="7650832" cy="3244414"/>
          </a:xfrm>
          <a:prstGeom prst="rect">
            <a:avLst/>
          </a:prstGeom>
        </p:spPr>
        <p:txBody>
          <a:bodyPr wrap="square">
            <a:spAutoFit/>
          </a:bodyPr>
          <a:lstStyle/>
          <a:p>
            <a:pPr algn="ctr" defTabSz="457200">
              <a:lnSpc>
                <a:spcPct val="200000"/>
              </a:lnSpc>
              <a:buClrTx/>
            </a:pPr>
            <a:r>
              <a:rPr lang="en-US" sz="3600" b="1" kern="1200" dirty="0">
                <a:solidFill>
                  <a:srgbClr val="C00000"/>
                </a:solidFill>
                <a:latin typeface="Arial" panose="020B0604020202020204" pitchFamily="34" charset="0"/>
                <a:ea typeface="+mn-ea"/>
                <a:cs typeface="Arial" panose="020B0604020202020204" pitchFamily="34" charset="0"/>
              </a:rPr>
              <a:t>BÀI 4. PHÉP THỬ NGẪU NHIÊN</a:t>
            </a:r>
          </a:p>
          <a:p>
            <a:pPr algn="ctr" defTabSz="457200">
              <a:lnSpc>
                <a:spcPct val="200000"/>
              </a:lnSpc>
              <a:buClrTx/>
            </a:pPr>
            <a:r>
              <a:rPr lang="en-US" sz="3600" b="1" kern="1200" dirty="0">
                <a:solidFill>
                  <a:srgbClr val="C00000"/>
                </a:solidFill>
                <a:latin typeface="Arial" panose="020B0604020202020204" pitchFamily="34" charset="0"/>
                <a:ea typeface="+mn-ea"/>
                <a:cs typeface="Arial" panose="020B0604020202020204" pitchFamily="34" charset="0"/>
              </a:rPr>
              <a:t>VÀ KHÔNG GIAN MẪU XÁC SUẤT CỦA BIẾN CỐ</a:t>
            </a:r>
            <a:endParaRPr lang="vi-VN" sz="3600" b="1" kern="1200" dirty="0">
              <a:solidFill>
                <a:srgbClr val="C00000"/>
              </a:solidFill>
              <a:latin typeface="Arial" panose="020B0604020202020204" pitchFamily="34" charset="0"/>
              <a:ea typeface="+mn-ea"/>
              <a:cs typeface="Arial" panose="020B0604020202020204" pitchFamily="34" charset="0"/>
            </a:endParaRPr>
          </a:p>
        </p:txBody>
      </p:sp>
      <p:grpSp>
        <p:nvGrpSpPr>
          <p:cNvPr id="1180" name="Google Shape;1180;p41"/>
          <p:cNvGrpSpPr/>
          <p:nvPr/>
        </p:nvGrpSpPr>
        <p:grpSpPr>
          <a:xfrm>
            <a:off x="93133" y="1043858"/>
            <a:ext cx="327163" cy="637788"/>
            <a:chOff x="2114275" y="3036050"/>
            <a:chExt cx="467375" cy="911125"/>
          </a:xfrm>
        </p:grpSpPr>
        <p:sp>
          <p:nvSpPr>
            <p:cNvPr id="1181" name="Google Shape;1181;p4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41"/>
          <p:cNvGrpSpPr/>
          <p:nvPr/>
        </p:nvGrpSpPr>
        <p:grpSpPr>
          <a:xfrm>
            <a:off x="416566" y="4639171"/>
            <a:ext cx="1675047" cy="149573"/>
            <a:chOff x="4790625" y="1824675"/>
            <a:chExt cx="2392925" cy="213675"/>
          </a:xfrm>
        </p:grpSpPr>
        <p:sp>
          <p:nvSpPr>
            <p:cNvPr id="1188" name="Google Shape;1188;p4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41"/>
          <p:cNvGrpSpPr/>
          <p:nvPr/>
        </p:nvGrpSpPr>
        <p:grpSpPr>
          <a:xfrm>
            <a:off x="138353" y="1812216"/>
            <a:ext cx="214917" cy="230335"/>
            <a:chOff x="424275" y="4593075"/>
            <a:chExt cx="307025" cy="329050"/>
          </a:xfrm>
        </p:grpSpPr>
        <p:sp>
          <p:nvSpPr>
            <p:cNvPr id="1200" name="Google Shape;1200;p4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1"/>
          <p:cNvGrpSpPr/>
          <p:nvPr/>
        </p:nvGrpSpPr>
        <p:grpSpPr>
          <a:xfrm>
            <a:off x="8763616" y="2208995"/>
            <a:ext cx="214918" cy="250565"/>
            <a:chOff x="6571050" y="2495000"/>
            <a:chExt cx="307025" cy="357950"/>
          </a:xfrm>
        </p:grpSpPr>
        <p:sp>
          <p:nvSpPr>
            <p:cNvPr id="1204" name="Google Shape;1204;p4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41"/>
          <p:cNvGrpSpPr/>
          <p:nvPr/>
        </p:nvGrpSpPr>
        <p:grpSpPr>
          <a:xfrm>
            <a:off x="8030547" y="3710280"/>
            <a:ext cx="857774" cy="1202104"/>
            <a:chOff x="393738" y="1475915"/>
            <a:chExt cx="1103235" cy="1479835"/>
          </a:xfrm>
        </p:grpSpPr>
        <p:sp>
          <p:nvSpPr>
            <p:cNvPr id="1208" name="Google Shape;1208;p41"/>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1"/>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1"/>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1"/>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1"/>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1"/>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41"/>
          <p:cNvGrpSpPr/>
          <p:nvPr/>
        </p:nvGrpSpPr>
        <p:grpSpPr>
          <a:xfrm>
            <a:off x="147794" y="4066011"/>
            <a:ext cx="1100050" cy="540978"/>
            <a:chOff x="823225" y="4003400"/>
            <a:chExt cx="1571500" cy="772825"/>
          </a:xfrm>
        </p:grpSpPr>
        <p:sp>
          <p:nvSpPr>
            <p:cNvPr id="1216" name="Google Shape;1216;p4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41"/>
          <p:cNvGrpSpPr/>
          <p:nvPr/>
        </p:nvGrpSpPr>
        <p:grpSpPr>
          <a:xfrm>
            <a:off x="8689579" y="293550"/>
            <a:ext cx="346832" cy="1809080"/>
            <a:chOff x="4713875" y="2486650"/>
            <a:chExt cx="495475" cy="2584400"/>
          </a:xfrm>
        </p:grpSpPr>
        <p:sp>
          <p:nvSpPr>
            <p:cNvPr id="1219" name="Google Shape;1219;p4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Effect transition="in" filter="wipe(up)">
                                      <p:cBhvr>
                                        <p:cTn id="7" dur="500"/>
                                        <p:tgtEl>
                                          <p:spTgt spid="8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5">
                                            <p:txEl>
                                              <p:pRg st="1" end="1"/>
                                            </p:txEl>
                                          </p:spTgt>
                                        </p:tgtEl>
                                        <p:attrNameLst>
                                          <p:attrName>style.visibility</p:attrName>
                                        </p:attrNameLst>
                                      </p:cBhvr>
                                      <p:to>
                                        <p:strVal val="visible"/>
                                      </p:to>
                                    </p:set>
                                    <p:animEffect transition="in" filter="wipe(up)">
                                      <p:cBhvr>
                                        <p:cTn id="11" dur="500"/>
                                        <p:tgtEl>
                                          <p:spTgt spid="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51" name="Google Shape;2851;p64"/>
          <p:cNvGrpSpPr/>
          <p:nvPr/>
        </p:nvGrpSpPr>
        <p:grpSpPr>
          <a:xfrm>
            <a:off x="97099" y="2871931"/>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64"/>
          <p:cNvGrpSpPr/>
          <p:nvPr/>
        </p:nvGrpSpPr>
        <p:grpSpPr>
          <a:xfrm>
            <a:off x="8753232" y="1651608"/>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0" name="Google Shape;2910;p64"/>
          <p:cNvGrpSpPr/>
          <p:nvPr/>
        </p:nvGrpSpPr>
        <p:grpSpPr>
          <a:xfrm>
            <a:off x="8697128" y="2054366"/>
            <a:ext cx="346832" cy="1809080"/>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913;p42"/>
          <p:cNvSpPr/>
          <p:nvPr/>
        </p:nvSpPr>
        <p:spPr>
          <a:xfrm rot="2165">
            <a:off x="671763" y="501160"/>
            <a:ext cx="1103955" cy="53337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9" name="Rectangle 8"/>
              <p:cNvSpPr/>
              <p:nvPr/>
            </p:nvSpPr>
            <p:spPr>
              <a:xfrm>
                <a:off x="671594" y="1034880"/>
                <a:ext cx="7761399" cy="3635162"/>
              </a:xfrm>
              <a:prstGeom prst="rect">
                <a:avLst/>
              </a:prstGeom>
            </p:spPr>
            <p:txBody>
              <a:bodyPr wrap="square">
                <a:spAutoFit/>
              </a:bodyPr>
              <a:lstStyle/>
              <a:p>
                <a:pPr algn="just">
                  <a:lnSpc>
                    <a:spcPct val="20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c)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tỉnh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thành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miền</a:t>
                </a:r>
                <a:r>
                  <a:rPr lang="en-US" sz="2000" dirty="0">
                    <a:latin typeface="Arial" panose="020B0604020202020204" pitchFamily="34" charset="0"/>
                    <a:ea typeface="Times New Roman" panose="02020603050405020304" pitchFamily="18" charset="0"/>
                    <a:cs typeface="Times New Roman" panose="02020603050405020304" pitchFamily="18" charset="0"/>
                  </a:rPr>
                  <a:t> Nam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Thành </a:t>
                </a:r>
                <a:r>
                  <a:rPr lang="en-US" sz="2000" dirty="0" err="1">
                    <a:latin typeface="Arial" panose="020B0604020202020204" pitchFamily="34" charset="0"/>
                    <a:ea typeface="Times New Roman" panose="02020603050405020304" pitchFamily="18" charset="0"/>
                    <a:cs typeface="Times New Roman" panose="02020603050405020304" pitchFamily="18" charset="0"/>
                  </a:rPr>
                  <a:t>phố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Hồ</a:t>
                </a:r>
                <a:r>
                  <a:rPr lang="en-US" sz="2000" dirty="0">
                    <a:latin typeface="Arial" panose="020B0604020202020204" pitchFamily="34" charset="0"/>
                    <a:ea typeface="Times New Roman" panose="02020603050405020304" pitchFamily="18" charset="0"/>
                    <a:cs typeface="Times New Roman" panose="02020603050405020304" pitchFamily="18" charset="0"/>
                  </a:rPr>
                  <a:t> Chí Minh,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Tây</a:t>
                </a:r>
                <a:r>
                  <a:rPr lang="en-US" sz="2000" dirty="0">
                    <a:latin typeface="Arial" panose="020B0604020202020204" pitchFamily="34" charset="0"/>
                    <a:ea typeface="Times New Roman" panose="02020603050405020304" pitchFamily="18" charset="0"/>
                    <a:cs typeface="Times New Roman" panose="02020603050405020304" pitchFamily="18" charset="0"/>
                  </a:rPr>
                  <a:t> Ninh,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Cần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Thơ</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Bến</a:t>
                </a:r>
                <a:r>
                  <a:rPr lang="en-US" sz="2000" dirty="0">
                    <a:latin typeface="Arial" panose="020B0604020202020204" pitchFamily="34" charset="0"/>
                    <a:ea typeface="Times New Roman" panose="02020603050405020304" pitchFamily="18" charset="0"/>
                    <a:cs typeface="Times New Roman" panose="02020603050405020304" pitchFamily="18" charset="0"/>
                  </a:rPr>
                  <a:t> Tre, </a:t>
                </a:r>
                <a:r>
                  <a:rPr lang="en-US" sz="2000" dirty="0" err="1">
                    <a:latin typeface="Arial" panose="020B0604020202020204" pitchFamily="34" charset="0"/>
                    <a:ea typeface="Times New Roman" panose="02020603050405020304" pitchFamily="18" charset="0"/>
                    <a:cs typeface="Times New Roman" panose="02020603050405020304" pitchFamily="18" charset="0"/>
                  </a:rPr>
                  <a:t>Kiên</a:t>
                </a:r>
                <a:r>
                  <a:rPr lang="en-US" sz="2000" dirty="0">
                    <a:latin typeface="Arial" panose="020B0604020202020204" pitchFamily="34" charset="0"/>
                    <a:ea typeface="Times New Roman" panose="02020603050405020304" pitchFamily="18" charset="0"/>
                    <a:cs typeface="Times New Roman" panose="02020603050405020304" pitchFamily="18" charset="0"/>
                  </a:rPr>
                  <a:t> Giang.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Do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5 </a:t>
                </a:r>
                <a:r>
                  <a:rPr lang="en-US" sz="2000" dirty="0" err="1">
                    <a:latin typeface="Arial" panose="020B0604020202020204" pitchFamily="34" charset="0"/>
                    <a:ea typeface="Times New Roman" panose="02020603050405020304" pitchFamily="18" charset="0"/>
                    <a:cs typeface="Times New Roman" panose="02020603050405020304" pitchFamily="18" charset="0"/>
                  </a:rPr>
                  <a:t>kết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quả</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thuận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lợi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biến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cố</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𝑈</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sủi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cảo</a:t>
                </a:r>
                <a:r>
                  <a:rPr lang="en-US" sz="2000" dirty="0">
                    <a:latin typeface="Arial" panose="020B0604020202020204" pitchFamily="34" charset="0"/>
                    <a:ea typeface="Times New Roman" panose="02020603050405020304" pitchFamily="18" charset="0"/>
                    <a:cs typeface="Times New Roman" panose="02020603050405020304" pitchFamily="18" charset="0"/>
                  </a:rPr>
                  <a:t>, bánh </a:t>
                </a:r>
                <a:r>
                  <a:rPr lang="en-US" sz="2000" dirty="0" err="1">
                    <a:latin typeface="Arial" panose="020B0604020202020204" pitchFamily="34" charset="0"/>
                    <a:ea typeface="Times New Roman" panose="02020603050405020304" pitchFamily="18" charset="0"/>
                    <a:cs typeface="Times New Roman" panose="02020603050405020304" pitchFamily="18" charset="0"/>
                  </a:rPr>
                  <a:t>canh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Trảng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Bàng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lóc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nướng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cơm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dừa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gỏi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𝑃</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𝑈</m:t>
                        </m:r>
                      </m:e>
                    </m:d>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5</m:t>
                        </m:r>
                      </m:num>
                      <m:den>
                        <m:r>
                          <a:rPr lang="en-US" sz="2000" i="1">
                            <a:latin typeface="Cambria Math" panose="02040503050406030204" pitchFamily="18" charset="0"/>
                            <a:ea typeface="Times New Roman" panose="02020603050405020304" pitchFamily="18" charset="0"/>
                            <a:cs typeface="Arial" panose="020B0604020202020204" pitchFamily="34" charset="0"/>
                          </a:rPr>
                          <m:t>16</m:t>
                        </m:r>
                      </m:den>
                    </m:f>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71594" y="1034880"/>
                <a:ext cx="7761399" cy="3635162"/>
              </a:xfrm>
              <a:prstGeom prst="rect">
                <a:avLst/>
              </a:prstGeom>
              <a:blipFill>
                <a:blip r:embed="rId3"/>
                <a:stretch>
                  <a:fillRect l="-786" r="-864" b="-168"/>
                </a:stretch>
              </a:blipFill>
            </p:spPr>
            <p:txBody>
              <a:bodyPr/>
              <a:lstStyle/>
              <a:p>
                <a:r>
                  <a:rPr lang="en-US">
                    <a:noFill/>
                  </a:rPr>
                  <a:t> </a:t>
                </a:r>
              </a:p>
            </p:txBody>
          </p:sp>
        </mc:Fallback>
      </mc:AlternateContent>
    </p:spTree>
    <p:extLst>
      <p:ext uri="{BB962C8B-B14F-4D97-AF65-F5344CB8AC3E}">
        <p14:creationId xmlns:p14="http://schemas.microsoft.com/office/powerpoint/2010/main" val="681548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6"/>
        <p:cNvGrpSpPr/>
        <p:nvPr/>
      </p:nvGrpSpPr>
      <p:grpSpPr>
        <a:xfrm>
          <a:off x="0" y="0"/>
          <a:ext cx="0" cy="0"/>
          <a:chOff x="0" y="0"/>
          <a:chExt cx="0" cy="0"/>
        </a:xfrm>
      </p:grpSpPr>
      <p:grpSp>
        <p:nvGrpSpPr>
          <p:cNvPr id="3277" name="Google Shape;3277;p70"/>
          <p:cNvGrpSpPr/>
          <p:nvPr/>
        </p:nvGrpSpPr>
        <p:grpSpPr>
          <a:xfrm>
            <a:off x="6253374" y="555201"/>
            <a:ext cx="1675047" cy="149573"/>
            <a:chOff x="4790625" y="1824675"/>
            <a:chExt cx="2392925" cy="213675"/>
          </a:xfrm>
        </p:grpSpPr>
        <p:sp>
          <p:nvSpPr>
            <p:cNvPr id="3278" name="Google Shape;3278;p7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7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7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7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7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4" name="Google Shape;3304;p70"/>
          <p:cNvGrpSpPr/>
          <p:nvPr/>
        </p:nvGrpSpPr>
        <p:grpSpPr>
          <a:xfrm>
            <a:off x="8852895" y="1757010"/>
            <a:ext cx="214918" cy="250565"/>
            <a:chOff x="6571050" y="2495000"/>
            <a:chExt cx="307025" cy="357950"/>
          </a:xfrm>
        </p:grpSpPr>
        <p:sp>
          <p:nvSpPr>
            <p:cNvPr id="3305" name="Google Shape;3305;p7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7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7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8" name="Google Shape;3308;p70"/>
          <p:cNvGrpSpPr/>
          <p:nvPr/>
        </p:nvGrpSpPr>
        <p:grpSpPr>
          <a:xfrm>
            <a:off x="8037403" y="550188"/>
            <a:ext cx="346832" cy="1809080"/>
            <a:chOff x="4713875" y="2486650"/>
            <a:chExt cx="495475" cy="2584400"/>
          </a:xfrm>
        </p:grpSpPr>
        <p:sp>
          <p:nvSpPr>
            <p:cNvPr id="3309" name="Google Shape;3309;p7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7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7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7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7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7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7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7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70"/>
          <p:cNvGrpSpPr/>
          <p:nvPr/>
        </p:nvGrpSpPr>
        <p:grpSpPr>
          <a:xfrm>
            <a:off x="8107883" y="4117540"/>
            <a:ext cx="246838" cy="387257"/>
            <a:chOff x="404525" y="4002625"/>
            <a:chExt cx="352625" cy="553225"/>
          </a:xfrm>
        </p:grpSpPr>
        <p:sp>
          <p:nvSpPr>
            <p:cNvPr id="3325" name="Google Shape;3325;p7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7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7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Rectangle 56"/>
          <p:cNvSpPr/>
          <p:nvPr/>
        </p:nvSpPr>
        <p:spPr>
          <a:xfrm>
            <a:off x="1738422" y="700180"/>
            <a:ext cx="5628393" cy="150855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LUYỆN</a:t>
            </a:r>
            <a:r>
              <a:rPr kumimoji="0" lang="en-US" sz="7000" b="1" i="0" u="none" strike="noStrike" kern="0" cap="none" spc="0" normalizeH="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 TẬP</a:t>
            </a:r>
            <a:endParaRPr kumimoji="0" lang="en-US" sz="7000" b="1" i="0" u="none" strike="noStrike" kern="0" cap="none" spc="0" normalizeH="0" baseline="0" noProof="0">
              <a:ln>
                <a:noFill/>
              </a:ln>
              <a:solidFill>
                <a:srgbClr val="00487E"/>
              </a:solidFill>
              <a:effectLst/>
              <a:uLnTx/>
              <a:uFillTx/>
              <a:latin typeface="Arial"/>
              <a:sym typeface="Arial"/>
            </a:endParaRPr>
          </a:p>
        </p:txBody>
      </p:sp>
      <p:pic>
        <p:nvPicPr>
          <p:cNvPr id="4" name="Picture 3"/>
          <p:cNvPicPr>
            <a:picLocks noChangeAspect="1"/>
          </p:cNvPicPr>
          <p:nvPr/>
        </p:nvPicPr>
        <p:blipFill>
          <a:blip r:embed="rId3"/>
          <a:stretch>
            <a:fillRect/>
          </a:stretch>
        </p:blipFill>
        <p:spPr>
          <a:xfrm>
            <a:off x="3028020" y="2731736"/>
            <a:ext cx="3049196" cy="1804865"/>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4000"/>
                <a:buFont typeface="Arial"/>
                <a:buNone/>
                <a:tabLst/>
                <a:defRPr/>
              </a:pPr>
              <a:endParaRPr kumimoji="0" sz="3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4000"/>
                <a:buFont typeface="Arial"/>
                <a:buNone/>
                <a:tabLst/>
                <a:defRPr/>
              </a:pPr>
              <a:endParaRPr kumimoji="0" sz="3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4400"/>
                <a:buFont typeface="Arial"/>
                <a:buNone/>
                <a:tabLst/>
                <a:defRPr/>
              </a:pPr>
              <a:r>
                <a:rPr kumimoji="0" lang="en-US" sz="3300" b="1" i="0" u="none" strike="noStrike" kern="0" cap="none" spc="0" normalizeH="0" baseline="0" noProof="0">
                  <a:ln>
                    <a:noFill/>
                  </a:ln>
                  <a:solidFill>
                    <a:srgbClr val="FFFFFF"/>
                  </a:solidFill>
                  <a:effectLst/>
                  <a:uLnTx/>
                  <a:uFillTx/>
                  <a:latin typeface="Arial"/>
                  <a:cs typeface="Arial"/>
                  <a:sym typeface="Arial"/>
                </a:rPr>
                <a:t>kenhgiaovien</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 typeface="Arial"/>
                <a:buNone/>
                <a:tabLst/>
                <a:defRPr/>
              </a:pPr>
              <a:r>
                <a:rPr kumimoji="0" lang="en-US" sz="1800" b="0" i="0" u="sng" strike="noStrike" kern="0" cap="none" spc="0" normalizeH="0" baseline="0" noProof="0">
                  <a:ln>
                    <a:noFill/>
                  </a:ln>
                  <a:solidFill>
                    <a:srgbClr val="000000"/>
                  </a:solidFill>
                  <a:effectLst/>
                  <a:uLnTx/>
                  <a:uFillTx/>
                  <a:latin typeface="Arial"/>
                  <a:cs typeface="Arial"/>
                  <a:sym typeface="Arial"/>
                  <a:hlinkClick r:id="rId3">
                    <a:extLst>
                      <a:ext uri="{A12FA001-AC4F-418D-AE19-62706E023703}">
                        <ahyp:hlinkClr xmlns:ahyp="http://schemas.microsoft.com/office/drawing/2018/hyperlinkcolor" val="tx"/>
                      </a:ext>
                    </a:extLst>
                  </a:hlinkClick>
                </a:rPr>
                <a:t>https://kenhgiaovien.com/</a:t>
              </a:r>
              <a:r>
                <a:rPr kumimoji="0" lang="en-US" sz="1800" b="0" i="0" u="none" strike="noStrike" kern="0" cap="none" spc="0" normalizeH="0" baseline="0" noProof="0">
                  <a:ln>
                    <a:noFill/>
                  </a:ln>
                  <a:solidFill>
                    <a:srgbClr val="000000"/>
                  </a:solidFill>
                  <a:effectLst/>
                  <a:uLnTx/>
                  <a:uFillTx/>
                  <a:latin typeface="Arial"/>
                  <a:cs typeface="Arial"/>
                  <a:sym typeface="Arial"/>
                </a:rPr>
                <a:t> </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marR="0" lvl="0" indent="-342917" algn="just" defTabSz="685800" rtl="0" eaLnBrk="1" fontAlgn="auto" latinLnBrk="0" hangingPunct="1">
              <a:lnSpc>
                <a:spcPct val="150000"/>
              </a:lnSpc>
              <a:spcBef>
                <a:spcPts val="0"/>
              </a:spcBef>
              <a:spcAft>
                <a:spcPts val="0"/>
              </a:spcAft>
              <a:buClr>
                <a:srgbClr val="000000"/>
              </a:buClr>
              <a:buSzPts val="2400"/>
              <a:buFont typeface="Arial"/>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Bài giảng và giáo án này chỉ có duy nhất trên </a:t>
            </a:r>
            <a:r>
              <a:rPr kumimoji="0" lang="en-US" sz="1800" b="1" i="0" u="none" strike="noStrike" kern="0" cap="none" spc="0" normalizeH="0" baseline="0" noProof="0">
                <a:ln>
                  <a:noFill/>
                </a:ln>
                <a:solidFill>
                  <a:srgbClr val="000000"/>
                </a:solidFill>
                <a:effectLst/>
                <a:uLnTx/>
                <a:uFillTx/>
                <a:latin typeface="Arial"/>
                <a:cs typeface="Arial"/>
                <a:sym typeface="Arial"/>
              </a:rPr>
              <a:t>kenhgiaovien.com </a:t>
            </a:r>
            <a:endParaRPr kumimoji="0" sz="1800" b="1" i="0" u="none" strike="noStrike" kern="0" cap="none" spc="0" normalizeH="0" baseline="0" noProof="0">
              <a:ln>
                <a:noFill/>
              </a:ln>
              <a:solidFill>
                <a:srgbClr val="000000"/>
              </a:solidFill>
              <a:effectLst/>
              <a:uLnTx/>
              <a:uFillTx/>
              <a:latin typeface="Arial"/>
              <a:cs typeface="Arial"/>
              <a:sym typeface="Arial"/>
            </a:endParaRPr>
          </a:p>
          <a:p>
            <a:pPr marL="342917" marR="0" lvl="0" indent="-342917" algn="just" defTabSz="685800" rtl="0" eaLnBrk="1" fontAlgn="auto" latinLnBrk="0" hangingPunct="1">
              <a:lnSpc>
                <a:spcPct val="150000"/>
              </a:lnSpc>
              <a:spcBef>
                <a:spcPts val="0"/>
              </a:spcBef>
              <a:spcAft>
                <a:spcPts val="0"/>
              </a:spcAft>
              <a:buClr>
                <a:srgbClr val="000000"/>
              </a:buClr>
              <a:buSzPts val="2400"/>
              <a:buFont typeface="Arial"/>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Bất cứ nơi nào đăng bán lại đều là đánh cắp bản quyền và hưởng lợi bất chính trên công sức của giáo viên. </a:t>
            </a:r>
            <a:endParaRPr kumimoji="0" sz="1050" b="0" i="0" u="none" strike="noStrike" kern="0" cap="none" spc="0" normalizeH="0" baseline="0" noProof="0">
              <a:ln>
                <a:noFill/>
              </a:ln>
              <a:solidFill>
                <a:srgbClr val="000000"/>
              </a:solidFill>
              <a:effectLst/>
              <a:uLnTx/>
              <a:uFillTx/>
              <a:latin typeface="Arial"/>
              <a:cs typeface="Arial"/>
              <a:sym typeface="Arial"/>
            </a:endParaRPr>
          </a:p>
          <a:p>
            <a:pPr marL="342917" marR="0" lvl="0" indent="-342917" algn="just" defTabSz="685800" rtl="0" eaLnBrk="1" fontAlgn="auto" latinLnBrk="0" hangingPunct="1">
              <a:lnSpc>
                <a:spcPct val="150000"/>
              </a:lnSpc>
              <a:spcBef>
                <a:spcPts val="0"/>
              </a:spcBef>
              <a:spcAft>
                <a:spcPts val="0"/>
              </a:spcAft>
              <a:buClr>
                <a:srgbClr val="000000"/>
              </a:buClr>
              <a:buSzPts val="2400"/>
              <a:buFont typeface="Arial"/>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Vui lòng không tiếp tay cho hành vi xấu.</a:t>
            </a: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1"/>
          <p:cNvSpPr txBox="1"/>
          <p:nvPr/>
        </p:nvSpPr>
        <p:spPr>
          <a:xfrm>
            <a:off x="1353285" y="4283295"/>
            <a:ext cx="3253877" cy="577051"/>
          </a:xfrm>
          <a:prstGeom prst="rect">
            <a:avLst/>
          </a:prstGeom>
          <a:noFill/>
          <a:ln>
            <a:noFill/>
          </a:ln>
        </p:spPr>
        <p:txBody>
          <a:bodyPr spcFirstLastPara="1" wrap="square" lIns="68569" tIns="34275" rIns="68569" bIns="34275" anchor="t" anchorCtr="0">
            <a:spAutoFit/>
          </a:bodyPr>
          <a:lstStyle/>
          <a:p>
            <a:pPr marL="0" marR="0" lvl="0" indent="0" algn="ctr" defTabSz="685800" rtl="0" eaLnBrk="1" fontAlgn="auto" latinLnBrk="0" hangingPunct="1">
              <a:lnSpc>
                <a:spcPct val="100000"/>
              </a:lnSpc>
              <a:spcBef>
                <a:spcPts val="0"/>
              </a:spcBef>
              <a:spcAft>
                <a:spcPts val="0"/>
              </a:spcAft>
              <a:buClr>
                <a:srgbClr val="000000"/>
              </a:buClr>
              <a:buSzPts val="4000"/>
              <a:buFont typeface="Arial"/>
              <a:buNone/>
              <a:tabLst/>
              <a:defRPr/>
            </a:pPr>
            <a:r>
              <a:rPr kumimoji="0" lang="en-US" sz="3000" b="0" i="0" u="none" strike="noStrike" kern="0" cap="none" spc="0" normalizeH="0" baseline="0" noProof="0">
                <a:ln>
                  <a:noFill/>
                </a:ln>
                <a:solidFill>
                  <a:srgbClr val="000000"/>
                </a:solidFill>
                <a:effectLst/>
                <a:uLnTx/>
                <a:uFillTx/>
                <a:latin typeface="Aharoni"/>
                <a:ea typeface="Aharoni"/>
                <a:cs typeface="Aharoni"/>
                <a:sym typeface="Aharoni"/>
              </a:rPr>
              <a:t>Zalo: </a:t>
            </a:r>
            <a:r>
              <a:rPr kumimoji="0" lang="en-US" sz="3300" b="1" i="0" u="none" strike="noStrike" kern="0" cap="none" spc="0" normalizeH="0" baseline="0" noProof="0">
                <a:ln>
                  <a:noFill/>
                </a:ln>
                <a:solidFill>
                  <a:srgbClr val="4EA72E"/>
                </a:solidFill>
                <a:effectLst/>
                <a:uLnTx/>
                <a:uFillTx/>
                <a:latin typeface="Aharoni"/>
                <a:ea typeface="Aharoni"/>
                <a:cs typeface="Aharoni"/>
                <a:sym typeface="Aharoni"/>
              </a:rPr>
              <a:t>0386 168 725</a:t>
            </a:r>
            <a:endParaRPr kumimoji="0" sz="3000" b="1" i="0" u="none" strike="noStrike" kern="0" cap="none" spc="0" normalizeH="0" baseline="0" noProof="0">
              <a:ln>
                <a:noFill/>
              </a:ln>
              <a:solidFill>
                <a:srgbClr val="4EA72E"/>
              </a:solidFill>
              <a:effectLst/>
              <a:uLnTx/>
              <a:uFillTx/>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grpSp>
        <p:nvGrpSpPr>
          <p:cNvPr id="1696" name="Google Shape;1696;p48"/>
          <p:cNvGrpSpPr/>
          <p:nvPr/>
        </p:nvGrpSpPr>
        <p:grpSpPr>
          <a:xfrm rot="6049306">
            <a:off x="6948531" y="2962133"/>
            <a:ext cx="2087535" cy="2447287"/>
            <a:chOff x="4285725" y="4802375"/>
            <a:chExt cx="514700" cy="603400"/>
          </a:xfrm>
        </p:grpSpPr>
        <p:sp>
          <p:nvSpPr>
            <p:cNvPr id="1697" name="Google Shape;1697;p48"/>
            <p:cNvSpPr/>
            <p:nvPr/>
          </p:nvSpPr>
          <p:spPr>
            <a:xfrm>
              <a:off x="4285725" y="4802375"/>
              <a:ext cx="362300" cy="451000"/>
            </a:xfrm>
            <a:custGeom>
              <a:avLst/>
              <a:gdLst/>
              <a:ahLst/>
              <a:cxnLst/>
              <a:rect l="l" t="t" r="r" b="b"/>
              <a:pathLst>
                <a:path w="14492" h="18040" extrusionOk="0">
                  <a:moveTo>
                    <a:pt x="5344" y="0"/>
                  </a:moveTo>
                  <a:cubicBezTo>
                    <a:pt x="5178" y="0"/>
                    <a:pt x="5075" y="12"/>
                    <a:pt x="5075" y="12"/>
                  </a:cubicBezTo>
                  <a:cubicBezTo>
                    <a:pt x="819" y="271"/>
                    <a:pt x="0" y="8800"/>
                    <a:pt x="1669" y="14120"/>
                  </a:cubicBezTo>
                  <a:cubicBezTo>
                    <a:pt x="2644" y="17228"/>
                    <a:pt x="5485" y="18039"/>
                    <a:pt x="7667" y="18039"/>
                  </a:cubicBezTo>
                  <a:cubicBezTo>
                    <a:pt x="8395" y="18039"/>
                    <a:pt x="9050" y="17949"/>
                    <a:pt x="9537" y="17824"/>
                  </a:cubicBezTo>
                  <a:cubicBezTo>
                    <a:pt x="14491" y="16555"/>
                    <a:pt x="13197" y="10226"/>
                    <a:pt x="12508" y="8641"/>
                  </a:cubicBezTo>
                  <a:cubicBezTo>
                    <a:pt x="11367" y="6018"/>
                    <a:pt x="10459" y="5635"/>
                    <a:pt x="9136" y="5038"/>
                  </a:cubicBezTo>
                  <a:cubicBezTo>
                    <a:pt x="7813" y="4439"/>
                    <a:pt x="8520" y="2782"/>
                    <a:pt x="7684" y="1208"/>
                  </a:cubicBezTo>
                  <a:cubicBezTo>
                    <a:pt x="7110" y="127"/>
                    <a:pt x="5886" y="0"/>
                    <a:pt x="53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8" name="Google Shape;1698;p48"/>
            <p:cNvSpPr/>
            <p:nvPr/>
          </p:nvSpPr>
          <p:spPr>
            <a:xfrm>
              <a:off x="4438125" y="4954775"/>
              <a:ext cx="362300" cy="451000"/>
            </a:xfrm>
            <a:custGeom>
              <a:avLst/>
              <a:gdLst/>
              <a:ahLst/>
              <a:cxnLst/>
              <a:rect l="l" t="t" r="r" b="b"/>
              <a:pathLst>
                <a:path w="14492" h="18040" extrusionOk="0">
                  <a:moveTo>
                    <a:pt x="5344" y="0"/>
                  </a:moveTo>
                  <a:cubicBezTo>
                    <a:pt x="5178" y="0"/>
                    <a:pt x="5075" y="12"/>
                    <a:pt x="5075" y="12"/>
                  </a:cubicBezTo>
                  <a:cubicBezTo>
                    <a:pt x="819" y="271"/>
                    <a:pt x="0" y="8800"/>
                    <a:pt x="1669" y="14120"/>
                  </a:cubicBezTo>
                  <a:cubicBezTo>
                    <a:pt x="2644" y="17228"/>
                    <a:pt x="5485" y="18039"/>
                    <a:pt x="7667" y="18039"/>
                  </a:cubicBezTo>
                  <a:cubicBezTo>
                    <a:pt x="8395" y="18039"/>
                    <a:pt x="9050" y="17949"/>
                    <a:pt x="9537" y="17824"/>
                  </a:cubicBezTo>
                  <a:cubicBezTo>
                    <a:pt x="14491" y="16555"/>
                    <a:pt x="13197" y="10226"/>
                    <a:pt x="12508" y="8641"/>
                  </a:cubicBezTo>
                  <a:cubicBezTo>
                    <a:pt x="11367" y="6018"/>
                    <a:pt x="10459" y="5635"/>
                    <a:pt x="9136" y="5038"/>
                  </a:cubicBezTo>
                  <a:cubicBezTo>
                    <a:pt x="7813" y="4439"/>
                    <a:pt x="8520" y="2782"/>
                    <a:pt x="7684" y="1208"/>
                  </a:cubicBezTo>
                  <a:cubicBezTo>
                    <a:pt x="7110" y="127"/>
                    <a:pt x="5886" y="0"/>
                    <a:pt x="53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02" name="Google Shape;1702;p48"/>
          <p:cNvSpPr/>
          <p:nvPr/>
        </p:nvSpPr>
        <p:spPr>
          <a:xfrm rot="-1748533">
            <a:off x="5572971" y="-588070"/>
            <a:ext cx="3176423" cy="2319132"/>
          </a:xfrm>
          <a:custGeom>
            <a:avLst/>
            <a:gdLst/>
            <a:ahLst/>
            <a:cxnLst/>
            <a:rect l="l" t="t" r="r" b="b"/>
            <a:pathLst>
              <a:path w="13230" h="8019" extrusionOk="0">
                <a:moveTo>
                  <a:pt x="6612" y="1"/>
                </a:moveTo>
                <a:cubicBezTo>
                  <a:pt x="4841" y="1"/>
                  <a:pt x="2760" y="493"/>
                  <a:pt x="1482" y="2450"/>
                </a:cubicBezTo>
                <a:cubicBezTo>
                  <a:pt x="1" y="4712"/>
                  <a:pt x="1597" y="6358"/>
                  <a:pt x="2364" y="7055"/>
                </a:cubicBezTo>
                <a:cubicBezTo>
                  <a:pt x="2893" y="7537"/>
                  <a:pt x="4949" y="8018"/>
                  <a:pt x="6927" y="8018"/>
                </a:cubicBezTo>
                <a:cubicBezTo>
                  <a:pt x="7815" y="8018"/>
                  <a:pt x="8688" y="7921"/>
                  <a:pt x="9399" y="7684"/>
                </a:cubicBezTo>
                <a:cubicBezTo>
                  <a:pt x="11696" y="6917"/>
                  <a:pt x="13229" y="1202"/>
                  <a:pt x="9886" y="507"/>
                </a:cubicBezTo>
                <a:cubicBezTo>
                  <a:pt x="9886" y="507"/>
                  <a:pt x="8408" y="1"/>
                  <a:pt x="66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1703;p48"/>
          <p:cNvSpPr/>
          <p:nvPr/>
        </p:nvSpPr>
        <p:spPr>
          <a:xfrm rot="3330734">
            <a:off x="7634064" y="3869929"/>
            <a:ext cx="2472899" cy="1498880"/>
          </a:xfrm>
          <a:custGeom>
            <a:avLst/>
            <a:gdLst/>
            <a:ahLst/>
            <a:cxnLst/>
            <a:rect l="l" t="t" r="r" b="b"/>
            <a:pathLst>
              <a:path w="13230" h="8019" extrusionOk="0">
                <a:moveTo>
                  <a:pt x="6612" y="1"/>
                </a:moveTo>
                <a:cubicBezTo>
                  <a:pt x="4841" y="1"/>
                  <a:pt x="2760" y="493"/>
                  <a:pt x="1482" y="2450"/>
                </a:cubicBezTo>
                <a:cubicBezTo>
                  <a:pt x="1" y="4712"/>
                  <a:pt x="1597" y="6358"/>
                  <a:pt x="2364" y="7055"/>
                </a:cubicBezTo>
                <a:cubicBezTo>
                  <a:pt x="2893" y="7537"/>
                  <a:pt x="4949" y="8018"/>
                  <a:pt x="6927" y="8018"/>
                </a:cubicBezTo>
                <a:cubicBezTo>
                  <a:pt x="7815" y="8018"/>
                  <a:pt x="8688" y="7921"/>
                  <a:pt x="9399" y="7684"/>
                </a:cubicBezTo>
                <a:cubicBezTo>
                  <a:pt x="11696" y="6917"/>
                  <a:pt x="13229" y="1202"/>
                  <a:pt x="9886" y="507"/>
                </a:cubicBezTo>
                <a:cubicBezTo>
                  <a:pt x="9886" y="507"/>
                  <a:pt x="8408" y="1"/>
                  <a:pt x="6612" y="1"/>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04" name="Google Shape;1704;p48"/>
          <p:cNvGrpSpPr/>
          <p:nvPr/>
        </p:nvGrpSpPr>
        <p:grpSpPr>
          <a:xfrm>
            <a:off x="6424945" y="4592220"/>
            <a:ext cx="506744" cy="411782"/>
            <a:chOff x="2258225" y="829375"/>
            <a:chExt cx="178500" cy="145050"/>
          </a:xfrm>
        </p:grpSpPr>
        <p:sp>
          <p:nvSpPr>
            <p:cNvPr id="1705" name="Google Shape;1705;p48"/>
            <p:cNvSpPr/>
            <p:nvPr/>
          </p:nvSpPr>
          <p:spPr>
            <a:xfrm>
              <a:off x="2364425" y="829375"/>
              <a:ext cx="72300" cy="83700"/>
            </a:xfrm>
            <a:custGeom>
              <a:avLst/>
              <a:gdLst/>
              <a:ahLst/>
              <a:cxnLst/>
              <a:rect l="l" t="t" r="r" b="b"/>
              <a:pathLst>
                <a:path w="2892" h="3348" extrusionOk="0">
                  <a:moveTo>
                    <a:pt x="1370" y="707"/>
                  </a:moveTo>
                  <a:cubicBezTo>
                    <a:pt x="1523" y="1081"/>
                    <a:pt x="1825" y="1390"/>
                    <a:pt x="2203" y="1520"/>
                  </a:cubicBezTo>
                  <a:cubicBezTo>
                    <a:pt x="1834" y="1730"/>
                    <a:pt x="1589" y="2128"/>
                    <a:pt x="1465" y="2557"/>
                  </a:cubicBezTo>
                  <a:cubicBezTo>
                    <a:pt x="1352" y="2099"/>
                    <a:pt x="1010" y="1721"/>
                    <a:pt x="566" y="1566"/>
                  </a:cubicBezTo>
                  <a:cubicBezTo>
                    <a:pt x="932" y="1396"/>
                    <a:pt x="1214" y="1079"/>
                    <a:pt x="1370" y="707"/>
                  </a:cubicBezTo>
                  <a:close/>
                  <a:moveTo>
                    <a:pt x="1396" y="1"/>
                  </a:moveTo>
                  <a:cubicBezTo>
                    <a:pt x="1327" y="1"/>
                    <a:pt x="1253" y="48"/>
                    <a:pt x="1252" y="127"/>
                  </a:cubicBezTo>
                  <a:cubicBezTo>
                    <a:pt x="1223" y="756"/>
                    <a:pt x="753" y="1338"/>
                    <a:pt x="125" y="1439"/>
                  </a:cubicBezTo>
                  <a:cubicBezTo>
                    <a:pt x="1" y="1465"/>
                    <a:pt x="4" y="1669"/>
                    <a:pt x="130" y="1698"/>
                  </a:cubicBezTo>
                  <a:cubicBezTo>
                    <a:pt x="935" y="1808"/>
                    <a:pt x="1278" y="2436"/>
                    <a:pt x="1327" y="3191"/>
                  </a:cubicBezTo>
                  <a:cubicBezTo>
                    <a:pt x="1332" y="3283"/>
                    <a:pt x="1413" y="3347"/>
                    <a:pt x="1487" y="3347"/>
                  </a:cubicBezTo>
                  <a:cubicBezTo>
                    <a:pt x="1540" y="3347"/>
                    <a:pt x="1589" y="3313"/>
                    <a:pt x="1600" y="3229"/>
                  </a:cubicBezTo>
                  <a:cubicBezTo>
                    <a:pt x="1612" y="2560"/>
                    <a:pt x="1961" y="1643"/>
                    <a:pt x="2747" y="1612"/>
                  </a:cubicBezTo>
                  <a:cubicBezTo>
                    <a:pt x="2851" y="1609"/>
                    <a:pt x="2892" y="1508"/>
                    <a:pt x="2863" y="1436"/>
                  </a:cubicBezTo>
                  <a:cubicBezTo>
                    <a:pt x="2852" y="1381"/>
                    <a:pt x="2804" y="1326"/>
                    <a:pt x="2747" y="1326"/>
                  </a:cubicBezTo>
                  <a:cubicBezTo>
                    <a:pt x="2744" y="1326"/>
                    <a:pt x="2742" y="1326"/>
                    <a:pt x="2739" y="1326"/>
                  </a:cubicBezTo>
                  <a:cubicBezTo>
                    <a:pt x="2692" y="1333"/>
                    <a:pt x="2646" y="1336"/>
                    <a:pt x="2600" y="1336"/>
                  </a:cubicBezTo>
                  <a:cubicBezTo>
                    <a:pt x="1980" y="1336"/>
                    <a:pt x="1471" y="739"/>
                    <a:pt x="1514" y="122"/>
                  </a:cubicBezTo>
                  <a:cubicBezTo>
                    <a:pt x="1514" y="38"/>
                    <a:pt x="1457" y="1"/>
                    <a:pt x="1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6" name="Google Shape;1706;p48"/>
            <p:cNvSpPr/>
            <p:nvPr/>
          </p:nvSpPr>
          <p:spPr>
            <a:xfrm>
              <a:off x="2258225" y="902025"/>
              <a:ext cx="62500" cy="72400"/>
            </a:xfrm>
            <a:custGeom>
              <a:avLst/>
              <a:gdLst/>
              <a:ahLst/>
              <a:cxnLst/>
              <a:rect l="l" t="t" r="r" b="b"/>
              <a:pathLst>
                <a:path w="2500" h="2896" extrusionOk="0">
                  <a:moveTo>
                    <a:pt x="1188" y="611"/>
                  </a:moveTo>
                  <a:cubicBezTo>
                    <a:pt x="1318" y="937"/>
                    <a:pt x="1580" y="1202"/>
                    <a:pt x="1909" y="1314"/>
                  </a:cubicBezTo>
                  <a:cubicBezTo>
                    <a:pt x="1586" y="1496"/>
                    <a:pt x="1375" y="1841"/>
                    <a:pt x="1266" y="2210"/>
                  </a:cubicBezTo>
                  <a:cubicBezTo>
                    <a:pt x="1168" y="1816"/>
                    <a:pt x="874" y="1487"/>
                    <a:pt x="491" y="1354"/>
                  </a:cubicBezTo>
                  <a:cubicBezTo>
                    <a:pt x="805" y="1207"/>
                    <a:pt x="1050" y="934"/>
                    <a:pt x="1188" y="611"/>
                  </a:cubicBezTo>
                  <a:close/>
                  <a:moveTo>
                    <a:pt x="1210" y="1"/>
                  </a:moveTo>
                  <a:cubicBezTo>
                    <a:pt x="1151" y="1"/>
                    <a:pt x="1089" y="41"/>
                    <a:pt x="1087" y="112"/>
                  </a:cubicBezTo>
                  <a:cubicBezTo>
                    <a:pt x="1061" y="654"/>
                    <a:pt x="658" y="1156"/>
                    <a:pt x="110" y="1245"/>
                  </a:cubicBezTo>
                  <a:cubicBezTo>
                    <a:pt x="1" y="1268"/>
                    <a:pt x="6" y="1447"/>
                    <a:pt x="116" y="1470"/>
                  </a:cubicBezTo>
                  <a:cubicBezTo>
                    <a:pt x="793" y="1548"/>
                    <a:pt x="1119" y="2130"/>
                    <a:pt x="1153" y="2758"/>
                  </a:cubicBezTo>
                  <a:cubicBezTo>
                    <a:pt x="1157" y="2838"/>
                    <a:pt x="1229" y="2895"/>
                    <a:pt x="1293" y="2895"/>
                  </a:cubicBezTo>
                  <a:cubicBezTo>
                    <a:pt x="1340" y="2895"/>
                    <a:pt x="1383" y="2865"/>
                    <a:pt x="1393" y="2793"/>
                  </a:cubicBezTo>
                  <a:cubicBezTo>
                    <a:pt x="1404" y="2210"/>
                    <a:pt x="1707" y="1418"/>
                    <a:pt x="2384" y="1389"/>
                  </a:cubicBezTo>
                  <a:cubicBezTo>
                    <a:pt x="2465" y="1389"/>
                    <a:pt x="2499" y="1303"/>
                    <a:pt x="2476" y="1242"/>
                  </a:cubicBezTo>
                  <a:cubicBezTo>
                    <a:pt x="2471" y="1197"/>
                    <a:pt x="2429" y="1149"/>
                    <a:pt x="2383" y="1149"/>
                  </a:cubicBezTo>
                  <a:cubicBezTo>
                    <a:pt x="2380" y="1149"/>
                    <a:pt x="2376" y="1149"/>
                    <a:pt x="2373" y="1150"/>
                  </a:cubicBezTo>
                  <a:cubicBezTo>
                    <a:pt x="2332" y="1156"/>
                    <a:pt x="2291" y="1159"/>
                    <a:pt x="2251" y="1159"/>
                  </a:cubicBezTo>
                  <a:cubicBezTo>
                    <a:pt x="1714" y="1159"/>
                    <a:pt x="1277" y="637"/>
                    <a:pt x="1312" y="104"/>
                  </a:cubicBezTo>
                  <a:cubicBezTo>
                    <a:pt x="1312" y="33"/>
                    <a:pt x="1262" y="1"/>
                    <a:pt x="121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07" name="Google Shape;1707;p48"/>
          <p:cNvGrpSpPr/>
          <p:nvPr/>
        </p:nvGrpSpPr>
        <p:grpSpPr>
          <a:xfrm>
            <a:off x="8201337" y="2821985"/>
            <a:ext cx="778303" cy="721775"/>
            <a:chOff x="7257133" y="4349290"/>
            <a:chExt cx="856407" cy="794206"/>
          </a:xfrm>
        </p:grpSpPr>
        <p:sp>
          <p:nvSpPr>
            <p:cNvPr id="1708" name="Google Shape;1708;p48"/>
            <p:cNvSpPr/>
            <p:nvPr/>
          </p:nvSpPr>
          <p:spPr>
            <a:xfrm rot="1417584">
              <a:off x="7583181" y="4650930"/>
              <a:ext cx="202133" cy="166137"/>
            </a:xfrm>
            <a:custGeom>
              <a:avLst/>
              <a:gdLst/>
              <a:ahLst/>
              <a:cxnLst/>
              <a:rect l="l" t="t" r="r" b="b"/>
              <a:pathLst>
                <a:path w="3184" h="2617" extrusionOk="0">
                  <a:moveTo>
                    <a:pt x="1684" y="297"/>
                  </a:moveTo>
                  <a:cubicBezTo>
                    <a:pt x="2088" y="297"/>
                    <a:pt x="2470" y="557"/>
                    <a:pt x="2561" y="1209"/>
                  </a:cubicBezTo>
                  <a:cubicBezTo>
                    <a:pt x="2621" y="1852"/>
                    <a:pt x="2075" y="2321"/>
                    <a:pt x="1526" y="2321"/>
                  </a:cubicBezTo>
                  <a:cubicBezTo>
                    <a:pt x="1252" y="2321"/>
                    <a:pt x="977" y="2203"/>
                    <a:pt x="777" y="1932"/>
                  </a:cubicBezTo>
                  <a:cubicBezTo>
                    <a:pt x="222" y="1071"/>
                    <a:pt x="986" y="297"/>
                    <a:pt x="1684" y="297"/>
                  </a:cubicBezTo>
                  <a:close/>
                  <a:moveTo>
                    <a:pt x="1658" y="1"/>
                  </a:moveTo>
                  <a:cubicBezTo>
                    <a:pt x="1144" y="1"/>
                    <a:pt x="670" y="363"/>
                    <a:pt x="431" y="814"/>
                  </a:cubicBezTo>
                  <a:cubicBezTo>
                    <a:pt x="0" y="1613"/>
                    <a:pt x="689" y="2616"/>
                    <a:pt x="1548" y="2616"/>
                  </a:cubicBezTo>
                  <a:cubicBezTo>
                    <a:pt x="1643" y="2616"/>
                    <a:pt x="1740" y="2604"/>
                    <a:pt x="1838" y="2578"/>
                  </a:cubicBezTo>
                  <a:cubicBezTo>
                    <a:pt x="3083" y="2321"/>
                    <a:pt x="3184" y="382"/>
                    <a:pt x="1942" y="39"/>
                  </a:cubicBezTo>
                  <a:cubicBezTo>
                    <a:pt x="1846" y="13"/>
                    <a:pt x="1751" y="1"/>
                    <a:pt x="16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9" name="Google Shape;1709;p48"/>
            <p:cNvSpPr/>
            <p:nvPr/>
          </p:nvSpPr>
          <p:spPr>
            <a:xfrm rot="1417584">
              <a:off x="7341826" y="4463224"/>
              <a:ext cx="687022" cy="566339"/>
            </a:xfrm>
            <a:custGeom>
              <a:avLst/>
              <a:gdLst/>
              <a:ahLst/>
              <a:cxnLst/>
              <a:rect l="l" t="t" r="r" b="b"/>
              <a:pathLst>
                <a:path w="10822" h="8921" extrusionOk="0">
                  <a:moveTo>
                    <a:pt x="4891" y="1436"/>
                  </a:moveTo>
                  <a:cubicBezTo>
                    <a:pt x="5237" y="1667"/>
                    <a:pt x="5563" y="1921"/>
                    <a:pt x="5871" y="2197"/>
                  </a:cubicBezTo>
                  <a:cubicBezTo>
                    <a:pt x="5718" y="2193"/>
                    <a:pt x="5566" y="2191"/>
                    <a:pt x="5413" y="2191"/>
                  </a:cubicBezTo>
                  <a:cubicBezTo>
                    <a:pt x="5056" y="2191"/>
                    <a:pt x="4699" y="2204"/>
                    <a:pt x="4344" y="2241"/>
                  </a:cubicBezTo>
                  <a:cubicBezTo>
                    <a:pt x="4453" y="2062"/>
                    <a:pt x="4560" y="1892"/>
                    <a:pt x="4672" y="1716"/>
                  </a:cubicBezTo>
                  <a:cubicBezTo>
                    <a:pt x="4744" y="1624"/>
                    <a:pt x="4819" y="1532"/>
                    <a:pt x="4891" y="1436"/>
                  </a:cubicBezTo>
                  <a:close/>
                  <a:moveTo>
                    <a:pt x="1770" y="1174"/>
                  </a:moveTo>
                  <a:cubicBezTo>
                    <a:pt x="1816" y="1174"/>
                    <a:pt x="1865" y="1181"/>
                    <a:pt x="1914" y="1194"/>
                  </a:cubicBezTo>
                  <a:cubicBezTo>
                    <a:pt x="2560" y="1378"/>
                    <a:pt x="2393" y="2323"/>
                    <a:pt x="1788" y="2323"/>
                  </a:cubicBezTo>
                  <a:cubicBezTo>
                    <a:pt x="1740" y="2323"/>
                    <a:pt x="1688" y="2317"/>
                    <a:pt x="1634" y="2304"/>
                  </a:cubicBezTo>
                  <a:cubicBezTo>
                    <a:pt x="1591" y="2287"/>
                    <a:pt x="1542" y="2272"/>
                    <a:pt x="1505" y="2246"/>
                  </a:cubicBezTo>
                  <a:cubicBezTo>
                    <a:pt x="1467" y="2223"/>
                    <a:pt x="1430" y="2194"/>
                    <a:pt x="1395" y="2160"/>
                  </a:cubicBezTo>
                  <a:cubicBezTo>
                    <a:pt x="1018" y="1814"/>
                    <a:pt x="1303" y="1174"/>
                    <a:pt x="1770" y="1174"/>
                  </a:cubicBezTo>
                  <a:close/>
                  <a:moveTo>
                    <a:pt x="6768" y="268"/>
                  </a:moveTo>
                  <a:cubicBezTo>
                    <a:pt x="7591" y="268"/>
                    <a:pt x="8212" y="984"/>
                    <a:pt x="7943" y="2367"/>
                  </a:cubicBezTo>
                  <a:cubicBezTo>
                    <a:pt x="7404" y="2258"/>
                    <a:pt x="6857" y="2243"/>
                    <a:pt x="6303" y="2215"/>
                  </a:cubicBezTo>
                  <a:cubicBezTo>
                    <a:pt x="5923" y="1849"/>
                    <a:pt x="5511" y="1509"/>
                    <a:pt x="5073" y="1217"/>
                  </a:cubicBezTo>
                  <a:cubicBezTo>
                    <a:pt x="5593" y="580"/>
                    <a:pt x="6224" y="268"/>
                    <a:pt x="6768" y="268"/>
                  </a:cubicBezTo>
                  <a:close/>
                  <a:moveTo>
                    <a:pt x="3137" y="708"/>
                  </a:moveTo>
                  <a:cubicBezTo>
                    <a:pt x="3655" y="708"/>
                    <a:pt x="4229" y="1016"/>
                    <a:pt x="4646" y="1281"/>
                  </a:cubicBezTo>
                  <a:cubicBezTo>
                    <a:pt x="4390" y="1589"/>
                    <a:pt x="4202" y="1941"/>
                    <a:pt x="3986" y="2281"/>
                  </a:cubicBezTo>
                  <a:cubicBezTo>
                    <a:pt x="3329" y="2370"/>
                    <a:pt x="2675" y="2532"/>
                    <a:pt x="2067" y="2808"/>
                  </a:cubicBezTo>
                  <a:cubicBezTo>
                    <a:pt x="2041" y="2731"/>
                    <a:pt x="2021" y="2647"/>
                    <a:pt x="2006" y="2563"/>
                  </a:cubicBezTo>
                  <a:cubicBezTo>
                    <a:pt x="2637" y="2405"/>
                    <a:pt x="2831" y="1511"/>
                    <a:pt x="2320" y="1102"/>
                  </a:cubicBezTo>
                  <a:cubicBezTo>
                    <a:pt x="2544" y="815"/>
                    <a:pt x="2831" y="708"/>
                    <a:pt x="3137" y="708"/>
                  </a:cubicBezTo>
                  <a:close/>
                  <a:moveTo>
                    <a:pt x="6597" y="2514"/>
                  </a:moveTo>
                  <a:cubicBezTo>
                    <a:pt x="7036" y="2535"/>
                    <a:pt x="7476" y="2560"/>
                    <a:pt x="7903" y="2658"/>
                  </a:cubicBezTo>
                  <a:cubicBezTo>
                    <a:pt x="7843" y="3050"/>
                    <a:pt x="7756" y="3437"/>
                    <a:pt x="7638" y="3814"/>
                  </a:cubicBezTo>
                  <a:cubicBezTo>
                    <a:pt x="7482" y="3581"/>
                    <a:pt x="7318" y="3362"/>
                    <a:pt x="7148" y="3146"/>
                  </a:cubicBezTo>
                  <a:cubicBezTo>
                    <a:pt x="6972" y="2929"/>
                    <a:pt x="6791" y="2716"/>
                    <a:pt x="6597" y="2514"/>
                  </a:cubicBezTo>
                  <a:close/>
                  <a:moveTo>
                    <a:pt x="3805" y="2592"/>
                  </a:moveTo>
                  <a:lnTo>
                    <a:pt x="3805" y="2592"/>
                  </a:lnTo>
                  <a:cubicBezTo>
                    <a:pt x="3465" y="3169"/>
                    <a:pt x="3148" y="3757"/>
                    <a:pt x="2900" y="4373"/>
                  </a:cubicBezTo>
                  <a:lnTo>
                    <a:pt x="2597" y="3929"/>
                  </a:lnTo>
                  <a:cubicBezTo>
                    <a:pt x="2441" y="3650"/>
                    <a:pt x="2283" y="3367"/>
                    <a:pt x="2168" y="3079"/>
                  </a:cubicBezTo>
                  <a:cubicBezTo>
                    <a:pt x="2692" y="2837"/>
                    <a:pt x="3246" y="2684"/>
                    <a:pt x="3805" y="2592"/>
                  </a:cubicBezTo>
                  <a:close/>
                  <a:moveTo>
                    <a:pt x="8177" y="2713"/>
                  </a:moveTo>
                  <a:cubicBezTo>
                    <a:pt x="8549" y="2805"/>
                    <a:pt x="8903" y="2944"/>
                    <a:pt x="9209" y="3197"/>
                  </a:cubicBezTo>
                  <a:cubicBezTo>
                    <a:pt x="9557" y="3491"/>
                    <a:pt x="9834" y="3929"/>
                    <a:pt x="9811" y="4391"/>
                  </a:cubicBezTo>
                  <a:cubicBezTo>
                    <a:pt x="9733" y="4365"/>
                    <a:pt x="9655" y="4353"/>
                    <a:pt x="9579" y="4353"/>
                  </a:cubicBezTo>
                  <a:cubicBezTo>
                    <a:pt x="9010" y="4353"/>
                    <a:pt x="8543" y="5022"/>
                    <a:pt x="8822" y="5561"/>
                  </a:cubicBezTo>
                  <a:cubicBezTo>
                    <a:pt x="8765" y="5590"/>
                    <a:pt x="8707" y="5616"/>
                    <a:pt x="8652" y="5641"/>
                  </a:cubicBezTo>
                  <a:cubicBezTo>
                    <a:pt x="8407" y="5114"/>
                    <a:pt x="8145" y="4601"/>
                    <a:pt x="7837" y="4114"/>
                  </a:cubicBezTo>
                  <a:cubicBezTo>
                    <a:pt x="7990" y="3656"/>
                    <a:pt x="8105" y="3189"/>
                    <a:pt x="8177" y="2713"/>
                  </a:cubicBezTo>
                  <a:close/>
                  <a:moveTo>
                    <a:pt x="9582" y="4648"/>
                  </a:moveTo>
                  <a:cubicBezTo>
                    <a:pt x="9872" y="4648"/>
                    <a:pt x="10162" y="4857"/>
                    <a:pt x="10145" y="5255"/>
                  </a:cubicBezTo>
                  <a:cubicBezTo>
                    <a:pt x="10123" y="5548"/>
                    <a:pt x="9867" y="5781"/>
                    <a:pt x="9588" y="5781"/>
                  </a:cubicBezTo>
                  <a:cubicBezTo>
                    <a:pt x="9541" y="5781"/>
                    <a:pt x="9493" y="5774"/>
                    <a:pt x="9445" y="5760"/>
                  </a:cubicBezTo>
                  <a:cubicBezTo>
                    <a:pt x="9402" y="5745"/>
                    <a:pt x="9356" y="5728"/>
                    <a:pt x="9321" y="5705"/>
                  </a:cubicBezTo>
                  <a:cubicBezTo>
                    <a:pt x="9229" y="5653"/>
                    <a:pt x="9157" y="5575"/>
                    <a:pt x="9105" y="5486"/>
                  </a:cubicBezTo>
                  <a:cubicBezTo>
                    <a:pt x="9050" y="5396"/>
                    <a:pt x="9027" y="5296"/>
                    <a:pt x="9024" y="5192"/>
                  </a:cubicBezTo>
                  <a:cubicBezTo>
                    <a:pt x="9052" y="4824"/>
                    <a:pt x="9317" y="4648"/>
                    <a:pt x="9582" y="4648"/>
                  </a:cubicBezTo>
                  <a:close/>
                  <a:moveTo>
                    <a:pt x="1914" y="3209"/>
                  </a:moveTo>
                  <a:cubicBezTo>
                    <a:pt x="2136" y="3742"/>
                    <a:pt x="2447" y="4221"/>
                    <a:pt x="2782" y="4690"/>
                  </a:cubicBezTo>
                  <a:cubicBezTo>
                    <a:pt x="2626" y="5111"/>
                    <a:pt x="2511" y="5552"/>
                    <a:pt x="2439" y="6002"/>
                  </a:cubicBezTo>
                  <a:cubicBezTo>
                    <a:pt x="2202" y="5941"/>
                    <a:pt x="1966" y="5872"/>
                    <a:pt x="1735" y="5797"/>
                  </a:cubicBezTo>
                  <a:cubicBezTo>
                    <a:pt x="303" y="5336"/>
                    <a:pt x="784" y="3725"/>
                    <a:pt x="1914" y="3209"/>
                  </a:cubicBezTo>
                  <a:close/>
                  <a:moveTo>
                    <a:pt x="7716" y="4451"/>
                  </a:moveTo>
                  <a:cubicBezTo>
                    <a:pt x="7796" y="4589"/>
                    <a:pt x="7874" y="4725"/>
                    <a:pt x="7952" y="4863"/>
                  </a:cubicBezTo>
                  <a:cubicBezTo>
                    <a:pt x="8108" y="5152"/>
                    <a:pt x="8252" y="5445"/>
                    <a:pt x="8384" y="5745"/>
                  </a:cubicBezTo>
                  <a:cubicBezTo>
                    <a:pt x="7883" y="5933"/>
                    <a:pt x="7384" y="6080"/>
                    <a:pt x="6863" y="6175"/>
                  </a:cubicBezTo>
                  <a:cubicBezTo>
                    <a:pt x="7203" y="5630"/>
                    <a:pt x="7491" y="5054"/>
                    <a:pt x="7716" y="4451"/>
                  </a:cubicBezTo>
                  <a:close/>
                  <a:moveTo>
                    <a:pt x="2980" y="4976"/>
                  </a:moveTo>
                  <a:cubicBezTo>
                    <a:pt x="3303" y="5425"/>
                    <a:pt x="3643" y="5869"/>
                    <a:pt x="4012" y="6281"/>
                  </a:cubicBezTo>
                  <a:cubicBezTo>
                    <a:pt x="3574" y="6238"/>
                    <a:pt x="3142" y="6166"/>
                    <a:pt x="2715" y="6071"/>
                  </a:cubicBezTo>
                  <a:cubicBezTo>
                    <a:pt x="2770" y="5699"/>
                    <a:pt x="2865" y="5330"/>
                    <a:pt x="2980" y="4976"/>
                  </a:cubicBezTo>
                  <a:close/>
                  <a:moveTo>
                    <a:pt x="5422" y="2474"/>
                  </a:moveTo>
                  <a:cubicBezTo>
                    <a:pt x="5675" y="2474"/>
                    <a:pt x="5927" y="2481"/>
                    <a:pt x="6180" y="2491"/>
                  </a:cubicBezTo>
                  <a:cubicBezTo>
                    <a:pt x="6687" y="2990"/>
                    <a:pt x="7134" y="3552"/>
                    <a:pt x="7523" y="4149"/>
                  </a:cubicBezTo>
                  <a:cubicBezTo>
                    <a:pt x="7266" y="4886"/>
                    <a:pt x="6914" y="5587"/>
                    <a:pt x="6488" y="6238"/>
                  </a:cubicBezTo>
                  <a:cubicBezTo>
                    <a:pt x="6023" y="6305"/>
                    <a:pt x="5557" y="6337"/>
                    <a:pt x="5088" y="6337"/>
                  </a:cubicBezTo>
                  <a:cubicBezTo>
                    <a:pt x="4867" y="6337"/>
                    <a:pt x="4646" y="6330"/>
                    <a:pt x="4424" y="6316"/>
                  </a:cubicBezTo>
                  <a:cubicBezTo>
                    <a:pt x="3937" y="5803"/>
                    <a:pt x="3505" y="5229"/>
                    <a:pt x="3096" y="4650"/>
                  </a:cubicBezTo>
                  <a:cubicBezTo>
                    <a:pt x="3372" y="3915"/>
                    <a:pt x="3753" y="3220"/>
                    <a:pt x="4162" y="2543"/>
                  </a:cubicBezTo>
                  <a:cubicBezTo>
                    <a:pt x="4579" y="2493"/>
                    <a:pt x="5000" y="2474"/>
                    <a:pt x="5422" y="2474"/>
                  </a:cubicBezTo>
                  <a:close/>
                  <a:moveTo>
                    <a:pt x="6280" y="6552"/>
                  </a:moveTo>
                  <a:cubicBezTo>
                    <a:pt x="6082" y="6835"/>
                    <a:pt x="5877" y="7103"/>
                    <a:pt x="5652" y="7368"/>
                  </a:cubicBezTo>
                  <a:cubicBezTo>
                    <a:pt x="5318" y="7143"/>
                    <a:pt x="5012" y="6887"/>
                    <a:pt x="4718" y="6610"/>
                  </a:cubicBezTo>
                  <a:lnTo>
                    <a:pt x="4718" y="6610"/>
                  </a:lnTo>
                  <a:cubicBezTo>
                    <a:pt x="4858" y="6616"/>
                    <a:pt x="4998" y="6619"/>
                    <a:pt x="5138" y="6619"/>
                  </a:cubicBezTo>
                  <a:cubicBezTo>
                    <a:pt x="5518" y="6619"/>
                    <a:pt x="5899" y="6596"/>
                    <a:pt x="6280" y="6552"/>
                  </a:cubicBezTo>
                  <a:close/>
                  <a:moveTo>
                    <a:pt x="8494" y="6005"/>
                  </a:moveTo>
                  <a:cubicBezTo>
                    <a:pt x="8603" y="6247"/>
                    <a:pt x="8710" y="6497"/>
                    <a:pt x="8739" y="6768"/>
                  </a:cubicBezTo>
                  <a:cubicBezTo>
                    <a:pt x="8780" y="7673"/>
                    <a:pt x="8155" y="8015"/>
                    <a:pt x="7438" y="8015"/>
                  </a:cubicBezTo>
                  <a:cubicBezTo>
                    <a:pt x="6892" y="8015"/>
                    <a:pt x="6293" y="7817"/>
                    <a:pt x="5894" y="7518"/>
                  </a:cubicBezTo>
                  <a:cubicBezTo>
                    <a:pt x="6168" y="7195"/>
                    <a:pt x="6419" y="6855"/>
                    <a:pt x="6655" y="6503"/>
                  </a:cubicBezTo>
                  <a:cubicBezTo>
                    <a:pt x="7283" y="6405"/>
                    <a:pt x="7903" y="6238"/>
                    <a:pt x="8494" y="6005"/>
                  </a:cubicBezTo>
                  <a:close/>
                  <a:moveTo>
                    <a:pt x="2763" y="7335"/>
                  </a:moveTo>
                  <a:cubicBezTo>
                    <a:pt x="3186" y="7335"/>
                    <a:pt x="3635" y="7851"/>
                    <a:pt x="3202" y="8313"/>
                  </a:cubicBezTo>
                  <a:cubicBezTo>
                    <a:pt x="3099" y="8423"/>
                    <a:pt x="2957" y="8472"/>
                    <a:pt x="2813" y="8477"/>
                  </a:cubicBezTo>
                  <a:cubicBezTo>
                    <a:pt x="2715" y="8472"/>
                    <a:pt x="2637" y="8454"/>
                    <a:pt x="2545" y="8405"/>
                  </a:cubicBezTo>
                  <a:cubicBezTo>
                    <a:pt x="2369" y="8299"/>
                    <a:pt x="2251" y="8106"/>
                    <a:pt x="2251" y="7901"/>
                  </a:cubicBezTo>
                  <a:cubicBezTo>
                    <a:pt x="2251" y="7846"/>
                    <a:pt x="2263" y="7792"/>
                    <a:pt x="2277" y="7743"/>
                  </a:cubicBezTo>
                  <a:lnTo>
                    <a:pt x="2277" y="7737"/>
                  </a:lnTo>
                  <a:cubicBezTo>
                    <a:pt x="2370" y="7449"/>
                    <a:pt x="2564" y="7335"/>
                    <a:pt x="2763" y="7335"/>
                  </a:cubicBezTo>
                  <a:close/>
                  <a:moveTo>
                    <a:pt x="2684" y="6339"/>
                  </a:moveTo>
                  <a:cubicBezTo>
                    <a:pt x="3214" y="6460"/>
                    <a:pt x="3753" y="6541"/>
                    <a:pt x="4295" y="6584"/>
                  </a:cubicBezTo>
                  <a:cubicBezTo>
                    <a:pt x="4655" y="6953"/>
                    <a:pt x="5041" y="7290"/>
                    <a:pt x="5473" y="7578"/>
                  </a:cubicBezTo>
                  <a:cubicBezTo>
                    <a:pt x="5410" y="7645"/>
                    <a:pt x="5352" y="7708"/>
                    <a:pt x="5295" y="7771"/>
                  </a:cubicBezTo>
                  <a:cubicBezTo>
                    <a:pt x="4965" y="8189"/>
                    <a:pt x="4465" y="8633"/>
                    <a:pt x="3939" y="8633"/>
                  </a:cubicBezTo>
                  <a:cubicBezTo>
                    <a:pt x="3771" y="8633"/>
                    <a:pt x="3601" y="8588"/>
                    <a:pt x="3433" y="8483"/>
                  </a:cubicBezTo>
                  <a:cubicBezTo>
                    <a:pt x="3947" y="7955"/>
                    <a:pt x="3493" y="7054"/>
                    <a:pt x="2805" y="7054"/>
                  </a:cubicBezTo>
                  <a:cubicBezTo>
                    <a:pt x="2761" y="7054"/>
                    <a:pt x="2715" y="7057"/>
                    <a:pt x="2669" y="7065"/>
                  </a:cubicBezTo>
                  <a:cubicBezTo>
                    <a:pt x="2652" y="6823"/>
                    <a:pt x="2663" y="6575"/>
                    <a:pt x="2684" y="6339"/>
                  </a:cubicBezTo>
                  <a:close/>
                  <a:moveTo>
                    <a:pt x="6802" y="1"/>
                  </a:moveTo>
                  <a:cubicBezTo>
                    <a:pt x="6059" y="1"/>
                    <a:pt x="5239" y="450"/>
                    <a:pt x="4822" y="1059"/>
                  </a:cubicBezTo>
                  <a:cubicBezTo>
                    <a:pt x="4341" y="737"/>
                    <a:pt x="3714" y="432"/>
                    <a:pt x="3135" y="432"/>
                  </a:cubicBezTo>
                  <a:cubicBezTo>
                    <a:pt x="2740" y="432"/>
                    <a:pt x="2367" y="574"/>
                    <a:pt x="2078" y="949"/>
                  </a:cubicBezTo>
                  <a:cubicBezTo>
                    <a:pt x="1983" y="908"/>
                    <a:pt x="1883" y="889"/>
                    <a:pt x="1783" y="889"/>
                  </a:cubicBezTo>
                  <a:cubicBezTo>
                    <a:pt x="1434" y="889"/>
                    <a:pt x="1093" y="1126"/>
                    <a:pt x="983" y="1465"/>
                  </a:cubicBezTo>
                  <a:lnTo>
                    <a:pt x="983" y="1468"/>
                  </a:lnTo>
                  <a:cubicBezTo>
                    <a:pt x="781" y="1970"/>
                    <a:pt x="1188" y="2578"/>
                    <a:pt x="1730" y="2601"/>
                  </a:cubicBezTo>
                  <a:cubicBezTo>
                    <a:pt x="1747" y="2716"/>
                    <a:pt x="1776" y="2829"/>
                    <a:pt x="1810" y="2938"/>
                  </a:cubicBezTo>
                  <a:cubicBezTo>
                    <a:pt x="735" y="3405"/>
                    <a:pt x="0" y="4981"/>
                    <a:pt x="1113" y="5800"/>
                  </a:cubicBezTo>
                  <a:cubicBezTo>
                    <a:pt x="1493" y="6065"/>
                    <a:pt x="1960" y="6149"/>
                    <a:pt x="2401" y="6273"/>
                  </a:cubicBezTo>
                  <a:cubicBezTo>
                    <a:pt x="2369" y="6561"/>
                    <a:pt x="2361" y="6863"/>
                    <a:pt x="2387" y="7155"/>
                  </a:cubicBezTo>
                  <a:cubicBezTo>
                    <a:pt x="1601" y="7631"/>
                    <a:pt x="2046" y="8762"/>
                    <a:pt x="2807" y="8762"/>
                  </a:cubicBezTo>
                  <a:cubicBezTo>
                    <a:pt x="2931" y="8762"/>
                    <a:pt x="3063" y="8732"/>
                    <a:pt x="3199" y="8665"/>
                  </a:cubicBezTo>
                  <a:cubicBezTo>
                    <a:pt x="3455" y="8845"/>
                    <a:pt x="3704" y="8921"/>
                    <a:pt x="3944" y="8921"/>
                  </a:cubicBezTo>
                  <a:cubicBezTo>
                    <a:pt x="4635" y="8921"/>
                    <a:pt x="5250" y="8292"/>
                    <a:pt x="5710" y="7731"/>
                  </a:cubicBezTo>
                  <a:cubicBezTo>
                    <a:pt x="6224" y="8114"/>
                    <a:pt x="6830" y="8298"/>
                    <a:pt x="7381" y="8298"/>
                  </a:cubicBezTo>
                  <a:cubicBezTo>
                    <a:pt x="8569" y="8298"/>
                    <a:pt x="9508" y="7445"/>
                    <a:pt x="8762" y="5886"/>
                  </a:cubicBezTo>
                  <a:cubicBezTo>
                    <a:pt x="8834" y="5855"/>
                    <a:pt x="8906" y="5817"/>
                    <a:pt x="8978" y="5786"/>
                  </a:cubicBezTo>
                  <a:cubicBezTo>
                    <a:pt x="9169" y="5981"/>
                    <a:pt x="9378" y="6062"/>
                    <a:pt x="9577" y="6062"/>
                  </a:cubicBezTo>
                  <a:cubicBezTo>
                    <a:pt x="10263" y="6062"/>
                    <a:pt x="10821" y="5092"/>
                    <a:pt x="10079" y="4517"/>
                  </a:cubicBezTo>
                  <a:cubicBezTo>
                    <a:pt x="10217" y="3442"/>
                    <a:pt x="9191" y="2621"/>
                    <a:pt x="8226" y="2419"/>
                  </a:cubicBezTo>
                  <a:cubicBezTo>
                    <a:pt x="8275" y="1909"/>
                    <a:pt x="8330" y="1359"/>
                    <a:pt x="8131" y="860"/>
                  </a:cubicBezTo>
                  <a:cubicBezTo>
                    <a:pt x="7861" y="248"/>
                    <a:pt x="7352" y="1"/>
                    <a:pt x="680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10" name="Google Shape;1710;p48"/>
          <p:cNvSpPr/>
          <p:nvPr/>
        </p:nvSpPr>
        <p:spPr>
          <a:xfrm>
            <a:off x="5803186" y="368995"/>
            <a:ext cx="205252" cy="237616"/>
          </a:xfrm>
          <a:custGeom>
            <a:avLst/>
            <a:gdLst/>
            <a:ahLst/>
            <a:cxnLst/>
            <a:rect l="l" t="t" r="r" b="b"/>
            <a:pathLst>
              <a:path w="2892" h="3348" extrusionOk="0">
                <a:moveTo>
                  <a:pt x="1370" y="707"/>
                </a:moveTo>
                <a:cubicBezTo>
                  <a:pt x="1523" y="1081"/>
                  <a:pt x="1825" y="1390"/>
                  <a:pt x="2203" y="1520"/>
                </a:cubicBezTo>
                <a:cubicBezTo>
                  <a:pt x="1834" y="1730"/>
                  <a:pt x="1589" y="2128"/>
                  <a:pt x="1465" y="2557"/>
                </a:cubicBezTo>
                <a:cubicBezTo>
                  <a:pt x="1352" y="2099"/>
                  <a:pt x="1010" y="1721"/>
                  <a:pt x="566" y="1566"/>
                </a:cubicBezTo>
                <a:cubicBezTo>
                  <a:pt x="932" y="1396"/>
                  <a:pt x="1214" y="1079"/>
                  <a:pt x="1370" y="707"/>
                </a:cubicBezTo>
                <a:close/>
                <a:moveTo>
                  <a:pt x="1396" y="1"/>
                </a:moveTo>
                <a:cubicBezTo>
                  <a:pt x="1327" y="1"/>
                  <a:pt x="1253" y="48"/>
                  <a:pt x="1252" y="127"/>
                </a:cubicBezTo>
                <a:cubicBezTo>
                  <a:pt x="1223" y="756"/>
                  <a:pt x="753" y="1338"/>
                  <a:pt x="125" y="1439"/>
                </a:cubicBezTo>
                <a:cubicBezTo>
                  <a:pt x="1" y="1465"/>
                  <a:pt x="4" y="1669"/>
                  <a:pt x="130" y="1698"/>
                </a:cubicBezTo>
                <a:cubicBezTo>
                  <a:pt x="935" y="1808"/>
                  <a:pt x="1278" y="2436"/>
                  <a:pt x="1327" y="3191"/>
                </a:cubicBezTo>
                <a:cubicBezTo>
                  <a:pt x="1332" y="3283"/>
                  <a:pt x="1413" y="3347"/>
                  <a:pt x="1487" y="3347"/>
                </a:cubicBezTo>
                <a:cubicBezTo>
                  <a:pt x="1540" y="3347"/>
                  <a:pt x="1589" y="3313"/>
                  <a:pt x="1600" y="3229"/>
                </a:cubicBezTo>
                <a:cubicBezTo>
                  <a:pt x="1612" y="2560"/>
                  <a:pt x="1961" y="1643"/>
                  <a:pt x="2747" y="1612"/>
                </a:cubicBezTo>
                <a:cubicBezTo>
                  <a:pt x="2851" y="1609"/>
                  <a:pt x="2892" y="1508"/>
                  <a:pt x="2863" y="1436"/>
                </a:cubicBezTo>
                <a:cubicBezTo>
                  <a:pt x="2852" y="1381"/>
                  <a:pt x="2804" y="1326"/>
                  <a:pt x="2747" y="1326"/>
                </a:cubicBezTo>
                <a:cubicBezTo>
                  <a:pt x="2744" y="1326"/>
                  <a:pt x="2742" y="1326"/>
                  <a:pt x="2739" y="1326"/>
                </a:cubicBezTo>
                <a:cubicBezTo>
                  <a:pt x="2692" y="1333"/>
                  <a:pt x="2646" y="1336"/>
                  <a:pt x="2600" y="1336"/>
                </a:cubicBezTo>
                <a:cubicBezTo>
                  <a:pt x="1980" y="1336"/>
                  <a:pt x="1471" y="739"/>
                  <a:pt x="1514" y="122"/>
                </a:cubicBezTo>
                <a:cubicBezTo>
                  <a:pt x="1514" y="38"/>
                  <a:pt x="1457" y="1"/>
                  <a:pt x="1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34" name="Google Shape;1734;p48"/>
          <p:cNvGrpSpPr/>
          <p:nvPr/>
        </p:nvGrpSpPr>
        <p:grpSpPr>
          <a:xfrm rot="1556501">
            <a:off x="-115369" y="4102300"/>
            <a:ext cx="1657195" cy="714726"/>
            <a:chOff x="4117475" y="575350"/>
            <a:chExt cx="721200" cy="311050"/>
          </a:xfrm>
        </p:grpSpPr>
        <p:sp>
          <p:nvSpPr>
            <p:cNvPr id="1735" name="Google Shape;1735;p48"/>
            <p:cNvSpPr/>
            <p:nvPr/>
          </p:nvSpPr>
          <p:spPr>
            <a:xfrm>
              <a:off x="4117475" y="591775"/>
              <a:ext cx="669400" cy="294625"/>
            </a:xfrm>
            <a:custGeom>
              <a:avLst/>
              <a:gdLst/>
              <a:ahLst/>
              <a:cxnLst/>
              <a:rect l="l" t="t" r="r" b="b"/>
              <a:pathLst>
                <a:path w="26776" h="11785" extrusionOk="0">
                  <a:moveTo>
                    <a:pt x="2107" y="552"/>
                  </a:moveTo>
                  <a:cubicBezTo>
                    <a:pt x="2302" y="552"/>
                    <a:pt x="2495" y="563"/>
                    <a:pt x="2672" y="576"/>
                  </a:cubicBezTo>
                  <a:cubicBezTo>
                    <a:pt x="3695" y="648"/>
                    <a:pt x="4684" y="994"/>
                    <a:pt x="5520" y="1585"/>
                  </a:cubicBezTo>
                  <a:cubicBezTo>
                    <a:pt x="6289" y="2124"/>
                    <a:pt x="6923" y="2844"/>
                    <a:pt x="7410" y="3645"/>
                  </a:cubicBezTo>
                  <a:cubicBezTo>
                    <a:pt x="7249" y="3922"/>
                    <a:pt x="7105" y="4210"/>
                    <a:pt x="6961" y="4504"/>
                  </a:cubicBezTo>
                  <a:cubicBezTo>
                    <a:pt x="6935" y="4458"/>
                    <a:pt x="6909" y="4412"/>
                    <a:pt x="6880" y="4366"/>
                  </a:cubicBezTo>
                  <a:cubicBezTo>
                    <a:pt x="6381" y="3478"/>
                    <a:pt x="5739" y="2711"/>
                    <a:pt x="4854" y="2184"/>
                  </a:cubicBezTo>
                  <a:cubicBezTo>
                    <a:pt x="4349" y="1893"/>
                    <a:pt x="3796" y="1677"/>
                    <a:pt x="3220" y="1544"/>
                  </a:cubicBezTo>
                  <a:cubicBezTo>
                    <a:pt x="2845" y="1459"/>
                    <a:pt x="2475" y="1431"/>
                    <a:pt x="2101" y="1431"/>
                  </a:cubicBezTo>
                  <a:cubicBezTo>
                    <a:pt x="1866" y="1431"/>
                    <a:pt x="1628" y="1442"/>
                    <a:pt x="1387" y="1458"/>
                  </a:cubicBezTo>
                  <a:cubicBezTo>
                    <a:pt x="1338" y="1461"/>
                    <a:pt x="1281" y="1463"/>
                    <a:pt x="1221" y="1463"/>
                  </a:cubicBezTo>
                  <a:cubicBezTo>
                    <a:pt x="967" y="1463"/>
                    <a:pt x="653" y="1416"/>
                    <a:pt x="623" y="1126"/>
                  </a:cubicBezTo>
                  <a:cubicBezTo>
                    <a:pt x="594" y="887"/>
                    <a:pt x="894" y="755"/>
                    <a:pt x="1081" y="691"/>
                  </a:cubicBezTo>
                  <a:cubicBezTo>
                    <a:pt x="1389" y="585"/>
                    <a:pt x="1754" y="552"/>
                    <a:pt x="2107" y="552"/>
                  </a:cubicBezTo>
                  <a:close/>
                  <a:moveTo>
                    <a:pt x="5658" y="3576"/>
                  </a:moveTo>
                  <a:lnTo>
                    <a:pt x="5658" y="3576"/>
                  </a:lnTo>
                  <a:cubicBezTo>
                    <a:pt x="5782" y="3712"/>
                    <a:pt x="5897" y="3859"/>
                    <a:pt x="6007" y="4011"/>
                  </a:cubicBezTo>
                  <a:cubicBezTo>
                    <a:pt x="6255" y="4360"/>
                    <a:pt x="6462" y="4729"/>
                    <a:pt x="6655" y="5109"/>
                  </a:cubicBezTo>
                  <a:cubicBezTo>
                    <a:pt x="6482" y="5444"/>
                    <a:pt x="6292" y="5772"/>
                    <a:pt x="6056" y="6072"/>
                  </a:cubicBezTo>
                  <a:cubicBezTo>
                    <a:pt x="5975" y="6176"/>
                    <a:pt x="5889" y="6274"/>
                    <a:pt x="5793" y="6363"/>
                  </a:cubicBezTo>
                  <a:cubicBezTo>
                    <a:pt x="5834" y="5432"/>
                    <a:pt x="5788" y="4498"/>
                    <a:pt x="5658" y="3576"/>
                  </a:cubicBezTo>
                  <a:close/>
                  <a:moveTo>
                    <a:pt x="19630" y="4314"/>
                  </a:moveTo>
                  <a:cubicBezTo>
                    <a:pt x="19501" y="5196"/>
                    <a:pt x="19449" y="6092"/>
                    <a:pt x="19492" y="6983"/>
                  </a:cubicBezTo>
                  <a:lnTo>
                    <a:pt x="19486" y="6980"/>
                  </a:lnTo>
                  <a:cubicBezTo>
                    <a:pt x="19227" y="6648"/>
                    <a:pt x="18991" y="6314"/>
                    <a:pt x="18766" y="5988"/>
                  </a:cubicBezTo>
                  <a:cubicBezTo>
                    <a:pt x="18723" y="5925"/>
                    <a:pt x="18676" y="5856"/>
                    <a:pt x="18636" y="5792"/>
                  </a:cubicBezTo>
                  <a:cubicBezTo>
                    <a:pt x="18939" y="5279"/>
                    <a:pt x="19250" y="4775"/>
                    <a:pt x="19625" y="4323"/>
                  </a:cubicBezTo>
                  <a:cubicBezTo>
                    <a:pt x="19628" y="4323"/>
                    <a:pt x="19628" y="4323"/>
                    <a:pt x="19628" y="4317"/>
                  </a:cubicBezTo>
                  <a:cubicBezTo>
                    <a:pt x="19628" y="4314"/>
                    <a:pt x="19630" y="4314"/>
                    <a:pt x="19630" y="4314"/>
                  </a:cubicBezTo>
                  <a:close/>
                  <a:moveTo>
                    <a:pt x="4649" y="2720"/>
                  </a:moveTo>
                  <a:lnTo>
                    <a:pt x="4649" y="2720"/>
                  </a:lnTo>
                  <a:cubicBezTo>
                    <a:pt x="4773" y="2801"/>
                    <a:pt x="4897" y="2884"/>
                    <a:pt x="5015" y="2977"/>
                  </a:cubicBezTo>
                  <a:cubicBezTo>
                    <a:pt x="5009" y="3005"/>
                    <a:pt x="5009" y="3043"/>
                    <a:pt x="5015" y="3075"/>
                  </a:cubicBezTo>
                  <a:cubicBezTo>
                    <a:pt x="5231" y="4282"/>
                    <a:pt x="5306" y="5504"/>
                    <a:pt x="5220" y="6723"/>
                  </a:cubicBezTo>
                  <a:cubicBezTo>
                    <a:pt x="5217" y="6764"/>
                    <a:pt x="5223" y="6801"/>
                    <a:pt x="5234" y="6827"/>
                  </a:cubicBezTo>
                  <a:cubicBezTo>
                    <a:pt x="5234" y="6827"/>
                    <a:pt x="5234" y="6833"/>
                    <a:pt x="5231" y="6833"/>
                  </a:cubicBezTo>
                  <a:cubicBezTo>
                    <a:pt x="5128" y="6905"/>
                    <a:pt x="5018" y="6968"/>
                    <a:pt x="4903" y="7029"/>
                  </a:cubicBezTo>
                  <a:cubicBezTo>
                    <a:pt x="4857" y="5588"/>
                    <a:pt x="4770" y="4155"/>
                    <a:pt x="4649" y="2720"/>
                  </a:cubicBezTo>
                  <a:close/>
                  <a:moveTo>
                    <a:pt x="15301" y="4530"/>
                  </a:moveTo>
                  <a:cubicBezTo>
                    <a:pt x="15734" y="5023"/>
                    <a:pt x="16091" y="5588"/>
                    <a:pt x="16437" y="6153"/>
                  </a:cubicBezTo>
                  <a:cubicBezTo>
                    <a:pt x="16123" y="6579"/>
                    <a:pt x="15777" y="6983"/>
                    <a:pt x="15374" y="7332"/>
                  </a:cubicBezTo>
                  <a:cubicBezTo>
                    <a:pt x="15374" y="7332"/>
                    <a:pt x="15371" y="7332"/>
                    <a:pt x="15371" y="7336"/>
                  </a:cubicBezTo>
                  <a:lnTo>
                    <a:pt x="15371" y="7336"/>
                  </a:lnTo>
                  <a:cubicBezTo>
                    <a:pt x="15394" y="6403"/>
                    <a:pt x="15290" y="5467"/>
                    <a:pt x="15301" y="4530"/>
                  </a:cubicBezTo>
                  <a:close/>
                  <a:moveTo>
                    <a:pt x="2819" y="2034"/>
                  </a:moveTo>
                  <a:lnTo>
                    <a:pt x="2819" y="2034"/>
                  </a:lnTo>
                  <a:cubicBezTo>
                    <a:pt x="2929" y="2051"/>
                    <a:pt x="3038" y="2069"/>
                    <a:pt x="3148" y="2095"/>
                  </a:cubicBezTo>
                  <a:cubicBezTo>
                    <a:pt x="3470" y="2164"/>
                    <a:pt x="3779" y="2271"/>
                    <a:pt x="4076" y="2409"/>
                  </a:cubicBezTo>
                  <a:lnTo>
                    <a:pt x="4076" y="2412"/>
                  </a:lnTo>
                  <a:lnTo>
                    <a:pt x="4076" y="2458"/>
                  </a:lnTo>
                  <a:cubicBezTo>
                    <a:pt x="4220" y="4063"/>
                    <a:pt x="4312" y="5671"/>
                    <a:pt x="4367" y="7280"/>
                  </a:cubicBezTo>
                  <a:lnTo>
                    <a:pt x="4364" y="7280"/>
                  </a:lnTo>
                  <a:cubicBezTo>
                    <a:pt x="3923" y="7453"/>
                    <a:pt x="3462" y="7565"/>
                    <a:pt x="2998" y="7640"/>
                  </a:cubicBezTo>
                  <a:lnTo>
                    <a:pt x="2859" y="7657"/>
                  </a:lnTo>
                  <a:cubicBezTo>
                    <a:pt x="2799" y="5784"/>
                    <a:pt x="2785" y="3910"/>
                    <a:pt x="2819" y="2034"/>
                  </a:cubicBezTo>
                  <a:close/>
                  <a:moveTo>
                    <a:pt x="2197" y="1974"/>
                  </a:moveTo>
                  <a:cubicBezTo>
                    <a:pt x="2222" y="1974"/>
                    <a:pt x="2246" y="1974"/>
                    <a:pt x="2269" y="1979"/>
                  </a:cubicBezTo>
                  <a:cubicBezTo>
                    <a:pt x="2237" y="3890"/>
                    <a:pt x="2248" y="5801"/>
                    <a:pt x="2312" y="7715"/>
                  </a:cubicBezTo>
                  <a:cubicBezTo>
                    <a:pt x="2191" y="7723"/>
                    <a:pt x="2073" y="7729"/>
                    <a:pt x="1954" y="7741"/>
                  </a:cubicBezTo>
                  <a:cubicBezTo>
                    <a:pt x="1946" y="5821"/>
                    <a:pt x="1891" y="3905"/>
                    <a:pt x="1790" y="1988"/>
                  </a:cubicBezTo>
                  <a:lnTo>
                    <a:pt x="1796" y="1988"/>
                  </a:lnTo>
                  <a:cubicBezTo>
                    <a:pt x="1931" y="1977"/>
                    <a:pt x="2064" y="1974"/>
                    <a:pt x="2197" y="1974"/>
                  </a:cubicBezTo>
                  <a:close/>
                  <a:moveTo>
                    <a:pt x="10517" y="3432"/>
                  </a:moveTo>
                  <a:lnTo>
                    <a:pt x="10517" y="3432"/>
                  </a:lnTo>
                  <a:cubicBezTo>
                    <a:pt x="10402" y="4962"/>
                    <a:pt x="10413" y="6504"/>
                    <a:pt x="10552" y="8035"/>
                  </a:cubicBezTo>
                  <a:cubicBezTo>
                    <a:pt x="10125" y="7755"/>
                    <a:pt x="9759" y="7369"/>
                    <a:pt x="9488" y="6908"/>
                  </a:cubicBezTo>
                  <a:cubicBezTo>
                    <a:pt x="9160" y="6340"/>
                    <a:pt x="8929" y="5726"/>
                    <a:pt x="8693" y="5118"/>
                  </a:cubicBezTo>
                  <a:cubicBezTo>
                    <a:pt x="8840" y="4862"/>
                    <a:pt x="9007" y="4619"/>
                    <a:pt x="9200" y="4395"/>
                  </a:cubicBezTo>
                  <a:cubicBezTo>
                    <a:pt x="9566" y="3977"/>
                    <a:pt x="10016" y="3654"/>
                    <a:pt x="10517" y="3432"/>
                  </a:cubicBezTo>
                  <a:close/>
                  <a:moveTo>
                    <a:pt x="14169" y="3588"/>
                  </a:moveTo>
                  <a:lnTo>
                    <a:pt x="14169" y="3588"/>
                  </a:lnTo>
                  <a:cubicBezTo>
                    <a:pt x="14333" y="3677"/>
                    <a:pt x="14492" y="3784"/>
                    <a:pt x="14639" y="3905"/>
                  </a:cubicBezTo>
                  <a:cubicBezTo>
                    <a:pt x="14682" y="3936"/>
                    <a:pt x="14725" y="3971"/>
                    <a:pt x="14765" y="4008"/>
                  </a:cubicBezTo>
                  <a:lnTo>
                    <a:pt x="14765" y="4020"/>
                  </a:lnTo>
                  <a:cubicBezTo>
                    <a:pt x="14693" y="5268"/>
                    <a:pt x="14904" y="6530"/>
                    <a:pt x="14786" y="7775"/>
                  </a:cubicBezTo>
                  <a:cubicBezTo>
                    <a:pt x="14627" y="7882"/>
                    <a:pt x="14463" y="7974"/>
                    <a:pt x="14293" y="8061"/>
                  </a:cubicBezTo>
                  <a:cubicBezTo>
                    <a:pt x="14163" y="6574"/>
                    <a:pt x="14120" y="5078"/>
                    <a:pt x="14169" y="3588"/>
                  </a:cubicBezTo>
                  <a:close/>
                  <a:moveTo>
                    <a:pt x="20979" y="3139"/>
                  </a:moveTo>
                  <a:cubicBezTo>
                    <a:pt x="20694" y="4844"/>
                    <a:pt x="20682" y="6589"/>
                    <a:pt x="20734" y="8314"/>
                  </a:cubicBezTo>
                  <a:cubicBezTo>
                    <a:pt x="20515" y="8124"/>
                    <a:pt x="20313" y="7928"/>
                    <a:pt x="20115" y="7718"/>
                  </a:cubicBezTo>
                  <a:cubicBezTo>
                    <a:pt x="19942" y="6360"/>
                    <a:pt x="20054" y="4962"/>
                    <a:pt x="20305" y="3622"/>
                  </a:cubicBezTo>
                  <a:cubicBezTo>
                    <a:pt x="20515" y="3446"/>
                    <a:pt x="20740" y="3279"/>
                    <a:pt x="20976" y="3141"/>
                  </a:cubicBezTo>
                  <a:cubicBezTo>
                    <a:pt x="20976" y="3141"/>
                    <a:pt x="20978" y="3141"/>
                    <a:pt x="20979" y="3139"/>
                  </a:cubicBezTo>
                  <a:close/>
                  <a:moveTo>
                    <a:pt x="11638" y="3112"/>
                  </a:moveTo>
                  <a:cubicBezTo>
                    <a:pt x="11526" y="4899"/>
                    <a:pt x="11509" y="6692"/>
                    <a:pt x="11575" y="8481"/>
                  </a:cubicBezTo>
                  <a:cubicBezTo>
                    <a:pt x="11425" y="8447"/>
                    <a:pt x="11278" y="8401"/>
                    <a:pt x="11137" y="8343"/>
                  </a:cubicBezTo>
                  <a:lnTo>
                    <a:pt x="11137" y="8306"/>
                  </a:lnTo>
                  <a:cubicBezTo>
                    <a:pt x="10961" y="6617"/>
                    <a:pt x="10941" y="4922"/>
                    <a:pt x="11085" y="3236"/>
                  </a:cubicBezTo>
                  <a:lnTo>
                    <a:pt x="11085" y="3222"/>
                  </a:lnTo>
                  <a:cubicBezTo>
                    <a:pt x="11269" y="3173"/>
                    <a:pt x="11454" y="3132"/>
                    <a:pt x="11638" y="3112"/>
                  </a:cubicBezTo>
                  <a:close/>
                  <a:moveTo>
                    <a:pt x="12247" y="3069"/>
                  </a:moveTo>
                  <a:cubicBezTo>
                    <a:pt x="12724" y="3069"/>
                    <a:pt x="13194" y="3155"/>
                    <a:pt x="13633" y="3328"/>
                  </a:cubicBezTo>
                  <a:cubicBezTo>
                    <a:pt x="13630" y="3337"/>
                    <a:pt x="13627" y="3351"/>
                    <a:pt x="13627" y="3366"/>
                  </a:cubicBezTo>
                  <a:cubicBezTo>
                    <a:pt x="13561" y="5009"/>
                    <a:pt x="13607" y="6660"/>
                    <a:pt x="13760" y="8294"/>
                  </a:cubicBezTo>
                  <a:lnTo>
                    <a:pt x="13757" y="8300"/>
                  </a:lnTo>
                  <a:cubicBezTo>
                    <a:pt x="13294" y="8470"/>
                    <a:pt x="12809" y="8565"/>
                    <a:pt x="12317" y="8565"/>
                  </a:cubicBezTo>
                  <a:cubicBezTo>
                    <a:pt x="12310" y="8565"/>
                    <a:pt x="12303" y="8565"/>
                    <a:pt x="12295" y="8565"/>
                  </a:cubicBezTo>
                  <a:cubicBezTo>
                    <a:pt x="12244" y="8565"/>
                    <a:pt x="12189" y="8565"/>
                    <a:pt x="12131" y="8559"/>
                  </a:cubicBezTo>
                  <a:cubicBezTo>
                    <a:pt x="12131" y="8551"/>
                    <a:pt x="12134" y="8545"/>
                    <a:pt x="12131" y="8533"/>
                  </a:cubicBezTo>
                  <a:cubicBezTo>
                    <a:pt x="12059" y="6715"/>
                    <a:pt x="12076" y="4887"/>
                    <a:pt x="12200" y="3069"/>
                  </a:cubicBezTo>
                  <a:cubicBezTo>
                    <a:pt x="12216" y="3069"/>
                    <a:pt x="12231" y="3069"/>
                    <a:pt x="12247" y="3069"/>
                  </a:cubicBezTo>
                  <a:close/>
                  <a:moveTo>
                    <a:pt x="12226" y="1348"/>
                  </a:moveTo>
                  <a:cubicBezTo>
                    <a:pt x="12829" y="1348"/>
                    <a:pt x="13430" y="1458"/>
                    <a:pt x="13990" y="1685"/>
                  </a:cubicBezTo>
                  <a:cubicBezTo>
                    <a:pt x="15448" y="2279"/>
                    <a:pt x="16440" y="3501"/>
                    <a:pt x="17307" y="4775"/>
                  </a:cubicBezTo>
                  <a:cubicBezTo>
                    <a:pt x="17135" y="5075"/>
                    <a:pt x="16959" y="5369"/>
                    <a:pt x="16771" y="5654"/>
                  </a:cubicBezTo>
                  <a:cubicBezTo>
                    <a:pt x="16290" y="4885"/>
                    <a:pt x="15786" y="4127"/>
                    <a:pt x="15080" y="3544"/>
                  </a:cubicBezTo>
                  <a:cubicBezTo>
                    <a:pt x="14342" y="2931"/>
                    <a:pt x="13428" y="2565"/>
                    <a:pt x="12465" y="2516"/>
                  </a:cubicBezTo>
                  <a:cubicBezTo>
                    <a:pt x="12391" y="2512"/>
                    <a:pt x="12316" y="2510"/>
                    <a:pt x="12241" y="2510"/>
                  </a:cubicBezTo>
                  <a:cubicBezTo>
                    <a:pt x="11380" y="2510"/>
                    <a:pt x="10528" y="2739"/>
                    <a:pt x="9785" y="3190"/>
                  </a:cubicBezTo>
                  <a:cubicBezTo>
                    <a:pt x="9226" y="3530"/>
                    <a:pt x="8797" y="3977"/>
                    <a:pt x="8445" y="4490"/>
                  </a:cubicBezTo>
                  <a:cubicBezTo>
                    <a:pt x="8321" y="4674"/>
                    <a:pt x="8203" y="4864"/>
                    <a:pt x="8090" y="5060"/>
                  </a:cubicBezTo>
                  <a:cubicBezTo>
                    <a:pt x="8010" y="5210"/>
                    <a:pt x="7929" y="5363"/>
                    <a:pt x="7851" y="5516"/>
                  </a:cubicBezTo>
                  <a:cubicBezTo>
                    <a:pt x="7779" y="5657"/>
                    <a:pt x="7713" y="5801"/>
                    <a:pt x="7641" y="5945"/>
                  </a:cubicBezTo>
                  <a:cubicBezTo>
                    <a:pt x="7543" y="6153"/>
                    <a:pt x="7439" y="6352"/>
                    <a:pt x="7324" y="6550"/>
                  </a:cubicBezTo>
                  <a:cubicBezTo>
                    <a:pt x="7234" y="6712"/>
                    <a:pt x="7134" y="6870"/>
                    <a:pt x="7021" y="7023"/>
                  </a:cubicBezTo>
                  <a:cubicBezTo>
                    <a:pt x="6710" y="7455"/>
                    <a:pt x="6309" y="7810"/>
                    <a:pt x="5863" y="8098"/>
                  </a:cubicBezTo>
                  <a:cubicBezTo>
                    <a:pt x="4975" y="8669"/>
                    <a:pt x="3929" y="8963"/>
                    <a:pt x="2891" y="9095"/>
                  </a:cubicBezTo>
                  <a:cubicBezTo>
                    <a:pt x="2615" y="9129"/>
                    <a:pt x="2335" y="9158"/>
                    <a:pt x="2056" y="9158"/>
                  </a:cubicBezTo>
                  <a:cubicBezTo>
                    <a:pt x="1817" y="9158"/>
                    <a:pt x="1578" y="9137"/>
                    <a:pt x="1343" y="9081"/>
                  </a:cubicBezTo>
                  <a:cubicBezTo>
                    <a:pt x="1153" y="9035"/>
                    <a:pt x="839" y="8951"/>
                    <a:pt x="848" y="8703"/>
                  </a:cubicBezTo>
                  <a:cubicBezTo>
                    <a:pt x="853" y="8360"/>
                    <a:pt x="1283" y="8349"/>
                    <a:pt x="1531" y="8335"/>
                  </a:cubicBezTo>
                  <a:cubicBezTo>
                    <a:pt x="2626" y="8280"/>
                    <a:pt x="3747" y="8159"/>
                    <a:pt x="4762" y="7718"/>
                  </a:cubicBezTo>
                  <a:cubicBezTo>
                    <a:pt x="5724" y="7297"/>
                    <a:pt x="6427" y="6611"/>
                    <a:pt x="6949" y="5726"/>
                  </a:cubicBezTo>
                  <a:cubicBezTo>
                    <a:pt x="6981" y="5669"/>
                    <a:pt x="7015" y="5611"/>
                    <a:pt x="7047" y="5556"/>
                  </a:cubicBezTo>
                  <a:cubicBezTo>
                    <a:pt x="7122" y="5418"/>
                    <a:pt x="7194" y="5277"/>
                    <a:pt x="7266" y="5132"/>
                  </a:cubicBezTo>
                  <a:cubicBezTo>
                    <a:pt x="7422" y="4830"/>
                    <a:pt x="7569" y="4524"/>
                    <a:pt x="7724" y="4225"/>
                  </a:cubicBezTo>
                  <a:cubicBezTo>
                    <a:pt x="7825" y="4029"/>
                    <a:pt x="7929" y="3838"/>
                    <a:pt x="8044" y="3651"/>
                  </a:cubicBezTo>
                  <a:cubicBezTo>
                    <a:pt x="8226" y="3357"/>
                    <a:pt x="8428" y="3078"/>
                    <a:pt x="8673" y="2827"/>
                  </a:cubicBezTo>
                  <a:cubicBezTo>
                    <a:pt x="9584" y="1872"/>
                    <a:pt x="10908" y="1348"/>
                    <a:pt x="12226" y="1348"/>
                  </a:cubicBezTo>
                  <a:close/>
                  <a:moveTo>
                    <a:pt x="22864" y="2406"/>
                  </a:moveTo>
                  <a:lnTo>
                    <a:pt x="22625" y="9375"/>
                  </a:lnTo>
                  <a:lnTo>
                    <a:pt x="22625" y="9381"/>
                  </a:lnTo>
                  <a:cubicBezTo>
                    <a:pt x="22149" y="9254"/>
                    <a:pt x="21706" y="9035"/>
                    <a:pt x="21296" y="8750"/>
                  </a:cubicBezTo>
                  <a:cubicBezTo>
                    <a:pt x="21236" y="6795"/>
                    <a:pt x="21221" y="4807"/>
                    <a:pt x="21584" y="2884"/>
                  </a:cubicBezTo>
                  <a:cubicBezTo>
                    <a:pt x="21587" y="2858"/>
                    <a:pt x="21590" y="2833"/>
                    <a:pt x="21587" y="2812"/>
                  </a:cubicBezTo>
                  <a:cubicBezTo>
                    <a:pt x="21994" y="2625"/>
                    <a:pt x="22420" y="2492"/>
                    <a:pt x="22864" y="2406"/>
                  </a:cubicBezTo>
                  <a:close/>
                  <a:moveTo>
                    <a:pt x="23839" y="2298"/>
                  </a:moveTo>
                  <a:cubicBezTo>
                    <a:pt x="23929" y="2298"/>
                    <a:pt x="24018" y="2301"/>
                    <a:pt x="24106" y="2305"/>
                  </a:cubicBezTo>
                  <a:lnTo>
                    <a:pt x="24109" y="2305"/>
                  </a:lnTo>
                  <a:cubicBezTo>
                    <a:pt x="23922" y="4692"/>
                    <a:pt x="23838" y="7092"/>
                    <a:pt x="23850" y="9490"/>
                  </a:cubicBezTo>
                  <a:lnTo>
                    <a:pt x="23847" y="9490"/>
                  </a:lnTo>
                  <a:cubicBezTo>
                    <a:pt x="23748" y="9498"/>
                    <a:pt x="23650" y="9501"/>
                    <a:pt x="23554" y="9501"/>
                  </a:cubicBezTo>
                  <a:cubicBezTo>
                    <a:pt x="23425" y="9501"/>
                    <a:pt x="23299" y="9495"/>
                    <a:pt x="23175" y="9482"/>
                  </a:cubicBezTo>
                  <a:cubicBezTo>
                    <a:pt x="23175" y="9470"/>
                    <a:pt x="23181" y="9461"/>
                    <a:pt x="23181" y="9453"/>
                  </a:cubicBezTo>
                  <a:cubicBezTo>
                    <a:pt x="23259" y="7075"/>
                    <a:pt x="23340" y="4697"/>
                    <a:pt x="23420" y="2320"/>
                  </a:cubicBezTo>
                  <a:cubicBezTo>
                    <a:pt x="23469" y="2320"/>
                    <a:pt x="23521" y="2311"/>
                    <a:pt x="23570" y="2308"/>
                  </a:cubicBezTo>
                  <a:cubicBezTo>
                    <a:pt x="23660" y="2301"/>
                    <a:pt x="23750" y="2298"/>
                    <a:pt x="23839" y="2298"/>
                  </a:cubicBezTo>
                  <a:close/>
                  <a:moveTo>
                    <a:pt x="23641" y="748"/>
                  </a:moveTo>
                  <a:cubicBezTo>
                    <a:pt x="23981" y="748"/>
                    <a:pt x="24319" y="776"/>
                    <a:pt x="24651" y="832"/>
                  </a:cubicBezTo>
                  <a:cubicBezTo>
                    <a:pt x="25092" y="910"/>
                    <a:pt x="25519" y="1046"/>
                    <a:pt x="25908" y="1265"/>
                  </a:cubicBezTo>
                  <a:cubicBezTo>
                    <a:pt x="26037" y="1368"/>
                    <a:pt x="26130" y="1504"/>
                    <a:pt x="26150" y="1668"/>
                  </a:cubicBezTo>
                  <a:cubicBezTo>
                    <a:pt x="26175" y="1923"/>
                    <a:pt x="26017" y="1989"/>
                    <a:pt x="25832" y="1989"/>
                  </a:cubicBezTo>
                  <a:cubicBezTo>
                    <a:pt x="25741" y="1989"/>
                    <a:pt x="25644" y="1973"/>
                    <a:pt x="25559" y="1956"/>
                  </a:cubicBezTo>
                  <a:cubicBezTo>
                    <a:pt x="24991" y="1850"/>
                    <a:pt x="24461" y="1737"/>
                    <a:pt x="23881" y="1737"/>
                  </a:cubicBezTo>
                  <a:cubicBezTo>
                    <a:pt x="23867" y="1737"/>
                    <a:pt x="23853" y="1737"/>
                    <a:pt x="23838" y="1737"/>
                  </a:cubicBezTo>
                  <a:cubicBezTo>
                    <a:pt x="22665" y="1749"/>
                    <a:pt x="21504" y="2121"/>
                    <a:pt x="20524" y="2760"/>
                  </a:cubicBezTo>
                  <a:cubicBezTo>
                    <a:pt x="20302" y="2905"/>
                    <a:pt x="20097" y="3066"/>
                    <a:pt x="19904" y="3239"/>
                  </a:cubicBezTo>
                  <a:cubicBezTo>
                    <a:pt x="19873" y="3259"/>
                    <a:pt x="19847" y="3282"/>
                    <a:pt x="19824" y="3311"/>
                  </a:cubicBezTo>
                  <a:cubicBezTo>
                    <a:pt x="19212" y="3879"/>
                    <a:pt x="18743" y="4562"/>
                    <a:pt x="18305" y="5279"/>
                  </a:cubicBezTo>
                  <a:cubicBezTo>
                    <a:pt x="18233" y="5398"/>
                    <a:pt x="18166" y="5513"/>
                    <a:pt x="18094" y="5631"/>
                  </a:cubicBezTo>
                  <a:cubicBezTo>
                    <a:pt x="18060" y="5689"/>
                    <a:pt x="18025" y="5746"/>
                    <a:pt x="17988" y="5804"/>
                  </a:cubicBezTo>
                  <a:cubicBezTo>
                    <a:pt x="17812" y="6104"/>
                    <a:pt x="17627" y="6401"/>
                    <a:pt x="17434" y="6683"/>
                  </a:cubicBezTo>
                  <a:cubicBezTo>
                    <a:pt x="17325" y="6850"/>
                    <a:pt x="17207" y="7012"/>
                    <a:pt x="17088" y="7170"/>
                  </a:cubicBezTo>
                  <a:cubicBezTo>
                    <a:pt x="16696" y="7698"/>
                    <a:pt x="16253" y="8179"/>
                    <a:pt x="15731" y="8597"/>
                  </a:cubicBezTo>
                  <a:cubicBezTo>
                    <a:pt x="14725" y="9401"/>
                    <a:pt x="13453" y="9926"/>
                    <a:pt x="12200" y="9926"/>
                  </a:cubicBezTo>
                  <a:cubicBezTo>
                    <a:pt x="11334" y="9926"/>
                    <a:pt x="10478" y="9676"/>
                    <a:pt x="9725" y="9095"/>
                  </a:cubicBezTo>
                  <a:cubicBezTo>
                    <a:pt x="8889" y="8450"/>
                    <a:pt x="8376" y="7542"/>
                    <a:pt x="7938" y="6594"/>
                  </a:cubicBezTo>
                  <a:cubicBezTo>
                    <a:pt x="8085" y="6317"/>
                    <a:pt x="8217" y="6035"/>
                    <a:pt x="8358" y="5752"/>
                  </a:cubicBezTo>
                  <a:cubicBezTo>
                    <a:pt x="8540" y="6216"/>
                    <a:pt x="8727" y="6674"/>
                    <a:pt x="8972" y="7110"/>
                  </a:cubicBezTo>
                  <a:cubicBezTo>
                    <a:pt x="9526" y="8087"/>
                    <a:pt x="10402" y="8793"/>
                    <a:pt x="11509" y="9035"/>
                  </a:cubicBezTo>
                  <a:cubicBezTo>
                    <a:pt x="11778" y="9093"/>
                    <a:pt x="12052" y="9121"/>
                    <a:pt x="12327" y="9121"/>
                  </a:cubicBezTo>
                  <a:cubicBezTo>
                    <a:pt x="13069" y="9121"/>
                    <a:pt x="13815" y="8921"/>
                    <a:pt x="14471" y="8591"/>
                  </a:cubicBezTo>
                  <a:cubicBezTo>
                    <a:pt x="14714" y="8473"/>
                    <a:pt x="14941" y="8335"/>
                    <a:pt x="15160" y="8188"/>
                  </a:cubicBezTo>
                  <a:cubicBezTo>
                    <a:pt x="15160" y="8188"/>
                    <a:pt x="15163" y="8188"/>
                    <a:pt x="15163" y="8182"/>
                  </a:cubicBezTo>
                  <a:cubicBezTo>
                    <a:pt x="15163" y="8179"/>
                    <a:pt x="15169" y="8179"/>
                    <a:pt x="15169" y="8179"/>
                  </a:cubicBezTo>
                  <a:cubicBezTo>
                    <a:pt x="15212" y="8164"/>
                    <a:pt x="15250" y="8136"/>
                    <a:pt x="15278" y="8101"/>
                  </a:cubicBezTo>
                  <a:lnTo>
                    <a:pt x="15284" y="8095"/>
                  </a:lnTo>
                  <a:cubicBezTo>
                    <a:pt x="15838" y="7692"/>
                    <a:pt x="16316" y="7193"/>
                    <a:pt x="16740" y="6634"/>
                  </a:cubicBezTo>
                  <a:cubicBezTo>
                    <a:pt x="16774" y="6582"/>
                    <a:pt x="16812" y="6533"/>
                    <a:pt x="16849" y="6478"/>
                  </a:cubicBezTo>
                  <a:cubicBezTo>
                    <a:pt x="16930" y="6366"/>
                    <a:pt x="17005" y="6256"/>
                    <a:pt x="17080" y="6141"/>
                  </a:cubicBezTo>
                  <a:cubicBezTo>
                    <a:pt x="17276" y="5853"/>
                    <a:pt x="17460" y="5556"/>
                    <a:pt x="17636" y="5256"/>
                  </a:cubicBezTo>
                  <a:cubicBezTo>
                    <a:pt x="17740" y="5083"/>
                    <a:pt x="17843" y="4911"/>
                    <a:pt x="17944" y="4738"/>
                  </a:cubicBezTo>
                  <a:cubicBezTo>
                    <a:pt x="18238" y="4248"/>
                    <a:pt x="18532" y="3755"/>
                    <a:pt x="18867" y="3288"/>
                  </a:cubicBezTo>
                  <a:cubicBezTo>
                    <a:pt x="19553" y="2322"/>
                    <a:pt x="20371" y="1538"/>
                    <a:pt x="21498" y="1129"/>
                  </a:cubicBezTo>
                  <a:cubicBezTo>
                    <a:pt x="22177" y="877"/>
                    <a:pt x="22911" y="748"/>
                    <a:pt x="23641" y="748"/>
                  </a:cubicBezTo>
                  <a:close/>
                  <a:moveTo>
                    <a:pt x="18328" y="6314"/>
                  </a:moveTo>
                  <a:cubicBezTo>
                    <a:pt x="18717" y="6891"/>
                    <a:pt x="19126" y="7455"/>
                    <a:pt x="19596" y="7971"/>
                  </a:cubicBezTo>
                  <a:lnTo>
                    <a:pt x="19596" y="7974"/>
                  </a:lnTo>
                  <a:cubicBezTo>
                    <a:pt x="19596" y="7977"/>
                    <a:pt x="19599" y="7977"/>
                    <a:pt x="19602" y="7983"/>
                  </a:cubicBezTo>
                  <a:cubicBezTo>
                    <a:pt x="19625" y="8032"/>
                    <a:pt x="19659" y="8069"/>
                    <a:pt x="19702" y="8090"/>
                  </a:cubicBezTo>
                  <a:lnTo>
                    <a:pt x="19708" y="8092"/>
                  </a:lnTo>
                  <a:cubicBezTo>
                    <a:pt x="20507" y="8948"/>
                    <a:pt x="21446" y="9643"/>
                    <a:pt x="22636" y="9937"/>
                  </a:cubicBezTo>
                  <a:cubicBezTo>
                    <a:pt x="22954" y="10016"/>
                    <a:pt x="23279" y="10055"/>
                    <a:pt x="23603" y="10055"/>
                  </a:cubicBezTo>
                  <a:cubicBezTo>
                    <a:pt x="23690" y="10055"/>
                    <a:pt x="23777" y="10052"/>
                    <a:pt x="23864" y="10046"/>
                  </a:cubicBezTo>
                  <a:lnTo>
                    <a:pt x="23867" y="10046"/>
                  </a:lnTo>
                  <a:cubicBezTo>
                    <a:pt x="23877" y="10048"/>
                    <a:pt x="23887" y="10049"/>
                    <a:pt x="23897" y="10049"/>
                  </a:cubicBezTo>
                  <a:cubicBezTo>
                    <a:pt x="23907" y="10049"/>
                    <a:pt x="23918" y="10048"/>
                    <a:pt x="23928" y="10046"/>
                  </a:cubicBezTo>
                  <a:lnTo>
                    <a:pt x="23979" y="10038"/>
                  </a:lnTo>
                  <a:cubicBezTo>
                    <a:pt x="24077" y="10029"/>
                    <a:pt x="24170" y="10018"/>
                    <a:pt x="24262" y="10003"/>
                  </a:cubicBezTo>
                  <a:cubicBezTo>
                    <a:pt x="24279" y="10000"/>
                    <a:pt x="24299" y="9992"/>
                    <a:pt x="24314" y="9986"/>
                  </a:cubicBezTo>
                  <a:lnTo>
                    <a:pt x="24320" y="9986"/>
                  </a:lnTo>
                  <a:cubicBezTo>
                    <a:pt x="24492" y="9960"/>
                    <a:pt x="24677" y="9937"/>
                    <a:pt x="24856" y="9937"/>
                  </a:cubicBezTo>
                  <a:cubicBezTo>
                    <a:pt x="25155" y="9937"/>
                    <a:pt x="25438" y="10001"/>
                    <a:pt x="25617" y="10219"/>
                  </a:cubicBezTo>
                  <a:cubicBezTo>
                    <a:pt x="25922" y="10591"/>
                    <a:pt x="25490" y="10937"/>
                    <a:pt x="25161" y="11058"/>
                  </a:cubicBezTo>
                  <a:cubicBezTo>
                    <a:pt x="24829" y="11182"/>
                    <a:pt x="24476" y="11234"/>
                    <a:pt x="24118" y="11234"/>
                  </a:cubicBezTo>
                  <a:cubicBezTo>
                    <a:pt x="23432" y="11234"/>
                    <a:pt x="22727" y="11041"/>
                    <a:pt x="22121" y="10787"/>
                  </a:cubicBezTo>
                  <a:cubicBezTo>
                    <a:pt x="20365" y="10049"/>
                    <a:pt x="18916" y="8709"/>
                    <a:pt x="17783" y="7179"/>
                  </a:cubicBezTo>
                  <a:cubicBezTo>
                    <a:pt x="17783" y="7173"/>
                    <a:pt x="17792" y="7167"/>
                    <a:pt x="17792" y="7164"/>
                  </a:cubicBezTo>
                  <a:cubicBezTo>
                    <a:pt x="17982" y="6891"/>
                    <a:pt x="18155" y="6605"/>
                    <a:pt x="18328" y="6314"/>
                  </a:cubicBezTo>
                  <a:close/>
                  <a:moveTo>
                    <a:pt x="2098" y="1"/>
                  </a:moveTo>
                  <a:cubicBezTo>
                    <a:pt x="1234" y="1"/>
                    <a:pt x="147" y="163"/>
                    <a:pt x="67" y="1017"/>
                  </a:cubicBezTo>
                  <a:cubicBezTo>
                    <a:pt x="0" y="1671"/>
                    <a:pt x="623" y="2011"/>
                    <a:pt x="1185" y="2020"/>
                  </a:cubicBezTo>
                  <a:lnTo>
                    <a:pt x="1234" y="2020"/>
                  </a:lnTo>
                  <a:cubicBezTo>
                    <a:pt x="1335" y="3939"/>
                    <a:pt x="1387" y="5859"/>
                    <a:pt x="1395" y="7781"/>
                  </a:cubicBezTo>
                  <a:lnTo>
                    <a:pt x="1196" y="7804"/>
                  </a:lnTo>
                  <a:cubicBezTo>
                    <a:pt x="678" y="7870"/>
                    <a:pt x="214" y="8277"/>
                    <a:pt x="297" y="8839"/>
                  </a:cubicBezTo>
                  <a:cubicBezTo>
                    <a:pt x="378" y="9384"/>
                    <a:pt x="951" y="9588"/>
                    <a:pt x="1427" y="9669"/>
                  </a:cubicBezTo>
                  <a:cubicBezTo>
                    <a:pt x="1666" y="9708"/>
                    <a:pt x="1913" y="9726"/>
                    <a:pt x="2162" y="9726"/>
                  </a:cubicBezTo>
                  <a:cubicBezTo>
                    <a:pt x="3010" y="9726"/>
                    <a:pt x="3896" y="9522"/>
                    <a:pt x="4667" y="9265"/>
                  </a:cubicBezTo>
                  <a:cubicBezTo>
                    <a:pt x="5704" y="8922"/>
                    <a:pt x="6690" y="8343"/>
                    <a:pt x="7376" y="7479"/>
                  </a:cubicBezTo>
                  <a:cubicBezTo>
                    <a:pt x="7454" y="7369"/>
                    <a:pt x="7537" y="7265"/>
                    <a:pt x="7603" y="7156"/>
                  </a:cubicBezTo>
                  <a:cubicBezTo>
                    <a:pt x="7952" y="7876"/>
                    <a:pt x="8356" y="8562"/>
                    <a:pt x="8935" y="9141"/>
                  </a:cubicBezTo>
                  <a:cubicBezTo>
                    <a:pt x="9852" y="10058"/>
                    <a:pt x="11039" y="10477"/>
                    <a:pt x="12249" y="10477"/>
                  </a:cubicBezTo>
                  <a:cubicBezTo>
                    <a:pt x="13207" y="10477"/>
                    <a:pt x="14179" y="10215"/>
                    <a:pt x="15042" y="9729"/>
                  </a:cubicBezTo>
                  <a:cubicBezTo>
                    <a:pt x="15970" y="9208"/>
                    <a:pt x="16777" y="8493"/>
                    <a:pt x="17431" y="7654"/>
                  </a:cubicBezTo>
                  <a:cubicBezTo>
                    <a:pt x="18662" y="9286"/>
                    <a:pt x="20305" y="10738"/>
                    <a:pt x="22221" y="11430"/>
                  </a:cubicBezTo>
                  <a:cubicBezTo>
                    <a:pt x="22814" y="11640"/>
                    <a:pt x="23472" y="11784"/>
                    <a:pt x="24122" y="11784"/>
                  </a:cubicBezTo>
                  <a:cubicBezTo>
                    <a:pt x="24550" y="11784"/>
                    <a:pt x="24975" y="11722"/>
                    <a:pt x="25374" y="11574"/>
                  </a:cubicBezTo>
                  <a:cubicBezTo>
                    <a:pt x="25764" y="11430"/>
                    <a:pt x="26112" y="11153"/>
                    <a:pt x="26236" y="10738"/>
                  </a:cubicBezTo>
                  <a:cubicBezTo>
                    <a:pt x="26372" y="10260"/>
                    <a:pt x="26092" y="9787"/>
                    <a:pt x="25663" y="9571"/>
                  </a:cubicBezTo>
                  <a:cubicBezTo>
                    <a:pt x="25410" y="9442"/>
                    <a:pt x="25135" y="9400"/>
                    <a:pt x="24855" y="9400"/>
                  </a:cubicBezTo>
                  <a:cubicBezTo>
                    <a:pt x="24703" y="9400"/>
                    <a:pt x="24549" y="9412"/>
                    <a:pt x="24397" y="9430"/>
                  </a:cubicBezTo>
                  <a:cubicBezTo>
                    <a:pt x="24386" y="7069"/>
                    <a:pt x="24478" y="4715"/>
                    <a:pt x="24660" y="2366"/>
                  </a:cubicBezTo>
                  <a:cubicBezTo>
                    <a:pt x="24902" y="2397"/>
                    <a:pt x="25147" y="2449"/>
                    <a:pt x="25395" y="2501"/>
                  </a:cubicBezTo>
                  <a:cubicBezTo>
                    <a:pt x="25525" y="2531"/>
                    <a:pt x="25663" y="2548"/>
                    <a:pt x="25798" y="2548"/>
                  </a:cubicBezTo>
                  <a:cubicBezTo>
                    <a:pt x="26212" y="2548"/>
                    <a:pt x="26600" y="2382"/>
                    <a:pt x="26683" y="1893"/>
                  </a:cubicBezTo>
                  <a:cubicBezTo>
                    <a:pt x="26775" y="1354"/>
                    <a:pt x="26400" y="844"/>
                    <a:pt x="25911" y="639"/>
                  </a:cubicBezTo>
                  <a:cubicBezTo>
                    <a:pt x="25882" y="625"/>
                    <a:pt x="25856" y="622"/>
                    <a:pt x="25833" y="616"/>
                  </a:cubicBezTo>
                  <a:cubicBezTo>
                    <a:pt x="25164" y="317"/>
                    <a:pt x="24410" y="203"/>
                    <a:pt x="23675" y="203"/>
                  </a:cubicBezTo>
                  <a:cubicBezTo>
                    <a:pt x="23474" y="203"/>
                    <a:pt x="23276" y="212"/>
                    <a:pt x="23080" y="227"/>
                  </a:cubicBezTo>
                  <a:cubicBezTo>
                    <a:pt x="21945" y="319"/>
                    <a:pt x="20792" y="682"/>
                    <a:pt x="19881" y="1374"/>
                  </a:cubicBezTo>
                  <a:cubicBezTo>
                    <a:pt x="18881" y="2135"/>
                    <a:pt x="18230" y="3181"/>
                    <a:pt x="17610" y="4251"/>
                  </a:cubicBezTo>
                  <a:cubicBezTo>
                    <a:pt x="16792" y="3078"/>
                    <a:pt x="15869" y="1994"/>
                    <a:pt x="14558" y="1331"/>
                  </a:cubicBezTo>
                  <a:cubicBezTo>
                    <a:pt x="13836" y="966"/>
                    <a:pt x="13038" y="792"/>
                    <a:pt x="12238" y="792"/>
                  </a:cubicBezTo>
                  <a:cubicBezTo>
                    <a:pt x="11015" y="792"/>
                    <a:pt x="9788" y="1198"/>
                    <a:pt x="8820" y="1951"/>
                  </a:cubicBezTo>
                  <a:cubicBezTo>
                    <a:pt x="8382" y="2285"/>
                    <a:pt x="8033" y="2694"/>
                    <a:pt x="7733" y="3129"/>
                  </a:cubicBezTo>
                  <a:cubicBezTo>
                    <a:pt x="7234" y="2360"/>
                    <a:pt x="6603" y="1677"/>
                    <a:pt x="5854" y="1147"/>
                  </a:cubicBezTo>
                  <a:cubicBezTo>
                    <a:pt x="4960" y="515"/>
                    <a:pt x="3917" y="123"/>
                    <a:pt x="2825" y="34"/>
                  </a:cubicBezTo>
                  <a:cubicBezTo>
                    <a:pt x="2634" y="18"/>
                    <a:pt x="2377" y="1"/>
                    <a:pt x="20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48"/>
            <p:cNvSpPr/>
            <p:nvPr/>
          </p:nvSpPr>
          <p:spPr>
            <a:xfrm>
              <a:off x="4162225" y="640950"/>
              <a:ext cx="12975" cy="144275"/>
            </a:xfrm>
            <a:custGeom>
              <a:avLst/>
              <a:gdLst/>
              <a:ahLst/>
              <a:cxnLst/>
              <a:rect l="l" t="t" r="r" b="b"/>
              <a:pathLst>
                <a:path w="519" h="5771" extrusionOk="0">
                  <a:moveTo>
                    <a:pt x="407" y="1"/>
                  </a:moveTo>
                  <a:cubicBezTo>
                    <a:pt x="274" y="1"/>
                    <a:pt x="141" y="7"/>
                    <a:pt x="6" y="15"/>
                  </a:cubicBezTo>
                  <a:lnTo>
                    <a:pt x="0" y="15"/>
                  </a:lnTo>
                  <a:cubicBezTo>
                    <a:pt x="101" y="1932"/>
                    <a:pt x="156" y="3849"/>
                    <a:pt x="164" y="5771"/>
                  </a:cubicBezTo>
                  <a:cubicBezTo>
                    <a:pt x="286" y="5759"/>
                    <a:pt x="401" y="5756"/>
                    <a:pt x="519" y="5745"/>
                  </a:cubicBezTo>
                  <a:cubicBezTo>
                    <a:pt x="456" y="3834"/>
                    <a:pt x="441" y="1923"/>
                    <a:pt x="479" y="10"/>
                  </a:cubicBezTo>
                  <a:cubicBezTo>
                    <a:pt x="456" y="1"/>
                    <a:pt x="432" y="1"/>
                    <a:pt x="4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48"/>
            <p:cNvSpPr/>
            <p:nvPr/>
          </p:nvSpPr>
          <p:spPr>
            <a:xfrm>
              <a:off x="4233700" y="659775"/>
              <a:ext cx="16375" cy="107725"/>
            </a:xfrm>
            <a:custGeom>
              <a:avLst/>
              <a:gdLst/>
              <a:ahLst/>
              <a:cxnLst/>
              <a:rect l="l" t="t" r="r" b="b"/>
              <a:pathLst>
                <a:path w="655" h="4309" extrusionOk="0">
                  <a:moveTo>
                    <a:pt x="0" y="0"/>
                  </a:moveTo>
                  <a:lnTo>
                    <a:pt x="0" y="0"/>
                  </a:lnTo>
                  <a:cubicBezTo>
                    <a:pt x="121" y="1435"/>
                    <a:pt x="208" y="2868"/>
                    <a:pt x="254" y="4309"/>
                  </a:cubicBezTo>
                  <a:cubicBezTo>
                    <a:pt x="369" y="4245"/>
                    <a:pt x="479" y="4185"/>
                    <a:pt x="582" y="4113"/>
                  </a:cubicBezTo>
                  <a:cubicBezTo>
                    <a:pt x="585" y="4113"/>
                    <a:pt x="585" y="4107"/>
                    <a:pt x="585" y="4107"/>
                  </a:cubicBezTo>
                  <a:cubicBezTo>
                    <a:pt x="574" y="4081"/>
                    <a:pt x="568" y="4044"/>
                    <a:pt x="571" y="4003"/>
                  </a:cubicBezTo>
                  <a:cubicBezTo>
                    <a:pt x="654" y="2784"/>
                    <a:pt x="582" y="1562"/>
                    <a:pt x="366" y="355"/>
                  </a:cubicBezTo>
                  <a:cubicBezTo>
                    <a:pt x="360" y="323"/>
                    <a:pt x="360" y="285"/>
                    <a:pt x="366" y="257"/>
                  </a:cubicBezTo>
                  <a:cubicBezTo>
                    <a:pt x="248" y="164"/>
                    <a:pt x="124" y="81"/>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48"/>
            <p:cNvSpPr/>
            <p:nvPr/>
          </p:nvSpPr>
          <p:spPr>
            <a:xfrm>
              <a:off x="4132325" y="605475"/>
              <a:ext cx="170425" cy="99000"/>
            </a:xfrm>
            <a:custGeom>
              <a:avLst/>
              <a:gdLst/>
              <a:ahLst/>
              <a:cxnLst/>
              <a:rect l="l" t="t" r="r" b="b"/>
              <a:pathLst>
                <a:path w="6817" h="3960" extrusionOk="0">
                  <a:moveTo>
                    <a:pt x="1522" y="1"/>
                  </a:moveTo>
                  <a:cubicBezTo>
                    <a:pt x="1166" y="1"/>
                    <a:pt x="798" y="33"/>
                    <a:pt x="487" y="137"/>
                  </a:cubicBezTo>
                  <a:cubicBezTo>
                    <a:pt x="300" y="204"/>
                    <a:pt x="0" y="336"/>
                    <a:pt x="29" y="575"/>
                  </a:cubicBezTo>
                  <a:cubicBezTo>
                    <a:pt x="59" y="864"/>
                    <a:pt x="377" y="912"/>
                    <a:pt x="632" y="912"/>
                  </a:cubicBezTo>
                  <a:cubicBezTo>
                    <a:pt x="690" y="912"/>
                    <a:pt x="745" y="910"/>
                    <a:pt x="793" y="907"/>
                  </a:cubicBezTo>
                  <a:cubicBezTo>
                    <a:pt x="1034" y="891"/>
                    <a:pt x="1272" y="880"/>
                    <a:pt x="1507" y="880"/>
                  </a:cubicBezTo>
                  <a:cubicBezTo>
                    <a:pt x="1881" y="880"/>
                    <a:pt x="2251" y="908"/>
                    <a:pt x="2626" y="993"/>
                  </a:cubicBezTo>
                  <a:cubicBezTo>
                    <a:pt x="3202" y="1123"/>
                    <a:pt x="3753" y="1342"/>
                    <a:pt x="4260" y="1642"/>
                  </a:cubicBezTo>
                  <a:cubicBezTo>
                    <a:pt x="5145" y="2166"/>
                    <a:pt x="5787" y="2933"/>
                    <a:pt x="6289" y="3821"/>
                  </a:cubicBezTo>
                  <a:cubicBezTo>
                    <a:pt x="6318" y="3867"/>
                    <a:pt x="6341" y="3913"/>
                    <a:pt x="6367" y="3959"/>
                  </a:cubicBezTo>
                  <a:cubicBezTo>
                    <a:pt x="6508" y="3668"/>
                    <a:pt x="6655" y="3380"/>
                    <a:pt x="6816" y="3092"/>
                  </a:cubicBezTo>
                  <a:cubicBezTo>
                    <a:pt x="6329" y="2293"/>
                    <a:pt x="5695" y="1573"/>
                    <a:pt x="4926" y="1031"/>
                  </a:cubicBezTo>
                  <a:cubicBezTo>
                    <a:pt x="4090" y="440"/>
                    <a:pt x="3101" y="94"/>
                    <a:pt x="2078" y="22"/>
                  </a:cubicBezTo>
                  <a:cubicBezTo>
                    <a:pt x="1903" y="10"/>
                    <a:pt x="1714" y="1"/>
                    <a:pt x="1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48"/>
            <p:cNvSpPr/>
            <p:nvPr/>
          </p:nvSpPr>
          <p:spPr>
            <a:xfrm>
              <a:off x="4391125" y="669575"/>
              <a:ext cx="17400" cy="134175"/>
            </a:xfrm>
            <a:custGeom>
              <a:avLst/>
              <a:gdLst/>
              <a:ahLst/>
              <a:cxnLst/>
              <a:rect l="l" t="t" r="r" b="b"/>
              <a:pathLst>
                <a:path w="696" h="5367" extrusionOk="0">
                  <a:moveTo>
                    <a:pt x="695" y="0"/>
                  </a:moveTo>
                  <a:lnTo>
                    <a:pt x="695" y="0"/>
                  </a:lnTo>
                  <a:cubicBezTo>
                    <a:pt x="511" y="20"/>
                    <a:pt x="326" y="61"/>
                    <a:pt x="145" y="110"/>
                  </a:cubicBezTo>
                  <a:lnTo>
                    <a:pt x="145" y="124"/>
                  </a:lnTo>
                  <a:cubicBezTo>
                    <a:pt x="1" y="1810"/>
                    <a:pt x="18" y="3505"/>
                    <a:pt x="194" y="5191"/>
                  </a:cubicBezTo>
                  <a:lnTo>
                    <a:pt x="194" y="5225"/>
                  </a:lnTo>
                  <a:cubicBezTo>
                    <a:pt x="335" y="5283"/>
                    <a:pt x="482" y="5332"/>
                    <a:pt x="635" y="5367"/>
                  </a:cubicBezTo>
                  <a:cubicBezTo>
                    <a:pt x="563" y="3577"/>
                    <a:pt x="583" y="1781"/>
                    <a:pt x="69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48"/>
            <p:cNvSpPr/>
            <p:nvPr/>
          </p:nvSpPr>
          <p:spPr>
            <a:xfrm>
              <a:off x="4470450" y="681525"/>
              <a:ext cx="19775" cy="111775"/>
            </a:xfrm>
            <a:custGeom>
              <a:avLst/>
              <a:gdLst/>
              <a:ahLst/>
              <a:cxnLst/>
              <a:rect l="l" t="t" r="r" b="b"/>
              <a:pathLst>
                <a:path w="791" h="4471" extrusionOk="0">
                  <a:moveTo>
                    <a:pt x="56" y="1"/>
                  </a:moveTo>
                  <a:lnTo>
                    <a:pt x="56" y="1"/>
                  </a:lnTo>
                  <a:cubicBezTo>
                    <a:pt x="1" y="1491"/>
                    <a:pt x="44" y="2984"/>
                    <a:pt x="177" y="4471"/>
                  </a:cubicBezTo>
                  <a:cubicBezTo>
                    <a:pt x="347" y="4384"/>
                    <a:pt x="511" y="4286"/>
                    <a:pt x="669" y="4188"/>
                  </a:cubicBezTo>
                  <a:cubicBezTo>
                    <a:pt x="791" y="2943"/>
                    <a:pt x="577" y="1684"/>
                    <a:pt x="649" y="433"/>
                  </a:cubicBezTo>
                  <a:lnTo>
                    <a:pt x="649" y="421"/>
                  </a:lnTo>
                  <a:cubicBezTo>
                    <a:pt x="609" y="384"/>
                    <a:pt x="566" y="349"/>
                    <a:pt x="522" y="318"/>
                  </a:cubicBezTo>
                  <a:cubicBezTo>
                    <a:pt x="375" y="197"/>
                    <a:pt x="217" y="90"/>
                    <a:pt x="5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48"/>
            <p:cNvSpPr/>
            <p:nvPr/>
          </p:nvSpPr>
          <p:spPr>
            <a:xfrm>
              <a:off x="4138450" y="625375"/>
              <a:ext cx="411725" cy="195275"/>
            </a:xfrm>
            <a:custGeom>
              <a:avLst/>
              <a:gdLst/>
              <a:ahLst/>
              <a:cxnLst/>
              <a:rect l="l" t="t" r="r" b="b"/>
              <a:pathLst>
                <a:path w="16469" h="7811" extrusionOk="0">
                  <a:moveTo>
                    <a:pt x="11391" y="0"/>
                  </a:moveTo>
                  <a:cubicBezTo>
                    <a:pt x="10072" y="0"/>
                    <a:pt x="8746" y="524"/>
                    <a:pt x="7834" y="1480"/>
                  </a:cubicBezTo>
                  <a:cubicBezTo>
                    <a:pt x="7589" y="1731"/>
                    <a:pt x="7387" y="2007"/>
                    <a:pt x="7205" y="2304"/>
                  </a:cubicBezTo>
                  <a:cubicBezTo>
                    <a:pt x="7090" y="2492"/>
                    <a:pt x="6986" y="2682"/>
                    <a:pt x="6885" y="2878"/>
                  </a:cubicBezTo>
                  <a:cubicBezTo>
                    <a:pt x="6730" y="3175"/>
                    <a:pt x="6583" y="3483"/>
                    <a:pt x="6427" y="3786"/>
                  </a:cubicBezTo>
                  <a:cubicBezTo>
                    <a:pt x="6355" y="3930"/>
                    <a:pt x="6283" y="4068"/>
                    <a:pt x="6208" y="4209"/>
                  </a:cubicBezTo>
                  <a:cubicBezTo>
                    <a:pt x="6176" y="4264"/>
                    <a:pt x="6142" y="4322"/>
                    <a:pt x="6110" y="4379"/>
                  </a:cubicBezTo>
                  <a:cubicBezTo>
                    <a:pt x="5588" y="5264"/>
                    <a:pt x="4885" y="5950"/>
                    <a:pt x="3923" y="6371"/>
                  </a:cubicBezTo>
                  <a:cubicBezTo>
                    <a:pt x="2908" y="6812"/>
                    <a:pt x="1787" y="6933"/>
                    <a:pt x="692" y="6988"/>
                  </a:cubicBezTo>
                  <a:cubicBezTo>
                    <a:pt x="444" y="7002"/>
                    <a:pt x="14" y="7014"/>
                    <a:pt x="9" y="7354"/>
                  </a:cubicBezTo>
                  <a:cubicBezTo>
                    <a:pt x="0" y="7604"/>
                    <a:pt x="314" y="7685"/>
                    <a:pt x="504" y="7734"/>
                  </a:cubicBezTo>
                  <a:cubicBezTo>
                    <a:pt x="739" y="7790"/>
                    <a:pt x="978" y="7811"/>
                    <a:pt x="1217" y="7811"/>
                  </a:cubicBezTo>
                  <a:cubicBezTo>
                    <a:pt x="1496" y="7811"/>
                    <a:pt x="1776" y="7783"/>
                    <a:pt x="2052" y="7749"/>
                  </a:cubicBezTo>
                  <a:cubicBezTo>
                    <a:pt x="3090" y="7619"/>
                    <a:pt x="4136" y="7322"/>
                    <a:pt x="5024" y="6746"/>
                  </a:cubicBezTo>
                  <a:cubicBezTo>
                    <a:pt x="5470" y="6457"/>
                    <a:pt x="5865" y="6103"/>
                    <a:pt x="6182" y="5676"/>
                  </a:cubicBezTo>
                  <a:cubicBezTo>
                    <a:pt x="6295" y="5524"/>
                    <a:pt x="6395" y="5365"/>
                    <a:pt x="6485" y="5204"/>
                  </a:cubicBezTo>
                  <a:cubicBezTo>
                    <a:pt x="6600" y="5005"/>
                    <a:pt x="6704" y="4803"/>
                    <a:pt x="6802" y="4598"/>
                  </a:cubicBezTo>
                  <a:cubicBezTo>
                    <a:pt x="6874" y="4454"/>
                    <a:pt x="6940" y="4310"/>
                    <a:pt x="7012" y="4169"/>
                  </a:cubicBezTo>
                  <a:cubicBezTo>
                    <a:pt x="7090" y="4013"/>
                    <a:pt x="7171" y="3863"/>
                    <a:pt x="7251" y="3711"/>
                  </a:cubicBezTo>
                  <a:cubicBezTo>
                    <a:pt x="7364" y="3518"/>
                    <a:pt x="7482" y="3327"/>
                    <a:pt x="7606" y="3143"/>
                  </a:cubicBezTo>
                  <a:cubicBezTo>
                    <a:pt x="7958" y="2627"/>
                    <a:pt x="8387" y="2180"/>
                    <a:pt x="8946" y="1843"/>
                  </a:cubicBezTo>
                  <a:cubicBezTo>
                    <a:pt x="9689" y="1392"/>
                    <a:pt x="10541" y="1163"/>
                    <a:pt x="11402" y="1163"/>
                  </a:cubicBezTo>
                  <a:cubicBezTo>
                    <a:pt x="11477" y="1163"/>
                    <a:pt x="11552" y="1165"/>
                    <a:pt x="11626" y="1169"/>
                  </a:cubicBezTo>
                  <a:cubicBezTo>
                    <a:pt x="12589" y="1215"/>
                    <a:pt x="13503" y="1584"/>
                    <a:pt x="14241" y="2195"/>
                  </a:cubicBezTo>
                  <a:cubicBezTo>
                    <a:pt x="14947" y="2780"/>
                    <a:pt x="15451" y="3535"/>
                    <a:pt x="15932" y="4307"/>
                  </a:cubicBezTo>
                  <a:cubicBezTo>
                    <a:pt x="16120" y="4022"/>
                    <a:pt x="16296" y="3728"/>
                    <a:pt x="16468" y="3428"/>
                  </a:cubicBezTo>
                  <a:cubicBezTo>
                    <a:pt x="15601" y="2151"/>
                    <a:pt x="14609" y="932"/>
                    <a:pt x="13151" y="336"/>
                  </a:cubicBezTo>
                  <a:cubicBezTo>
                    <a:pt x="12592" y="109"/>
                    <a:pt x="11992" y="0"/>
                    <a:pt x="113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48"/>
            <p:cNvSpPr/>
            <p:nvPr/>
          </p:nvSpPr>
          <p:spPr>
            <a:xfrm>
              <a:off x="4697000" y="649275"/>
              <a:ext cx="23300" cy="180175"/>
            </a:xfrm>
            <a:custGeom>
              <a:avLst/>
              <a:gdLst/>
              <a:ahLst/>
              <a:cxnLst/>
              <a:rect l="l" t="t" r="r" b="b"/>
              <a:pathLst>
                <a:path w="932" h="7207" extrusionOk="0">
                  <a:moveTo>
                    <a:pt x="661" y="1"/>
                  </a:moveTo>
                  <a:cubicBezTo>
                    <a:pt x="572" y="1"/>
                    <a:pt x="481" y="4"/>
                    <a:pt x="392" y="11"/>
                  </a:cubicBezTo>
                  <a:cubicBezTo>
                    <a:pt x="346" y="14"/>
                    <a:pt x="291" y="20"/>
                    <a:pt x="245" y="22"/>
                  </a:cubicBezTo>
                  <a:cubicBezTo>
                    <a:pt x="162" y="2400"/>
                    <a:pt x="81" y="4778"/>
                    <a:pt x="3" y="7156"/>
                  </a:cubicBezTo>
                  <a:cubicBezTo>
                    <a:pt x="3" y="7167"/>
                    <a:pt x="0" y="7173"/>
                    <a:pt x="0" y="7184"/>
                  </a:cubicBezTo>
                  <a:cubicBezTo>
                    <a:pt x="126" y="7200"/>
                    <a:pt x="254" y="7207"/>
                    <a:pt x="384" y="7207"/>
                  </a:cubicBezTo>
                  <a:cubicBezTo>
                    <a:pt x="477" y="7207"/>
                    <a:pt x="572" y="7203"/>
                    <a:pt x="669" y="7196"/>
                  </a:cubicBezTo>
                  <a:cubicBezTo>
                    <a:pt x="657" y="4795"/>
                    <a:pt x="741" y="2397"/>
                    <a:pt x="931" y="8"/>
                  </a:cubicBezTo>
                  <a:lnTo>
                    <a:pt x="928" y="8"/>
                  </a:lnTo>
                  <a:cubicBezTo>
                    <a:pt x="840" y="4"/>
                    <a:pt x="751" y="1"/>
                    <a:pt x="6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48"/>
            <p:cNvSpPr/>
            <p:nvPr/>
          </p:nvSpPr>
          <p:spPr>
            <a:xfrm>
              <a:off x="4616000" y="670150"/>
              <a:ext cx="25975" cy="129350"/>
            </a:xfrm>
            <a:custGeom>
              <a:avLst/>
              <a:gdLst/>
              <a:ahLst/>
              <a:cxnLst/>
              <a:rect l="l" t="t" r="r" b="b"/>
              <a:pathLst>
                <a:path w="1039" h="5174" extrusionOk="0">
                  <a:moveTo>
                    <a:pt x="1038" y="0"/>
                  </a:moveTo>
                  <a:cubicBezTo>
                    <a:pt x="1038" y="1"/>
                    <a:pt x="1038" y="1"/>
                    <a:pt x="1038" y="1"/>
                  </a:cubicBezTo>
                  <a:lnTo>
                    <a:pt x="1038" y="1"/>
                  </a:lnTo>
                  <a:cubicBezTo>
                    <a:pt x="1038" y="1"/>
                    <a:pt x="1038" y="1"/>
                    <a:pt x="1038" y="0"/>
                  </a:cubicBezTo>
                  <a:close/>
                  <a:moveTo>
                    <a:pt x="1038" y="1"/>
                  </a:moveTo>
                  <a:cubicBezTo>
                    <a:pt x="1037" y="3"/>
                    <a:pt x="1035" y="3"/>
                    <a:pt x="1035" y="3"/>
                  </a:cubicBezTo>
                  <a:cubicBezTo>
                    <a:pt x="799" y="144"/>
                    <a:pt x="574" y="311"/>
                    <a:pt x="364" y="487"/>
                  </a:cubicBezTo>
                  <a:cubicBezTo>
                    <a:pt x="116" y="1827"/>
                    <a:pt x="1" y="3225"/>
                    <a:pt x="174" y="4580"/>
                  </a:cubicBezTo>
                  <a:cubicBezTo>
                    <a:pt x="372" y="4787"/>
                    <a:pt x="574" y="4986"/>
                    <a:pt x="793" y="5174"/>
                  </a:cubicBezTo>
                  <a:cubicBezTo>
                    <a:pt x="747" y="3453"/>
                    <a:pt x="753" y="1707"/>
                    <a:pt x="10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48"/>
            <p:cNvSpPr/>
            <p:nvPr/>
          </p:nvSpPr>
          <p:spPr>
            <a:xfrm>
              <a:off x="4562025" y="749625"/>
              <a:ext cx="203525" cy="123000"/>
            </a:xfrm>
            <a:custGeom>
              <a:avLst/>
              <a:gdLst/>
              <a:ahLst/>
              <a:cxnLst/>
              <a:rect l="l" t="t" r="r" b="b"/>
              <a:pathLst>
                <a:path w="8141" h="4920" extrusionOk="0">
                  <a:moveTo>
                    <a:pt x="546" y="0"/>
                  </a:moveTo>
                  <a:cubicBezTo>
                    <a:pt x="373" y="291"/>
                    <a:pt x="200" y="577"/>
                    <a:pt x="10" y="850"/>
                  </a:cubicBezTo>
                  <a:cubicBezTo>
                    <a:pt x="10" y="853"/>
                    <a:pt x="1" y="859"/>
                    <a:pt x="1" y="865"/>
                  </a:cubicBezTo>
                  <a:cubicBezTo>
                    <a:pt x="1134" y="2395"/>
                    <a:pt x="2583" y="3735"/>
                    <a:pt x="4339" y="4473"/>
                  </a:cubicBezTo>
                  <a:cubicBezTo>
                    <a:pt x="4945" y="4727"/>
                    <a:pt x="5650" y="4920"/>
                    <a:pt x="6336" y="4920"/>
                  </a:cubicBezTo>
                  <a:cubicBezTo>
                    <a:pt x="6694" y="4920"/>
                    <a:pt x="7047" y="4868"/>
                    <a:pt x="7379" y="4744"/>
                  </a:cubicBezTo>
                  <a:cubicBezTo>
                    <a:pt x="7708" y="4623"/>
                    <a:pt x="8140" y="4277"/>
                    <a:pt x="7835" y="3905"/>
                  </a:cubicBezTo>
                  <a:cubicBezTo>
                    <a:pt x="7656" y="3687"/>
                    <a:pt x="7373" y="3623"/>
                    <a:pt x="7074" y="3623"/>
                  </a:cubicBezTo>
                  <a:cubicBezTo>
                    <a:pt x="6895" y="3623"/>
                    <a:pt x="6710" y="3646"/>
                    <a:pt x="6538" y="3672"/>
                  </a:cubicBezTo>
                  <a:lnTo>
                    <a:pt x="6532" y="3672"/>
                  </a:lnTo>
                  <a:cubicBezTo>
                    <a:pt x="6517" y="3678"/>
                    <a:pt x="6497" y="3686"/>
                    <a:pt x="6480" y="3689"/>
                  </a:cubicBezTo>
                  <a:cubicBezTo>
                    <a:pt x="6388" y="3704"/>
                    <a:pt x="6295" y="3715"/>
                    <a:pt x="6197" y="3724"/>
                  </a:cubicBezTo>
                  <a:lnTo>
                    <a:pt x="6146" y="3732"/>
                  </a:lnTo>
                  <a:cubicBezTo>
                    <a:pt x="6136" y="3734"/>
                    <a:pt x="6125" y="3735"/>
                    <a:pt x="6115" y="3735"/>
                  </a:cubicBezTo>
                  <a:cubicBezTo>
                    <a:pt x="6105" y="3735"/>
                    <a:pt x="6095" y="3734"/>
                    <a:pt x="6085" y="3732"/>
                  </a:cubicBezTo>
                  <a:lnTo>
                    <a:pt x="6082" y="3732"/>
                  </a:lnTo>
                  <a:cubicBezTo>
                    <a:pt x="5995" y="3738"/>
                    <a:pt x="5908" y="3741"/>
                    <a:pt x="5821" y="3741"/>
                  </a:cubicBezTo>
                  <a:cubicBezTo>
                    <a:pt x="5497" y="3741"/>
                    <a:pt x="5172" y="3702"/>
                    <a:pt x="4854" y="3623"/>
                  </a:cubicBezTo>
                  <a:cubicBezTo>
                    <a:pt x="3664" y="3329"/>
                    <a:pt x="2725" y="2634"/>
                    <a:pt x="1926" y="1778"/>
                  </a:cubicBezTo>
                  <a:lnTo>
                    <a:pt x="1920" y="1776"/>
                  </a:lnTo>
                  <a:cubicBezTo>
                    <a:pt x="1877" y="1755"/>
                    <a:pt x="1843" y="1718"/>
                    <a:pt x="1820" y="1669"/>
                  </a:cubicBezTo>
                  <a:cubicBezTo>
                    <a:pt x="1817" y="1663"/>
                    <a:pt x="1814" y="1663"/>
                    <a:pt x="1814" y="1660"/>
                  </a:cubicBezTo>
                  <a:lnTo>
                    <a:pt x="1814" y="1657"/>
                  </a:lnTo>
                  <a:cubicBezTo>
                    <a:pt x="1344" y="1141"/>
                    <a:pt x="935" y="577"/>
                    <a:pt x="5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48"/>
            <p:cNvSpPr/>
            <p:nvPr/>
          </p:nvSpPr>
          <p:spPr>
            <a:xfrm>
              <a:off x="4315900" y="610500"/>
              <a:ext cx="455950" cy="229450"/>
            </a:xfrm>
            <a:custGeom>
              <a:avLst/>
              <a:gdLst/>
              <a:ahLst/>
              <a:cxnLst/>
              <a:rect l="l" t="t" r="r" b="b"/>
              <a:pathLst>
                <a:path w="18238" h="9178" extrusionOk="0">
                  <a:moveTo>
                    <a:pt x="15701" y="0"/>
                  </a:moveTo>
                  <a:cubicBezTo>
                    <a:pt x="14972" y="0"/>
                    <a:pt x="14239" y="131"/>
                    <a:pt x="13561" y="380"/>
                  </a:cubicBezTo>
                  <a:cubicBezTo>
                    <a:pt x="12431" y="792"/>
                    <a:pt x="11616" y="1573"/>
                    <a:pt x="10930" y="2539"/>
                  </a:cubicBezTo>
                  <a:cubicBezTo>
                    <a:pt x="10595" y="3006"/>
                    <a:pt x="10298" y="3502"/>
                    <a:pt x="10007" y="3992"/>
                  </a:cubicBezTo>
                  <a:cubicBezTo>
                    <a:pt x="9906" y="4164"/>
                    <a:pt x="9803" y="4337"/>
                    <a:pt x="9699" y="4510"/>
                  </a:cubicBezTo>
                  <a:cubicBezTo>
                    <a:pt x="9520" y="4807"/>
                    <a:pt x="9339" y="5104"/>
                    <a:pt x="9143" y="5392"/>
                  </a:cubicBezTo>
                  <a:cubicBezTo>
                    <a:pt x="9068" y="5507"/>
                    <a:pt x="8993" y="5620"/>
                    <a:pt x="8912" y="5729"/>
                  </a:cubicBezTo>
                  <a:cubicBezTo>
                    <a:pt x="8872" y="5784"/>
                    <a:pt x="8837" y="5836"/>
                    <a:pt x="8800" y="5885"/>
                  </a:cubicBezTo>
                  <a:cubicBezTo>
                    <a:pt x="8379" y="6444"/>
                    <a:pt x="7901" y="6943"/>
                    <a:pt x="7344" y="7349"/>
                  </a:cubicBezTo>
                  <a:lnTo>
                    <a:pt x="7341" y="7352"/>
                  </a:lnTo>
                  <a:cubicBezTo>
                    <a:pt x="7313" y="7387"/>
                    <a:pt x="7272" y="7415"/>
                    <a:pt x="7232" y="7430"/>
                  </a:cubicBezTo>
                  <a:cubicBezTo>
                    <a:pt x="7232" y="7430"/>
                    <a:pt x="7226" y="7430"/>
                    <a:pt x="7226" y="7436"/>
                  </a:cubicBezTo>
                  <a:cubicBezTo>
                    <a:pt x="7226" y="7439"/>
                    <a:pt x="7223" y="7439"/>
                    <a:pt x="7223" y="7439"/>
                  </a:cubicBezTo>
                  <a:cubicBezTo>
                    <a:pt x="7004" y="7586"/>
                    <a:pt x="6777" y="7724"/>
                    <a:pt x="6534" y="7842"/>
                  </a:cubicBezTo>
                  <a:cubicBezTo>
                    <a:pt x="5878" y="8172"/>
                    <a:pt x="5132" y="8372"/>
                    <a:pt x="4390" y="8372"/>
                  </a:cubicBezTo>
                  <a:cubicBezTo>
                    <a:pt x="4115" y="8372"/>
                    <a:pt x="3841" y="8344"/>
                    <a:pt x="3572" y="8286"/>
                  </a:cubicBezTo>
                  <a:cubicBezTo>
                    <a:pt x="2465" y="8044"/>
                    <a:pt x="1589" y="7338"/>
                    <a:pt x="1032" y="6361"/>
                  </a:cubicBezTo>
                  <a:cubicBezTo>
                    <a:pt x="788" y="5925"/>
                    <a:pt x="600" y="5467"/>
                    <a:pt x="421" y="5003"/>
                  </a:cubicBezTo>
                  <a:cubicBezTo>
                    <a:pt x="280" y="5288"/>
                    <a:pt x="148" y="5568"/>
                    <a:pt x="1" y="5845"/>
                  </a:cubicBezTo>
                  <a:cubicBezTo>
                    <a:pt x="439" y="6793"/>
                    <a:pt x="952" y="7701"/>
                    <a:pt x="1788" y="8346"/>
                  </a:cubicBezTo>
                  <a:cubicBezTo>
                    <a:pt x="2541" y="8928"/>
                    <a:pt x="3397" y="9178"/>
                    <a:pt x="4262" y="9178"/>
                  </a:cubicBezTo>
                  <a:cubicBezTo>
                    <a:pt x="5516" y="9178"/>
                    <a:pt x="6788" y="8652"/>
                    <a:pt x="7791" y="7845"/>
                  </a:cubicBezTo>
                  <a:cubicBezTo>
                    <a:pt x="8318" y="7427"/>
                    <a:pt x="8757" y="6943"/>
                    <a:pt x="9151" y="6421"/>
                  </a:cubicBezTo>
                  <a:cubicBezTo>
                    <a:pt x="9270" y="6263"/>
                    <a:pt x="9388" y="6101"/>
                    <a:pt x="9497" y="5934"/>
                  </a:cubicBezTo>
                  <a:cubicBezTo>
                    <a:pt x="9690" y="5652"/>
                    <a:pt x="9875" y="5355"/>
                    <a:pt x="10051" y="5055"/>
                  </a:cubicBezTo>
                  <a:cubicBezTo>
                    <a:pt x="10088" y="5000"/>
                    <a:pt x="10123" y="4943"/>
                    <a:pt x="10154" y="4885"/>
                  </a:cubicBezTo>
                  <a:cubicBezTo>
                    <a:pt x="10226" y="4764"/>
                    <a:pt x="10296" y="4649"/>
                    <a:pt x="10368" y="4530"/>
                  </a:cubicBezTo>
                  <a:cubicBezTo>
                    <a:pt x="10803" y="3813"/>
                    <a:pt x="11275" y="3130"/>
                    <a:pt x="11884" y="2565"/>
                  </a:cubicBezTo>
                  <a:cubicBezTo>
                    <a:pt x="11910" y="2536"/>
                    <a:pt x="11936" y="2510"/>
                    <a:pt x="11967" y="2493"/>
                  </a:cubicBezTo>
                  <a:cubicBezTo>
                    <a:pt x="12157" y="2320"/>
                    <a:pt x="12365" y="2156"/>
                    <a:pt x="12587" y="2011"/>
                  </a:cubicBezTo>
                  <a:cubicBezTo>
                    <a:pt x="13567" y="1372"/>
                    <a:pt x="14728" y="1000"/>
                    <a:pt x="15901" y="988"/>
                  </a:cubicBezTo>
                  <a:cubicBezTo>
                    <a:pt x="15916" y="988"/>
                    <a:pt x="15930" y="988"/>
                    <a:pt x="15944" y="988"/>
                  </a:cubicBezTo>
                  <a:cubicBezTo>
                    <a:pt x="16521" y="988"/>
                    <a:pt x="17054" y="1101"/>
                    <a:pt x="17619" y="1210"/>
                  </a:cubicBezTo>
                  <a:cubicBezTo>
                    <a:pt x="17703" y="1226"/>
                    <a:pt x="17800" y="1241"/>
                    <a:pt x="17890" y="1241"/>
                  </a:cubicBezTo>
                  <a:cubicBezTo>
                    <a:pt x="18077" y="1241"/>
                    <a:pt x="18237" y="1177"/>
                    <a:pt x="18210" y="922"/>
                  </a:cubicBezTo>
                  <a:cubicBezTo>
                    <a:pt x="18193" y="755"/>
                    <a:pt x="18100" y="619"/>
                    <a:pt x="17971" y="519"/>
                  </a:cubicBezTo>
                  <a:cubicBezTo>
                    <a:pt x="17582" y="297"/>
                    <a:pt x="17155" y="161"/>
                    <a:pt x="16711" y="86"/>
                  </a:cubicBezTo>
                  <a:cubicBezTo>
                    <a:pt x="16379" y="29"/>
                    <a:pt x="16041" y="0"/>
                    <a:pt x="15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48"/>
            <p:cNvSpPr/>
            <p:nvPr/>
          </p:nvSpPr>
          <p:spPr>
            <a:xfrm>
              <a:off x="4514925" y="830075"/>
              <a:ext cx="47500" cy="47025"/>
            </a:xfrm>
            <a:custGeom>
              <a:avLst/>
              <a:gdLst/>
              <a:ahLst/>
              <a:cxnLst/>
              <a:rect l="l" t="t" r="r" b="b"/>
              <a:pathLst>
                <a:path w="1900" h="1881" extrusionOk="0">
                  <a:moveTo>
                    <a:pt x="963" y="563"/>
                  </a:moveTo>
                  <a:cubicBezTo>
                    <a:pt x="992" y="563"/>
                    <a:pt x="1020" y="569"/>
                    <a:pt x="1049" y="572"/>
                  </a:cubicBezTo>
                  <a:cubicBezTo>
                    <a:pt x="1052" y="572"/>
                    <a:pt x="1058" y="572"/>
                    <a:pt x="1061" y="575"/>
                  </a:cubicBezTo>
                  <a:cubicBezTo>
                    <a:pt x="1066" y="575"/>
                    <a:pt x="1072" y="578"/>
                    <a:pt x="1078" y="578"/>
                  </a:cubicBezTo>
                  <a:cubicBezTo>
                    <a:pt x="1078" y="581"/>
                    <a:pt x="1079" y="582"/>
                    <a:pt x="1079" y="582"/>
                  </a:cubicBezTo>
                  <a:cubicBezTo>
                    <a:pt x="1080" y="582"/>
                    <a:pt x="1081" y="581"/>
                    <a:pt x="1081" y="578"/>
                  </a:cubicBezTo>
                  <a:cubicBezTo>
                    <a:pt x="1110" y="589"/>
                    <a:pt x="1136" y="601"/>
                    <a:pt x="1162" y="615"/>
                  </a:cubicBezTo>
                  <a:cubicBezTo>
                    <a:pt x="1176" y="627"/>
                    <a:pt x="1188" y="633"/>
                    <a:pt x="1202" y="644"/>
                  </a:cubicBezTo>
                  <a:cubicBezTo>
                    <a:pt x="1211" y="650"/>
                    <a:pt x="1222" y="661"/>
                    <a:pt x="1231" y="673"/>
                  </a:cubicBezTo>
                  <a:cubicBezTo>
                    <a:pt x="1251" y="699"/>
                    <a:pt x="1268" y="728"/>
                    <a:pt x="1291" y="751"/>
                  </a:cubicBezTo>
                  <a:cubicBezTo>
                    <a:pt x="1303" y="771"/>
                    <a:pt x="1309" y="788"/>
                    <a:pt x="1317" y="808"/>
                  </a:cubicBezTo>
                  <a:lnTo>
                    <a:pt x="1337" y="863"/>
                  </a:lnTo>
                  <a:cubicBezTo>
                    <a:pt x="1337" y="872"/>
                    <a:pt x="1340" y="881"/>
                    <a:pt x="1340" y="886"/>
                  </a:cubicBezTo>
                  <a:cubicBezTo>
                    <a:pt x="1346" y="892"/>
                    <a:pt x="1346" y="895"/>
                    <a:pt x="1349" y="895"/>
                  </a:cubicBezTo>
                  <a:cubicBezTo>
                    <a:pt x="1349" y="901"/>
                    <a:pt x="1349" y="904"/>
                    <a:pt x="1352" y="906"/>
                  </a:cubicBezTo>
                  <a:cubicBezTo>
                    <a:pt x="1349" y="909"/>
                    <a:pt x="1352" y="909"/>
                    <a:pt x="1349" y="918"/>
                  </a:cubicBezTo>
                  <a:cubicBezTo>
                    <a:pt x="1346" y="950"/>
                    <a:pt x="1340" y="990"/>
                    <a:pt x="1334" y="1022"/>
                  </a:cubicBezTo>
                  <a:cubicBezTo>
                    <a:pt x="1334" y="1025"/>
                    <a:pt x="1332" y="1045"/>
                    <a:pt x="1326" y="1051"/>
                  </a:cubicBezTo>
                  <a:cubicBezTo>
                    <a:pt x="1323" y="1059"/>
                    <a:pt x="1320" y="1065"/>
                    <a:pt x="1320" y="1068"/>
                  </a:cubicBezTo>
                  <a:cubicBezTo>
                    <a:pt x="1311" y="1097"/>
                    <a:pt x="1297" y="1123"/>
                    <a:pt x="1283" y="1151"/>
                  </a:cubicBezTo>
                  <a:cubicBezTo>
                    <a:pt x="1274" y="1166"/>
                    <a:pt x="1265" y="1177"/>
                    <a:pt x="1260" y="1189"/>
                  </a:cubicBezTo>
                  <a:cubicBezTo>
                    <a:pt x="1251" y="1198"/>
                    <a:pt x="1239" y="1209"/>
                    <a:pt x="1234" y="1215"/>
                  </a:cubicBezTo>
                  <a:cubicBezTo>
                    <a:pt x="1216" y="1235"/>
                    <a:pt x="1193" y="1249"/>
                    <a:pt x="1173" y="1267"/>
                  </a:cubicBezTo>
                  <a:lnTo>
                    <a:pt x="1150" y="1278"/>
                  </a:lnTo>
                  <a:cubicBezTo>
                    <a:pt x="1124" y="1293"/>
                    <a:pt x="1095" y="1301"/>
                    <a:pt x="1072" y="1310"/>
                  </a:cubicBezTo>
                  <a:cubicBezTo>
                    <a:pt x="1066" y="1310"/>
                    <a:pt x="1061" y="1313"/>
                    <a:pt x="1052" y="1313"/>
                  </a:cubicBezTo>
                  <a:cubicBezTo>
                    <a:pt x="1023" y="1321"/>
                    <a:pt x="994" y="1324"/>
                    <a:pt x="966" y="1327"/>
                  </a:cubicBezTo>
                  <a:lnTo>
                    <a:pt x="945" y="1327"/>
                  </a:lnTo>
                  <a:cubicBezTo>
                    <a:pt x="917" y="1324"/>
                    <a:pt x="885" y="1324"/>
                    <a:pt x="856" y="1319"/>
                  </a:cubicBezTo>
                  <a:cubicBezTo>
                    <a:pt x="847" y="1319"/>
                    <a:pt x="845" y="1313"/>
                    <a:pt x="833" y="1313"/>
                  </a:cubicBezTo>
                  <a:lnTo>
                    <a:pt x="833" y="1310"/>
                  </a:lnTo>
                  <a:cubicBezTo>
                    <a:pt x="804" y="1304"/>
                    <a:pt x="778" y="1293"/>
                    <a:pt x="749" y="1278"/>
                  </a:cubicBezTo>
                  <a:cubicBezTo>
                    <a:pt x="748" y="1278"/>
                    <a:pt x="747" y="1277"/>
                    <a:pt x="747" y="1277"/>
                  </a:cubicBezTo>
                  <a:cubicBezTo>
                    <a:pt x="747" y="1277"/>
                    <a:pt x="747" y="1277"/>
                    <a:pt x="747" y="1278"/>
                  </a:cubicBezTo>
                  <a:cubicBezTo>
                    <a:pt x="744" y="1275"/>
                    <a:pt x="735" y="1270"/>
                    <a:pt x="732" y="1267"/>
                  </a:cubicBezTo>
                  <a:cubicBezTo>
                    <a:pt x="712" y="1249"/>
                    <a:pt x="692" y="1235"/>
                    <a:pt x="672" y="1218"/>
                  </a:cubicBezTo>
                  <a:cubicBezTo>
                    <a:pt x="663" y="1206"/>
                    <a:pt x="654" y="1195"/>
                    <a:pt x="646" y="1189"/>
                  </a:cubicBezTo>
                  <a:cubicBezTo>
                    <a:pt x="640" y="1174"/>
                    <a:pt x="628" y="1163"/>
                    <a:pt x="620" y="1151"/>
                  </a:cubicBezTo>
                  <a:lnTo>
                    <a:pt x="620" y="1149"/>
                  </a:lnTo>
                  <a:cubicBezTo>
                    <a:pt x="611" y="1123"/>
                    <a:pt x="597" y="1097"/>
                    <a:pt x="585" y="1074"/>
                  </a:cubicBezTo>
                  <a:lnTo>
                    <a:pt x="574" y="1030"/>
                  </a:lnTo>
                  <a:cubicBezTo>
                    <a:pt x="574" y="1025"/>
                    <a:pt x="571" y="1025"/>
                    <a:pt x="571" y="1022"/>
                  </a:cubicBezTo>
                  <a:cubicBezTo>
                    <a:pt x="568" y="1004"/>
                    <a:pt x="568" y="987"/>
                    <a:pt x="559" y="967"/>
                  </a:cubicBezTo>
                  <a:cubicBezTo>
                    <a:pt x="562" y="932"/>
                    <a:pt x="568" y="895"/>
                    <a:pt x="574" y="860"/>
                  </a:cubicBezTo>
                  <a:cubicBezTo>
                    <a:pt x="574" y="857"/>
                    <a:pt x="576" y="843"/>
                    <a:pt x="582" y="832"/>
                  </a:cubicBezTo>
                  <a:cubicBezTo>
                    <a:pt x="585" y="829"/>
                    <a:pt x="585" y="829"/>
                    <a:pt x="585" y="823"/>
                  </a:cubicBezTo>
                  <a:cubicBezTo>
                    <a:pt x="597" y="794"/>
                    <a:pt x="611" y="765"/>
                    <a:pt x="620" y="742"/>
                  </a:cubicBezTo>
                  <a:cubicBezTo>
                    <a:pt x="628" y="734"/>
                    <a:pt x="631" y="722"/>
                    <a:pt x="640" y="716"/>
                  </a:cubicBezTo>
                  <a:cubicBezTo>
                    <a:pt x="646" y="705"/>
                    <a:pt x="657" y="690"/>
                    <a:pt x="669" y="685"/>
                  </a:cubicBezTo>
                  <a:cubicBezTo>
                    <a:pt x="672" y="679"/>
                    <a:pt x="669" y="679"/>
                    <a:pt x="672" y="679"/>
                  </a:cubicBezTo>
                  <a:cubicBezTo>
                    <a:pt x="689" y="664"/>
                    <a:pt x="703" y="650"/>
                    <a:pt x="721" y="636"/>
                  </a:cubicBezTo>
                  <a:cubicBezTo>
                    <a:pt x="729" y="630"/>
                    <a:pt x="741" y="621"/>
                    <a:pt x="755" y="615"/>
                  </a:cubicBezTo>
                  <a:cubicBezTo>
                    <a:pt x="775" y="604"/>
                    <a:pt x="801" y="592"/>
                    <a:pt x="827" y="587"/>
                  </a:cubicBezTo>
                  <a:cubicBezTo>
                    <a:pt x="836" y="584"/>
                    <a:pt x="845" y="578"/>
                    <a:pt x="856" y="575"/>
                  </a:cubicBezTo>
                  <a:cubicBezTo>
                    <a:pt x="876" y="572"/>
                    <a:pt x="905" y="569"/>
                    <a:pt x="931" y="563"/>
                  </a:cubicBezTo>
                  <a:close/>
                  <a:moveTo>
                    <a:pt x="961" y="1"/>
                  </a:moveTo>
                  <a:cubicBezTo>
                    <a:pt x="672" y="1"/>
                    <a:pt x="381" y="137"/>
                    <a:pt x="202" y="367"/>
                  </a:cubicBezTo>
                  <a:cubicBezTo>
                    <a:pt x="92" y="514"/>
                    <a:pt x="20" y="705"/>
                    <a:pt x="12" y="892"/>
                  </a:cubicBezTo>
                  <a:cubicBezTo>
                    <a:pt x="0" y="1111"/>
                    <a:pt x="69" y="1327"/>
                    <a:pt x="199" y="1506"/>
                  </a:cubicBezTo>
                  <a:cubicBezTo>
                    <a:pt x="371" y="1742"/>
                    <a:pt x="667" y="1881"/>
                    <a:pt x="959" y="1881"/>
                  </a:cubicBezTo>
                  <a:cubicBezTo>
                    <a:pt x="1013" y="1881"/>
                    <a:pt x="1068" y="1876"/>
                    <a:pt x="1121" y="1866"/>
                  </a:cubicBezTo>
                  <a:cubicBezTo>
                    <a:pt x="1554" y="1783"/>
                    <a:pt x="1859" y="1434"/>
                    <a:pt x="1897" y="990"/>
                  </a:cubicBezTo>
                  <a:cubicBezTo>
                    <a:pt x="1899" y="958"/>
                    <a:pt x="1897" y="921"/>
                    <a:pt x="1885" y="889"/>
                  </a:cubicBezTo>
                  <a:cubicBezTo>
                    <a:pt x="1891" y="860"/>
                    <a:pt x="1897" y="829"/>
                    <a:pt x="1888" y="794"/>
                  </a:cubicBezTo>
                  <a:cubicBezTo>
                    <a:pt x="1839" y="578"/>
                    <a:pt x="1744" y="396"/>
                    <a:pt x="1582" y="244"/>
                  </a:cubicBezTo>
                  <a:cubicBezTo>
                    <a:pt x="1456" y="125"/>
                    <a:pt x="1291" y="53"/>
                    <a:pt x="1124" y="16"/>
                  </a:cubicBezTo>
                  <a:cubicBezTo>
                    <a:pt x="1070" y="6"/>
                    <a:pt x="1016" y="1"/>
                    <a:pt x="96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48"/>
            <p:cNvSpPr/>
            <p:nvPr/>
          </p:nvSpPr>
          <p:spPr>
            <a:xfrm>
              <a:off x="4528900" y="844150"/>
              <a:ext cx="19825" cy="19125"/>
            </a:xfrm>
            <a:custGeom>
              <a:avLst/>
              <a:gdLst/>
              <a:ahLst/>
              <a:cxnLst/>
              <a:rect l="l" t="t" r="r" b="b"/>
              <a:pathLst>
                <a:path w="793" h="765" extrusionOk="0">
                  <a:moveTo>
                    <a:pt x="372" y="0"/>
                  </a:moveTo>
                  <a:cubicBezTo>
                    <a:pt x="346" y="6"/>
                    <a:pt x="317" y="9"/>
                    <a:pt x="297" y="12"/>
                  </a:cubicBezTo>
                  <a:cubicBezTo>
                    <a:pt x="286" y="15"/>
                    <a:pt x="277" y="21"/>
                    <a:pt x="268" y="24"/>
                  </a:cubicBezTo>
                  <a:cubicBezTo>
                    <a:pt x="242" y="29"/>
                    <a:pt x="216" y="41"/>
                    <a:pt x="196" y="52"/>
                  </a:cubicBezTo>
                  <a:cubicBezTo>
                    <a:pt x="182" y="58"/>
                    <a:pt x="170" y="67"/>
                    <a:pt x="162" y="73"/>
                  </a:cubicBezTo>
                  <a:cubicBezTo>
                    <a:pt x="144" y="87"/>
                    <a:pt x="130" y="101"/>
                    <a:pt x="113" y="116"/>
                  </a:cubicBezTo>
                  <a:cubicBezTo>
                    <a:pt x="110" y="116"/>
                    <a:pt x="113" y="116"/>
                    <a:pt x="110" y="122"/>
                  </a:cubicBezTo>
                  <a:cubicBezTo>
                    <a:pt x="98" y="127"/>
                    <a:pt x="87" y="142"/>
                    <a:pt x="81" y="153"/>
                  </a:cubicBezTo>
                  <a:cubicBezTo>
                    <a:pt x="72" y="159"/>
                    <a:pt x="69" y="171"/>
                    <a:pt x="61" y="179"/>
                  </a:cubicBezTo>
                  <a:cubicBezTo>
                    <a:pt x="52" y="202"/>
                    <a:pt x="38" y="231"/>
                    <a:pt x="26" y="260"/>
                  </a:cubicBezTo>
                  <a:cubicBezTo>
                    <a:pt x="26" y="266"/>
                    <a:pt x="26" y="266"/>
                    <a:pt x="23" y="269"/>
                  </a:cubicBezTo>
                  <a:cubicBezTo>
                    <a:pt x="17" y="280"/>
                    <a:pt x="15" y="294"/>
                    <a:pt x="15" y="297"/>
                  </a:cubicBezTo>
                  <a:cubicBezTo>
                    <a:pt x="9" y="332"/>
                    <a:pt x="3" y="369"/>
                    <a:pt x="0" y="404"/>
                  </a:cubicBezTo>
                  <a:cubicBezTo>
                    <a:pt x="9" y="424"/>
                    <a:pt x="9" y="441"/>
                    <a:pt x="12" y="459"/>
                  </a:cubicBezTo>
                  <a:cubicBezTo>
                    <a:pt x="12" y="462"/>
                    <a:pt x="15" y="462"/>
                    <a:pt x="15" y="467"/>
                  </a:cubicBezTo>
                  <a:lnTo>
                    <a:pt x="26" y="511"/>
                  </a:lnTo>
                  <a:cubicBezTo>
                    <a:pt x="38" y="534"/>
                    <a:pt x="52" y="560"/>
                    <a:pt x="61" y="586"/>
                  </a:cubicBezTo>
                  <a:lnTo>
                    <a:pt x="61" y="588"/>
                  </a:lnTo>
                  <a:cubicBezTo>
                    <a:pt x="69" y="600"/>
                    <a:pt x="81" y="611"/>
                    <a:pt x="87" y="626"/>
                  </a:cubicBezTo>
                  <a:cubicBezTo>
                    <a:pt x="95" y="632"/>
                    <a:pt x="104" y="643"/>
                    <a:pt x="113" y="655"/>
                  </a:cubicBezTo>
                  <a:cubicBezTo>
                    <a:pt x="133" y="672"/>
                    <a:pt x="153" y="686"/>
                    <a:pt x="173" y="704"/>
                  </a:cubicBezTo>
                  <a:cubicBezTo>
                    <a:pt x="176" y="707"/>
                    <a:pt x="185" y="712"/>
                    <a:pt x="188" y="715"/>
                  </a:cubicBezTo>
                  <a:cubicBezTo>
                    <a:pt x="188" y="714"/>
                    <a:pt x="188" y="714"/>
                    <a:pt x="188" y="714"/>
                  </a:cubicBezTo>
                  <a:cubicBezTo>
                    <a:pt x="188" y="714"/>
                    <a:pt x="189" y="715"/>
                    <a:pt x="190" y="715"/>
                  </a:cubicBezTo>
                  <a:cubicBezTo>
                    <a:pt x="219" y="730"/>
                    <a:pt x="245" y="741"/>
                    <a:pt x="274" y="747"/>
                  </a:cubicBezTo>
                  <a:lnTo>
                    <a:pt x="274" y="750"/>
                  </a:lnTo>
                  <a:cubicBezTo>
                    <a:pt x="286" y="750"/>
                    <a:pt x="288" y="756"/>
                    <a:pt x="297" y="756"/>
                  </a:cubicBezTo>
                  <a:cubicBezTo>
                    <a:pt x="326" y="761"/>
                    <a:pt x="358" y="761"/>
                    <a:pt x="386" y="764"/>
                  </a:cubicBezTo>
                  <a:lnTo>
                    <a:pt x="407" y="764"/>
                  </a:lnTo>
                  <a:cubicBezTo>
                    <a:pt x="435" y="761"/>
                    <a:pt x="464" y="758"/>
                    <a:pt x="493" y="750"/>
                  </a:cubicBezTo>
                  <a:cubicBezTo>
                    <a:pt x="502" y="750"/>
                    <a:pt x="507" y="747"/>
                    <a:pt x="513" y="747"/>
                  </a:cubicBezTo>
                  <a:cubicBezTo>
                    <a:pt x="536" y="738"/>
                    <a:pt x="565" y="730"/>
                    <a:pt x="591" y="715"/>
                  </a:cubicBezTo>
                  <a:lnTo>
                    <a:pt x="614" y="704"/>
                  </a:lnTo>
                  <a:cubicBezTo>
                    <a:pt x="634" y="686"/>
                    <a:pt x="657" y="672"/>
                    <a:pt x="675" y="652"/>
                  </a:cubicBezTo>
                  <a:cubicBezTo>
                    <a:pt x="680" y="646"/>
                    <a:pt x="692" y="635"/>
                    <a:pt x="701" y="626"/>
                  </a:cubicBezTo>
                  <a:cubicBezTo>
                    <a:pt x="706" y="614"/>
                    <a:pt x="715" y="603"/>
                    <a:pt x="724" y="588"/>
                  </a:cubicBezTo>
                  <a:cubicBezTo>
                    <a:pt x="738" y="560"/>
                    <a:pt x="752" y="534"/>
                    <a:pt x="761" y="505"/>
                  </a:cubicBezTo>
                  <a:cubicBezTo>
                    <a:pt x="761" y="502"/>
                    <a:pt x="764" y="496"/>
                    <a:pt x="767" y="488"/>
                  </a:cubicBezTo>
                  <a:cubicBezTo>
                    <a:pt x="773" y="482"/>
                    <a:pt x="775" y="462"/>
                    <a:pt x="775" y="459"/>
                  </a:cubicBezTo>
                  <a:cubicBezTo>
                    <a:pt x="781" y="427"/>
                    <a:pt x="787" y="387"/>
                    <a:pt x="790" y="355"/>
                  </a:cubicBezTo>
                  <a:cubicBezTo>
                    <a:pt x="793" y="346"/>
                    <a:pt x="790" y="346"/>
                    <a:pt x="793" y="343"/>
                  </a:cubicBezTo>
                  <a:cubicBezTo>
                    <a:pt x="790" y="341"/>
                    <a:pt x="790" y="338"/>
                    <a:pt x="790" y="332"/>
                  </a:cubicBezTo>
                  <a:cubicBezTo>
                    <a:pt x="787" y="332"/>
                    <a:pt x="787" y="329"/>
                    <a:pt x="781" y="323"/>
                  </a:cubicBezTo>
                  <a:cubicBezTo>
                    <a:pt x="781" y="318"/>
                    <a:pt x="778" y="309"/>
                    <a:pt x="778" y="300"/>
                  </a:cubicBezTo>
                  <a:lnTo>
                    <a:pt x="758" y="245"/>
                  </a:lnTo>
                  <a:cubicBezTo>
                    <a:pt x="750" y="225"/>
                    <a:pt x="744" y="208"/>
                    <a:pt x="732" y="188"/>
                  </a:cubicBezTo>
                  <a:cubicBezTo>
                    <a:pt x="709" y="165"/>
                    <a:pt x="692" y="136"/>
                    <a:pt x="672" y="110"/>
                  </a:cubicBezTo>
                  <a:cubicBezTo>
                    <a:pt x="663" y="98"/>
                    <a:pt x="652" y="87"/>
                    <a:pt x="643" y="81"/>
                  </a:cubicBezTo>
                  <a:cubicBezTo>
                    <a:pt x="629" y="70"/>
                    <a:pt x="617" y="64"/>
                    <a:pt x="603" y="52"/>
                  </a:cubicBezTo>
                  <a:cubicBezTo>
                    <a:pt x="577" y="38"/>
                    <a:pt x="551" y="26"/>
                    <a:pt x="522" y="15"/>
                  </a:cubicBezTo>
                  <a:cubicBezTo>
                    <a:pt x="522" y="18"/>
                    <a:pt x="521" y="19"/>
                    <a:pt x="520" y="19"/>
                  </a:cubicBezTo>
                  <a:cubicBezTo>
                    <a:pt x="520" y="19"/>
                    <a:pt x="519" y="18"/>
                    <a:pt x="519" y="15"/>
                  </a:cubicBezTo>
                  <a:cubicBezTo>
                    <a:pt x="513" y="15"/>
                    <a:pt x="507" y="12"/>
                    <a:pt x="502" y="12"/>
                  </a:cubicBezTo>
                  <a:cubicBezTo>
                    <a:pt x="499" y="9"/>
                    <a:pt x="493" y="9"/>
                    <a:pt x="490" y="9"/>
                  </a:cubicBezTo>
                  <a:cubicBezTo>
                    <a:pt x="461" y="6"/>
                    <a:pt x="433" y="0"/>
                    <a:pt x="4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48"/>
            <p:cNvSpPr/>
            <p:nvPr/>
          </p:nvSpPr>
          <p:spPr>
            <a:xfrm>
              <a:off x="4783175" y="782075"/>
              <a:ext cx="55500" cy="50700"/>
            </a:xfrm>
            <a:custGeom>
              <a:avLst/>
              <a:gdLst/>
              <a:ahLst/>
              <a:cxnLst/>
              <a:rect l="l" t="t" r="r" b="b"/>
              <a:pathLst>
                <a:path w="2220" h="2028" extrusionOk="0">
                  <a:moveTo>
                    <a:pt x="1041" y="550"/>
                  </a:moveTo>
                  <a:cubicBezTo>
                    <a:pt x="1052" y="550"/>
                    <a:pt x="1067" y="550"/>
                    <a:pt x="1078" y="552"/>
                  </a:cubicBezTo>
                  <a:cubicBezTo>
                    <a:pt x="1087" y="552"/>
                    <a:pt x="1101" y="558"/>
                    <a:pt x="1116" y="561"/>
                  </a:cubicBezTo>
                  <a:lnTo>
                    <a:pt x="1121" y="561"/>
                  </a:lnTo>
                  <a:cubicBezTo>
                    <a:pt x="1144" y="570"/>
                    <a:pt x="1173" y="578"/>
                    <a:pt x="1199" y="593"/>
                  </a:cubicBezTo>
                  <a:cubicBezTo>
                    <a:pt x="1214" y="601"/>
                    <a:pt x="1222" y="607"/>
                    <a:pt x="1237" y="610"/>
                  </a:cubicBezTo>
                  <a:lnTo>
                    <a:pt x="1239" y="610"/>
                  </a:lnTo>
                  <a:lnTo>
                    <a:pt x="1239" y="616"/>
                  </a:lnTo>
                  <a:cubicBezTo>
                    <a:pt x="1265" y="633"/>
                    <a:pt x="1286" y="642"/>
                    <a:pt x="1309" y="665"/>
                  </a:cubicBezTo>
                  <a:lnTo>
                    <a:pt x="1309" y="668"/>
                  </a:lnTo>
                  <a:cubicBezTo>
                    <a:pt x="1317" y="697"/>
                    <a:pt x="1332" y="723"/>
                    <a:pt x="1352" y="746"/>
                  </a:cubicBezTo>
                  <a:cubicBezTo>
                    <a:pt x="1381" y="777"/>
                    <a:pt x="1410" y="806"/>
                    <a:pt x="1430" y="841"/>
                  </a:cubicBezTo>
                  <a:cubicBezTo>
                    <a:pt x="1438" y="861"/>
                    <a:pt x="1447" y="878"/>
                    <a:pt x="1453" y="895"/>
                  </a:cubicBezTo>
                  <a:cubicBezTo>
                    <a:pt x="1461" y="933"/>
                    <a:pt x="1484" y="962"/>
                    <a:pt x="1513" y="991"/>
                  </a:cubicBezTo>
                  <a:cubicBezTo>
                    <a:pt x="1516" y="996"/>
                    <a:pt x="1525" y="1005"/>
                    <a:pt x="1528" y="1014"/>
                  </a:cubicBezTo>
                  <a:cubicBezTo>
                    <a:pt x="1533" y="1034"/>
                    <a:pt x="1539" y="1051"/>
                    <a:pt x="1545" y="1068"/>
                  </a:cubicBezTo>
                  <a:cubicBezTo>
                    <a:pt x="1545" y="1071"/>
                    <a:pt x="1548" y="1080"/>
                    <a:pt x="1548" y="1086"/>
                  </a:cubicBezTo>
                  <a:cubicBezTo>
                    <a:pt x="1556" y="1120"/>
                    <a:pt x="1562" y="1152"/>
                    <a:pt x="1568" y="1184"/>
                  </a:cubicBezTo>
                  <a:lnTo>
                    <a:pt x="1568" y="1230"/>
                  </a:lnTo>
                  <a:lnTo>
                    <a:pt x="1568" y="1250"/>
                  </a:lnTo>
                  <a:cubicBezTo>
                    <a:pt x="1562" y="1264"/>
                    <a:pt x="1559" y="1282"/>
                    <a:pt x="1559" y="1299"/>
                  </a:cubicBezTo>
                  <a:cubicBezTo>
                    <a:pt x="1559" y="1302"/>
                    <a:pt x="1559" y="1308"/>
                    <a:pt x="1556" y="1310"/>
                  </a:cubicBezTo>
                  <a:cubicBezTo>
                    <a:pt x="1554" y="1322"/>
                    <a:pt x="1548" y="1328"/>
                    <a:pt x="1545" y="1339"/>
                  </a:cubicBezTo>
                  <a:cubicBezTo>
                    <a:pt x="1545" y="1342"/>
                    <a:pt x="1545" y="1342"/>
                    <a:pt x="1542" y="1345"/>
                  </a:cubicBezTo>
                  <a:cubicBezTo>
                    <a:pt x="1539" y="1345"/>
                    <a:pt x="1539" y="1351"/>
                    <a:pt x="1542" y="1351"/>
                  </a:cubicBezTo>
                  <a:cubicBezTo>
                    <a:pt x="1542" y="1351"/>
                    <a:pt x="1539" y="1354"/>
                    <a:pt x="1542" y="1354"/>
                  </a:cubicBezTo>
                  <a:cubicBezTo>
                    <a:pt x="1539" y="1359"/>
                    <a:pt x="1539" y="1368"/>
                    <a:pt x="1531" y="1371"/>
                  </a:cubicBezTo>
                  <a:lnTo>
                    <a:pt x="1531" y="1365"/>
                  </a:lnTo>
                  <a:lnTo>
                    <a:pt x="1525" y="1380"/>
                  </a:lnTo>
                  <a:lnTo>
                    <a:pt x="1519" y="1383"/>
                  </a:lnTo>
                  <a:cubicBezTo>
                    <a:pt x="1510" y="1388"/>
                    <a:pt x="1496" y="1403"/>
                    <a:pt x="1487" y="1411"/>
                  </a:cubicBezTo>
                  <a:cubicBezTo>
                    <a:pt x="1484" y="1414"/>
                    <a:pt x="1482" y="1417"/>
                    <a:pt x="1476" y="1417"/>
                  </a:cubicBezTo>
                  <a:cubicBezTo>
                    <a:pt x="1461" y="1429"/>
                    <a:pt x="1444" y="1432"/>
                    <a:pt x="1430" y="1440"/>
                  </a:cubicBezTo>
                  <a:cubicBezTo>
                    <a:pt x="1418" y="1443"/>
                    <a:pt x="1373" y="1453"/>
                    <a:pt x="1386" y="1453"/>
                  </a:cubicBezTo>
                  <a:cubicBezTo>
                    <a:pt x="1389" y="1453"/>
                    <a:pt x="1393" y="1453"/>
                    <a:pt x="1401" y="1452"/>
                  </a:cubicBezTo>
                  <a:lnTo>
                    <a:pt x="1401" y="1452"/>
                  </a:lnTo>
                  <a:cubicBezTo>
                    <a:pt x="1386" y="1455"/>
                    <a:pt x="1372" y="1457"/>
                    <a:pt x="1366" y="1457"/>
                  </a:cubicBezTo>
                  <a:cubicBezTo>
                    <a:pt x="1329" y="1460"/>
                    <a:pt x="1300" y="1460"/>
                    <a:pt x="1271" y="1466"/>
                  </a:cubicBezTo>
                  <a:cubicBezTo>
                    <a:pt x="1228" y="1469"/>
                    <a:pt x="1185" y="1475"/>
                    <a:pt x="1141" y="1475"/>
                  </a:cubicBezTo>
                  <a:lnTo>
                    <a:pt x="1124" y="1481"/>
                  </a:lnTo>
                  <a:cubicBezTo>
                    <a:pt x="1110" y="1481"/>
                    <a:pt x="1081" y="1481"/>
                    <a:pt x="1072" y="1475"/>
                  </a:cubicBezTo>
                  <a:cubicBezTo>
                    <a:pt x="1041" y="1472"/>
                    <a:pt x="1006" y="1469"/>
                    <a:pt x="971" y="1460"/>
                  </a:cubicBezTo>
                  <a:cubicBezTo>
                    <a:pt x="960" y="1457"/>
                    <a:pt x="951" y="1455"/>
                    <a:pt x="937" y="1455"/>
                  </a:cubicBezTo>
                  <a:cubicBezTo>
                    <a:pt x="928" y="1449"/>
                    <a:pt x="922" y="1446"/>
                    <a:pt x="911" y="1446"/>
                  </a:cubicBezTo>
                  <a:cubicBezTo>
                    <a:pt x="882" y="1432"/>
                    <a:pt x="850" y="1420"/>
                    <a:pt x="822" y="1406"/>
                  </a:cubicBezTo>
                  <a:lnTo>
                    <a:pt x="819" y="1403"/>
                  </a:lnTo>
                  <a:lnTo>
                    <a:pt x="784" y="1383"/>
                  </a:lnTo>
                  <a:cubicBezTo>
                    <a:pt x="761" y="1362"/>
                    <a:pt x="738" y="1345"/>
                    <a:pt x="718" y="1325"/>
                  </a:cubicBezTo>
                  <a:cubicBezTo>
                    <a:pt x="709" y="1316"/>
                    <a:pt x="698" y="1305"/>
                    <a:pt x="692" y="1296"/>
                  </a:cubicBezTo>
                  <a:cubicBezTo>
                    <a:pt x="675" y="1276"/>
                    <a:pt x="654" y="1253"/>
                    <a:pt x="640" y="1230"/>
                  </a:cubicBezTo>
                  <a:cubicBezTo>
                    <a:pt x="640" y="1230"/>
                    <a:pt x="640" y="1227"/>
                    <a:pt x="637" y="1227"/>
                  </a:cubicBezTo>
                  <a:cubicBezTo>
                    <a:pt x="637" y="1224"/>
                    <a:pt x="637" y="1224"/>
                    <a:pt x="634" y="1224"/>
                  </a:cubicBezTo>
                  <a:cubicBezTo>
                    <a:pt x="631" y="1215"/>
                    <a:pt x="626" y="1212"/>
                    <a:pt x="626" y="1210"/>
                  </a:cubicBezTo>
                  <a:cubicBezTo>
                    <a:pt x="623" y="1204"/>
                    <a:pt x="623" y="1204"/>
                    <a:pt x="623" y="1201"/>
                  </a:cubicBezTo>
                  <a:cubicBezTo>
                    <a:pt x="620" y="1198"/>
                    <a:pt x="617" y="1195"/>
                    <a:pt x="617" y="1189"/>
                  </a:cubicBezTo>
                  <a:cubicBezTo>
                    <a:pt x="605" y="1161"/>
                    <a:pt x="594" y="1138"/>
                    <a:pt x="582" y="1109"/>
                  </a:cubicBezTo>
                  <a:cubicBezTo>
                    <a:pt x="582" y="1103"/>
                    <a:pt x="582" y="1103"/>
                    <a:pt x="579" y="1097"/>
                  </a:cubicBezTo>
                  <a:lnTo>
                    <a:pt x="577" y="1074"/>
                  </a:lnTo>
                  <a:cubicBezTo>
                    <a:pt x="568" y="1051"/>
                    <a:pt x="568" y="1025"/>
                    <a:pt x="565" y="996"/>
                  </a:cubicBezTo>
                  <a:lnTo>
                    <a:pt x="565" y="970"/>
                  </a:lnTo>
                  <a:cubicBezTo>
                    <a:pt x="568" y="967"/>
                    <a:pt x="565" y="967"/>
                    <a:pt x="565" y="959"/>
                  </a:cubicBezTo>
                  <a:cubicBezTo>
                    <a:pt x="565" y="936"/>
                    <a:pt x="568" y="901"/>
                    <a:pt x="577" y="872"/>
                  </a:cubicBezTo>
                  <a:cubicBezTo>
                    <a:pt x="577" y="869"/>
                    <a:pt x="579" y="864"/>
                    <a:pt x="579" y="858"/>
                  </a:cubicBezTo>
                  <a:cubicBezTo>
                    <a:pt x="579" y="855"/>
                    <a:pt x="582" y="849"/>
                    <a:pt x="582" y="846"/>
                  </a:cubicBezTo>
                  <a:cubicBezTo>
                    <a:pt x="591" y="820"/>
                    <a:pt x="605" y="797"/>
                    <a:pt x="617" y="769"/>
                  </a:cubicBezTo>
                  <a:cubicBezTo>
                    <a:pt x="623" y="763"/>
                    <a:pt x="626" y="751"/>
                    <a:pt x="637" y="740"/>
                  </a:cubicBezTo>
                  <a:cubicBezTo>
                    <a:pt x="646" y="725"/>
                    <a:pt x="654" y="714"/>
                    <a:pt x="666" y="705"/>
                  </a:cubicBezTo>
                  <a:lnTo>
                    <a:pt x="675" y="697"/>
                  </a:lnTo>
                  <a:lnTo>
                    <a:pt x="683" y="688"/>
                  </a:lnTo>
                  <a:cubicBezTo>
                    <a:pt x="698" y="676"/>
                    <a:pt x="718" y="665"/>
                    <a:pt x="732" y="650"/>
                  </a:cubicBezTo>
                  <a:cubicBezTo>
                    <a:pt x="741" y="642"/>
                    <a:pt x="755" y="633"/>
                    <a:pt x="767" y="625"/>
                  </a:cubicBezTo>
                  <a:cubicBezTo>
                    <a:pt x="770" y="625"/>
                    <a:pt x="775" y="622"/>
                    <a:pt x="778" y="622"/>
                  </a:cubicBezTo>
                  <a:cubicBezTo>
                    <a:pt x="819" y="604"/>
                    <a:pt x="856" y="590"/>
                    <a:pt x="896" y="570"/>
                  </a:cubicBezTo>
                  <a:lnTo>
                    <a:pt x="905" y="570"/>
                  </a:lnTo>
                  <a:cubicBezTo>
                    <a:pt x="925" y="567"/>
                    <a:pt x="948" y="561"/>
                    <a:pt x="971" y="558"/>
                  </a:cubicBezTo>
                  <a:lnTo>
                    <a:pt x="1041" y="550"/>
                  </a:lnTo>
                  <a:close/>
                  <a:moveTo>
                    <a:pt x="1026" y="0"/>
                  </a:moveTo>
                  <a:cubicBezTo>
                    <a:pt x="876" y="0"/>
                    <a:pt x="725" y="34"/>
                    <a:pt x="582" y="100"/>
                  </a:cubicBezTo>
                  <a:cubicBezTo>
                    <a:pt x="213" y="270"/>
                    <a:pt x="0" y="625"/>
                    <a:pt x="15" y="1031"/>
                  </a:cubicBezTo>
                  <a:cubicBezTo>
                    <a:pt x="29" y="1406"/>
                    <a:pt x="262" y="1734"/>
                    <a:pt x="591" y="1907"/>
                  </a:cubicBezTo>
                  <a:cubicBezTo>
                    <a:pt x="755" y="1994"/>
                    <a:pt x="939" y="2028"/>
                    <a:pt x="1124" y="2028"/>
                  </a:cubicBezTo>
                  <a:cubicBezTo>
                    <a:pt x="1153" y="2028"/>
                    <a:pt x="1182" y="2027"/>
                    <a:pt x="1211" y="2025"/>
                  </a:cubicBezTo>
                  <a:cubicBezTo>
                    <a:pt x="1444" y="2017"/>
                    <a:pt x="1692" y="1970"/>
                    <a:pt x="1871" y="1803"/>
                  </a:cubicBezTo>
                  <a:cubicBezTo>
                    <a:pt x="2219" y="1483"/>
                    <a:pt x="2162" y="976"/>
                    <a:pt x="1931" y="593"/>
                  </a:cubicBezTo>
                  <a:cubicBezTo>
                    <a:pt x="1822" y="348"/>
                    <a:pt x="1603" y="137"/>
                    <a:pt x="1346" y="54"/>
                  </a:cubicBezTo>
                  <a:cubicBezTo>
                    <a:pt x="1241" y="18"/>
                    <a:pt x="1134" y="0"/>
                    <a:pt x="10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48"/>
            <p:cNvSpPr/>
            <p:nvPr/>
          </p:nvSpPr>
          <p:spPr>
            <a:xfrm>
              <a:off x="4797300" y="795800"/>
              <a:ext cx="25100" cy="23225"/>
            </a:xfrm>
            <a:custGeom>
              <a:avLst/>
              <a:gdLst/>
              <a:ahLst/>
              <a:cxnLst/>
              <a:rect l="l" t="t" r="r" b="b"/>
              <a:pathLst>
                <a:path w="1004" h="929" extrusionOk="0">
                  <a:moveTo>
                    <a:pt x="476" y="1"/>
                  </a:moveTo>
                  <a:lnTo>
                    <a:pt x="406" y="6"/>
                  </a:lnTo>
                  <a:cubicBezTo>
                    <a:pt x="383" y="12"/>
                    <a:pt x="360" y="18"/>
                    <a:pt x="340" y="21"/>
                  </a:cubicBezTo>
                  <a:lnTo>
                    <a:pt x="331" y="21"/>
                  </a:lnTo>
                  <a:cubicBezTo>
                    <a:pt x="291" y="41"/>
                    <a:pt x="254" y="55"/>
                    <a:pt x="213" y="73"/>
                  </a:cubicBezTo>
                  <a:cubicBezTo>
                    <a:pt x="210" y="73"/>
                    <a:pt x="205" y="76"/>
                    <a:pt x="202" y="76"/>
                  </a:cubicBezTo>
                  <a:cubicBezTo>
                    <a:pt x="190" y="84"/>
                    <a:pt x="176" y="93"/>
                    <a:pt x="167" y="101"/>
                  </a:cubicBezTo>
                  <a:cubicBezTo>
                    <a:pt x="153" y="116"/>
                    <a:pt x="133" y="127"/>
                    <a:pt x="118" y="136"/>
                  </a:cubicBezTo>
                  <a:lnTo>
                    <a:pt x="110" y="148"/>
                  </a:lnTo>
                  <a:lnTo>
                    <a:pt x="101" y="156"/>
                  </a:lnTo>
                  <a:cubicBezTo>
                    <a:pt x="89" y="165"/>
                    <a:pt x="81" y="176"/>
                    <a:pt x="72" y="191"/>
                  </a:cubicBezTo>
                  <a:cubicBezTo>
                    <a:pt x="61" y="202"/>
                    <a:pt x="58" y="214"/>
                    <a:pt x="52" y="220"/>
                  </a:cubicBezTo>
                  <a:cubicBezTo>
                    <a:pt x="40" y="248"/>
                    <a:pt x="26" y="271"/>
                    <a:pt x="17" y="295"/>
                  </a:cubicBezTo>
                  <a:cubicBezTo>
                    <a:pt x="17" y="300"/>
                    <a:pt x="14" y="306"/>
                    <a:pt x="14" y="309"/>
                  </a:cubicBezTo>
                  <a:cubicBezTo>
                    <a:pt x="14" y="315"/>
                    <a:pt x="12" y="320"/>
                    <a:pt x="12" y="323"/>
                  </a:cubicBezTo>
                  <a:cubicBezTo>
                    <a:pt x="3" y="352"/>
                    <a:pt x="0" y="387"/>
                    <a:pt x="0" y="410"/>
                  </a:cubicBezTo>
                  <a:cubicBezTo>
                    <a:pt x="0" y="418"/>
                    <a:pt x="3" y="418"/>
                    <a:pt x="0" y="421"/>
                  </a:cubicBezTo>
                  <a:lnTo>
                    <a:pt x="0" y="447"/>
                  </a:lnTo>
                  <a:cubicBezTo>
                    <a:pt x="3" y="476"/>
                    <a:pt x="3" y="502"/>
                    <a:pt x="12" y="525"/>
                  </a:cubicBezTo>
                  <a:lnTo>
                    <a:pt x="14" y="548"/>
                  </a:lnTo>
                  <a:cubicBezTo>
                    <a:pt x="17" y="554"/>
                    <a:pt x="17" y="554"/>
                    <a:pt x="17" y="560"/>
                  </a:cubicBezTo>
                  <a:cubicBezTo>
                    <a:pt x="29" y="589"/>
                    <a:pt x="40" y="612"/>
                    <a:pt x="52" y="640"/>
                  </a:cubicBezTo>
                  <a:cubicBezTo>
                    <a:pt x="52" y="646"/>
                    <a:pt x="55" y="649"/>
                    <a:pt x="58" y="652"/>
                  </a:cubicBezTo>
                  <a:cubicBezTo>
                    <a:pt x="58" y="655"/>
                    <a:pt x="58" y="655"/>
                    <a:pt x="61" y="661"/>
                  </a:cubicBezTo>
                  <a:cubicBezTo>
                    <a:pt x="66" y="663"/>
                    <a:pt x="69" y="663"/>
                    <a:pt x="69" y="666"/>
                  </a:cubicBezTo>
                  <a:cubicBezTo>
                    <a:pt x="72" y="669"/>
                    <a:pt x="72" y="669"/>
                    <a:pt x="72" y="675"/>
                  </a:cubicBezTo>
                  <a:lnTo>
                    <a:pt x="72" y="678"/>
                  </a:lnTo>
                  <a:cubicBezTo>
                    <a:pt x="75" y="678"/>
                    <a:pt x="75" y="681"/>
                    <a:pt x="75" y="681"/>
                  </a:cubicBezTo>
                  <a:cubicBezTo>
                    <a:pt x="89" y="704"/>
                    <a:pt x="110" y="727"/>
                    <a:pt x="127" y="747"/>
                  </a:cubicBezTo>
                  <a:cubicBezTo>
                    <a:pt x="133" y="756"/>
                    <a:pt x="144" y="767"/>
                    <a:pt x="153" y="776"/>
                  </a:cubicBezTo>
                  <a:cubicBezTo>
                    <a:pt x="173" y="796"/>
                    <a:pt x="196" y="813"/>
                    <a:pt x="219" y="834"/>
                  </a:cubicBezTo>
                  <a:lnTo>
                    <a:pt x="254" y="854"/>
                  </a:lnTo>
                  <a:lnTo>
                    <a:pt x="257" y="857"/>
                  </a:lnTo>
                  <a:cubicBezTo>
                    <a:pt x="285" y="871"/>
                    <a:pt x="317" y="883"/>
                    <a:pt x="346" y="897"/>
                  </a:cubicBezTo>
                  <a:cubicBezTo>
                    <a:pt x="357" y="897"/>
                    <a:pt x="363" y="900"/>
                    <a:pt x="372" y="906"/>
                  </a:cubicBezTo>
                  <a:cubicBezTo>
                    <a:pt x="386" y="906"/>
                    <a:pt x="395" y="908"/>
                    <a:pt x="406" y="911"/>
                  </a:cubicBezTo>
                  <a:cubicBezTo>
                    <a:pt x="441" y="920"/>
                    <a:pt x="476" y="923"/>
                    <a:pt x="507" y="926"/>
                  </a:cubicBezTo>
                  <a:cubicBezTo>
                    <a:pt x="516" y="929"/>
                    <a:pt x="545" y="929"/>
                    <a:pt x="559" y="929"/>
                  </a:cubicBezTo>
                  <a:lnTo>
                    <a:pt x="576" y="926"/>
                  </a:lnTo>
                  <a:cubicBezTo>
                    <a:pt x="620" y="926"/>
                    <a:pt x="663" y="920"/>
                    <a:pt x="706" y="914"/>
                  </a:cubicBezTo>
                  <a:cubicBezTo>
                    <a:pt x="735" y="911"/>
                    <a:pt x="764" y="911"/>
                    <a:pt x="793" y="906"/>
                  </a:cubicBezTo>
                  <a:cubicBezTo>
                    <a:pt x="795" y="906"/>
                    <a:pt x="806" y="904"/>
                    <a:pt x="819" y="902"/>
                  </a:cubicBezTo>
                  <a:lnTo>
                    <a:pt x="819" y="902"/>
                  </a:lnTo>
                  <a:cubicBezTo>
                    <a:pt x="819" y="902"/>
                    <a:pt x="819" y="903"/>
                    <a:pt x="819" y="903"/>
                  </a:cubicBezTo>
                  <a:cubicBezTo>
                    <a:pt x="820" y="903"/>
                    <a:pt x="825" y="902"/>
                    <a:pt x="836" y="900"/>
                  </a:cubicBezTo>
                  <a:lnTo>
                    <a:pt x="836" y="900"/>
                  </a:lnTo>
                  <a:cubicBezTo>
                    <a:pt x="830" y="901"/>
                    <a:pt x="825" y="901"/>
                    <a:pt x="819" y="902"/>
                  </a:cubicBezTo>
                  <a:lnTo>
                    <a:pt x="819" y="902"/>
                  </a:lnTo>
                  <a:cubicBezTo>
                    <a:pt x="824" y="900"/>
                    <a:pt x="855" y="893"/>
                    <a:pt x="865" y="891"/>
                  </a:cubicBezTo>
                  <a:cubicBezTo>
                    <a:pt x="879" y="883"/>
                    <a:pt x="896" y="880"/>
                    <a:pt x="911" y="868"/>
                  </a:cubicBezTo>
                  <a:cubicBezTo>
                    <a:pt x="917" y="868"/>
                    <a:pt x="919" y="865"/>
                    <a:pt x="922" y="862"/>
                  </a:cubicBezTo>
                  <a:cubicBezTo>
                    <a:pt x="931" y="854"/>
                    <a:pt x="945" y="839"/>
                    <a:pt x="954" y="834"/>
                  </a:cubicBezTo>
                  <a:lnTo>
                    <a:pt x="960" y="828"/>
                  </a:lnTo>
                  <a:lnTo>
                    <a:pt x="966" y="813"/>
                  </a:lnTo>
                  <a:cubicBezTo>
                    <a:pt x="966" y="810"/>
                    <a:pt x="968" y="808"/>
                    <a:pt x="977" y="799"/>
                  </a:cubicBezTo>
                  <a:cubicBezTo>
                    <a:pt x="974" y="799"/>
                    <a:pt x="974" y="796"/>
                    <a:pt x="977" y="796"/>
                  </a:cubicBezTo>
                  <a:cubicBezTo>
                    <a:pt x="980" y="793"/>
                    <a:pt x="980" y="793"/>
                    <a:pt x="980" y="790"/>
                  </a:cubicBezTo>
                  <a:cubicBezTo>
                    <a:pt x="983" y="779"/>
                    <a:pt x="989" y="770"/>
                    <a:pt x="991" y="761"/>
                  </a:cubicBezTo>
                  <a:cubicBezTo>
                    <a:pt x="994" y="756"/>
                    <a:pt x="994" y="753"/>
                    <a:pt x="994" y="750"/>
                  </a:cubicBezTo>
                  <a:cubicBezTo>
                    <a:pt x="994" y="733"/>
                    <a:pt x="997" y="712"/>
                    <a:pt x="1003" y="698"/>
                  </a:cubicBezTo>
                  <a:lnTo>
                    <a:pt x="1003" y="681"/>
                  </a:lnTo>
                  <a:lnTo>
                    <a:pt x="1003" y="635"/>
                  </a:lnTo>
                  <a:cubicBezTo>
                    <a:pt x="997" y="603"/>
                    <a:pt x="991" y="568"/>
                    <a:pt x="983" y="537"/>
                  </a:cubicBezTo>
                  <a:cubicBezTo>
                    <a:pt x="983" y="531"/>
                    <a:pt x="980" y="522"/>
                    <a:pt x="980" y="519"/>
                  </a:cubicBezTo>
                  <a:cubicBezTo>
                    <a:pt x="974" y="502"/>
                    <a:pt x="968" y="482"/>
                    <a:pt x="963" y="465"/>
                  </a:cubicBezTo>
                  <a:cubicBezTo>
                    <a:pt x="960" y="453"/>
                    <a:pt x="951" y="447"/>
                    <a:pt x="948" y="439"/>
                  </a:cubicBezTo>
                  <a:cubicBezTo>
                    <a:pt x="919" y="410"/>
                    <a:pt x="896" y="381"/>
                    <a:pt x="888" y="346"/>
                  </a:cubicBezTo>
                  <a:cubicBezTo>
                    <a:pt x="882" y="329"/>
                    <a:pt x="873" y="309"/>
                    <a:pt x="865" y="292"/>
                  </a:cubicBezTo>
                  <a:cubicBezTo>
                    <a:pt x="845" y="257"/>
                    <a:pt x="816" y="228"/>
                    <a:pt x="787" y="194"/>
                  </a:cubicBezTo>
                  <a:cubicBezTo>
                    <a:pt x="767" y="174"/>
                    <a:pt x="752" y="148"/>
                    <a:pt x="744" y="119"/>
                  </a:cubicBezTo>
                  <a:lnTo>
                    <a:pt x="744" y="116"/>
                  </a:lnTo>
                  <a:cubicBezTo>
                    <a:pt x="721" y="93"/>
                    <a:pt x="700" y="84"/>
                    <a:pt x="674" y="64"/>
                  </a:cubicBezTo>
                  <a:lnTo>
                    <a:pt x="674" y="61"/>
                  </a:lnTo>
                  <a:lnTo>
                    <a:pt x="672" y="61"/>
                  </a:lnTo>
                  <a:cubicBezTo>
                    <a:pt x="657" y="58"/>
                    <a:pt x="649" y="50"/>
                    <a:pt x="634" y="44"/>
                  </a:cubicBezTo>
                  <a:cubicBezTo>
                    <a:pt x="608" y="29"/>
                    <a:pt x="579" y="21"/>
                    <a:pt x="556" y="12"/>
                  </a:cubicBezTo>
                  <a:lnTo>
                    <a:pt x="551" y="12"/>
                  </a:lnTo>
                  <a:cubicBezTo>
                    <a:pt x="536" y="6"/>
                    <a:pt x="522" y="3"/>
                    <a:pt x="513" y="3"/>
                  </a:cubicBezTo>
                  <a:cubicBezTo>
                    <a:pt x="502" y="1"/>
                    <a:pt x="487" y="1"/>
                    <a:pt x="4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48"/>
            <p:cNvSpPr/>
            <p:nvPr/>
          </p:nvSpPr>
          <p:spPr>
            <a:xfrm>
              <a:off x="4799025" y="812375"/>
              <a:ext cx="100" cy="175"/>
            </a:xfrm>
            <a:custGeom>
              <a:avLst/>
              <a:gdLst/>
              <a:ahLst/>
              <a:cxnLst/>
              <a:rect l="l" t="t" r="r" b="b"/>
              <a:pathLst>
                <a:path w="4" h="7" extrusionOk="0">
                  <a:moveTo>
                    <a:pt x="0" y="0"/>
                  </a:moveTo>
                  <a:cubicBezTo>
                    <a:pt x="3" y="3"/>
                    <a:pt x="3" y="6"/>
                    <a:pt x="3" y="6"/>
                  </a:cubicBezTo>
                  <a:cubicBezTo>
                    <a:pt x="3" y="3"/>
                    <a:pt x="3" y="3"/>
                    <a:pt x="0" y="0"/>
                  </a:cubicBez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48"/>
            <p:cNvSpPr/>
            <p:nvPr/>
          </p:nvSpPr>
          <p:spPr>
            <a:xfrm>
              <a:off x="4291125" y="575350"/>
              <a:ext cx="58100" cy="53850"/>
            </a:xfrm>
            <a:custGeom>
              <a:avLst/>
              <a:gdLst/>
              <a:ahLst/>
              <a:cxnLst/>
              <a:rect l="l" t="t" r="r" b="b"/>
              <a:pathLst>
                <a:path w="2324" h="2154" extrusionOk="0">
                  <a:moveTo>
                    <a:pt x="1093" y="547"/>
                  </a:moveTo>
                  <a:cubicBezTo>
                    <a:pt x="1110" y="550"/>
                    <a:pt x="1133" y="550"/>
                    <a:pt x="1150" y="550"/>
                  </a:cubicBezTo>
                  <a:cubicBezTo>
                    <a:pt x="1191" y="553"/>
                    <a:pt x="1225" y="561"/>
                    <a:pt x="1266" y="567"/>
                  </a:cubicBezTo>
                  <a:cubicBezTo>
                    <a:pt x="1266" y="573"/>
                    <a:pt x="1266" y="573"/>
                    <a:pt x="1268" y="573"/>
                  </a:cubicBezTo>
                  <a:lnTo>
                    <a:pt x="1271" y="573"/>
                  </a:lnTo>
                  <a:cubicBezTo>
                    <a:pt x="1294" y="579"/>
                    <a:pt x="1315" y="587"/>
                    <a:pt x="1332" y="593"/>
                  </a:cubicBezTo>
                  <a:cubicBezTo>
                    <a:pt x="1372" y="607"/>
                    <a:pt x="1404" y="625"/>
                    <a:pt x="1441" y="645"/>
                  </a:cubicBezTo>
                  <a:lnTo>
                    <a:pt x="1444" y="645"/>
                  </a:lnTo>
                  <a:lnTo>
                    <a:pt x="1447" y="648"/>
                  </a:lnTo>
                  <a:cubicBezTo>
                    <a:pt x="1461" y="659"/>
                    <a:pt x="1482" y="671"/>
                    <a:pt x="1499" y="685"/>
                  </a:cubicBezTo>
                  <a:cubicBezTo>
                    <a:pt x="1534" y="708"/>
                    <a:pt x="1571" y="737"/>
                    <a:pt x="1603" y="769"/>
                  </a:cubicBezTo>
                  <a:lnTo>
                    <a:pt x="1603" y="775"/>
                  </a:lnTo>
                  <a:lnTo>
                    <a:pt x="1611" y="780"/>
                  </a:lnTo>
                  <a:cubicBezTo>
                    <a:pt x="1626" y="801"/>
                    <a:pt x="1640" y="812"/>
                    <a:pt x="1655" y="832"/>
                  </a:cubicBezTo>
                  <a:cubicBezTo>
                    <a:pt x="1655" y="835"/>
                    <a:pt x="1655" y="835"/>
                    <a:pt x="1657" y="835"/>
                  </a:cubicBezTo>
                  <a:cubicBezTo>
                    <a:pt x="1669" y="874"/>
                    <a:pt x="1677" y="911"/>
                    <a:pt x="1691" y="950"/>
                  </a:cubicBezTo>
                  <a:lnTo>
                    <a:pt x="1691" y="950"/>
                  </a:lnTo>
                  <a:cubicBezTo>
                    <a:pt x="1692" y="955"/>
                    <a:pt x="1701" y="994"/>
                    <a:pt x="1704" y="1005"/>
                  </a:cubicBezTo>
                  <a:cubicBezTo>
                    <a:pt x="1712" y="1034"/>
                    <a:pt x="1715" y="1063"/>
                    <a:pt x="1721" y="1092"/>
                  </a:cubicBezTo>
                  <a:cubicBezTo>
                    <a:pt x="1730" y="1141"/>
                    <a:pt x="1732" y="1187"/>
                    <a:pt x="1741" y="1239"/>
                  </a:cubicBezTo>
                  <a:lnTo>
                    <a:pt x="1741" y="1250"/>
                  </a:lnTo>
                  <a:cubicBezTo>
                    <a:pt x="1735" y="1253"/>
                    <a:pt x="1741" y="1256"/>
                    <a:pt x="1735" y="1262"/>
                  </a:cubicBezTo>
                  <a:cubicBezTo>
                    <a:pt x="1732" y="1293"/>
                    <a:pt x="1730" y="1325"/>
                    <a:pt x="1727" y="1354"/>
                  </a:cubicBezTo>
                  <a:lnTo>
                    <a:pt x="1727" y="1365"/>
                  </a:lnTo>
                  <a:cubicBezTo>
                    <a:pt x="1721" y="1365"/>
                    <a:pt x="1721" y="1368"/>
                    <a:pt x="1718" y="1377"/>
                  </a:cubicBezTo>
                  <a:cubicBezTo>
                    <a:pt x="1712" y="1394"/>
                    <a:pt x="1704" y="1409"/>
                    <a:pt x="1698" y="1423"/>
                  </a:cubicBezTo>
                  <a:cubicBezTo>
                    <a:pt x="1692" y="1423"/>
                    <a:pt x="1678" y="1449"/>
                    <a:pt x="1672" y="1458"/>
                  </a:cubicBezTo>
                  <a:cubicBezTo>
                    <a:pt x="1669" y="1463"/>
                    <a:pt x="1660" y="1469"/>
                    <a:pt x="1655" y="1472"/>
                  </a:cubicBezTo>
                  <a:cubicBezTo>
                    <a:pt x="1640" y="1484"/>
                    <a:pt x="1620" y="1495"/>
                    <a:pt x="1606" y="1510"/>
                  </a:cubicBezTo>
                  <a:lnTo>
                    <a:pt x="1600" y="1515"/>
                  </a:lnTo>
                  <a:lnTo>
                    <a:pt x="1597" y="1515"/>
                  </a:lnTo>
                  <a:cubicBezTo>
                    <a:pt x="1559" y="1535"/>
                    <a:pt x="1525" y="1553"/>
                    <a:pt x="1485" y="1564"/>
                  </a:cubicBezTo>
                  <a:cubicBezTo>
                    <a:pt x="1473" y="1567"/>
                    <a:pt x="1467" y="1567"/>
                    <a:pt x="1459" y="1570"/>
                  </a:cubicBezTo>
                  <a:lnTo>
                    <a:pt x="1453" y="1570"/>
                  </a:lnTo>
                  <a:cubicBezTo>
                    <a:pt x="1444" y="1573"/>
                    <a:pt x="1438" y="1573"/>
                    <a:pt x="1430" y="1573"/>
                  </a:cubicBezTo>
                  <a:cubicBezTo>
                    <a:pt x="1395" y="1587"/>
                    <a:pt x="1352" y="1593"/>
                    <a:pt x="1306" y="1596"/>
                  </a:cubicBezTo>
                  <a:lnTo>
                    <a:pt x="1294" y="1596"/>
                  </a:lnTo>
                  <a:cubicBezTo>
                    <a:pt x="1277" y="1596"/>
                    <a:pt x="1263" y="1596"/>
                    <a:pt x="1242" y="1593"/>
                  </a:cubicBezTo>
                  <a:cubicBezTo>
                    <a:pt x="1205" y="1587"/>
                    <a:pt x="1159" y="1584"/>
                    <a:pt x="1119" y="1579"/>
                  </a:cubicBezTo>
                  <a:cubicBezTo>
                    <a:pt x="1095" y="1573"/>
                    <a:pt x="1078" y="1567"/>
                    <a:pt x="1061" y="1564"/>
                  </a:cubicBezTo>
                  <a:cubicBezTo>
                    <a:pt x="1055" y="1564"/>
                    <a:pt x="1049" y="1559"/>
                    <a:pt x="1046" y="1559"/>
                  </a:cubicBezTo>
                  <a:cubicBezTo>
                    <a:pt x="1006" y="1550"/>
                    <a:pt x="966" y="1530"/>
                    <a:pt x="931" y="1512"/>
                  </a:cubicBezTo>
                  <a:cubicBezTo>
                    <a:pt x="911" y="1507"/>
                    <a:pt x="894" y="1495"/>
                    <a:pt x="876" y="1486"/>
                  </a:cubicBezTo>
                  <a:cubicBezTo>
                    <a:pt x="874" y="1484"/>
                    <a:pt x="865" y="1481"/>
                    <a:pt x="862" y="1481"/>
                  </a:cubicBezTo>
                  <a:cubicBezTo>
                    <a:pt x="825" y="1455"/>
                    <a:pt x="793" y="1435"/>
                    <a:pt x="761" y="1409"/>
                  </a:cubicBezTo>
                  <a:cubicBezTo>
                    <a:pt x="747" y="1397"/>
                    <a:pt x="732" y="1383"/>
                    <a:pt x="718" y="1371"/>
                  </a:cubicBezTo>
                  <a:lnTo>
                    <a:pt x="715" y="1368"/>
                  </a:lnTo>
                  <a:cubicBezTo>
                    <a:pt x="686" y="1334"/>
                    <a:pt x="660" y="1299"/>
                    <a:pt x="634" y="1265"/>
                  </a:cubicBezTo>
                  <a:lnTo>
                    <a:pt x="631" y="1262"/>
                  </a:lnTo>
                  <a:cubicBezTo>
                    <a:pt x="620" y="1247"/>
                    <a:pt x="617" y="1227"/>
                    <a:pt x="608" y="1213"/>
                  </a:cubicBezTo>
                  <a:lnTo>
                    <a:pt x="588" y="1161"/>
                  </a:lnTo>
                  <a:cubicBezTo>
                    <a:pt x="588" y="1155"/>
                    <a:pt x="585" y="1149"/>
                    <a:pt x="585" y="1146"/>
                  </a:cubicBezTo>
                  <a:cubicBezTo>
                    <a:pt x="580" y="1106"/>
                    <a:pt x="574" y="1066"/>
                    <a:pt x="571" y="1025"/>
                  </a:cubicBezTo>
                  <a:lnTo>
                    <a:pt x="571" y="1020"/>
                  </a:lnTo>
                  <a:cubicBezTo>
                    <a:pt x="577" y="994"/>
                    <a:pt x="577" y="968"/>
                    <a:pt x="585" y="948"/>
                  </a:cubicBezTo>
                  <a:cubicBezTo>
                    <a:pt x="585" y="945"/>
                    <a:pt x="585" y="936"/>
                    <a:pt x="588" y="933"/>
                  </a:cubicBezTo>
                  <a:cubicBezTo>
                    <a:pt x="591" y="919"/>
                    <a:pt x="600" y="901"/>
                    <a:pt x="603" y="881"/>
                  </a:cubicBezTo>
                  <a:cubicBezTo>
                    <a:pt x="614" y="861"/>
                    <a:pt x="620" y="844"/>
                    <a:pt x="629" y="824"/>
                  </a:cubicBezTo>
                  <a:lnTo>
                    <a:pt x="637" y="803"/>
                  </a:lnTo>
                  <a:lnTo>
                    <a:pt x="637" y="801"/>
                  </a:lnTo>
                  <a:cubicBezTo>
                    <a:pt x="637" y="795"/>
                    <a:pt x="643" y="792"/>
                    <a:pt x="643" y="789"/>
                  </a:cubicBezTo>
                  <a:lnTo>
                    <a:pt x="643" y="792"/>
                  </a:lnTo>
                  <a:cubicBezTo>
                    <a:pt x="646" y="786"/>
                    <a:pt x="652" y="777"/>
                    <a:pt x="657" y="769"/>
                  </a:cubicBezTo>
                  <a:lnTo>
                    <a:pt x="689" y="728"/>
                  </a:lnTo>
                  <a:cubicBezTo>
                    <a:pt x="701" y="714"/>
                    <a:pt x="709" y="703"/>
                    <a:pt x="721" y="688"/>
                  </a:cubicBezTo>
                  <a:lnTo>
                    <a:pt x="721" y="682"/>
                  </a:lnTo>
                  <a:cubicBezTo>
                    <a:pt x="724" y="682"/>
                    <a:pt x="729" y="679"/>
                    <a:pt x="729" y="677"/>
                  </a:cubicBezTo>
                  <a:cubicBezTo>
                    <a:pt x="752" y="654"/>
                    <a:pt x="778" y="636"/>
                    <a:pt x="804" y="619"/>
                  </a:cubicBezTo>
                  <a:lnTo>
                    <a:pt x="807" y="619"/>
                  </a:lnTo>
                  <a:cubicBezTo>
                    <a:pt x="822" y="610"/>
                    <a:pt x="833" y="605"/>
                    <a:pt x="850" y="596"/>
                  </a:cubicBezTo>
                  <a:cubicBezTo>
                    <a:pt x="879" y="581"/>
                    <a:pt x="911" y="576"/>
                    <a:pt x="937" y="564"/>
                  </a:cubicBezTo>
                  <a:cubicBezTo>
                    <a:pt x="954" y="561"/>
                    <a:pt x="974" y="558"/>
                    <a:pt x="995" y="553"/>
                  </a:cubicBezTo>
                  <a:cubicBezTo>
                    <a:pt x="1026" y="550"/>
                    <a:pt x="1061" y="547"/>
                    <a:pt x="1090" y="547"/>
                  </a:cubicBezTo>
                  <a:close/>
                  <a:moveTo>
                    <a:pt x="1093" y="0"/>
                  </a:moveTo>
                  <a:cubicBezTo>
                    <a:pt x="758" y="0"/>
                    <a:pt x="424" y="148"/>
                    <a:pt x="228" y="426"/>
                  </a:cubicBezTo>
                  <a:cubicBezTo>
                    <a:pt x="84" y="622"/>
                    <a:pt x="0" y="875"/>
                    <a:pt x="18" y="1120"/>
                  </a:cubicBezTo>
                  <a:cubicBezTo>
                    <a:pt x="35" y="1348"/>
                    <a:pt x="141" y="1567"/>
                    <a:pt x="294" y="1731"/>
                  </a:cubicBezTo>
                  <a:cubicBezTo>
                    <a:pt x="549" y="1991"/>
                    <a:pt x="917" y="2153"/>
                    <a:pt x="1285" y="2153"/>
                  </a:cubicBezTo>
                  <a:cubicBezTo>
                    <a:pt x="1379" y="2153"/>
                    <a:pt x="1473" y="2143"/>
                    <a:pt x="1565" y="2121"/>
                  </a:cubicBezTo>
                  <a:cubicBezTo>
                    <a:pt x="1859" y="2048"/>
                    <a:pt x="2136" y="1884"/>
                    <a:pt x="2245" y="1584"/>
                  </a:cubicBezTo>
                  <a:cubicBezTo>
                    <a:pt x="2306" y="1406"/>
                    <a:pt x="2309" y="1227"/>
                    <a:pt x="2286" y="1051"/>
                  </a:cubicBezTo>
                  <a:cubicBezTo>
                    <a:pt x="2317" y="982"/>
                    <a:pt x="2323" y="904"/>
                    <a:pt x="2292" y="829"/>
                  </a:cubicBezTo>
                  <a:cubicBezTo>
                    <a:pt x="2254" y="737"/>
                    <a:pt x="2208" y="656"/>
                    <a:pt x="2153" y="576"/>
                  </a:cubicBezTo>
                  <a:cubicBezTo>
                    <a:pt x="2150" y="573"/>
                    <a:pt x="2147" y="564"/>
                    <a:pt x="2145" y="561"/>
                  </a:cubicBezTo>
                  <a:cubicBezTo>
                    <a:pt x="1949" y="288"/>
                    <a:pt x="1657" y="89"/>
                    <a:pt x="1315" y="22"/>
                  </a:cubicBezTo>
                  <a:cubicBezTo>
                    <a:pt x="1242" y="8"/>
                    <a:pt x="1167" y="0"/>
                    <a:pt x="10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48"/>
            <p:cNvSpPr/>
            <p:nvPr/>
          </p:nvSpPr>
          <p:spPr>
            <a:xfrm>
              <a:off x="4305375" y="589075"/>
              <a:ext cx="29300" cy="26175"/>
            </a:xfrm>
            <a:custGeom>
              <a:avLst/>
              <a:gdLst/>
              <a:ahLst/>
              <a:cxnLst/>
              <a:rect l="l" t="t" r="r" b="b"/>
              <a:pathLst>
                <a:path w="1172" h="1047" extrusionOk="0">
                  <a:moveTo>
                    <a:pt x="520" y="1"/>
                  </a:moveTo>
                  <a:cubicBezTo>
                    <a:pt x="491" y="1"/>
                    <a:pt x="456" y="4"/>
                    <a:pt x="425" y="9"/>
                  </a:cubicBezTo>
                  <a:cubicBezTo>
                    <a:pt x="404" y="12"/>
                    <a:pt x="384" y="15"/>
                    <a:pt x="367" y="18"/>
                  </a:cubicBezTo>
                  <a:cubicBezTo>
                    <a:pt x="341" y="30"/>
                    <a:pt x="309" y="38"/>
                    <a:pt x="280" y="53"/>
                  </a:cubicBezTo>
                  <a:cubicBezTo>
                    <a:pt x="263" y="58"/>
                    <a:pt x="252" y="67"/>
                    <a:pt x="237" y="73"/>
                  </a:cubicBezTo>
                  <a:lnTo>
                    <a:pt x="234" y="73"/>
                  </a:lnTo>
                  <a:cubicBezTo>
                    <a:pt x="208" y="90"/>
                    <a:pt x="182" y="110"/>
                    <a:pt x="159" y="130"/>
                  </a:cubicBezTo>
                  <a:cubicBezTo>
                    <a:pt x="159" y="133"/>
                    <a:pt x="154" y="139"/>
                    <a:pt x="151" y="139"/>
                  </a:cubicBezTo>
                  <a:lnTo>
                    <a:pt x="151" y="142"/>
                  </a:lnTo>
                  <a:cubicBezTo>
                    <a:pt x="139" y="156"/>
                    <a:pt x="131" y="168"/>
                    <a:pt x="119" y="182"/>
                  </a:cubicBezTo>
                  <a:lnTo>
                    <a:pt x="87" y="226"/>
                  </a:lnTo>
                  <a:cubicBezTo>
                    <a:pt x="82" y="231"/>
                    <a:pt x="76" y="240"/>
                    <a:pt x="73" y="246"/>
                  </a:cubicBezTo>
                  <a:lnTo>
                    <a:pt x="67" y="252"/>
                  </a:lnTo>
                  <a:lnTo>
                    <a:pt x="67" y="254"/>
                  </a:lnTo>
                  <a:lnTo>
                    <a:pt x="59" y="275"/>
                  </a:lnTo>
                  <a:cubicBezTo>
                    <a:pt x="50" y="295"/>
                    <a:pt x="44" y="312"/>
                    <a:pt x="33" y="332"/>
                  </a:cubicBezTo>
                  <a:cubicBezTo>
                    <a:pt x="30" y="352"/>
                    <a:pt x="21" y="370"/>
                    <a:pt x="18" y="384"/>
                  </a:cubicBezTo>
                  <a:cubicBezTo>
                    <a:pt x="15" y="387"/>
                    <a:pt x="15" y="396"/>
                    <a:pt x="15" y="399"/>
                  </a:cubicBezTo>
                  <a:cubicBezTo>
                    <a:pt x="7" y="419"/>
                    <a:pt x="7" y="445"/>
                    <a:pt x="1" y="471"/>
                  </a:cubicBezTo>
                  <a:lnTo>
                    <a:pt x="1" y="476"/>
                  </a:lnTo>
                  <a:cubicBezTo>
                    <a:pt x="4" y="517"/>
                    <a:pt x="10" y="557"/>
                    <a:pt x="15" y="597"/>
                  </a:cubicBezTo>
                  <a:cubicBezTo>
                    <a:pt x="15" y="600"/>
                    <a:pt x="18" y="606"/>
                    <a:pt x="18" y="612"/>
                  </a:cubicBezTo>
                  <a:lnTo>
                    <a:pt x="38" y="664"/>
                  </a:lnTo>
                  <a:cubicBezTo>
                    <a:pt x="47" y="678"/>
                    <a:pt x="50" y="698"/>
                    <a:pt x="61" y="713"/>
                  </a:cubicBezTo>
                  <a:lnTo>
                    <a:pt x="64" y="716"/>
                  </a:lnTo>
                  <a:cubicBezTo>
                    <a:pt x="90" y="750"/>
                    <a:pt x="116" y="785"/>
                    <a:pt x="145" y="819"/>
                  </a:cubicBezTo>
                  <a:lnTo>
                    <a:pt x="148" y="822"/>
                  </a:lnTo>
                  <a:cubicBezTo>
                    <a:pt x="162" y="834"/>
                    <a:pt x="177" y="848"/>
                    <a:pt x="191" y="860"/>
                  </a:cubicBezTo>
                  <a:cubicBezTo>
                    <a:pt x="223" y="886"/>
                    <a:pt x="255" y="906"/>
                    <a:pt x="292" y="932"/>
                  </a:cubicBezTo>
                  <a:cubicBezTo>
                    <a:pt x="295" y="932"/>
                    <a:pt x="304" y="935"/>
                    <a:pt x="306" y="937"/>
                  </a:cubicBezTo>
                  <a:cubicBezTo>
                    <a:pt x="324" y="946"/>
                    <a:pt x="341" y="958"/>
                    <a:pt x="361" y="963"/>
                  </a:cubicBezTo>
                  <a:cubicBezTo>
                    <a:pt x="396" y="981"/>
                    <a:pt x="436" y="1001"/>
                    <a:pt x="476" y="1010"/>
                  </a:cubicBezTo>
                  <a:cubicBezTo>
                    <a:pt x="479" y="1010"/>
                    <a:pt x="485" y="1015"/>
                    <a:pt x="491" y="1015"/>
                  </a:cubicBezTo>
                  <a:cubicBezTo>
                    <a:pt x="508" y="1018"/>
                    <a:pt x="525" y="1024"/>
                    <a:pt x="549" y="1030"/>
                  </a:cubicBezTo>
                  <a:cubicBezTo>
                    <a:pt x="589" y="1035"/>
                    <a:pt x="635" y="1038"/>
                    <a:pt x="672" y="1044"/>
                  </a:cubicBezTo>
                  <a:cubicBezTo>
                    <a:pt x="693" y="1047"/>
                    <a:pt x="707" y="1047"/>
                    <a:pt x="724" y="1047"/>
                  </a:cubicBezTo>
                  <a:lnTo>
                    <a:pt x="736" y="1047"/>
                  </a:lnTo>
                  <a:cubicBezTo>
                    <a:pt x="782" y="1044"/>
                    <a:pt x="825" y="1038"/>
                    <a:pt x="868" y="1033"/>
                  </a:cubicBezTo>
                  <a:cubicBezTo>
                    <a:pt x="880" y="1033"/>
                    <a:pt x="886" y="1033"/>
                    <a:pt x="883" y="1024"/>
                  </a:cubicBezTo>
                  <a:lnTo>
                    <a:pt x="889" y="1024"/>
                  </a:lnTo>
                  <a:cubicBezTo>
                    <a:pt x="897" y="1021"/>
                    <a:pt x="903" y="1021"/>
                    <a:pt x="915" y="1018"/>
                  </a:cubicBezTo>
                  <a:cubicBezTo>
                    <a:pt x="955" y="1007"/>
                    <a:pt x="989" y="989"/>
                    <a:pt x="1027" y="972"/>
                  </a:cubicBezTo>
                  <a:lnTo>
                    <a:pt x="1030" y="972"/>
                  </a:lnTo>
                  <a:lnTo>
                    <a:pt x="1036" y="963"/>
                  </a:lnTo>
                  <a:cubicBezTo>
                    <a:pt x="1050" y="949"/>
                    <a:pt x="1070" y="937"/>
                    <a:pt x="1085" y="929"/>
                  </a:cubicBezTo>
                  <a:cubicBezTo>
                    <a:pt x="1090" y="923"/>
                    <a:pt x="1099" y="917"/>
                    <a:pt x="1102" y="914"/>
                  </a:cubicBezTo>
                  <a:cubicBezTo>
                    <a:pt x="1108" y="903"/>
                    <a:pt x="1122" y="877"/>
                    <a:pt x="1128" y="877"/>
                  </a:cubicBezTo>
                  <a:cubicBezTo>
                    <a:pt x="1134" y="863"/>
                    <a:pt x="1142" y="848"/>
                    <a:pt x="1148" y="831"/>
                  </a:cubicBezTo>
                  <a:cubicBezTo>
                    <a:pt x="1151" y="822"/>
                    <a:pt x="1151" y="819"/>
                    <a:pt x="1157" y="819"/>
                  </a:cubicBezTo>
                  <a:lnTo>
                    <a:pt x="1157" y="808"/>
                  </a:lnTo>
                  <a:cubicBezTo>
                    <a:pt x="1160" y="779"/>
                    <a:pt x="1162" y="747"/>
                    <a:pt x="1165" y="716"/>
                  </a:cubicBezTo>
                  <a:cubicBezTo>
                    <a:pt x="1171" y="710"/>
                    <a:pt x="1165" y="707"/>
                    <a:pt x="1171" y="704"/>
                  </a:cubicBezTo>
                  <a:lnTo>
                    <a:pt x="1171" y="692"/>
                  </a:lnTo>
                  <a:cubicBezTo>
                    <a:pt x="1162" y="643"/>
                    <a:pt x="1160" y="595"/>
                    <a:pt x="1151" y="546"/>
                  </a:cubicBezTo>
                  <a:cubicBezTo>
                    <a:pt x="1145" y="517"/>
                    <a:pt x="1142" y="488"/>
                    <a:pt x="1134" y="459"/>
                  </a:cubicBezTo>
                  <a:cubicBezTo>
                    <a:pt x="1131" y="448"/>
                    <a:pt x="1122" y="411"/>
                    <a:pt x="1121" y="404"/>
                  </a:cubicBezTo>
                  <a:lnTo>
                    <a:pt x="1121" y="404"/>
                  </a:lnTo>
                  <a:cubicBezTo>
                    <a:pt x="1121" y="405"/>
                    <a:pt x="1122" y="406"/>
                    <a:pt x="1122" y="407"/>
                  </a:cubicBezTo>
                  <a:cubicBezTo>
                    <a:pt x="1121" y="404"/>
                    <a:pt x="1121" y="403"/>
                    <a:pt x="1121" y="403"/>
                  </a:cubicBezTo>
                  <a:lnTo>
                    <a:pt x="1121" y="403"/>
                  </a:lnTo>
                  <a:cubicBezTo>
                    <a:pt x="1121" y="403"/>
                    <a:pt x="1121" y="403"/>
                    <a:pt x="1121" y="404"/>
                  </a:cubicBezTo>
                  <a:lnTo>
                    <a:pt x="1121" y="404"/>
                  </a:lnTo>
                  <a:cubicBezTo>
                    <a:pt x="1107" y="367"/>
                    <a:pt x="1099" y="328"/>
                    <a:pt x="1087" y="289"/>
                  </a:cubicBezTo>
                  <a:cubicBezTo>
                    <a:pt x="1085" y="289"/>
                    <a:pt x="1085" y="289"/>
                    <a:pt x="1085" y="286"/>
                  </a:cubicBezTo>
                  <a:cubicBezTo>
                    <a:pt x="1070" y="269"/>
                    <a:pt x="1056" y="254"/>
                    <a:pt x="1041" y="234"/>
                  </a:cubicBezTo>
                  <a:lnTo>
                    <a:pt x="1033" y="228"/>
                  </a:lnTo>
                  <a:lnTo>
                    <a:pt x="1033" y="226"/>
                  </a:lnTo>
                  <a:cubicBezTo>
                    <a:pt x="1001" y="191"/>
                    <a:pt x="964" y="162"/>
                    <a:pt x="929" y="139"/>
                  </a:cubicBezTo>
                  <a:cubicBezTo>
                    <a:pt x="912" y="125"/>
                    <a:pt x="891" y="113"/>
                    <a:pt x="877" y="102"/>
                  </a:cubicBezTo>
                  <a:lnTo>
                    <a:pt x="874" y="99"/>
                  </a:lnTo>
                  <a:lnTo>
                    <a:pt x="871" y="99"/>
                  </a:lnTo>
                  <a:cubicBezTo>
                    <a:pt x="834" y="81"/>
                    <a:pt x="802" y="61"/>
                    <a:pt x="762" y="47"/>
                  </a:cubicBezTo>
                  <a:cubicBezTo>
                    <a:pt x="745" y="41"/>
                    <a:pt x="724" y="32"/>
                    <a:pt x="701" y="27"/>
                  </a:cubicBezTo>
                  <a:lnTo>
                    <a:pt x="698" y="27"/>
                  </a:lnTo>
                  <a:cubicBezTo>
                    <a:pt x="696" y="27"/>
                    <a:pt x="696" y="27"/>
                    <a:pt x="696" y="24"/>
                  </a:cubicBezTo>
                  <a:cubicBezTo>
                    <a:pt x="655" y="15"/>
                    <a:pt x="621" y="9"/>
                    <a:pt x="580" y="4"/>
                  </a:cubicBezTo>
                  <a:cubicBezTo>
                    <a:pt x="563" y="4"/>
                    <a:pt x="540" y="4"/>
                    <a:pt x="5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53" name="Google Shape;1753;p48"/>
          <p:cNvGrpSpPr/>
          <p:nvPr/>
        </p:nvGrpSpPr>
        <p:grpSpPr>
          <a:xfrm rot="1743877">
            <a:off x="8127389" y="585810"/>
            <a:ext cx="1410251" cy="1057591"/>
            <a:chOff x="3369225" y="4397550"/>
            <a:chExt cx="305750" cy="229300"/>
          </a:xfrm>
        </p:grpSpPr>
        <p:sp>
          <p:nvSpPr>
            <p:cNvPr id="1754" name="Google Shape;1754;p48"/>
            <p:cNvSpPr/>
            <p:nvPr/>
          </p:nvSpPr>
          <p:spPr>
            <a:xfrm>
              <a:off x="3389250" y="4401375"/>
              <a:ext cx="130375" cy="129200"/>
            </a:xfrm>
            <a:custGeom>
              <a:avLst/>
              <a:gdLst/>
              <a:ahLst/>
              <a:cxnLst/>
              <a:rect l="l" t="t" r="r" b="b"/>
              <a:pathLst>
                <a:path w="5215" h="5168" extrusionOk="0">
                  <a:moveTo>
                    <a:pt x="1786" y="381"/>
                  </a:moveTo>
                  <a:lnTo>
                    <a:pt x="953" y="858"/>
                  </a:lnTo>
                  <a:lnTo>
                    <a:pt x="500" y="1310"/>
                  </a:lnTo>
                  <a:lnTo>
                    <a:pt x="96" y="2191"/>
                  </a:lnTo>
                  <a:lnTo>
                    <a:pt x="0" y="3048"/>
                  </a:lnTo>
                  <a:lnTo>
                    <a:pt x="310" y="3929"/>
                  </a:lnTo>
                  <a:lnTo>
                    <a:pt x="738" y="4525"/>
                  </a:lnTo>
                  <a:lnTo>
                    <a:pt x="1405" y="4858"/>
                  </a:lnTo>
                  <a:lnTo>
                    <a:pt x="2048" y="5168"/>
                  </a:lnTo>
                  <a:lnTo>
                    <a:pt x="3263" y="5144"/>
                  </a:lnTo>
                  <a:lnTo>
                    <a:pt x="4120" y="4787"/>
                  </a:lnTo>
                  <a:lnTo>
                    <a:pt x="4787" y="4072"/>
                  </a:lnTo>
                  <a:lnTo>
                    <a:pt x="5072" y="3287"/>
                  </a:lnTo>
                  <a:lnTo>
                    <a:pt x="5215" y="2715"/>
                  </a:lnTo>
                  <a:lnTo>
                    <a:pt x="5096" y="2024"/>
                  </a:lnTo>
                  <a:lnTo>
                    <a:pt x="4906" y="1215"/>
                  </a:lnTo>
                  <a:lnTo>
                    <a:pt x="4144" y="405"/>
                  </a:lnTo>
                  <a:lnTo>
                    <a:pt x="3382" y="0"/>
                  </a:lnTo>
                  <a:lnTo>
                    <a:pt x="2453" y="0"/>
                  </a:lnTo>
                  <a:close/>
                </a:path>
              </a:pathLst>
            </a:custGeom>
            <a:solidFill>
              <a:schemeClr val="lt2"/>
            </a:solidFill>
            <a:ln>
              <a:noFill/>
            </a:ln>
          </p:spPr>
        </p:sp>
        <p:grpSp>
          <p:nvGrpSpPr>
            <p:cNvPr id="1755" name="Google Shape;1755;p48"/>
            <p:cNvGrpSpPr/>
            <p:nvPr/>
          </p:nvGrpSpPr>
          <p:grpSpPr>
            <a:xfrm>
              <a:off x="3369225" y="4397550"/>
              <a:ext cx="305750" cy="229300"/>
              <a:chOff x="3369225" y="4397550"/>
              <a:chExt cx="305750" cy="229300"/>
            </a:xfrm>
          </p:grpSpPr>
          <p:sp>
            <p:nvSpPr>
              <p:cNvPr id="1756" name="Google Shape;1756;p48"/>
              <p:cNvSpPr/>
              <p:nvPr/>
            </p:nvSpPr>
            <p:spPr>
              <a:xfrm>
                <a:off x="3507075" y="4450525"/>
                <a:ext cx="525" cy="250"/>
              </a:xfrm>
              <a:custGeom>
                <a:avLst/>
                <a:gdLst/>
                <a:ahLst/>
                <a:cxnLst/>
                <a:rect l="l" t="t" r="r" b="b"/>
                <a:pathLst>
                  <a:path w="21" h="10" extrusionOk="0">
                    <a:moveTo>
                      <a:pt x="18" y="1"/>
                    </a:moveTo>
                    <a:cubicBezTo>
                      <a:pt x="12" y="4"/>
                      <a:pt x="9" y="4"/>
                      <a:pt x="6" y="6"/>
                    </a:cubicBezTo>
                    <a:cubicBezTo>
                      <a:pt x="0" y="6"/>
                      <a:pt x="0" y="9"/>
                      <a:pt x="0" y="9"/>
                    </a:cubicBezTo>
                    <a:cubicBezTo>
                      <a:pt x="18" y="4"/>
                      <a:pt x="21" y="1"/>
                      <a:pt x="18" y="1"/>
                    </a:cubicBez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48"/>
              <p:cNvSpPr/>
              <p:nvPr/>
            </p:nvSpPr>
            <p:spPr>
              <a:xfrm>
                <a:off x="3369225" y="4397550"/>
                <a:ext cx="305750" cy="229300"/>
              </a:xfrm>
              <a:custGeom>
                <a:avLst/>
                <a:gdLst/>
                <a:ahLst/>
                <a:cxnLst/>
                <a:rect l="l" t="t" r="r" b="b"/>
                <a:pathLst>
                  <a:path w="12230" h="9172" extrusionOk="0">
                    <a:moveTo>
                      <a:pt x="5386" y="2471"/>
                    </a:moveTo>
                    <a:cubicBezTo>
                      <a:pt x="5387" y="2472"/>
                      <a:pt x="5387" y="2473"/>
                      <a:pt x="5388" y="2474"/>
                    </a:cubicBezTo>
                    <a:cubicBezTo>
                      <a:pt x="5388" y="2472"/>
                      <a:pt x="5387" y="2471"/>
                      <a:pt x="5386" y="2471"/>
                    </a:cubicBezTo>
                    <a:close/>
                    <a:moveTo>
                      <a:pt x="10428" y="299"/>
                    </a:moveTo>
                    <a:cubicBezTo>
                      <a:pt x="10761" y="299"/>
                      <a:pt x="11099" y="444"/>
                      <a:pt x="11307" y="699"/>
                    </a:cubicBezTo>
                    <a:cubicBezTo>
                      <a:pt x="11590" y="1042"/>
                      <a:pt x="11627" y="1549"/>
                      <a:pt x="11431" y="1938"/>
                    </a:cubicBezTo>
                    <a:cubicBezTo>
                      <a:pt x="11261" y="2281"/>
                      <a:pt x="10927" y="2538"/>
                      <a:pt x="10550" y="2598"/>
                    </a:cubicBezTo>
                    <a:cubicBezTo>
                      <a:pt x="10494" y="2607"/>
                      <a:pt x="10438" y="2611"/>
                      <a:pt x="10382" y="2611"/>
                    </a:cubicBezTo>
                    <a:cubicBezTo>
                      <a:pt x="9917" y="2611"/>
                      <a:pt x="9454" y="2312"/>
                      <a:pt x="9281" y="1878"/>
                    </a:cubicBezTo>
                    <a:cubicBezTo>
                      <a:pt x="9163" y="1581"/>
                      <a:pt x="9198" y="1241"/>
                      <a:pt x="9351" y="961"/>
                    </a:cubicBezTo>
                    <a:cubicBezTo>
                      <a:pt x="9512" y="670"/>
                      <a:pt x="9763" y="509"/>
                      <a:pt x="10057" y="364"/>
                    </a:cubicBezTo>
                    <a:cubicBezTo>
                      <a:pt x="10175" y="320"/>
                      <a:pt x="10301" y="299"/>
                      <a:pt x="10428" y="299"/>
                    </a:cubicBezTo>
                    <a:close/>
                    <a:moveTo>
                      <a:pt x="8918" y="1506"/>
                    </a:moveTo>
                    <a:cubicBezTo>
                      <a:pt x="8918" y="1558"/>
                      <a:pt x="8921" y="1621"/>
                      <a:pt x="8927" y="1682"/>
                    </a:cubicBezTo>
                    <a:cubicBezTo>
                      <a:pt x="8947" y="1834"/>
                      <a:pt x="8996" y="1981"/>
                      <a:pt x="9068" y="2114"/>
                    </a:cubicBezTo>
                    <a:cubicBezTo>
                      <a:pt x="7953" y="2367"/>
                      <a:pt x="6823" y="2555"/>
                      <a:pt x="5685" y="2661"/>
                    </a:cubicBezTo>
                    <a:cubicBezTo>
                      <a:pt x="5664" y="2661"/>
                      <a:pt x="5638" y="2659"/>
                      <a:pt x="5612" y="2656"/>
                    </a:cubicBezTo>
                    <a:lnTo>
                      <a:pt x="5610" y="2656"/>
                    </a:lnTo>
                    <a:cubicBezTo>
                      <a:pt x="5598" y="2653"/>
                      <a:pt x="5584" y="2647"/>
                      <a:pt x="5575" y="2644"/>
                    </a:cubicBezTo>
                    <a:lnTo>
                      <a:pt x="5540" y="2633"/>
                    </a:lnTo>
                    <a:cubicBezTo>
                      <a:pt x="5538" y="2630"/>
                      <a:pt x="5523" y="2627"/>
                      <a:pt x="5520" y="2624"/>
                    </a:cubicBezTo>
                    <a:cubicBezTo>
                      <a:pt x="5517" y="2624"/>
                      <a:pt x="5512" y="2618"/>
                      <a:pt x="5512" y="2618"/>
                    </a:cubicBezTo>
                    <a:cubicBezTo>
                      <a:pt x="5503" y="2612"/>
                      <a:pt x="5491" y="2607"/>
                      <a:pt x="5480" y="2598"/>
                    </a:cubicBezTo>
                    <a:cubicBezTo>
                      <a:pt x="5480" y="2598"/>
                      <a:pt x="5477" y="2592"/>
                      <a:pt x="5471" y="2592"/>
                    </a:cubicBezTo>
                    <a:cubicBezTo>
                      <a:pt x="5471" y="2595"/>
                      <a:pt x="5471" y="2597"/>
                      <a:pt x="5471" y="2597"/>
                    </a:cubicBezTo>
                    <a:cubicBezTo>
                      <a:pt x="5471" y="2597"/>
                      <a:pt x="5470" y="2595"/>
                      <a:pt x="5468" y="2592"/>
                    </a:cubicBezTo>
                    <a:cubicBezTo>
                      <a:pt x="5468" y="2589"/>
                      <a:pt x="5465" y="2589"/>
                      <a:pt x="5463" y="2587"/>
                    </a:cubicBezTo>
                    <a:lnTo>
                      <a:pt x="5460" y="2587"/>
                    </a:lnTo>
                    <a:cubicBezTo>
                      <a:pt x="5460" y="2587"/>
                      <a:pt x="5460" y="2585"/>
                      <a:pt x="5458" y="2585"/>
                    </a:cubicBezTo>
                    <a:cubicBezTo>
                      <a:pt x="5457" y="2585"/>
                      <a:pt x="5456" y="2586"/>
                      <a:pt x="5454" y="2587"/>
                    </a:cubicBezTo>
                    <a:cubicBezTo>
                      <a:pt x="5445" y="2572"/>
                      <a:pt x="5431" y="2558"/>
                      <a:pt x="5419" y="2543"/>
                    </a:cubicBezTo>
                    <a:cubicBezTo>
                      <a:pt x="5416" y="2535"/>
                      <a:pt x="5408" y="2529"/>
                      <a:pt x="5405" y="2517"/>
                    </a:cubicBezTo>
                    <a:cubicBezTo>
                      <a:pt x="5402" y="2512"/>
                      <a:pt x="5396" y="2503"/>
                      <a:pt x="5393" y="2491"/>
                    </a:cubicBezTo>
                    <a:lnTo>
                      <a:pt x="5391" y="2489"/>
                    </a:lnTo>
                    <a:cubicBezTo>
                      <a:pt x="5391" y="2486"/>
                      <a:pt x="5391" y="2483"/>
                      <a:pt x="5388" y="2477"/>
                    </a:cubicBezTo>
                    <a:cubicBezTo>
                      <a:pt x="5383" y="2472"/>
                      <a:pt x="5383" y="2470"/>
                      <a:pt x="5385" y="2470"/>
                    </a:cubicBezTo>
                    <a:cubicBezTo>
                      <a:pt x="5385" y="2470"/>
                      <a:pt x="5386" y="2470"/>
                      <a:pt x="5386" y="2471"/>
                    </a:cubicBezTo>
                    <a:lnTo>
                      <a:pt x="5386" y="2471"/>
                    </a:lnTo>
                    <a:cubicBezTo>
                      <a:pt x="5381" y="2460"/>
                      <a:pt x="5379" y="2448"/>
                      <a:pt x="5376" y="2442"/>
                    </a:cubicBezTo>
                    <a:cubicBezTo>
                      <a:pt x="5373" y="2431"/>
                      <a:pt x="5373" y="2419"/>
                      <a:pt x="5373" y="2414"/>
                    </a:cubicBezTo>
                    <a:cubicBezTo>
                      <a:pt x="5373" y="2396"/>
                      <a:pt x="5373" y="2376"/>
                      <a:pt x="5376" y="2359"/>
                    </a:cubicBezTo>
                    <a:cubicBezTo>
                      <a:pt x="5376" y="2347"/>
                      <a:pt x="5379" y="2342"/>
                      <a:pt x="5379" y="2330"/>
                    </a:cubicBezTo>
                    <a:cubicBezTo>
                      <a:pt x="5388" y="2313"/>
                      <a:pt x="5391" y="2295"/>
                      <a:pt x="5396" y="2275"/>
                    </a:cubicBezTo>
                    <a:lnTo>
                      <a:pt x="5408" y="2255"/>
                    </a:lnTo>
                    <a:cubicBezTo>
                      <a:pt x="5408" y="2252"/>
                      <a:pt x="5411" y="2246"/>
                      <a:pt x="5411" y="2246"/>
                    </a:cubicBezTo>
                    <a:cubicBezTo>
                      <a:pt x="5422" y="2229"/>
                      <a:pt x="5431" y="2215"/>
                      <a:pt x="5445" y="2200"/>
                    </a:cubicBezTo>
                    <a:cubicBezTo>
                      <a:pt x="5448" y="2197"/>
                      <a:pt x="5448" y="2195"/>
                      <a:pt x="5451" y="2195"/>
                    </a:cubicBezTo>
                    <a:cubicBezTo>
                      <a:pt x="5460" y="2186"/>
                      <a:pt x="5463" y="2180"/>
                      <a:pt x="5468" y="2174"/>
                    </a:cubicBezTo>
                    <a:cubicBezTo>
                      <a:pt x="5483" y="2160"/>
                      <a:pt x="5503" y="2146"/>
                      <a:pt x="5520" y="2137"/>
                    </a:cubicBezTo>
                    <a:cubicBezTo>
                      <a:pt x="5520" y="2137"/>
                      <a:pt x="5520" y="2131"/>
                      <a:pt x="5523" y="2131"/>
                    </a:cubicBezTo>
                    <a:lnTo>
                      <a:pt x="5523" y="2128"/>
                    </a:lnTo>
                    <a:lnTo>
                      <a:pt x="5532" y="2128"/>
                    </a:lnTo>
                    <a:cubicBezTo>
                      <a:pt x="5540" y="2123"/>
                      <a:pt x="5552" y="2117"/>
                      <a:pt x="5563" y="2111"/>
                    </a:cubicBezTo>
                    <a:cubicBezTo>
                      <a:pt x="5578" y="2102"/>
                      <a:pt x="5589" y="2099"/>
                      <a:pt x="5598" y="2094"/>
                    </a:cubicBezTo>
                    <a:cubicBezTo>
                      <a:pt x="5604" y="2094"/>
                      <a:pt x="5607" y="2088"/>
                      <a:pt x="5610" y="2088"/>
                    </a:cubicBezTo>
                    <a:cubicBezTo>
                      <a:pt x="5636" y="2082"/>
                      <a:pt x="5656" y="2079"/>
                      <a:pt x="5682" y="2074"/>
                    </a:cubicBezTo>
                    <a:cubicBezTo>
                      <a:pt x="5694" y="2079"/>
                      <a:pt x="5708" y="2081"/>
                      <a:pt x="5723" y="2081"/>
                    </a:cubicBezTo>
                    <a:cubicBezTo>
                      <a:pt x="5731" y="2081"/>
                      <a:pt x="5739" y="2080"/>
                      <a:pt x="5748" y="2079"/>
                    </a:cubicBezTo>
                    <a:cubicBezTo>
                      <a:pt x="6806" y="1898"/>
                      <a:pt x="7858" y="1696"/>
                      <a:pt x="8918" y="1506"/>
                    </a:cubicBezTo>
                    <a:close/>
                    <a:moveTo>
                      <a:pt x="3733" y="363"/>
                    </a:moveTo>
                    <a:cubicBezTo>
                      <a:pt x="3933" y="363"/>
                      <a:pt x="4135" y="388"/>
                      <a:pt x="4336" y="445"/>
                    </a:cubicBezTo>
                    <a:cubicBezTo>
                      <a:pt x="4667" y="540"/>
                      <a:pt x="4970" y="728"/>
                      <a:pt x="5203" y="984"/>
                    </a:cubicBezTo>
                    <a:cubicBezTo>
                      <a:pt x="5405" y="1206"/>
                      <a:pt x="5552" y="1488"/>
                      <a:pt x="5664" y="1771"/>
                    </a:cubicBezTo>
                    <a:cubicBezTo>
                      <a:pt x="5659" y="1771"/>
                      <a:pt x="5654" y="1770"/>
                      <a:pt x="5649" y="1770"/>
                    </a:cubicBezTo>
                    <a:cubicBezTo>
                      <a:pt x="5647" y="1770"/>
                      <a:pt x="5644" y="1770"/>
                      <a:pt x="5641" y="1771"/>
                    </a:cubicBezTo>
                    <a:cubicBezTo>
                      <a:pt x="5402" y="1808"/>
                      <a:pt x="5180" y="1970"/>
                      <a:pt x="5105" y="2209"/>
                    </a:cubicBezTo>
                    <a:cubicBezTo>
                      <a:pt x="5033" y="2431"/>
                      <a:pt x="5099" y="2676"/>
                      <a:pt x="5278" y="2829"/>
                    </a:cubicBezTo>
                    <a:cubicBezTo>
                      <a:pt x="5388" y="2918"/>
                      <a:pt x="5526" y="2958"/>
                      <a:pt x="5667" y="2964"/>
                    </a:cubicBezTo>
                    <a:lnTo>
                      <a:pt x="5679" y="2964"/>
                    </a:lnTo>
                    <a:cubicBezTo>
                      <a:pt x="5683" y="2964"/>
                      <a:pt x="5689" y="2965"/>
                      <a:pt x="5695" y="2965"/>
                    </a:cubicBezTo>
                    <a:cubicBezTo>
                      <a:pt x="5697" y="2965"/>
                      <a:pt x="5700" y="2965"/>
                      <a:pt x="5702" y="2964"/>
                    </a:cubicBezTo>
                    <a:cubicBezTo>
                      <a:pt x="5759" y="2961"/>
                      <a:pt x="5814" y="2953"/>
                      <a:pt x="5869" y="2947"/>
                    </a:cubicBezTo>
                    <a:lnTo>
                      <a:pt x="5869" y="2947"/>
                    </a:lnTo>
                    <a:cubicBezTo>
                      <a:pt x="5806" y="3771"/>
                      <a:pt x="5350" y="4489"/>
                      <a:pt x="4589" y="4878"/>
                    </a:cubicBezTo>
                    <a:cubicBezTo>
                      <a:pt x="4208" y="5073"/>
                      <a:pt x="3782" y="5176"/>
                      <a:pt x="3358" y="5176"/>
                    </a:cubicBezTo>
                    <a:cubicBezTo>
                      <a:pt x="2899" y="5176"/>
                      <a:pt x="2442" y="5056"/>
                      <a:pt x="2047" y="4803"/>
                    </a:cubicBezTo>
                    <a:cubicBezTo>
                      <a:pt x="1975" y="4754"/>
                      <a:pt x="1906" y="4705"/>
                      <a:pt x="1843" y="4653"/>
                    </a:cubicBezTo>
                    <a:cubicBezTo>
                      <a:pt x="1831" y="4644"/>
                      <a:pt x="1820" y="4633"/>
                      <a:pt x="1808" y="4630"/>
                    </a:cubicBezTo>
                    <a:cubicBezTo>
                      <a:pt x="1200" y="4120"/>
                      <a:pt x="871" y="3327"/>
                      <a:pt x="978" y="2532"/>
                    </a:cubicBezTo>
                    <a:cubicBezTo>
                      <a:pt x="1099" y="1609"/>
                      <a:pt x="1788" y="886"/>
                      <a:pt x="2644" y="575"/>
                    </a:cubicBezTo>
                    <a:cubicBezTo>
                      <a:pt x="2999" y="448"/>
                      <a:pt x="3364" y="363"/>
                      <a:pt x="3733" y="363"/>
                    </a:cubicBezTo>
                    <a:close/>
                    <a:moveTo>
                      <a:pt x="1828" y="5010"/>
                    </a:moveTo>
                    <a:cubicBezTo>
                      <a:pt x="1972" y="5108"/>
                      <a:pt x="2122" y="5186"/>
                      <a:pt x="2281" y="5255"/>
                    </a:cubicBezTo>
                    <a:cubicBezTo>
                      <a:pt x="2226" y="5593"/>
                      <a:pt x="2165" y="5927"/>
                      <a:pt x="2105" y="6261"/>
                    </a:cubicBezTo>
                    <a:cubicBezTo>
                      <a:pt x="2073" y="6434"/>
                      <a:pt x="2044" y="6607"/>
                      <a:pt x="2010" y="6783"/>
                    </a:cubicBezTo>
                    <a:cubicBezTo>
                      <a:pt x="2007" y="6794"/>
                      <a:pt x="2004" y="6809"/>
                      <a:pt x="2004" y="6820"/>
                    </a:cubicBezTo>
                    <a:cubicBezTo>
                      <a:pt x="1975" y="6985"/>
                      <a:pt x="1938" y="7149"/>
                      <a:pt x="1900" y="7313"/>
                    </a:cubicBezTo>
                    <a:cubicBezTo>
                      <a:pt x="1900" y="7316"/>
                      <a:pt x="1900" y="7325"/>
                      <a:pt x="1895" y="7330"/>
                    </a:cubicBezTo>
                    <a:cubicBezTo>
                      <a:pt x="1892" y="7356"/>
                      <a:pt x="1889" y="7385"/>
                      <a:pt x="1886" y="7411"/>
                    </a:cubicBezTo>
                    <a:cubicBezTo>
                      <a:pt x="1886" y="7414"/>
                      <a:pt x="1886" y="7417"/>
                      <a:pt x="1880" y="7420"/>
                    </a:cubicBezTo>
                    <a:lnTo>
                      <a:pt x="1880" y="7428"/>
                    </a:lnTo>
                    <a:lnTo>
                      <a:pt x="1871" y="7472"/>
                    </a:lnTo>
                    <a:cubicBezTo>
                      <a:pt x="1863" y="7498"/>
                      <a:pt x="1851" y="7521"/>
                      <a:pt x="1843" y="7547"/>
                    </a:cubicBezTo>
                    <a:cubicBezTo>
                      <a:pt x="1843" y="7552"/>
                      <a:pt x="1837" y="7555"/>
                      <a:pt x="1834" y="7558"/>
                    </a:cubicBezTo>
                    <a:lnTo>
                      <a:pt x="1834" y="7561"/>
                    </a:lnTo>
                    <a:lnTo>
                      <a:pt x="1820" y="7590"/>
                    </a:lnTo>
                    <a:cubicBezTo>
                      <a:pt x="1808" y="7610"/>
                      <a:pt x="1794" y="7624"/>
                      <a:pt x="1785" y="7642"/>
                    </a:cubicBezTo>
                    <a:cubicBezTo>
                      <a:pt x="1785" y="7642"/>
                      <a:pt x="1779" y="7642"/>
                      <a:pt x="1779" y="7645"/>
                    </a:cubicBezTo>
                    <a:lnTo>
                      <a:pt x="1756" y="7671"/>
                    </a:lnTo>
                    <a:cubicBezTo>
                      <a:pt x="1748" y="7676"/>
                      <a:pt x="1742" y="7682"/>
                      <a:pt x="1733" y="7688"/>
                    </a:cubicBezTo>
                    <a:lnTo>
                      <a:pt x="1687" y="7714"/>
                    </a:lnTo>
                    <a:cubicBezTo>
                      <a:pt x="1678" y="7714"/>
                      <a:pt x="1675" y="7717"/>
                      <a:pt x="1670" y="7717"/>
                    </a:cubicBezTo>
                    <a:cubicBezTo>
                      <a:pt x="1658" y="7717"/>
                      <a:pt x="1650" y="7720"/>
                      <a:pt x="1644" y="7720"/>
                    </a:cubicBezTo>
                    <a:cubicBezTo>
                      <a:pt x="1629" y="7720"/>
                      <a:pt x="1615" y="7720"/>
                      <a:pt x="1598" y="7717"/>
                    </a:cubicBezTo>
                    <a:cubicBezTo>
                      <a:pt x="1589" y="7717"/>
                      <a:pt x="1583" y="7714"/>
                      <a:pt x="1575" y="7711"/>
                    </a:cubicBezTo>
                    <a:cubicBezTo>
                      <a:pt x="1569" y="7711"/>
                      <a:pt x="1563" y="7705"/>
                      <a:pt x="1557" y="7702"/>
                    </a:cubicBezTo>
                    <a:cubicBezTo>
                      <a:pt x="1543" y="7691"/>
                      <a:pt x="1529" y="7685"/>
                      <a:pt x="1517" y="7673"/>
                    </a:cubicBezTo>
                    <a:cubicBezTo>
                      <a:pt x="1511" y="7668"/>
                      <a:pt x="1505" y="7662"/>
                      <a:pt x="1500" y="7659"/>
                    </a:cubicBezTo>
                    <a:cubicBezTo>
                      <a:pt x="1491" y="7653"/>
                      <a:pt x="1488" y="7645"/>
                      <a:pt x="1482" y="7639"/>
                    </a:cubicBezTo>
                    <a:cubicBezTo>
                      <a:pt x="1482" y="7639"/>
                      <a:pt x="1482" y="7633"/>
                      <a:pt x="1477" y="7633"/>
                    </a:cubicBezTo>
                    <a:cubicBezTo>
                      <a:pt x="1471" y="7616"/>
                      <a:pt x="1459" y="7599"/>
                      <a:pt x="1448" y="7581"/>
                    </a:cubicBezTo>
                    <a:cubicBezTo>
                      <a:pt x="1448" y="7575"/>
                      <a:pt x="1448" y="7573"/>
                      <a:pt x="1445" y="7570"/>
                    </a:cubicBezTo>
                    <a:lnTo>
                      <a:pt x="1445" y="7564"/>
                    </a:lnTo>
                    <a:cubicBezTo>
                      <a:pt x="1445" y="7561"/>
                      <a:pt x="1445" y="7561"/>
                      <a:pt x="1442" y="7558"/>
                    </a:cubicBezTo>
                    <a:lnTo>
                      <a:pt x="1442" y="7555"/>
                    </a:lnTo>
                    <a:cubicBezTo>
                      <a:pt x="1442" y="7550"/>
                      <a:pt x="1439" y="7544"/>
                      <a:pt x="1439" y="7541"/>
                    </a:cubicBezTo>
                    <a:cubicBezTo>
                      <a:pt x="1433" y="7515"/>
                      <a:pt x="1433" y="7492"/>
                      <a:pt x="1428" y="7469"/>
                    </a:cubicBezTo>
                    <a:lnTo>
                      <a:pt x="1428" y="7454"/>
                    </a:lnTo>
                    <a:cubicBezTo>
                      <a:pt x="1428" y="7440"/>
                      <a:pt x="1431" y="7426"/>
                      <a:pt x="1431" y="7414"/>
                    </a:cubicBezTo>
                    <a:cubicBezTo>
                      <a:pt x="1433" y="7403"/>
                      <a:pt x="1439" y="7391"/>
                      <a:pt x="1442" y="7379"/>
                    </a:cubicBezTo>
                    <a:cubicBezTo>
                      <a:pt x="1569" y="6590"/>
                      <a:pt x="1699" y="5800"/>
                      <a:pt x="1828" y="5010"/>
                    </a:cubicBezTo>
                    <a:close/>
                    <a:moveTo>
                      <a:pt x="1240" y="6789"/>
                    </a:moveTo>
                    <a:cubicBezTo>
                      <a:pt x="1211" y="6970"/>
                      <a:pt x="1177" y="7158"/>
                      <a:pt x="1148" y="7345"/>
                    </a:cubicBezTo>
                    <a:cubicBezTo>
                      <a:pt x="1145" y="7356"/>
                      <a:pt x="1139" y="7368"/>
                      <a:pt x="1139" y="7382"/>
                    </a:cubicBezTo>
                    <a:cubicBezTo>
                      <a:pt x="1116" y="7627"/>
                      <a:pt x="1220" y="7875"/>
                      <a:pt x="1451" y="7979"/>
                    </a:cubicBezTo>
                    <a:cubicBezTo>
                      <a:pt x="1509" y="8005"/>
                      <a:pt x="1568" y="8017"/>
                      <a:pt x="1627" y="8017"/>
                    </a:cubicBezTo>
                    <a:cubicBezTo>
                      <a:pt x="1788" y="8017"/>
                      <a:pt x="1943" y="7928"/>
                      <a:pt x="2044" y="7797"/>
                    </a:cubicBezTo>
                    <a:cubicBezTo>
                      <a:pt x="2140" y="7671"/>
                      <a:pt x="2180" y="7503"/>
                      <a:pt x="2197" y="7345"/>
                    </a:cubicBezTo>
                    <a:cubicBezTo>
                      <a:pt x="2217" y="7270"/>
                      <a:pt x="2235" y="7192"/>
                      <a:pt x="2249" y="7114"/>
                    </a:cubicBezTo>
                    <a:cubicBezTo>
                      <a:pt x="2482" y="7379"/>
                      <a:pt x="2592" y="7743"/>
                      <a:pt x="2485" y="8094"/>
                    </a:cubicBezTo>
                    <a:cubicBezTo>
                      <a:pt x="2396" y="8406"/>
                      <a:pt x="2168" y="8656"/>
                      <a:pt x="1877" y="8786"/>
                    </a:cubicBezTo>
                    <a:cubicBezTo>
                      <a:pt x="1753" y="8840"/>
                      <a:pt x="1626" y="8865"/>
                      <a:pt x="1501" y="8865"/>
                    </a:cubicBezTo>
                    <a:cubicBezTo>
                      <a:pt x="875" y="8865"/>
                      <a:pt x="296" y="8247"/>
                      <a:pt x="448" y="7584"/>
                    </a:cubicBezTo>
                    <a:cubicBezTo>
                      <a:pt x="537" y="7192"/>
                      <a:pt x="857" y="6890"/>
                      <a:pt x="1240" y="6789"/>
                    </a:cubicBezTo>
                    <a:close/>
                    <a:moveTo>
                      <a:pt x="10424" y="0"/>
                    </a:moveTo>
                    <a:cubicBezTo>
                      <a:pt x="10219" y="0"/>
                      <a:pt x="10015" y="45"/>
                      <a:pt x="9829" y="140"/>
                    </a:cubicBezTo>
                    <a:cubicBezTo>
                      <a:pt x="9815" y="148"/>
                      <a:pt x="9812" y="154"/>
                      <a:pt x="9800" y="166"/>
                    </a:cubicBezTo>
                    <a:cubicBezTo>
                      <a:pt x="9544" y="304"/>
                      <a:pt x="9322" y="468"/>
                      <a:pt x="9155" y="725"/>
                    </a:cubicBezTo>
                    <a:cubicBezTo>
                      <a:pt x="9062" y="869"/>
                      <a:pt x="8993" y="1024"/>
                      <a:pt x="8956" y="1189"/>
                    </a:cubicBezTo>
                    <a:cubicBezTo>
                      <a:pt x="7961" y="1367"/>
                      <a:pt x="6967" y="1555"/>
                      <a:pt x="5973" y="1728"/>
                    </a:cubicBezTo>
                    <a:cubicBezTo>
                      <a:pt x="5734" y="1105"/>
                      <a:pt x="5350" y="569"/>
                      <a:pt x="4728" y="275"/>
                    </a:cubicBezTo>
                    <a:cubicBezTo>
                      <a:pt x="4423" y="129"/>
                      <a:pt x="4085" y="66"/>
                      <a:pt x="3746" y="66"/>
                    </a:cubicBezTo>
                    <a:cubicBezTo>
                      <a:pt x="3504" y="66"/>
                      <a:pt x="3261" y="98"/>
                      <a:pt x="3030" y="154"/>
                    </a:cubicBezTo>
                    <a:cubicBezTo>
                      <a:pt x="2004" y="408"/>
                      <a:pt x="1082" y="1050"/>
                      <a:pt x="768" y="2105"/>
                    </a:cubicBezTo>
                    <a:cubicBezTo>
                      <a:pt x="488" y="3048"/>
                      <a:pt x="782" y="4085"/>
                      <a:pt x="1500" y="4757"/>
                    </a:cubicBezTo>
                    <a:cubicBezTo>
                      <a:pt x="1517" y="4774"/>
                      <a:pt x="1540" y="4791"/>
                      <a:pt x="1560" y="4809"/>
                    </a:cubicBezTo>
                    <a:cubicBezTo>
                      <a:pt x="1471" y="5365"/>
                      <a:pt x="1376" y="5918"/>
                      <a:pt x="1286" y="6475"/>
                    </a:cubicBezTo>
                    <a:cubicBezTo>
                      <a:pt x="808" y="6544"/>
                      <a:pt x="390" y="6892"/>
                      <a:pt x="214" y="7336"/>
                    </a:cubicBezTo>
                    <a:cubicBezTo>
                      <a:pt x="1" y="7864"/>
                      <a:pt x="200" y="8480"/>
                      <a:pt x="624" y="8844"/>
                    </a:cubicBezTo>
                    <a:cubicBezTo>
                      <a:pt x="684" y="8895"/>
                      <a:pt x="747" y="8939"/>
                      <a:pt x="811" y="8976"/>
                    </a:cubicBezTo>
                    <a:cubicBezTo>
                      <a:pt x="938" y="9057"/>
                      <a:pt x="1070" y="9112"/>
                      <a:pt x="1229" y="9143"/>
                    </a:cubicBezTo>
                    <a:cubicBezTo>
                      <a:pt x="1315" y="9162"/>
                      <a:pt x="1402" y="9171"/>
                      <a:pt x="1490" y="9171"/>
                    </a:cubicBezTo>
                    <a:cubicBezTo>
                      <a:pt x="1609" y="9171"/>
                      <a:pt x="1728" y="9154"/>
                      <a:pt x="1843" y="9117"/>
                    </a:cubicBezTo>
                    <a:cubicBezTo>
                      <a:pt x="2249" y="8996"/>
                      <a:pt x="2580" y="8694"/>
                      <a:pt x="2736" y="8296"/>
                    </a:cubicBezTo>
                    <a:cubicBezTo>
                      <a:pt x="2952" y="7746"/>
                      <a:pt x="2759" y="7140"/>
                      <a:pt x="2318" y="6768"/>
                    </a:cubicBezTo>
                    <a:cubicBezTo>
                      <a:pt x="2347" y="6619"/>
                      <a:pt x="2370" y="6472"/>
                      <a:pt x="2399" y="6322"/>
                    </a:cubicBezTo>
                    <a:cubicBezTo>
                      <a:pt x="2462" y="6002"/>
                      <a:pt x="2514" y="5682"/>
                      <a:pt x="2569" y="5362"/>
                    </a:cubicBezTo>
                    <a:cubicBezTo>
                      <a:pt x="2832" y="5437"/>
                      <a:pt x="3105" y="5475"/>
                      <a:pt x="3380" y="5475"/>
                    </a:cubicBezTo>
                    <a:cubicBezTo>
                      <a:pt x="3715" y="5475"/>
                      <a:pt x="4051" y="5419"/>
                      <a:pt x="4373" y="5304"/>
                    </a:cubicBezTo>
                    <a:cubicBezTo>
                      <a:pt x="4875" y="5126"/>
                      <a:pt x="5324" y="4809"/>
                      <a:pt x="5650" y="4388"/>
                    </a:cubicBezTo>
                    <a:cubicBezTo>
                      <a:pt x="5981" y="3964"/>
                      <a:pt x="6146" y="3448"/>
                      <a:pt x="6174" y="2915"/>
                    </a:cubicBezTo>
                    <a:cubicBezTo>
                      <a:pt x="7209" y="2800"/>
                      <a:pt x="8235" y="2618"/>
                      <a:pt x="9250" y="2382"/>
                    </a:cubicBezTo>
                    <a:cubicBezTo>
                      <a:pt x="9523" y="2699"/>
                      <a:pt x="9933" y="2906"/>
                      <a:pt x="10348" y="2915"/>
                    </a:cubicBezTo>
                    <a:cubicBezTo>
                      <a:pt x="10354" y="2915"/>
                      <a:pt x="10360" y="2915"/>
                      <a:pt x="10366" y="2915"/>
                    </a:cubicBezTo>
                    <a:cubicBezTo>
                      <a:pt x="11466" y="2915"/>
                      <a:pt x="12229" y="1644"/>
                      <a:pt x="11659" y="681"/>
                    </a:cubicBezTo>
                    <a:cubicBezTo>
                      <a:pt x="11407" y="256"/>
                      <a:pt x="10915" y="0"/>
                      <a:pt x="104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48"/>
              <p:cNvSpPr/>
              <p:nvPr/>
            </p:nvSpPr>
            <p:spPr>
              <a:xfrm>
                <a:off x="3376625" y="4567250"/>
                <a:ext cx="57425" cy="51950"/>
              </a:xfrm>
              <a:custGeom>
                <a:avLst/>
                <a:gdLst/>
                <a:ahLst/>
                <a:cxnLst/>
                <a:rect l="l" t="t" r="r" b="b"/>
                <a:pathLst>
                  <a:path w="2297" h="2078" extrusionOk="0">
                    <a:moveTo>
                      <a:pt x="944" y="1"/>
                    </a:moveTo>
                    <a:lnTo>
                      <a:pt x="944" y="1"/>
                    </a:lnTo>
                    <a:cubicBezTo>
                      <a:pt x="561" y="102"/>
                      <a:pt x="241" y="404"/>
                      <a:pt x="152" y="796"/>
                    </a:cubicBezTo>
                    <a:cubicBezTo>
                      <a:pt x="0" y="1459"/>
                      <a:pt x="579" y="2077"/>
                      <a:pt x="1205" y="2077"/>
                    </a:cubicBezTo>
                    <a:cubicBezTo>
                      <a:pt x="1330" y="2077"/>
                      <a:pt x="1457" y="2052"/>
                      <a:pt x="1581" y="1998"/>
                    </a:cubicBezTo>
                    <a:cubicBezTo>
                      <a:pt x="1872" y="1868"/>
                      <a:pt x="2100" y="1618"/>
                      <a:pt x="2189" y="1306"/>
                    </a:cubicBezTo>
                    <a:cubicBezTo>
                      <a:pt x="2296" y="955"/>
                      <a:pt x="2186" y="591"/>
                      <a:pt x="1953" y="326"/>
                    </a:cubicBezTo>
                    <a:cubicBezTo>
                      <a:pt x="1939" y="404"/>
                      <a:pt x="1921" y="482"/>
                      <a:pt x="1901" y="557"/>
                    </a:cubicBezTo>
                    <a:cubicBezTo>
                      <a:pt x="1884" y="715"/>
                      <a:pt x="1844" y="883"/>
                      <a:pt x="1748" y="1009"/>
                    </a:cubicBezTo>
                    <a:cubicBezTo>
                      <a:pt x="1647" y="1140"/>
                      <a:pt x="1492" y="1229"/>
                      <a:pt x="1331" y="1229"/>
                    </a:cubicBezTo>
                    <a:cubicBezTo>
                      <a:pt x="1272" y="1229"/>
                      <a:pt x="1213" y="1217"/>
                      <a:pt x="1155" y="1191"/>
                    </a:cubicBezTo>
                    <a:cubicBezTo>
                      <a:pt x="924" y="1087"/>
                      <a:pt x="820" y="839"/>
                      <a:pt x="843" y="594"/>
                    </a:cubicBezTo>
                    <a:cubicBezTo>
                      <a:pt x="843" y="580"/>
                      <a:pt x="849" y="568"/>
                      <a:pt x="852" y="557"/>
                    </a:cubicBezTo>
                    <a:cubicBezTo>
                      <a:pt x="881" y="370"/>
                      <a:pt x="915" y="182"/>
                      <a:pt x="94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48"/>
              <p:cNvSpPr/>
              <p:nvPr/>
            </p:nvSpPr>
            <p:spPr>
              <a:xfrm>
                <a:off x="3404900" y="4522800"/>
                <a:ext cx="21350" cy="67750"/>
              </a:xfrm>
              <a:custGeom>
                <a:avLst/>
                <a:gdLst/>
                <a:ahLst/>
                <a:cxnLst/>
                <a:rect l="l" t="t" r="r" b="b"/>
                <a:pathLst>
                  <a:path w="854" h="2710" extrusionOk="0">
                    <a:moveTo>
                      <a:pt x="401" y="0"/>
                    </a:moveTo>
                    <a:cubicBezTo>
                      <a:pt x="272" y="790"/>
                      <a:pt x="142" y="1580"/>
                      <a:pt x="15" y="2367"/>
                    </a:cubicBezTo>
                    <a:cubicBezTo>
                      <a:pt x="12" y="2381"/>
                      <a:pt x="6" y="2393"/>
                      <a:pt x="4" y="2404"/>
                    </a:cubicBezTo>
                    <a:cubicBezTo>
                      <a:pt x="4" y="2416"/>
                      <a:pt x="1" y="2430"/>
                      <a:pt x="1" y="2444"/>
                    </a:cubicBezTo>
                    <a:lnTo>
                      <a:pt x="1" y="2459"/>
                    </a:lnTo>
                    <a:cubicBezTo>
                      <a:pt x="6" y="2482"/>
                      <a:pt x="6" y="2505"/>
                      <a:pt x="12" y="2531"/>
                    </a:cubicBezTo>
                    <a:cubicBezTo>
                      <a:pt x="12" y="2534"/>
                      <a:pt x="15" y="2540"/>
                      <a:pt x="15" y="2545"/>
                    </a:cubicBezTo>
                    <a:lnTo>
                      <a:pt x="15" y="2548"/>
                    </a:lnTo>
                    <a:cubicBezTo>
                      <a:pt x="18" y="2551"/>
                      <a:pt x="18" y="2551"/>
                      <a:pt x="18" y="2554"/>
                    </a:cubicBezTo>
                    <a:lnTo>
                      <a:pt x="18" y="2560"/>
                    </a:lnTo>
                    <a:cubicBezTo>
                      <a:pt x="21" y="2563"/>
                      <a:pt x="21" y="2565"/>
                      <a:pt x="21" y="2568"/>
                    </a:cubicBezTo>
                    <a:cubicBezTo>
                      <a:pt x="32" y="2589"/>
                      <a:pt x="44" y="2606"/>
                      <a:pt x="50" y="2623"/>
                    </a:cubicBezTo>
                    <a:cubicBezTo>
                      <a:pt x="55" y="2623"/>
                      <a:pt x="55" y="2626"/>
                      <a:pt x="55" y="2626"/>
                    </a:cubicBezTo>
                    <a:cubicBezTo>
                      <a:pt x="61" y="2635"/>
                      <a:pt x="64" y="2643"/>
                      <a:pt x="73" y="2649"/>
                    </a:cubicBezTo>
                    <a:cubicBezTo>
                      <a:pt x="78" y="2652"/>
                      <a:pt x="84" y="2658"/>
                      <a:pt x="90" y="2663"/>
                    </a:cubicBezTo>
                    <a:cubicBezTo>
                      <a:pt x="102" y="2675"/>
                      <a:pt x="116" y="2681"/>
                      <a:pt x="130" y="2692"/>
                    </a:cubicBezTo>
                    <a:cubicBezTo>
                      <a:pt x="136" y="2695"/>
                      <a:pt x="142" y="2698"/>
                      <a:pt x="148" y="2698"/>
                    </a:cubicBezTo>
                    <a:cubicBezTo>
                      <a:pt x="156" y="2704"/>
                      <a:pt x="162" y="2707"/>
                      <a:pt x="171" y="2707"/>
                    </a:cubicBezTo>
                    <a:cubicBezTo>
                      <a:pt x="188" y="2710"/>
                      <a:pt x="202" y="2710"/>
                      <a:pt x="217" y="2710"/>
                    </a:cubicBezTo>
                    <a:cubicBezTo>
                      <a:pt x="223" y="2710"/>
                      <a:pt x="231" y="2707"/>
                      <a:pt x="243" y="2707"/>
                    </a:cubicBezTo>
                    <a:cubicBezTo>
                      <a:pt x="248" y="2707"/>
                      <a:pt x="251" y="2704"/>
                      <a:pt x="260" y="2704"/>
                    </a:cubicBezTo>
                    <a:lnTo>
                      <a:pt x="306" y="2678"/>
                    </a:lnTo>
                    <a:cubicBezTo>
                      <a:pt x="312" y="2669"/>
                      <a:pt x="321" y="2666"/>
                      <a:pt x="329" y="2661"/>
                    </a:cubicBezTo>
                    <a:lnTo>
                      <a:pt x="352" y="2635"/>
                    </a:lnTo>
                    <a:cubicBezTo>
                      <a:pt x="352" y="2632"/>
                      <a:pt x="358" y="2632"/>
                      <a:pt x="358" y="2632"/>
                    </a:cubicBezTo>
                    <a:cubicBezTo>
                      <a:pt x="367" y="2612"/>
                      <a:pt x="381" y="2597"/>
                      <a:pt x="393" y="2580"/>
                    </a:cubicBezTo>
                    <a:lnTo>
                      <a:pt x="407" y="2551"/>
                    </a:lnTo>
                    <a:cubicBezTo>
                      <a:pt x="410" y="2544"/>
                      <a:pt x="414" y="2536"/>
                      <a:pt x="415" y="2536"/>
                    </a:cubicBezTo>
                    <a:cubicBezTo>
                      <a:pt x="416" y="2536"/>
                      <a:pt x="416" y="2536"/>
                      <a:pt x="416" y="2537"/>
                    </a:cubicBezTo>
                    <a:cubicBezTo>
                      <a:pt x="424" y="2511"/>
                      <a:pt x="436" y="2488"/>
                      <a:pt x="444" y="2462"/>
                    </a:cubicBezTo>
                    <a:lnTo>
                      <a:pt x="453" y="2418"/>
                    </a:lnTo>
                    <a:lnTo>
                      <a:pt x="453" y="2410"/>
                    </a:lnTo>
                    <a:cubicBezTo>
                      <a:pt x="456" y="2407"/>
                      <a:pt x="456" y="2404"/>
                      <a:pt x="456" y="2401"/>
                    </a:cubicBezTo>
                    <a:cubicBezTo>
                      <a:pt x="462" y="2375"/>
                      <a:pt x="465" y="2346"/>
                      <a:pt x="468" y="2320"/>
                    </a:cubicBezTo>
                    <a:cubicBezTo>
                      <a:pt x="470" y="2315"/>
                      <a:pt x="470" y="2306"/>
                      <a:pt x="470" y="2303"/>
                    </a:cubicBezTo>
                    <a:cubicBezTo>
                      <a:pt x="511" y="2139"/>
                      <a:pt x="548" y="1975"/>
                      <a:pt x="577" y="1810"/>
                    </a:cubicBezTo>
                    <a:cubicBezTo>
                      <a:pt x="577" y="1799"/>
                      <a:pt x="580" y="1784"/>
                      <a:pt x="583" y="1773"/>
                    </a:cubicBezTo>
                    <a:cubicBezTo>
                      <a:pt x="615" y="1597"/>
                      <a:pt x="643" y="1424"/>
                      <a:pt x="678" y="1251"/>
                    </a:cubicBezTo>
                    <a:cubicBezTo>
                      <a:pt x="738" y="917"/>
                      <a:pt x="796" y="583"/>
                      <a:pt x="854" y="245"/>
                    </a:cubicBezTo>
                    <a:cubicBezTo>
                      <a:pt x="695" y="176"/>
                      <a:pt x="545" y="98"/>
                      <a:pt x="4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48"/>
              <p:cNvSpPr/>
              <p:nvPr/>
            </p:nvSpPr>
            <p:spPr>
              <a:xfrm>
                <a:off x="3503550" y="4434900"/>
                <a:ext cx="92400" cy="29200"/>
              </a:xfrm>
              <a:custGeom>
                <a:avLst/>
                <a:gdLst/>
                <a:ahLst/>
                <a:cxnLst/>
                <a:rect l="l" t="t" r="r" b="b"/>
                <a:pathLst>
                  <a:path w="3696" h="1168" extrusionOk="0">
                    <a:moveTo>
                      <a:pt x="3545" y="0"/>
                    </a:moveTo>
                    <a:cubicBezTo>
                      <a:pt x="2487" y="193"/>
                      <a:pt x="1433" y="395"/>
                      <a:pt x="378" y="580"/>
                    </a:cubicBezTo>
                    <a:cubicBezTo>
                      <a:pt x="367" y="582"/>
                      <a:pt x="358" y="584"/>
                      <a:pt x="348" y="584"/>
                    </a:cubicBezTo>
                    <a:cubicBezTo>
                      <a:pt x="336" y="584"/>
                      <a:pt x="324" y="581"/>
                      <a:pt x="312" y="577"/>
                    </a:cubicBezTo>
                    <a:cubicBezTo>
                      <a:pt x="288" y="580"/>
                      <a:pt x="265" y="585"/>
                      <a:pt x="239" y="591"/>
                    </a:cubicBezTo>
                    <a:cubicBezTo>
                      <a:pt x="237" y="591"/>
                      <a:pt x="234" y="594"/>
                      <a:pt x="231" y="594"/>
                    </a:cubicBezTo>
                    <a:cubicBezTo>
                      <a:pt x="219" y="603"/>
                      <a:pt x="208" y="605"/>
                      <a:pt x="193" y="614"/>
                    </a:cubicBezTo>
                    <a:cubicBezTo>
                      <a:pt x="182" y="620"/>
                      <a:pt x="173" y="623"/>
                      <a:pt x="162" y="631"/>
                    </a:cubicBezTo>
                    <a:cubicBezTo>
                      <a:pt x="162" y="631"/>
                      <a:pt x="159" y="637"/>
                      <a:pt x="147" y="643"/>
                    </a:cubicBezTo>
                    <a:cubicBezTo>
                      <a:pt x="130" y="652"/>
                      <a:pt x="110" y="666"/>
                      <a:pt x="95" y="680"/>
                    </a:cubicBezTo>
                    <a:cubicBezTo>
                      <a:pt x="90" y="686"/>
                      <a:pt x="87" y="692"/>
                      <a:pt x="78" y="701"/>
                    </a:cubicBezTo>
                    <a:cubicBezTo>
                      <a:pt x="75" y="701"/>
                      <a:pt x="75" y="703"/>
                      <a:pt x="72" y="706"/>
                    </a:cubicBezTo>
                    <a:cubicBezTo>
                      <a:pt x="58" y="721"/>
                      <a:pt x="49" y="735"/>
                      <a:pt x="38" y="752"/>
                    </a:cubicBezTo>
                    <a:cubicBezTo>
                      <a:pt x="38" y="752"/>
                      <a:pt x="35" y="758"/>
                      <a:pt x="35" y="761"/>
                    </a:cubicBezTo>
                    <a:lnTo>
                      <a:pt x="23" y="781"/>
                    </a:lnTo>
                    <a:cubicBezTo>
                      <a:pt x="18" y="801"/>
                      <a:pt x="15" y="819"/>
                      <a:pt x="6" y="836"/>
                    </a:cubicBezTo>
                    <a:cubicBezTo>
                      <a:pt x="6" y="848"/>
                      <a:pt x="3" y="853"/>
                      <a:pt x="3" y="865"/>
                    </a:cubicBezTo>
                    <a:cubicBezTo>
                      <a:pt x="0" y="882"/>
                      <a:pt x="0" y="902"/>
                      <a:pt x="0" y="920"/>
                    </a:cubicBezTo>
                    <a:cubicBezTo>
                      <a:pt x="0" y="925"/>
                      <a:pt x="0" y="937"/>
                      <a:pt x="3" y="948"/>
                    </a:cubicBezTo>
                    <a:cubicBezTo>
                      <a:pt x="6" y="954"/>
                      <a:pt x="8" y="966"/>
                      <a:pt x="13" y="977"/>
                    </a:cubicBezTo>
                    <a:lnTo>
                      <a:pt x="13" y="977"/>
                    </a:lnTo>
                    <a:cubicBezTo>
                      <a:pt x="13" y="976"/>
                      <a:pt x="12" y="976"/>
                      <a:pt x="12" y="976"/>
                    </a:cubicBezTo>
                    <a:cubicBezTo>
                      <a:pt x="10" y="976"/>
                      <a:pt x="10" y="978"/>
                      <a:pt x="15" y="983"/>
                    </a:cubicBezTo>
                    <a:cubicBezTo>
                      <a:pt x="18" y="989"/>
                      <a:pt x="18" y="992"/>
                      <a:pt x="18" y="995"/>
                    </a:cubicBezTo>
                    <a:lnTo>
                      <a:pt x="20" y="997"/>
                    </a:lnTo>
                    <a:cubicBezTo>
                      <a:pt x="23" y="1009"/>
                      <a:pt x="29" y="1018"/>
                      <a:pt x="32" y="1023"/>
                    </a:cubicBezTo>
                    <a:cubicBezTo>
                      <a:pt x="35" y="1035"/>
                      <a:pt x="43" y="1041"/>
                      <a:pt x="46" y="1049"/>
                    </a:cubicBezTo>
                    <a:cubicBezTo>
                      <a:pt x="58" y="1064"/>
                      <a:pt x="72" y="1078"/>
                      <a:pt x="81" y="1093"/>
                    </a:cubicBezTo>
                    <a:cubicBezTo>
                      <a:pt x="83" y="1092"/>
                      <a:pt x="84" y="1091"/>
                      <a:pt x="85" y="1091"/>
                    </a:cubicBezTo>
                    <a:cubicBezTo>
                      <a:pt x="87" y="1091"/>
                      <a:pt x="87" y="1093"/>
                      <a:pt x="87" y="1093"/>
                    </a:cubicBezTo>
                    <a:lnTo>
                      <a:pt x="90" y="1093"/>
                    </a:lnTo>
                    <a:cubicBezTo>
                      <a:pt x="95" y="1093"/>
                      <a:pt x="98" y="1095"/>
                      <a:pt x="98" y="1098"/>
                    </a:cubicBezTo>
                    <a:cubicBezTo>
                      <a:pt x="104" y="1098"/>
                      <a:pt x="107" y="1104"/>
                      <a:pt x="107" y="1104"/>
                    </a:cubicBezTo>
                    <a:cubicBezTo>
                      <a:pt x="118" y="1113"/>
                      <a:pt x="130" y="1118"/>
                      <a:pt x="139" y="1124"/>
                    </a:cubicBezTo>
                    <a:cubicBezTo>
                      <a:pt x="139" y="1124"/>
                      <a:pt x="144" y="1127"/>
                      <a:pt x="147" y="1127"/>
                    </a:cubicBezTo>
                    <a:cubicBezTo>
                      <a:pt x="150" y="1133"/>
                      <a:pt x="165" y="1136"/>
                      <a:pt x="167" y="1139"/>
                    </a:cubicBezTo>
                    <a:lnTo>
                      <a:pt x="202" y="1150"/>
                    </a:lnTo>
                    <a:cubicBezTo>
                      <a:pt x="211" y="1153"/>
                      <a:pt x="225" y="1156"/>
                      <a:pt x="237" y="1162"/>
                    </a:cubicBezTo>
                    <a:lnTo>
                      <a:pt x="239" y="1162"/>
                    </a:lnTo>
                    <a:cubicBezTo>
                      <a:pt x="265" y="1165"/>
                      <a:pt x="291" y="1167"/>
                      <a:pt x="312" y="1167"/>
                    </a:cubicBezTo>
                    <a:cubicBezTo>
                      <a:pt x="1450" y="1061"/>
                      <a:pt x="2580" y="873"/>
                      <a:pt x="3695" y="620"/>
                    </a:cubicBezTo>
                    <a:cubicBezTo>
                      <a:pt x="3623" y="487"/>
                      <a:pt x="3574" y="340"/>
                      <a:pt x="3554" y="188"/>
                    </a:cubicBezTo>
                    <a:cubicBezTo>
                      <a:pt x="3548" y="124"/>
                      <a:pt x="3545" y="61"/>
                      <a:pt x="35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48"/>
              <p:cNvSpPr/>
              <p:nvPr/>
            </p:nvSpPr>
            <p:spPr>
              <a:xfrm>
                <a:off x="3598300" y="4405000"/>
                <a:ext cx="61625" cy="57850"/>
              </a:xfrm>
              <a:custGeom>
                <a:avLst/>
                <a:gdLst/>
                <a:ahLst/>
                <a:cxnLst/>
                <a:rect l="l" t="t" r="r" b="b"/>
                <a:pathLst>
                  <a:path w="2465" h="2314" extrusionOk="0">
                    <a:moveTo>
                      <a:pt x="1265" y="1"/>
                    </a:moveTo>
                    <a:cubicBezTo>
                      <a:pt x="1138" y="1"/>
                      <a:pt x="1012" y="22"/>
                      <a:pt x="894" y="66"/>
                    </a:cubicBezTo>
                    <a:cubicBezTo>
                      <a:pt x="600" y="211"/>
                      <a:pt x="349" y="372"/>
                      <a:pt x="188" y="663"/>
                    </a:cubicBezTo>
                    <a:cubicBezTo>
                      <a:pt x="35" y="943"/>
                      <a:pt x="0" y="1283"/>
                      <a:pt x="118" y="1580"/>
                    </a:cubicBezTo>
                    <a:cubicBezTo>
                      <a:pt x="291" y="2014"/>
                      <a:pt x="754" y="2313"/>
                      <a:pt x="1219" y="2313"/>
                    </a:cubicBezTo>
                    <a:cubicBezTo>
                      <a:pt x="1275" y="2313"/>
                      <a:pt x="1331" y="2309"/>
                      <a:pt x="1387" y="2300"/>
                    </a:cubicBezTo>
                    <a:cubicBezTo>
                      <a:pt x="1764" y="2240"/>
                      <a:pt x="2098" y="1983"/>
                      <a:pt x="2268" y="1640"/>
                    </a:cubicBezTo>
                    <a:cubicBezTo>
                      <a:pt x="2464" y="1251"/>
                      <a:pt x="2427" y="744"/>
                      <a:pt x="2144" y="401"/>
                    </a:cubicBezTo>
                    <a:cubicBezTo>
                      <a:pt x="1936" y="146"/>
                      <a:pt x="1598" y="1"/>
                      <a:pt x="12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48"/>
              <p:cNvSpPr/>
              <p:nvPr/>
            </p:nvSpPr>
            <p:spPr>
              <a:xfrm>
                <a:off x="3415150" y="4586200"/>
                <a:ext cx="225" cy="400"/>
              </a:xfrm>
              <a:custGeom>
                <a:avLst/>
                <a:gdLst/>
                <a:ahLst/>
                <a:cxnLst/>
                <a:rect l="l" t="t" r="r" b="b"/>
                <a:pathLst>
                  <a:path w="9" h="16" extrusionOk="0">
                    <a:moveTo>
                      <a:pt x="8" y="0"/>
                    </a:moveTo>
                    <a:cubicBezTo>
                      <a:pt x="6" y="0"/>
                      <a:pt x="1" y="8"/>
                      <a:pt x="6" y="15"/>
                    </a:cubicBezTo>
                    <a:lnTo>
                      <a:pt x="6" y="12"/>
                    </a:lnTo>
                    <a:cubicBezTo>
                      <a:pt x="6" y="9"/>
                      <a:pt x="9" y="6"/>
                      <a:pt x="9" y="1"/>
                    </a:cubicBezTo>
                    <a:cubicBezTo>
                      <a:pt x="9" y="0"/>
                      <a:pt x="8" y="0"/>
                      <a:pt x="8" y="0"/>
                    </a:cubicBez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48"/>
              <p:cNvSpPr/>
              <p:nvPr/>
            </p:nvSpPr>
            <p:spPr>
              <a:xfrm>
                <a:off x="3411400" y="4471925"/>
                <a:ext cx="75" cy="400"/>
              </a:xfrm>
              <a:custGeom>
                <a:avLst/>
                <a:gdLst/>
                <a:ahLst/>
                <a:cxnLst/>
                <a:rect l="l" t="t" r="r" b="b"/>
                <a:pathLst>
                  <a:path w="3" h="16" extrusionOk="0">
                    <a:moveTo>
                      <a:pt x="3" y="1"/>
                    </a:moveTo>
                    <a:cubicBezTo>
                      <a:pt x="0" y="4"/>
                      <a:pt x="0" y="9"/>
                      <a:pt x="3" y="15"/>
                    </a:cubicBezTo>
                    <a:lnTo>
                      <a:pt x="3" y="1"/>
                    </a:ln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48"/>
              <p:cNvSpPr/>
              <p:nvPr/>
            </p:nvSpPr>
            <p:spPr>
              <a:xfrm>
                <a:off x="3452325" y="4484975"/>
                <a:ext cx="150" cy="300"/>
              </a:xfrm>
              <a:custGeom>
                <a:avLst/>
                <a:gdLst/>
                <a:ahLst/>
                <a:cxnLst/>
                <a:rect l="l" t="t" r="r" b="b"/>
                <a:pathLst>
                  <a:path w="6" h="12" extrusionOk="0">
                    <a:moveTo>
                      <a:pt x="6" y="0"/>
                    </a:moveTo>
                    <a:cubicBezTo>
                      <a:pt x="0" y="6"/>
                      <a:pt x="0" y="9"/>
                      <a:pt x="6" y="12"/>
                    </a:cubicBezTo>
                    <a:lnTo>
                      <a:pt x="6" y="9"/>
                    </a:lnTo>
                    <a:lnTo>
                      <a:pt x="6" y="6"/>
                    </a:lnTo>
                    <a:lnTo>
                      <a:pt x="6" y="0"/>
                    </a:ln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48"/>
              <p:cNvSpPr/>
              <p:nvPr/>
            </p:nvSpPr>
            <p:spPr>
              <a:xfrm>
                <a:off x="3451875" y="4487850"/>
                <a:ext cx="175" cy="175"/>
              </a:xfrm>
              <a:custGeom>
                <a:avLst/>
                <a:gdLst/>
                <a:ahLst/>
                <a:cxnLst/>
                <a:rect l="l" t="t" r="r" b="b"/>
                <a:pathLst>
                  <a:path w="7" h="7" extrusionOk="0">
                    <a:moveTo>
                      <a:pt x="7" y="1"/>
                    </a:moveTo>
                    <a:cubicBezTo>
                      <a:pt x="7" y="1"/>
                      <a:pt x="1" y="6"/>
                      <a:pt x="7" y="6"/>
                    </a:cubicBezTo>
                    <a:lnTo>
                      <a:pt x="7" y="1"/>
                    </a:ln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 name="Rectangle 3"/>
          <p:cNvSpPr/>
          <p:nvPr/>
        </p:nvSpPr>
        <p:spPr>
          <a:xfrm>
            <a:off x="1006588" y="1500515"/>
            <a:ext cx="4289490" cy="2096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8C9FF"/>
              </a:solidFill>
              <a:effectLst/>
              <a:uLnTx/>
              <a:uFillTx/>
              <a:latin typeface="Arial"/>
              <a:ea typeface="+mn-ea"/>
              <a:cs typeface="+mn-cs"/>
              <a:sym typeface="Arial"/>
            </a:endParaRPr>
          </a:p>
        </p:txBody>
      </p:sp>
      <p:sp>
        <p:nvSpPr>
          <p:cNvPr id="74" name="Google Shape;1699;p48"/>
          <p:cNvSpPr txBox="1">
            <a:spLocks noGrp="1"/>
          </p:cNvSpPr>
          <p:nvPr>
            <p:ph type="title"/>
          </p:nvPr>
        </p:nvSpPr>
        <p:spPr>
          <a:xfrm>
            <a:off x="981314" y="2548915"/>
            <a:ext cx="4302173" cy="78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solidFill>
                  <a:srgbClr val="C00000"/>
                </a:solidFill>
              </a:rPr>
              <a:t>GIẢI MÃ THÍ NGHIỆM</a:t>
            </a:r>
            <a:endParaRPr sz="3000" b="1">
              <a:solidFill>
                <a:srgbClr val="C00000"/>
              </a:solidFill>
            </a:endParaRPr>
          </a:p>
        </p:txBody>
      </p:sp>
      <p:sp>
        <p:nvSpPr>
          <p:cNvPr id="75" name="Google Shape;1699;p48"/>
          <p:cNvSpPr txBox="1">
            <a:spLocks noGrp="1"/>
          </p:cNvSpPr>
          <p:nvPr>
            <p:ph type="title"/>
          </p:nvPr>
        </p:nvSpPr>
        <p:spPr>
          <a:xfrm>
            <a:off x="1189029" y="1640262"/>
            <a:ext cx="3916265" cy="78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500" b="1">
                <a:solidFill>
                  <a:srgbClr val="000000"/>
                </a:solidFill>
              </a:rPr>
              <a:t>TRÒ CHƠI</a:t>
            </a:r>
            <a:endParaRPr sz="3500" b="1">
              <a:solidFill>
                <a:srgbClr val="000000"/>
              </a:solidFill>
            </a:endParaRPr>
          </a:p>
        </p:txBody>
      </p:sp>
      <p:grpSp>
        <p:nvGrpSpPr>
          <p:cNvPr id="95" name="Google Shape;1485;p43"/>
          <p:cNvGrpSpPr/>
          <p:nvPr/>
        </p:nvGrpSpPr>
        <p:grpSpPr>
          <a:xfrm rot="-371376" flipH="1">
            <a:off x="5756924" y="1198172"/>
            <a:ext cx="2163717" cy="2896816"/>
            <a:chOff x="2961675" y="3275575"/>
            <a:chExt cx="426875" cy="571525"/>
          </a:xfrm>
        </p:grpSpPr>
        <p:sp>
          <p:nvSpPr>
            <p:cNvPr id="96" name="Google Shape;1486;p43"/>
            <p:cNvSpPr/>
            <p:nvPr/>
          </p:nvSpPr>
          <p:spPr>
            <a:xfrm>
              <a:off x="3020250" y="3413900"/>
              <a:ext cx="360725" cy="423850"/>
            </a:xfrm>
            <a:custGeom>
              <a:avLst/>
              <a:gdLst/>
              <a:ahLst/>
              <a:cxnLst/>
              <a:rect l="l" t="t" r="r" b="b"/>
              <a:pathLst>
                <a:path w="14429" h="16954" extrusionOk="0">
                  <a:moveTo>
                    <a:pt x="4750" y="482"/>
                  </a:moveTo>
                  <a:cubicBezTo>
                    <a:pt x="4847" y="482"/>
                    <a:pt x="4940" y="497"/>
                    <a:pt x="5021" y="540"/>
                  </a:cubicBezTo>
                  <a:cubicBezTo>
                    <a:pt x="5295" y="684"/>
                    <a:pt x="5347" y="1001"/>
                    <a:pt x="5163" y="1238"/>
                  </a:cubicBezTo>
                  <a:cubicBezTo>
                    <a:pt x="5056" y="1370"/>
                    <a:pt x="4906" y="1457"/>
                    <a:pt x="4765" y="1549"/>
                  </a:cubicBezTo>
                  <a:cubicBezTo>
                    <a:pt x="4592" y="1655"/>
                    <a:pt x="4413" y="1753"/>
                    <a:pt x="4229" y="1840"/>
                  </a:cubicBezTo>
                  <a:cubicBezTo>
                    <a:pt x="3843" y="2024"/>
                    <a:pt x="3439" y="2160"/>
                    <a:pt x="3033" y="2278"/>
                  </a:cubicBezTo>
                  <a:cubicBezTo>
                    <a:pt x="2691" y="2380"/>
                    <a:pt x="2302" y="2524"/>
                    <a:pt x="1936" y="2524"/>
                  </a:cubicBezTo>
                  <a:cubicBezTo>
                    <a:pt x="1919" y="2524"/>
                    <a:pt x="1902" y="2524"/>
                    <a:pt x="1886" y="2523"/>
                  </a:cubicBezTo>
                  <a:cubicBezTo>
                    <a:pt x="1675" y="2517"/>
                    <a:pt x="1462" y="2408"/>
                    <a:pt x="1404" y="2192"/>
                  </a:cubicBezTo>
                  <a:cubicBezTo>
                    <a:pt x="1370" y="2071"/>
                    <a:pt x="1390" y="1944"/>
                    <a:pt x="1459" y="1840"/>
                  </a:cubicBezTo>
                  <a:cubicBezTo>
                    <a:pt x="1468" y="1817"/>
                    <a:pt x="1482" y="1797"/>
                    <a:pt x="1505" y="1779"/>
                  </a:cubicBezTo>
                  <a:cubicBezTo>
                    <a:pt x="1995" y="1327"/>
                    <a:pt x="2664" y="1053"/>
                    <a:pt x="3289" y="843"/>
                  </a:cubicBezTo>
                  <a:cubicBezTo>
                    <a:pt x="3592" y="736"/>
                    <a:pt x="3892" y="647"/>
                    <a:pt x="4206" y="575"/>
                  </a:cubicBezTo>
                  <a:cubicBezTo>
                    <a:pt x="4366" y="539"/>
                    <a:pt x="4565" y="482"/>
                    <a:pt x="4750" y="482"/>
                  </a:cubicBezTo>
                  <a:close/>
                  <a:moveTo>
                    <a:pt x="9238" y="8627"/>
                  </a:moveTo>
                  <a:cubicBezTo>
                    <a:pt x="9249" y="8627"/>
                    <a:pt x="9259" y="8627"/>
                    <a:pt x="9270" y="8627"/>
                  </a:cubicBezTo>
                  <a:cubicBezTo>
                    <a:pt x="9460" y="8633"/>
                    <a:pt x="9630" y="8734"/>
                    <a:pt x="9762" y="8864"/>
                  </a:cubicBezTo>
                  <a:cubicBezTo>
                    <a:pt x="9932" y="9037"/>
                    <a:pt x="10028" y="9276"/>
                    <a:pt x="10105" y="9506"/>
                  </a:cubicBezTo>
                  <a:cubicBezTo>
                    <a:pt x="10137" y="9610"/>
                    <a:pt x="10042" y="9711"/>
                    <a:pt x="9950" y="9734"/>
                  </a:cubicBezTo>
                  <a:cubicBezTo>
                    <a:pt x="9937" y="9737"/>
                    <a:pt x="9924" y="9738"/>
                    <a:pt x="9911" y="9738"/>
                  </a:cubicBezTo>
                  <a:cubicBezTo>
                    <a:pt x="9818" y="9738"/>
                    <a:pt x="9747" y="9665"/>
                    <a:pt x="9722" y="9578"/>
                  </a:cubicBezTo>
                  <a:cubicBezTo>
                    <a:pt x="9719" y="9570"/>
                    <a:pt x="9719" y="9564"/>
                    <a:pt x="9716" y="9555"/>
                  </a:cubicBezTo>
                  <a:lnTo>
                    <a:pt x="9716" y="9552"/>
                  </a:lnTo>
                  <a:cubicBezTo>
                    <a:pt x="9711" y="9538"/>
                    <a:pt x="9705" y="9527"/>
                    <a:pt x="9702" y="9512"/>
                  </a:cubicBezTo>
                  <a:cubicBezTo>
                    <a:pt x="9690" y="9483"/>
                    <a:pt x="9679" y="9452"/>
                    <a:pt x="9664" y="9423"/>
                  </a:cubicBezTo>
                  <a:cubicBezTo>
                    <a:pt x="9644" y="9374"/>
                    <a:pt x="9618" y="9322"/>
                    <a:pt x="9589" y="9276"/>
                  </a:cubicBezTo>
                  <a:cubicBezTo>
                    <a:pt x="9587" y="9266"/>
                    <a:pt x="9578" y="9260"/>
                    <a:pt x="9574" y="9252"/>
                  </a:cubicBezTo>
                  <a:lnTo>
                    <a:pt x="9574" y="9252"/>
                  </a:lnTo>
                  <a:cubicBezTo>
                    <a:pt x="9574" y="9252"/>
                    <a:pt x="9575" y="9252"/>
                    <a:pt x="9575" y="9253"/>
                  </a:cubicBezTo>
                  <a:lnTo>
                    <a:pt x="9572" y="9247"/>
                  </a:lnTo>
                  <a:lnTo>
                    <a:pt x="9572" y="9247"/>
                  </a:lnTo>
                  <a:cubicBezTo>
                    <a:pt x="9573" y="9249"/>
                    <a:pt x="9573" y="9250"/>
                    <a:pt x="9574" y="9252"/>
                  </a:cubicBezTo>
                  <a:lnTo>
                    <a:pt x="9574" y="9252"/>
                  </a:lnTo>
                  <a:cubicBezTo>
                    <a:pt x="9571" y="9249"/>
                    <a:pt x="9566" y="9246"/>
                    <a:pt x="9566" y="9238"/>
                  </a:cubicBezTo>
                  <a:lnTo>
                    <a:pt x="9564" y="9235"/>
                  </a:lnTo>
                  <a:lnTo>
                    <a:pt x="9520" y="9181"/>
                  </a:lnTo>
                  <a:cubicBezTo>
                    <a:pt x="9506" y="9166"/>
                    <a:pt x="9491" y="9149"/>
                    <a:pt x="9480" y="9135"/>
                  </a:cubicBezTo>
                  <a:cubicBezTo>
                    <a:pt x="9474" y="9129"/>
                    <a:pt x="9466" y="9120"/>
                    <a:pt x="9457" y="9114"/>
                  </a:cubicBezTo>
                  <a:cubicBezTo>
                    <a:pt x="9445" y="9109"/>
                    <a:pt x="9437" y="9106"/>
                    <a:pt x="9437" y="9103"/>
                  </a:cubicBezTo>
                  <a:cubicBezTo>
                    <a:pt x="9417" y="9086"/>
                    <a:pt x="9391" y="9065"/>
                    <a:pt x="9370" y="9051"/>
                  </a:cubicBezTo>
                  <a:lnTo>
                    <a:pt x="9365" y="9048"/>
                  </a:lnTo>
                  <a:lnTo>
                    <a:pt x="9362" y="9048"/>
                  </a:lnTo>
                  <a:cubicBezTo>
                    <a:pt x="9350" y="9045"/>
                    <a:pt x="9342" y="9037"/>
                    <a:pt x="9327" y="9034"/>
                  </a:cubicBezTo>
                  <a:lnTo>
                    <a:pt x="9284" y="9022"/>
                  </a:lnTo>
                  <a:lnTo>
                    <a:pt x="9278" y="9022"/>
                  </a:lnTo>
                  <a:cubicBezTo>
                    <a:pt x="9264" y="9022"/>
                    <a:pt x="9249" y="9019"/>
                    <a:pt x="9235" y="9019"/>
                  </a:cubicBezTo>
                  <a:lnTo>
                    <a:pt x="9229" y="9019"/>
                  </a:lnTo>
                  <a:cubicBezTo>
                    <a:pt x="9206" y="9022"/>
                    <a:pt x="9186" y="9025"/>
                    <a:pt x="9163" y="9034"/>
                  </a:cubicBezTo>
                  <a:lnTo>
                    <a:pt x="9120" y="9054"/>
                  </a:lnTo>
                  <a:lnTo>
                    <a:pt x="9117" y="9054"/>
                  </a:lnTo>
                  <a:cubicBezTo>
                    <a:pt x="9105" y="9063"/>
                    <a:pt x="9100" y="9071"/>
                    <a:pt x="9088" y="9077"/>
                  </a:cubicBezTo>
                  <a:cubicBezTo>
                    <a:pt x="9076" y="9083"/>
                    <a:pt x="9071" y="9094"/>
                    <a:pt x="9062" y="9103"/>
                  </a:cubicBezTo>
                  <a:cubicBezTo>
                    <a:pt x="9059" y="9106"/>
                    <a:pt x="9059" y="9109"/>
                    <a:pt x="9056" y="9109"/>
                  </a:cubicBezTo>
                  <a:cubicBezTo>
                    <a:pt x="9042" y="9126"/>
                    <a:pt x="9030" y="9146"/>
                    <a:pt x="9025" y="9163"/>
                  </a:cubicBezTo>
                  <a:cubicBezTo>
                    <a:pt x="9025" y="9163"/>
                    <a:pt x="9025" y="9166"/>
                    <a:pt x="9019" y="9169"/>
                  </a:cubicBezTo>
                  <a:cubicBezTo>
                    <a:pt x="9019" y="9175"/>
                    <a:pt x="9016" y="9175"/>
                    <a:pt x="9016" y="9178"/>
                  </a:cubicBezTo>
                  <a:lnTo>
                    <a:pt x="9016" y="9181"/>
                  </a:lnTo>
                  <a:cubicBezTo>
                    <a:pt x="9013" y="9184"/>
                    <a:pt x="9010" y="9192"/>
                    <a:pt x="9010" y="9195"/>
                  </a:cubicBezTo>
                  <a:cubicBezTo>
                    <a:pt x="9004" y="9210"/>
                    <a:pt x="8999" y="9227"/>
                    <a:pt x="8996" y="9241"/>
                  </a:cubicBezTo>
                  <a:lnTo>
                    <a:pt x="8984" y="9284"/>
                  </a:lnTo>
                  <a:cubicBezTo>
                    <a:pt x="8981" y="9293"/>
                    <a:pt x="8981" y="9299"/>
                    <a:pt x="8981" y="9307"/>
                  </a:cubicBezTo>
                  <a:cubicBezTo>
                    <a:pt x="8973" y="9348"/>
                    <a:pt x="8973" y="9382"/>
                    <a:pt x="8973" y="9423"/>
                  </a:cubicBezTo>
                  <a:lnTo>
                    <a:pt x="8973" y="9452"/>
                  </a:lnTo>
                  <a:cubicBezTo>
                    <a:pt x="8976" y="9469"/>
                    <a:pt x="8976" y="9492"/>
                    <a:pt x="8981" y="9512"/>
                  </a:cubicBezTo>
                  <a:cubicBezTo>
                    <a:pt x="8987" y="9558"/>
                    <a:pt x="8996" y="9607"/>
                    <a:pt x="9004" y="9650"/>
                  </a:cubicBezTo>
                  <a:cubicBezTo>
                    <a:pt x="9010" y="9659"/>
                    <a:pt x="9030" y="9711"/>
                    <a:pt x="9027" y="9723"/>
                  </a:cubicBezTo>
                  <a:cubicBezTo>
                    <a:pt x="9033" y="9731"/>
                    <a:pt x="9039" y="9746"/>
                    <a:pt x="9042" y="9757"/>
                  </a:cubicBezTo>
                  <a:cubicBezTo>
                    <a:pt x="9062" y="9812"/>
                    <a:pt x="9085" y="9861"/>
                    <a:pt x="9114" y="9913"/>
                  </a:cubicBezTo>
                  <a:cubicBezTo>
                    <a:pt x="9160" y="10011"/>
                    <a:pt x="9117" y="10120"/>
                    <a:pt x="9025" y="10172"/>
                  </a:cubicBezTo>
                  <a:cubicBezTo>
                    <a:pt x="8998" y="10186"/>
                    <a:pt x="8970" y="10192"/>
                    <a:pt x="8942" y="10192"/>
                  </a:cubicBezTo>
                  <a:cubicBezTo>
                    <a:pt x="8869" y="10192"/>
                    <a:pt x="8798" y="10149"/>
                    <a:pt x="8765" y="10083"/>
                  </a:cubicBezTo>
                  <a:cubicBezTo>
                    <a:pt x="8644" y="9846"/>
                    <a:pt x="8566" y="9578"/>
                    <a:pt x="8592" y="9310"/>
                  </a:cubicBezTo>
                  <a:cubicBezTo>
                    <a:pt x="8610" y="9120"/>
                    <a:pt x="8682" y="8944"/>
                    <a:pt x="8814" y="8803"/>
                  </a:cubicBezTo>
                  <a:cubicBezTo>
                    <a:pt x="8922" y="8687"/>
                    <a:pt x="9081" y="8627"/>
                    <a:pt x="9238" y="8627"/>
                  </a:cubicBezTo>
                  <a:close/>
                  <a:moveTo>
                    <a:pt x="3087" y="10931"/>
                  </a:moveTo>
                  <a:cubicBezTo>
                    <a:pt x="3119" y="10931"/>
                    <a:pt x="3151" y="10933"/>
                    <a:pt x="3183" y="10939"/>
                  </a:cubicBezTo>
                  <a:cubicBezTo>
                    <a:pt x="3635" y="11017"/>
                    <a:pt x="3883" y="11455"/>
                    <a:pt x="3984" y="11870"/>
                  </a:cubicBezTo>
                  <a:cubicBezTo>
                    <a:pt x="4010" y="11973"/>
                    <a:pt x="3926" y="12074"/>
                    <a:pt x="3828" y="12097"/>
                  </a:cubicBezTo>
                  <a:cubicBezTo>
                    <a:pt x="3816" y="12100"/>
                    <a:pt x="3803" y="12101"/>
                    <a:pt x="3791" y="12101"/>
                  </a:cubicBezTo>
                  <a:cubicBezTo>
                    <a:pt x="3700" y="12101"/>
                    <a:pt x="3621" y="12028"/>
                    <a:pt x="3600" y="11942"/>
                  </a:cubicBezTo>
                  <a:cubicBezTo>
                    <a:pt x="3595" y="11910"/>
                    <a:pt x="3583" y="11873"/>
                    <a:pt x="3577" y="11841"/>
                  </a:cubicBezTo>
                  <a:cubicBezTo>
                    <a:pt x="3577" y="11838"/>
                    <a:pt x="3572" y="11829"/>
                    <a:pt x="3572" y="11824"/>
                  </a:cubicBezTo>
                  <a:lnTo>
                    <a:pt x="3569" y="11818"/>
                  </a:lnTo>
                  <a:lnTo>
                    <a:pt x="3569" y="11815"/>
                  </a:lnTo>
                  <a:lnTo>
                    <a:pt x="3569" y="11812"/>
                  </a:lnTo>
                  <a:lnTo>
                    <a:pt x="3566" y="11803"/>
                  </a:lnTo>
                  <a:lnTo>
                    <a:pt x="3566" y="11798"/>
                  </a:lnTo>
                  <a:cubicBezTo>
                    <a:pt x="3566" y="11789"/>
                    <a:pt x="3563" y="11786"/>
                    <a:pt x="3563" y="11783"/>
                  </a:cubicBezTo>
                  <a:cubicBezTo>
                    <a:pt x="3543" y="11731"/>
                    <a:pt x="3520" y="11682"/>
                    <a:pt x="3494" y="11630"/>
                  </a:cubicBezTo>
                  <a:cubicBezTo>
                    <a:pt x="3482" y="11610"/>
                    <a:pt x="3471" y="11593"/>
                    <a:pt x="3456" y="11570"/>
                  </a:cubicBezTo>
                  <a:lnTo>
                    <a:pt x="3453" y="11567"/>
                  </a:lnTo>
                  <a:cubicBezTo>
                    <a:pt x="3451" y="11564"/>
                    <a:pt x="3451" y="11558"/>
                    <a:pt x="3448" y="11556"/>
                  </a:cubicBezTo>
                  <a:cubicBezTo>
                    <a:pt x="3442" y="11553"/>
                    <a:pt x="3439" y="11544"/>
                    <a:pt x="3436" y="11541"/>
                  </a:cubicBezTo>
                  <a:cubicBezTo>
                    <a:pt x="3410" y="11507"/>
                    <a:pt x="3381" y="11472"/>
                    <a:pt x="3350" y="11440"/>
                  </a:cubicBezTo>
                  <a:lnTo>
                    <a:pt x="3327" y="11420"/>
                  </a:lnTo>
                  <a:cubicBezTo>
                    <a:pt x="3318" y="11409"/>
                    <a:pt x="3304" y="11400"/>
                    <a:pt x="3292" y="11391"/>
                  </a:cubicBezTo>
                  <a:cubicBezTo>
                    <a:pt x="3278" y="11383"/>
                    <a:pt x="3266" y="11371"/>
                    <a:pt x="3252" y="11365"/>
                  </a:cubicBezTo>
                  <a:cubicBezTo>
                    <a:pt x="3249" y="11365"/>
                    <a:pt x="3246" y="11362"/>
                    <a:pt x="3240" y="11357"/>
                  </a:cubicBezTo>
                  <a:lnTo>
                    <a:pt x="3234" y="11357"/>
                  </a:lnTo>
                  <a:cubicBezTo>
                    <a:pt x="3220" y="11354"/>
                    <a:pt x="3217" y="11351"/>
                    <a:pt x="3217" y="11351"/>
                  </a:cubicBezTo>
                  <a:cubicBezTo>
                    <a:pt x="3194" y="11342"/>
                    <a:pt x="3177" y="11337"/>
                    <a:pt x="3159" y="11328"/>
                  </a:cubicBezTo>
                  <a:lnTo>
                    <a:pt x="3151" y="11328"/>
                  </a:lnTo>
                  <a:cubicBezTo>
                    <a:pt x="3139" y="11328"/>
                    <a:pt x="3125" y="11325"/>
                    <a:pt x="3116" y="11325"/>
                  </a:cubicBezTo>
                  <a:lnTo>
                    <a:pt x="3064" y="11325"/>
                  </a:lnTo>
                  <a:cubicBezTo>
                    <a:pt x="3053" y="11328"/>
                    <a:pt x="3044" y="11328"/>
                    <a:pt x="3030" y="11334"/>
                  </a:cubicBezTo>
                  <a:cubicBezTo>
                    <a:pt x="3026" y="11334"/>
                    <a:pt x="3025" y="11335"/>
                    <a:pt x="3023" y="11335"/>
                  </a:cubicBezTo>
                  <a:cubicBezTo>
                    <a:pt x="3023" y="11335"/>
                    <a:pt x="3022" y="11335"/>
                    <a:pt x="3021" y="11334"/>
                  </a:cubicBezTo>
                  <a:cubicBezTo>
                    <a:pt x="3015" y="11339"/>
                    <a:pt x="3007" y="11339"/>
                    <a:pt x="3004" y="11342"/>
                  </a:cubicBezTo>
                  <a:cubicBezTo>
                    <a:pt x="2989" y="11351"/>
                    <a:pt x="2972" y="11357"/>
                    <a:pt x="2958" y="11365"/>
                  </a:cubicBezTo>
                  <a:lnTo>
                    <a:pt x="2958" y="11368"/>
                  </a:lnTo>
                  <a:cubicBezTo>
                    <a:pt x="2946" y="11377"/>
                    <a:pt x="2938" y="11383"/>
                    <a:pt x="2929" y="11391"/>
                  </a:cubicBezTo>
                  <a:cubicBezTo>
                    <a:pt x="2920" y="11394"/>
                    <a:pt x="2917" y="11406"/>
                    <a:pt x="2909" y="11411"/>
                  </a:cubicBezTo>
                  <a:cubicBezTo>
                    <a:pt x="2906" y="11414"/>
                    <a:pt x="2906" y="11420"/>
                    <a:pt x="2903" y="11420"/>
                  </a:cubicBezTo>
                  <a:cubicBezTo>
                    <a:pt x="2900" y="11420"/>
                    <a:pt x="2900" y="11423"/>
                    <a:pt x="2900" y="11423"/>
                  </a:cubicBezTo>
                  <a:lnTo>
                    <a:pt x="2889" y="11435"/>
                  </a:lnTo>
                  <a:lnTo>
                    <a:pt x="2866" y="11466"/>
                  </a:lnTo>
                  <a:cubicBezTo>
                    <a:pt x="2866" y="11469"/>
                    <a:pt x="2863" y="11469"/>
                    <a:pt x="2863" y="11478"/>
                  </a:cubicBezTo>
                  <a:cubicBezTo>
                    <a:pt x="2848" y="11507"/>
                    <a:pt x="2837" y="11535"/>
                    <a:pt x="2831" y="11567"/>
                  </a:cubicBezTo>
                  <a:cubicBezTo>
                    <a:pt x="2834" y="11567"/>
                    <a:pt x="2831" y="11573"/>
                    <a:pt x="2822" y="11587"/>
                  </a:cubicBezTo>
                  <a:cubicBezTo>
                    <a:pt x="2822" y="11602"/>
                    <a:pt x="2819" y="11622"/>
                    <a:pt x="2819" y="11636"/>
                  </a:cubicBezTo>
                  <a:cubicBezTo>
                    <a:pt x="2817" y="11656"/>
                    <a:pt x="2817" y="11679"/>
                    <a:pt x="2817" y="11700"/>
                  </a:cubicBezTo>
                  <a:lnTo>
                    <a:pt x="2817" y="11726"/>
                  </a:lnTo>
                  <a:lnTo>
                    <a:pt x="2817" y="11728"/>
                  </a:lnTo>
                  <a:lnTo>
                    <a:pt x="2817" y="11731"/>
                  </a:lnTo>
                  <a:lnTo>
                    <a:pt x="2817" y="11740"/>
                  </a:lnTo>
                  <a:cubicBezTo>
                    <a:pt x="2817" y="11743"/>
                    <a:pt x="2817" y="11746"/>
                    <a:pt x="2819" y="11746"/>
                  </a:cubicBezTo>
                  <a:lnTo>
                    <a:pt x="2819" y="11752"/>
                  </a:lnTo>
                  <a:cubicBezTo>
                    <a:pt x="2822" y="11783"/>
                    <a:pt x="2828" y="11815"/>
                    <a:pt x="2831" y="11852"/>
                  </a:cubicBezTo>
                  <a:cubicBezTo>
                    <a:pt x="2842" y="11901"/>
                    <a:pt x="2851" y="11953"/>
                    <a:pt x="2866" y="11999"/>
                  </a:cubicBezTo>
                  <a:lnTo>
                    <a:pt x="2866" y="12002"/>
                  </a:lnTo>
                  <a:cubicBezTo>
                    <a:pt x="2871" y="12017"/>
                    <a:pt x="2877" y="12028"/>
                    <a:pt x="2880" y="12043"/>
                  </a:cubicBezTo>
                  <a:cubicBezTo>
                    <a:pt x="2891" y="12071"/>
                    <a:pt x="2903" y="12097"/>
                    <a:pt x="2915" y="12126"/>
                  </a:cubicBezTo>
                  <a:cubicBezTo>
                    <a:pt x="2958" y="12227"/>
                    <a:pt x="2920" y="12334"/>
                    <a:pt x="2828" y="12386"/>
                  </a:cubicBezTo>
                  <a:cubicBezTo>
                    <a:pt x="2803" y="12398"/>
                    <a:pt x="2775" y="12404"/>
                    <a:pt x="2747" y="12404"/>
                  </a:cubicBezTo>
                  <a:cubicBezTo>
                    <a:pt x="2672" y="12404"/>
                    <a:pt x="2596" y="12362"/>
                    <a:pt x="2569" y="12293"/>
                  </a:cubicBezTo>
                  <a:cubicBezTo>
                    <a:pt x="2468" y="12060"/>
                    <a:pt x="2396" y="11789"/>
                    <a:pt x="2442" y="11530"/>
                  </a:cubicBezTo>
                  <a:cubicBezTo>
                    <a:pt x="2474" y="11354"/>
                    <a:pt x="2554" y="11178"/>
                    <a:pt x="2701" y="11066"/>
                  </a:cubicBezTo>
                  <a:cubicBezTo>
                    <a:pt x="2816" y="10981"/>
                    <a:pt x="2949" y="10931"/>
                    <a:pt x="3087" y="10931"/>
                  </a:cubicBezTo>
                  <a:close/>
                  <a:moveTo>
                    <a:pt x="7477" y="10654"/>
                  </a:moveTo>
                  <a:cubicBezTo>
                    <a:pt x="7656" y="10654"/>
                    <a:pt x="7833" y="10736"/>
                    <a:pt x="7967" y="10893"/>
                  </a:cubicBezTo>
                  <a:cubicBezTo>
                    <a:pt x="8376" y="11368"/>
                    <a:pt x="8298" y="12135"/>
                    <a:pt x="7906" y="12593"/>
                  </a:cubicBezTo>
                  <a:cubicBezTo>
                    <a:pt x="7616" y="12932"/>
                    <a:pt x="7183" y="13112"/>
                    <a:pt x="6748" y="13112"/>
                  </a:cubicBezTo>
                  <a:cubicBezTo>
                    <a:pt x="6534" y="13112"/>
                    <a:pt x="6320" y="13068"/>
                    <a:pt x="6122" y="12979"/>
                  </a:cubicBezTo>
                  <a:cubicBezTo>
                    <a:pt x="5615" y="12755"/>
                    <a:pt x="4923" y="12071"/>
                    <a:pt x="5338" y="11498"/>
                  </a:cubicBezTo>
                  <a:cubicBezTo>
                    <a:pt x="5441" y="11376"/>
                    <a:pt x="5560" y="11333"/>
                    <a:pt x="5685" y="11333"/>
                  </a:cubicBezTo>
                  <a:cubicBezTo>
                    <a:pt x="5838" y="11333"/>
                    <a:pt x="5999" y="11396"/>
                    <a:pt x="6151" y="11455"/>
                  </a:cubicBezTo>
                  <a:cubicBezTo>
                    <a:pt x="6221" y="11483"/>
                    <a:pt x="6295" y="11497"/>
                    <a:pt x="6367" y="11497"/>
                  </a:cubicBezTo>
                  <a:cubicBezTo>
                    <a:pt x="6472" y="11497"/>
                    <a:pt x="6573" y="11468"/>
                    <a:pt x="6658" y="11409"/>
                  </a:cubicBezTo>
                  <a:cubicBezTo>
                    <a:pt x="6785" y="11215"/>
                    <a:pt x="6866" y="10999"/>
                    <a:pt x="7030" y="10844"/>
                  </a:cubicBezTo>
                  <a:cubicBezTo>
                    <a:pt x="7163" y="10716"/>
                    <a:pt x="7321" y="10654"/>
                    <a:pt x="7477" y="10654"/>
                  </a:cubicBezTo>
                  <a:close/>
                  <a:moveTo>
                    <a:pt x="5110" y="0"/>
                  </a:moveTo>
                  <a:cubicBezTo>
                    <a:pt x="4722" y="0"/>
                    <a:pt x="4324" y="100"/>
                    <a:pt x="3961" y="200"/>
                  </a:cubicBezTo>
                  <a:cubicBezTo>
                    <a:pt x="3410" y="356"/>
                    <a:pt x="2874" y="572"/>
                    <a:pt x="2352" y="808"/>
                  </a:cubicBezTo>
                  <a:cubicBezTo>
                    <a:pt x="2131" y="909"/>
                    <a:pt x="1914" y="1019"/>
                    <a:pt x="1698" y="1134"/>
                  </a:cubicBezTo>
                  <a:cubicBezTo>
                    <a:pt x="1560" y="1209"/>
                    <a:pt x="1358" y="1324"/>
                    <a:pt x="1263" y="1390"/>
                  </a:cubicBezTo>
                  <a:cubicBezTo>
                    <a:pt x="998" y="1569"/>
                    <a:pt x="583" y="1851"/>
                    <a:pt x="609" y="2217"/>
                  </a:cubicBezTo>
                  <a:cubicBezTo>
                    <a:pt x="628" y="2491"/>
                    <a:pt x="902" y="2789"/>
                    <a:pt x="1187" y="2789"/>
                  </a:cubicBezTo>
                  <a:cubicBezTo>
                    <a:pt x="1196" y="2789"/>
                    <a:pt x="1205" y="2789"/>
                    <a:pt x="1214" y="2788"/>
                  </a:cubicBezTo>
                  <a:lnTo>
                    <a:pt x="1231" y="2788"/>
                  </a:lnTo>
                  <a:cubicBezTo>
                    <a:pt x="1247" y="2784"/>
                    <a:pt x="1263" y="2782"/>
                    <a:pt x="1278" y="2782"/>
                  </a:cubicBezTo>
                  <a:cubicBezTo>
                    <a:pt x="1339" y="2782"/>
                    <a:pt x="1397" y="2814"/>
                    <a:pt x="1424" y="2892"/>
                  </a:cubicBezTo>
                  <a:cubicBezTo>
                    <a:pt x="1554" y="3229"/>
                    <a:pt x="1681" y="3575"/>
                    <a:pt x="1796" y="3918"/>
                  </a:cubicBezTo>
                  <a:cubicBezTo>
                    <a:pt x="2188" y="5079"/>
                    <a:pt x="2439" y="6276"/>
                    <a:pt x="2194" y="7492"/>
                  </a:cubicBezTo>
                  <a:cubicBezTo>
                    <a:pt x="2056" y="8166"/>
                    <a:pt x="1793" y="8803"/>
                    <a:pt x="1482" y="9417"/>
                  </a:cubicBezTo>
                  <a:cubicBezTo>
                    <a:pt x="1105" y="10166"/>
                    <a:pt x="813" y="10976"/>
                    <a:pt x="586" y="11783"/>
                  </a:cubicBezTo>
                  <a:cubicBezTo>
                    <a:pt x="367" y="12564"/>
                    <a:pt x="226" y="13366"/>
                    <a:pt x="156" y="14175"/>
                  </a:cubicBezTo>
                  <a:cubicBezTo>
                    <a:pt x="99" y="14867"/>
                    <a:pt x="1" y="15671"/>
                    <a:pt x="398" y="16285"/>
                  </a:cubicBezTo>
                  <a:cubicBezTo>
                    <a:pt x="719" y="16782"/>
                    <a:pt x="1305" y="16954"/>
                    <a:pt x="1869" y="16954"/>
                  </a:cubicBezTo>
                  <a:cubicBezTo>
                    <a:pt x="1873" y="16954"/>
                    <a:pt x="1878" y="16954"/>
                    <a:pt x="1883" y="16954"/>
                  </a:cubicBezTo>
                  <a:cubicBezTo>
                    <a:pt x="2301" y="16954"/>
                    <a:pt x="2719" y="16856"/>
                    <a:pt x="3128" y="16784"/>
                  </a:cubicBezTo>
                  <a:cubicBezTo>
                    <a:pt x="3612" y="16697"/>
                    <a:pt x="4093" y="16599"/>
                    <a:pt x="4577" y="16493"/>
                  </a:cubicBezTo>
                  <a:cubicBezTo>
                    <a:pt x="6477" y="16066"/>
                    <a:pt x="8342" y="15475"/>
                    <a:pt x="10114" y="14657"/>
                  </a:cubicBezTo>
                  <a:cubicBezTo>
                    <a:pt x="11005" y="14250"/>
                    <a:pt x="11869" y="13783"/>
                    <a:pt x="12693" y="13259"/>
                  </a:cubicBezTo>
                  <a:cubicBezTo>
                    <a:pt x="13241" y="12910"/>
                    <a:pt x="13921" y="12544"/>
                    <a:pt x="14207" y="11919"/>
                  </a:cubicBezTo>
                  <a:cubicBezTo>
                    <a:pt x="14429" y="11426"/>
                    <a:pt x="14287" y="10907"/>
                    <a:pt x="14028" y="10463"/>
                  </a:cubicBezTo>
                  <a:cubicBezTo>
                    <a:pt x="13682" y="9878"/>
                    <a:pt x="13149" y="9377"/>
                    <a:pt x="12642" y="8930"/>
                  </a:cubicBezTo>
                  <a:cubicBezTo>
                    <a:pt x="11777" y="8166"/>
                    <a:pt x="10786" y="7578"/>
                    <a:pt x="9803" y="6987"/>
                  </a:cubicBezTo>
                  <a:cubicBezTo>
                    <a:pt x="8915" y="6454"/>
                    <a:pt x="8059" y="5875"/>
                    <a:pt x="7382" y="5082"/>
                  </a:cubicBezTo>
                  <a:cubicBezTo>
                    <a:pt x="6459" y="4004"/>
                    <a:pt x="5929" y="2664"/>
                    <a:pt x="5560" y="1310"/>
                  </a:cubicBezTo>
                  <a:cubicBezTo>
                    <a:pt x="5537" y="1223"/>
                    <a:pt x="5572" y="1160"/>
                    <a:pt x="5629" y="1122"/>
                  </a:cubicBezTo>
                  <a:cubicBezTo>
                    <a:pt x="5802" y="952"/>
                    <a:pt x="6062" y="693"/>
                    <a:pt x="5993" y="428"/>
                  </a:cubicBezTo>
                  <a:cubicBezTo>
                    <a:pt x="5935" y="188"/>
                    <a:pt x="5670" y="70"/>
                    <a:pt x="5454" y="30"/>
                  </a:cubicBezTo>
                  <a:cubicBezTo>
                    <a:pt x="5341" y="9"/>
                    <a:pt x="5226" y="0"/>
                    <a:pt x="511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487;p43"/>
            <p:cNvSpPr/>
            <p:nvPr/>
          </p:nvSpPr>
          <p:spPr>
            <a:xfrm>
              <a:off x="3031200" y="3589850"/>
              <a:ext cx="346675" cy="234025"/>
            </a:xfrm>
            <a:custGeom>
              <a:avLst/>
              <a:gdLst/>
              <a:ahLst/>
              <a:cxnLst/>
              <a:rect l="l" t="t" r="r" b="b"/>
              <a:pathLst>
                <a:path w="13867" h="9361" extrusionOk="0">
                  <a:moveTo>
                    <a:pt x="8318" y="0"/>
                  </a:moveTo>
                  <a:cubicBezTo>
                    <a:pt x="7604" y="0"/>
                    <a:pt x="6461" y="521"/>
                    <a:pt x="4993" y="1117"/>
                  </a:cubicBezTo>
                  <a:cubicBezTo>
                    <a:pt x="3183" y="1852"/>
                    <a:pt x="1719" y="2039"/>
                    <a:pt x="1719" y="2039"/>
                  </a:cubicBezTo>
                  <a:cubicBezTo>
                    <a:pt x="1145" y="2140"/>
                    <a:pt x="995" y="3981"/>
                    <a:pt x="733" y="4575"/>
                  </a:cubicBezTo>
                  <a:cubicBezTo>
                    <a:pt x="465" y="5169"/>
                    <a:pt x="1" y="7976"/>
                    <a:pt x="594" y="8921"/>
                  </a:cubicBezTo>
                  <a:cubicBezTo>
                    <a:pt x="797" y="9243"/>
                    <a:pt x="1271" y="9361"/>
                    <a:pt x="1868" y="9361"/>
                  </a:cubicBezTo>
                  <a:cubicBezTo>
                    <a:pt x="3013" y="9361"/>
                    <a:pt x="4612" y="8929"/>
                    <a:pt x="5624" y="8685"/>
                  </a:cubicBezTo>
                  <a:cubicBezTo>
                    <a:pt x="7163" y="8316"/>
                    <a:pt x="11155" y="6647"/>
                    <a:pt x="12509" y="5322"/>
                  </a:cubicBezTo>
                  <a:cubicBezTo>
                    <a:pt x="13867" y="3996"/>
                    <a:pt x="12322" y="2832"/>
                    <a:pt x="11607" y="2223"/>
                  </a:cubicBezTo>
                  <a:cubicBezTo>
                    <a:pt x="10895" y="1615"/>
                    <a:pt x="9368" y="419"/>
                    <a:pt x="8745" y="91"/>
                  </a:cubicBezTo>
                  <a:cubicBezTo>
                    <a:pt x="8627" y="29"/>
                    <a:pt x="8484" y="0"/>
                    <a:pt x="83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488;p43"/>
            <p:cNvSpPr/>
            <p:nvPr/>
          </p:nvSpPr>
          <p:spPr>
            <a:xfrm>
              <a:off x="3012825" y="3404150"/>
              <a:ext cx="375725" cy="442950"/>
            </a:xfrm>
            <a:custGeom>
              <a:avLst/>
              <a:gdLst/>
              <a:ahLst/>
              <a:cxnLst/>
              <a:rect l="l" t="t" r="r" b="b"/>
              <a:pathLst>
                <a:path w="15029" h="17718" extrusionOk="0">
                  <a:moveTo>
                    <a:pt x="5400" y="390"/>
                  </a:moveTo>
                  <a:cubicBezTo>
                    <a:pt x="5517" y="390"/>
                    <a:pt x="5634" y="399"/>
                    <a:pt x="5748" y="420"/>
                  </a:cubicBezTo>
                  <a:cubicBezTo>
                    <a:pt x="5967" y="460"/>
                    <a:pt x="6229" y="578"/>
                    <a:pt x="6287" y="818"/>
                  </a:cubicBezTo>
                  <a:cubicBezTo>
                    <a:pt x="6353" y="1083"/>
                    <a:pt x="6096" y="1342"/>
                    <a:pt x="5924" y="1512"/>
                  </a:cubicBezTo>
                  <a:cubicBezTo>
                    <a:pt x="5866" y="1550"/>
                    <a:pt x="5828" y="1613"/>
                    <a:pt x="5854" y="1700"/>
                  </a:cubicBezTo>
                  <a:cubicBezTo>
                    <a:pt x="6223" y="3054"/>
                    <a:pt x="6751" y="4394"/>
                    <a:pt x="7673" y="5472"/>
                  </a:cubicBezTo>
                  <a:cubicBezTo>
                    <a:pt x="8350" y="6262"/>
                    <a:pt x="9212" y="6844"/>
                    <a:pt x="10094" y="7377"/>
                  </a:cubicBezTo>
                  <a:cubicBezTo>
                    <a:pt x="11083" y="7968"/>
                    <a:pt x="12068" y="8556"/>
                    <a:pt x="12933" y="9320"/>
                  </a:cubicBezTo>
                  <a:cubicBezTo>
                    <a:pt x="13443" y="9770"/>
                    <a:pt x="13976" y="10268"/>
                    <a:pt x="14322" y="10853"/>
                  </a:cubicBezTo>
                  <a:cubicBezTo>
                    <a:pt x="14584" y="11297"/>
                    <a:pt x="14726" y="11816"/>
                    <a:pt x="14501" y="12309"/>
                  </a:cubicBezTo>
                  <a:cubicBezTo>
                    <a:pt x="14221" y="12934"/>
                    <a:pt x="13538" y="13300"/>
                    <a:pt x="12988" y="13649"/>
                  </a:cubicBezTo>
                  <a:cubicBezTo>
                    <a:pt x="12163" y="14176"/>
                    <a:pt x="11299" y="14640"/>
                    <a:pt x="10408" y="15047"/>
                  </a:cubicBezTo>
                  <a:cubicBezTo>
                    <a:pt x="8636" y="15862"/>
                    <a:pt x="6774" y="16456"/>
                    <a:pt x="4872" y="16883"/>
                  </a:cubicBezTo>
                  <a:cubicBezTo>
                    <a:pt x="4393" y="16989"/>
                    <a:pt x="3909" y="17087"/>
                    <a:pt x="3422" y="17174"/>
                  </a:cubicBezTo>
                  <a:cubicBezTo>
                    <a:pt x="3013" y="17249"/>
                    <a:pt x="2595" y="17344"/>
                    <a:pt x="2177" y="17344"/>
                  </a:cubicBezTo>
                  <a:cubicBezTo>
                    <a:pt x="2172" y="17344"/>
                    <a:pt x="2167" y="17344"/>
                    <a:pt x="2163" y="17344"/>
                  </a:cubicBezTo>
                  <a:cubicBezTo>
                    <a:pt x="1596" y="17344"/>
                    <a:pt x="1013" y="17172"/>
                    <a:pt x="693" y="16675"/>
                  </a:cubicBezTo>
                  <a:cubicBezTo>
                    <a:pt x="295" y="16061"/>
                    <a:pt x="393" y="15257"/>
                    <a:pt x="450" y="14565"/>
                  </a:cubicBezTo>
                  <a:cubicBezTo>
                    <a:pt x="520" y="13756"/>
                    <a:pt x="658" y="12954"/>
                    <a:pt x="880" y="12173"/>
                  </a:cubicBezTo>
                  <a:cubicBezTo>
                    <a:pt x="1108" y="11366"/>
                    <a:pt x="1396" y="10559"/>
                    <a:pt x="1776" y="9807"/>
                  </a:cubicBezTo>
                  <a:cubicBezTo>
                    <a:pt x="2087" y="9193"/>
                    <a:pt x="2347" y="8556"/>
                    <a:pt x="2485" y="7882"/>
                  </a:cubicBezTo>
                  <a:cubicBezTo>
                    <a:pt x="2736" y="6666"/>
                    <a:pt x="2482" y="5469"/>
                    <a:pt x="2090" y="4308"/>
                  </a:cubicBezTo>
                  <a:cubicBezTo>
                    <a:pt x="1975" y="3962"/>
                    <a:pt x="1848" y="3619"/>
                    <a:pt x="1719" y="3282"/>
                  </a:cubicBezTo>
                  <a:cubicBezTo>
                    <a:pt x="1691" y="3204"/>
                    <a:pt x="1633" y="3172"/>
                    <a:pt x="1573" y="3172"/>
                  </a:cubicBezTo>
                  <a:cubicBezTo>
                    <a:pt x="1557" y="3172"/>
                    <a:pt x="1541" y="3174"/>
                    <a:pt x="1525" y="3178"/>
                  </a:cubicBezTo>
                  <a:lnTo>
                    <a:pt x="1505" y="3178"/>
                  </a:lnTo>
                  <a:cubicBezTo>
                    <a:pt x="1496" y="3179"/>
                    <a:pt x="1487" y="3179"/>
                    <a:pt x="1478" y="3179"/>
                  </a:cubicBezTo>
                  <a:cubicBezTo>
                    <a:pt x="1196" y="3179"/>
                    <a:pt x="920" y="2884"/>
                    <a:pt x="900" y="2607"/>
                  </a:cubicBezTo>
                  <a:cubicBezTo>
                    <a:pt x="877" y="2241"/>
                    <a:pt x="1289" y="1959"/>
                    <a:pt x="1557" y="1780"/>
                  </a:cubicBezTo>
                  <a:cubicBezTo>
                    <a:pt x="1649" y="1717"/>
                    <a:pt x="1851" y="1599"/>
                    <a:pt x="1992" y="1524"/>
                  </a:cubicBezTo>
                  <a:cubicBezTo>
                    <a:pt x="2209" y="1409"/>
                    <a:pt x="2425" y="1299"/>
                    <a:pt x="2644" y="1198"/>
                  </a:cubicBezTo>
                  <a:cubicBezTo>
                    <a:pt x="3168" y="959"/>
                    <a:pt x="3704" y="746"/>
                    <a:pt x="4255" y="590"/>
                  </a:cubicBezTo>
                  <a:cubicBezTo>
                    <a:pt x="4617" y="488"/>
                    <a:pt x="5014" y="390"/>
                    <a:pt x="5400" y="390"/>
                  </a:cubicBezTo>
                  <a:close/>
                  <a:moveTo>
                    <a:pt x="5429" y="1"/>
                  </a:moveTo>
                  <a:cubicBezTo>
                    <a:pt x="5116" y="1"/>
                    <a:pt x="4796" y="61"/>
                    <a:pt x="4511" y="126"/>
                  </a:cubicBezTo>
                  <a:cubicBezTo>
                    <a:pt x="3823" y="285"/>
                    <a:pt x="3154" y="544"/>
                    <a:pt x="2508" y="835"/>
                  </a:cubicBezTo>
                  <a:cubicBezTo>
                    <a:pt x="2001" y="1066"/>
                    <a:pt x="1482" y="1316"/>
                    <a:pt x="1044" y="1671"/>
                  </a:cubicBezTo>
                  <a:cubicBezTo>
                    <a:pt x="678" y="1965"/>
                    <a:pt x="390" y="2394"/>
                    <a:pt x="566" y="2878"/>
                  </a:cubicBezTo>
                  <a:cubicBezTo>
                    <a:pt x="698" y="3239"/>
                    <a:pt x="1027" y="3507"/>
                    <a:pt x="1402" y="3547"/>
                  </a:cubicBezTo>
                  <a:cubicBezTo>
                    <a:pt x="1851" y="4737"/>
                    <a:pt x="2295" y="5991"/>
                    <a:pt x="2177" y="7277"/>
                  </a:cubicBezTo>
                  <a:cubicBezTo>
                    <a:pt x="2116" y="7931"/>
                    <a:pt x="1915" y="8565"/>
                    <a:pt x="1647" y="9167"/>
                  </a:cubicBezTo>
                  <a:cubicBezTo>
                    <a:pt x="1482" y="9539"/>
                    <a:pt x="1286" y="9891"/>
                    <a:pt x="1131" y="10265"/>
                  </a:cubicBezTo>
                  <a:cubicBezTo>
                    <a:pt x="963" y="10675"/>
                    <a:pt x="805" y="11087"/>
                    <a:pt x="667" y="11510"/>
                  </a:cubicBezTo>
                  <a:cubicBezTo>
                    <a:pt x="410" y="12294"/>
                    <a:pt x="229" y="13104"/>
                    <a:pt x="122" y="13926"/>
                  </a:cubicBezTo>
                  <a:cubicBezTo>
                    <a:pt x="64" y="14364"/>
                    <a:pt x="41" y="14799"/>
                    <a:pt x="18" y="15237"/>
                  </a:cubicBezTo>
                  <a:cubicBezTo>
                    <a:pt x="1" y="15591"/>
                    <a:pt x="15" y="15955"/>
                    <a:pt x="113" y="16300"/>
                  </a:cubicBezTo>
                  <a:cubicBezTo>
                    <a:pt x="278" y="16885"/>
                    <a:pt x="664" y="17352"/>
                    <a:pt x="1237" y="17569"/>
                  </a:cubicBezTo>
                  <a:cubicBezTo>
                    <a:pt x="1523" y="17678"/>
                    <a:pt x="1817" y="17718"/>
                    <a:pt x="2113" y="17718"/>
                  </a:cubicBezTo>
                  <a:cubicBezTo>
                    <a:pt x="2550" y="17718"/>
                    <a:pt x="2993" y="17631"/>
                    <a:pt x="3422" y="17554"/>
                  </a:cubicBezTo>
                  <a:cubicBezTo>
                    <a:pt x="5402" y="17203"/>
                    <a:pt x="7350" y="16687"/>
                    <a:pt x="9224" y="15957"/>
                  </a:cubicBezTo>
                  <a:cubicBezTo>
                    <a:pt x="10146" y="15597"/>
                    <a:pt x="11051" y="15185"/>
                    <a:pt x="11921" y="14712"/>
                  </a:cubicBezTo>
                  <a:cubicBezTo>
                    <a:pt x="12365" y="14473"/>
                    <a:pt x="12797" y="14220"/>
                    <a:pt x="13218" y="13949"/>
                  </a:cubicBezTo>
                  <a:cubicBezTo>
                    <a:pt x="13558" y="13732"/>
                    <a:pt x="13907" y="13519"/>
                    <a:pt x="14213" y="13263"/>
                  </a:cubicBezTo>
                  <a:cubicBezTo>
                    <a:pt x="14639" y="12902"/>
                    <a:pt x="14979" y="12418"/>
                    <a:pt x="15002" y="11842"/>
                  </a:cubicBezTo>
                  <a:cubicBezTo>
                    <a:pt x="15028" y="11237"/>
                    <a:pt x="14714" y="10672"/>
                    <a:pt x="14342" y="10199"/>
                  </a:cubicBezTo>
                  <a:cubicBezTo>
                    <a:pt x="13535" y="9179"/>
                    <a:pt x="12454" y="8366"/>
                    <a:pt x="11359" y="7683"/>
                  </a:cubicBezTo>
                  <a:cubicBezTo>
                    <a:pt x="10460" y="7121"/>
                    <a:pt x="9509" y="6628"/>
                    <a:pt x="8693" y="5939"/>
                  </a:cubicBezTo>
                  <a:cubicBezTo>
                    <a:pt x="7725" y="5118"/>
                    <a:pt x="7068" y="4028"/>
                    <a:pt x="6627" y="2850"/>
                  </a:cubicBezTo>
                  <a:cubicBezTo>
                    <a:pt x="6486" y="2478"/>
                    <a:pt x="6370" y="2100"/>
                    <a:pt x="6261" y="1720"/>
                  </a:cubicBezTo>
                  <a:cubicBezTo>
                    <a:pt x="6460" y="1515"/>
                    <a:pt x="6644" y="1273"/>
                    <a:pt x="6679" y="991"/>
                  </a:cubicBezTo>
                  <a:cubicBezTo>
                    <a:pt x="6719" y="651"/>
                    <a:pt x="6512" y="345"/>
                    <a:pt x="6223" y="184"/>
                  </a:cubicBezTo>
                  <a:cubicBezTo>
                    <a:pt x="5985" y="49"/>
                    <a:pt x="5710" y="1"/>
                    <a:pt x="54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489;p43"/>
            <p:cNvSpPr/>
            <p:nvPr/>
          </p:nvSpPr>
          <p:spPr>
            <a:xfrm>
              <a:off x="3054400" y="3425900"/>
              <a:ext cx="99475" cy="51100"/>
            </a:xfrm>
            <a:custGeom>
              <a:avLst/>
              <a:gdLst/>
              <a:ahLst/>
              <a:cxnLst/>
              <a:rect l="l" t="t" r="r" b="b"/>
              <a:pathLst>
                <a:path w="3979" h="2044" extrusionOk="0">
                  <a:moveTo>
                    <a:pt x="3398" y="389"/>
                  </a:moveTo>
                  <a:cubicBezTo>
                    <a:pt x="3423" y="389"/>
                    <a:pt x="3447" y="392"/>
                    <a:pt x="3465" y="400"/>
                  </a:cubicBezTo>
                  <a:cubicBezTo>
                    <a:pt x="3673" y="484"/>
                    <a:pt x="3162" y="760"/>
                    <a:pt x="3111" y="789"/>
                  </a:cubicBezTo>
                  <a:cubicBezTo>
                    <a:pt x="2549" y="1121"/>
                    <a:pt x="1926" y="1331"/>
                    <a:pt x="1298" y="1495"/>
                  </a:cubicBezTo>
                  <a:cubicBezTo>
                    <a:pt x="1125" y="1544"/>
                    <a:pt x="949" y="1591"/>
                    <a:pt x="773" y="1625"/>
                  </a:cubicBezTo>
                  <a:cubicBezTo>
                    <a:pt x="708" y="1640"/>
                    <a:pt x="631" y="1658"/>
                    <a:pt x="557" y="1658"/>
                  </a:cubicBezTo>
                  <a:cubicBezTo>
                    <a:pt x="518" y="1658"/>
                    <a:pt x="480" y="1653"/>
                    <a:pt x="445" y="1640"/>
                  </a:cubicBezTo>
                  <a:cubicBezTo>
                    <a:pt x="401" y="1622"/>
                    <a:pt x="413" y="1625"/>
                    <a:pt x="410" y="1593"/>
                  </a:cubicBezTo>
                  <a:cubicBezTo>
                    <a:pt x="410" y="1591"/>
                    <a:pt x="415" y="1576"/>
                    <a:pt x="413" y="1576"/>
                  </a:cubicBezTo>
                  <a:lnTo>
                    <a:pt x="413" y="1576"/>
                  </a:lnTo>
                  <a:cubicBezTo>
                    <a:pt x="413" y="1576"/>
                    <a:pt x="413" y="1576"/>
                    <a:pt x="413" y="1576"/>
                  </a:cubicBezTo>
                  <a:lnTo>
                    <a:pt x="413" y="1576"/>
                  </a:lnTo>
                  <a:cubicBezTo>
                    <a:pt x="719" y="1299"/>
                    <a:pt x="1105" y="1106"/>
                    <a:pt x="1482" y="945"/>
                  </a:cubicBezTo>
                  <a:cubicBezTo>
                    <a:pt x="1929" y="752"/>
                    <a:pt x="2390" y="596"/>
                    <a:pt x="2866" y="487"/>
                  </a:cubicBezTo>
                  <a:cubicBezTo>
                    <a:pt x="2966" y="466"/>
                    <a:pt x="3070" y="443"/>
                    <a:pt x="3177" y="426"/>
                  </a:cubicBezTo>
                  <a:cubicBezTo>
                    <a:pt x="3233" y="415"/>
                    <a:pt x="3325" y="389"/>
                    <a:pt x="3398" y="389"/>
                  </a:cubicBezTo>
                  <a:close/>
                  <a:moveTo>
                    <a:pt x="3381" y="0"/>
                  </a:moveTo>
                  <a:cubicBezTo>
                    <a:pt x="3197" y="0"/>
                    <a:pt x="2998" y="59"/>
                    <a:pt x="2837" y="95"/>
                  </a:cubicBezTo>
                  <a:cubicBezTo>
                    <a:pt x="2523" y="164"/>
                    <a:pt x="2220" y="253"/>
                    <a:pt x="1917" y="363"/>
                  </a:cubicBezTo>
                  <a:cubicBezTo>
                    <a:pt x="1298" y="579"/>
                    <a:pt x="629" y="847"/>
                    <a:pt x="136" y="1299"/>
                  </a:cubicBezTo>
                  <a:cubicBezTo>
                    <a:pt x="113" y="1317"/>
                    <a:pt x="99" y="1343"/>
                    <a:pt x="87" y="1360"/>
                  </a:cubicBezTo>
                  <a:cubicBezTo>
                    <a:pt x="21" y="1464"/>
                    <a:pt x="1" y="1591"/>
                    <a:pt x="35" y="1712"/>
                  </a:cubicBezTo>
                  <a:cubicBezTo>
                    <a:pt x="93" y="1928"/>
                    <a:pt x="303" y="2037"/>
                    <a:pt x="517" y="2043"/>
                  </a:cubicBezTo>
                  <a:cubicBezTo>
                    <a:pt x="533" y="2044"/>
                    <a:pt x="549" y="2044"/>
                    <a:pt x="565" y="2044"/>
                  </a:cubicBezTo>
                  <a:cubicBezTo>
                    <a:pt x="930" y="2044"/>
                    <a:pt x="1322" y="1895"/>
                    <a:pt x="1664" y="1798"/>
                  </a:cubicBezTo>
                  <a:cubicBezTo>
                    <a:pt x="2070" y="1680"/>
                    <a:pt x="2474" y="1544"/>
                    <a:pt x="2860" y="1360"/>
                  </a:cubicBezTo>
                  <a:cubicBezTo>
                    <a:pt x="3041" y="1273"/>
                    <a:pt x="3223" y="1175"/>
                    <a:pt x="3393" y="1069"/>
                  </a:cubicBezTo>
                  <a:cubicBezTo>
                    <a:pt x="3531" y="977"/>
                    <a:pt x="3684" y="890"/>
                    <a:pt x="3788" y="758"/>
                  </a:cubicBezTo>
                  <a:cubicBezTo>
                    <a:pt x="3978" y="521"/>
                    <a:pt x="3926" y="204"/>
                    <a:pt x="3652" y="60"/>
                  </a:cubicBezTo>
                  <a:cubicBezTo>
                    <a:pt x="3571" y="16"/>
                    <a:pt x="3478" y="0"/>
                    <a:pt x="33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490;p43"/>
            <p:cNvSpPr/>
            <p:nvPr/>
          </p:nvSpPr>
          <p:spPr>
            <a:xfrm>
              <a:off x="3064425" y="3435600"/>
              <a:ext cx="81800" cy="31750"/>
            </a:xfrm>
            <a:custGeom>
              <a:avLst/>
              <a:gdLst/>
              <a:ahLst/>
              <a:cxnLst/>
              <a:rect l="l" t="t" r="r" b="b"/>
              <a:pathLst>
                <a:path w="3272" h="1270" extrusionOk="0">
                  <a:moveTo>
                    <a:pt x="12" y="1188"/>
                  </a:moveTo>
                  <a:cubicBezTo>
                    <a:pt x="12" y="1188"/>
                    <a:pt x="12" y="1188"/>
                    <a:pt x="12" y="1188"/>
                  </a:cubicBezTo>
                  <a:cubicBezTo>
                    <a:pt x="12" y="1188"/>
                    <a:pt x="12" y="1188"/>
                    <a:pt x="12" y="1188"/>
                  </a:cubicBezTo>
                  <a:close/>
                  <a:moveTo>
                    <a:pt x="2997" y="1"/>
                  </a:moveTo>
                  <a:cubicBezTo>
                    <a:pt x="2924" y="1"/>
                    <a:pt x="2832" y="27"/>
                    <a:pt x="2776" y="38"/>
                  </a:cubicBezTo>
                  <a:cubicBezTo>
                    <a:pt x="2669" y="55"/>
                    <a:pt x="2565" y="78"/>
                    <a:pt x="2465" y="99"/>
                  </a:cubicBezTo>
                  <a:cubicBezTo>
                    <a:pt x="1989" y="208"/>
                    <a:pt x="1528" y="364"/>
                    <a:pt x="1081" y="557"/>
                  </a:cubicBezTo>
                  <a:cubicBezTo>
                    <a:pt x="704" y="718"/>
                    <a:pt x="318" y="911"/>
                    <a:pt x="12" y="1188"/>
                  </a:cubicBezTo>
                  <a:lnTo>
                    <a:pt x="12" y="1188"/>
                  </a:lnTo>
                  <a:cubicBezTo>
                    <a:pt x="12" y="1188"/>
                    <a:pt x="12" y="1188"/>
                    <a:pt x="12" y="1188"/>
                  </a:cubicBezTo>
                  <a:lnTo>
                    <a:pt x="12" y="1188"/>
                  </a:lnTo>
                  <a:cubicBezTo>
                    <a:pt x="14" y="1188"/>
                    <a:pt x="9" y="1203"/>
                    <a:pt x="9" y="1205"/>
                  </a:cubicBezTo>
                  <a:cubicBezTo>
                    <a:pt x="12" y="1237"/>
                    <a:pt x="0" y="1234"/>
                    <a:pt x="44" y="1252"/>
                  </a:cubicBezTo>
                  <a:cubicBezTo>
                    <a:pt x="79" y="1265"/>
                    <a:pt x="117" y="1270"/>
                    <a:pt x="156" y="1270"/>
                  </a:cubicBezTo>
                  <a:cubicBezTo>
                    <a:pt x="230" y="1270"/>
                    <a:pt x="307" y="1252"/>
                    <a:pt x="372" y="1237"/>
                  </a:cubicBezTo>
                  <a:cubicBezTo>
                    <a:pt x="548" y="1203"/>
                    <a:pt x="724" y="1156"/>
                    <a:pt x="897" y="1107"/>
                  </a:cubicBezTo>
                  <a:cubicBezTo>
                    <a:pt x="1525" y="943"/>
                    <a:pt x="2148" y="733"/>
                    <a:pt x="2710" y="401"/>
                  </a:cubicBezTo>
                  <a:cubicBezTo>
                    <a:pt x="2761" y="372"/>
                    <a:pt x="3272" y="96"/>
                    <a:pt x="3064" y="12"/>
                  </a:cubicBezTo>
                  <a:cubicBezTo>
                    <a:pt x="3046" y="4"/>
                    <a:pt x="3022" y="1"/>
                    <a:pt x="29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491;p43"/>
            <p:cNvSpPr/>
            <p:nvPr/>
          </p:nvSpPr>
          <p:spPr>
            <a:xfrm>
              <a:off x="3092800" y="3280150"/>
              <a:ext cx="47525" cy="48350"/>
            </a:xfrm>
            <a:custGeom>
              <a:avLst/>
              <a:gdLst/>
              <a:ahLst/>
              <a:cxnLst/>
              <a:rect l="l" t="t" r="r" b="b"/>
              <a:pathLst>
                <a:path w="1901" h="1934" extrusionOk="0">
                  <a:moveTo>
                    <a:pt x="1001" y="362"/>
                  </a:moveTo>
                  <a:cubicBezTo>
                    <a:pt x="1015" y="362"/>
                    <a:pt x="1030" y="362"/>
                    <a:pt x="1047" y="365"/>
                  </a:cubicBezTo>
                  <a:cubicBezTo>
                    <a:pt x="1059" y="365"/>
                    <a:pt x="1073" y="368"/>
                    <a:pt x="1085" y="368"/>
                  </a:cubicBezTo>
                  <a:cubicBezTo>
                    <a:pt x="1087" y="368"/>
                    <a:pt x="1087" y="371"/>
                    <a:pt x="1087" y="371"/>
                  </a:cubicBezTo>
                  <a:cubicBezTo>
                    <a:pt x="1088" y="371"/>
                    <a:pt x="1088" y="370"/>
                    <a:pt x="1088" y="368"/>
                  </a:cubicBezTo>
                  <a:lnTo>
                    <a:pt x="1090" y="368"/>
                  </a:lnTo>
                  <a:cubicBezTo>
                    <a:pt x="1096" y="368"/>
                    <a:pt x="1099" y="368"/>
                    <a:pt x="1099" y="374"/>
                  </a:cubicBezTo>
                  <a:lnTo>
                    <a:pt x="1105" y="374"/>
                  </a:lnTo>
                  <a:cubicBezTo>
                    <a:pt x="1131" y="379"/>
                    <a:pt x="1160" y="391"/>
                    <a:pt x="1186" y="397"/>
                  </a:cubicBezTo>
                  <a:cubicBezTo>
                    <a:pt x="1188" y="397"/>
                    <a:pt x="1188" y="403"/>
                    <a:pt x="1191" y="403"/>
                  </a:cubicBezTo>
                  <a:cubicBezTo>
                    <a:pt x="1206" y="411"/>
                    <a:pt x="1220" y="417"/>
                    <a:pt x="1235" y="426"/>
                  </a:cubicBezTo>
                  <a:cubicBezTo>
                    <a:pt x="1246" y="434"/>
                    <a:pt x="1255" y="440"/>
                    <a:pt x="1263" y="446"/>
                  </a:cubicBezTo>
                  <a:cubicBezTo>
                    <a:pt x="1263" y="449"/>
                    <a:pt x="1272" y="452"/>
                    <a:pt x="1275" y="454"/>
                  </a:cubicBezTo>
                  <a:cubicBezTo>
                    <a:pt x="1298" y="469"/>
                    <a:pt x="1318" y="495"/>
                    <a:pt x="1333" y="518"/>
                  </a:cubicBezTo>
                  <a:cubicBezTo>
                    <a:pt x="1341" y="526"/>
                    <a:pt x="1350" y="538"/>
                    <a:pt x="1358" y="550"/>
                  </a:cubicBezTo>
                  <a:cubicBezTo>
                    <a:pt x="1358" y="550"/>
                    <a:pt x="1358" y="552"/>
                    <a:pt x="1361" y="552"/>
                  </a:cubicBezTo>
                  <a:lnTo>
                    <a:pt x="1364" y="555"/>
                  </a:lnTo>
                  <a:cubicBezTo>
                    <a:pt x="1376" y="581"/>
                    <a:pt x="1393" y="604"/>
                    <a:pt x="1405" y="627"/>
                  </a:cubicBezTo>
                  <a:cubicBezTo>
                    <a:pt x="1413" y="642"/>
                    <a:pt x="1416" y="656"/>
                    <a:pt x="1422" y="668"/>
                  </a:cubicBezTo>
                  <a:lnTo>
                    <a:pt x="1428" y="671"/>
                  </a:lnTo>
                  <a:cubicBezTo>
                    <a:pt x="1454" y="720"/>
                    <a:pt x="1454" y="769"/>
                    <a:pt x="1456" y="795"/>
                  </a:cubicBezTo>
                  <a:lnTo>
                    <a:pt x="1468" y="869"/>
                  </a:lnTo>
                  <a:cubicBezTo>
                    <a:pt x="1468" y="875"/>
                    <a:pt x="1468" y="884"/>
                    <a:pt x="1471" y="893"/>
                  </a:cubicBezTo>
                  <a:lnTo>
                    <a:pt x="1471" y="947"/>
                  </a:lnTo>
                  <a:cubicBezTo>
                    <a:pt x="1468" y="979"/>
                    <a:pt x="1462" y="1011"/>
                    <a:pt x="1456" y="1040"/>
                  </a:cubicBezTo>
                  <a:lnTo>
                    <a:pt x="1456" y="1045"/>
                  </a:lnTo>
                  <a:cubicBezTo>
                    <a:pt x="1456" y="1048"/>
                    <a:pt x="1456" y="1048"/>
                    <a:pt x="1456" y="1048"/>
                  </a:cubicBezTo>
                  <a:cubicBezTo>
                    <a:pt x="1455" y="1048"/>
                    <a:pt x="1454" y="1048"/>
                    <a:pt x="1451" y="1051"/>
                  </a:cubicBezTo>
                  <a:cubicBezTo>
                    <a:pt x="1448" y="1068"/>
                    <a:pt x="1442" y="1088"/>
                    <a:pt x="1436" y="1103"/>
                  </a:cubicBezTo>
                  <a:cubicBezTo>
                    <a:pt x="1428" y="1137"/>
                    <a:pt x="1416" y="1172"/>
                    <a:pt x="1402" y="1201"/>
                  </a:cubicBezTo>
                  <a:cubicBezTo>
                    <a:pt x="1393" y="1218"/>
                    <a:pt x="1387" y="1233"/>
                    <a:pt x="1379" y="1253"/>
                  </a:cubicBezTo>
                  <a:cubicBezTo>
                    <a:pt x="1376" y="1261"/>
                    <a:pt x="1370" y="1270"/>
                    <a:pt x="1364" y="1282"/>
                  </a:cubicBezTo>
                  <a:lnTo>
                    <a:pt x="1364" y="1284"/>
                  </a:lnTo>
                  <a:cubicBezTo>
                    <a:pt x="1347" y="1310"/>
                    <a:pt x="1330" y="1339"/>
                    <a:pt x="1312" y="1359"/>
                  </a:cubicBezTo>
                  <a:cubicBezTo>
                    <a:pt x="1307" y="1362"/>
                    <a:pt x="1301" y="1377"/>
                    <a:pt x="1289" y="1385"/>
                  </a:cubicBezTo>
                  <a:cubicBezTo>
                    <a:pt x="1275" y="1397"/>
                    <a:pt x="1260" y="1414"/>
                    <a:pt x="1243" y="1426"/>
                  </a:cubicBezTo>
                  <a:cubicBezTo>
                    <a:pt x="1232" y="1431"/>
                    <a:pt x="1226" y="1440"/>
                    <a:pt x="1214" y="1449"/>
                  </a:cubicBezTo>
                  <a:cubicBezTo>
                    <a:pt x="1211" y="1449"/>
                    <a:pt x="1197" y="1460"/>
                    <a:pt x="1188" y="1463"/>
                  </a:cubicBezTo>
                  <a:cubicBezTo>
                    <a:pt x="1157" y="1483"/>
                    <a:pt x="1128" y="1492"/>
                    <a:pt x="1096" y="1506"/>
                  </a:cubicBezTo>
                  <a:cubicBezTo>
                    <a:pt x="1088" y="1512"/>
                    <a:pt x="1079" y="1515"/>
                    <a:pt x="1070" y="1515"/>
                  </a:cubicBezTo>
                  <a:lnTo>
                    <a:pt x="1015" y="1527"/>
                  </a:lnTo>
                  <a:cubicBezTo>
                    <a:pt x="998" y="1529"/>
                    <a:pt x="981" y="1529"/>
                    <a:pt x="964" y="1532"/>
                  </a:cubicBezTo>
                  <a:lnTo>
                    <a:pt x="929" y="1532"/>
                  </a:lnTo>
                  <a:cubicBezTo>
                    <a:pt x="897" y="1532"/>
                    <a:pt x="868" y="1529"/>
                    <a:pt x="837" y="1521"/>
                  </a:cubicBezTo>
                  <a:cubicBezTo>
                    <a:pt x="828" y="1518"/>
                    <a:pt x="814" y="1518"/>
                    <a:pt x="808" y="1515"/>
                  </a:cubicBezTo>
                  <a:cubicBezTo>
                    <a:pt x="791" y="1512"/>
                    <a:pt x="768" y="1501"/>
                    <a:pt x="750" y="1492"/>
                  </a:cubicBezTo>
                  <a:cubicBezTo>
                    <a:pt x="747" y="1489"/>
                    <a:pt x="742" y="1489"/>
                    <a:pt x="739" y="1486"/>
                  </a:cubicBezTo>
                  <a:cubicBezTo>
                    <a:pt x="736" y="1486"/>
                    <a:pt x="736" y="1486"/>
                    <a:pt x="733" y="1483"/>
                  </a:cubicBezTo>
                  <a:cubicBezTo>
                    <a:pt x="713" y="1472"/>
                    <a:pt x="698" y="1463"/>
                    <a:pt x="684" y="1455"/>
                  </a:cubicBezTo>
                  <a:cubicBezTo>
                    <a:pt x="670" y="1446"/>
                    <a:pt x="661" y="1434"/>
                    <a:pt x="649" y="1426"/>
                  </a:cubicBezTo>
                  <a:cubicBezTo>
                    <a:pt x="647" y="1420"/>
                    <a:pt x="624" y="1403"/>
                    <a:pt x="621" y="1397"/>
                  </a:cubicBezTo>
                  <a:cubicBezTo>
                    <a:pt x="595" y="1371"/>
                    <a:pt x="575" y="1345"/>
                    <a:pt x="551" y="1316"/>
                  </a:cubicBezTo>
                  <a:lnTo>
                    <a:pt x="520" y="1273"/>
                  </a:lnTo>
                  <a:cubicBezTo>
                    <a:pt x="517" y="1267"/>
                    <a:pt x="508" y="1256"/>
                    <a:pt x="505" y="1247"/>
                  </a:cubicBezTo>
                  <a:cubicBezTo>
                    <a:pt x="482" y="1212"/>
                    <a:pt x="465" y="1181"/>
                    <a:pt x="451" y="1140"/>
                  </a:cubicBezTo>
                  <a:cubicBezTo>
                    <a:pt x="448" y="1126"/>
                    <a:pt x="439" y="1114"/>
                    <a:pt x="436" y="1100"/>
                  </a:cubicBezTo>
                  <a:cubicBezTo>
                    <a:pt x="436" y="1100"/>
                    <a:pt x="428" y="1074"/>
                    <a:pt x="425" y="1065"/>
                  </a:cubicBezTo>
                  <a:cubicBezTo>
                    <a:pt x="413" y="1025"/>
                    <a:pt x="410" y="982"/>
                    <a:pt x="404" y="942"/>
                  </a:cubicBezTo>
                  <a:lnTo>
                    <a:pt x="404" y="916"/>
                  </a:lnTo>
                  <a:cubicBezTo>
                    <a:pt x="404" y="898"/>
                    <a:pt x="404" y="878"/>
                    <a:pt x="407" y="858"/>
                  </a:cubicBezTo>
                  <a:cubicBezTo>
                    <a:pt x="407" y="841"/>
                    <a:pt x="410" y="823"/>
                    <a:pt x="413" y="809"/>
                  </a:cubicBezTo>
                  <a:cubicBezTo>
                    <a:pt x="413" y="806"/>
                    <a:pt x="422" y="780"/>
                    <a:pt x="425" y="769"/>
                  </a:cubicBezTo>
                  <a:cubicBezTo>
                    <a:pt x="428" y="748"/>
                    <a:pt x="436" y="728"/>
                    <a:pt x="448" y="711"/>
                  </a:cubicBezTo>
                  <a:cubicBezTo>
                    <a:pt x="451" y="705"/>
                    <a:pt x="453" y="694"/>
                    <a:pt x="456" y="685"/>
                  </a:cubicBezTo>
                  <a:lnTo>
                    <a:pt x="456" y="682"/>
                  </a:lnTo>
                  <a:cubicBezTo>
                    <a:pt x="514" y="587"/>
                    <a:pt x="540" y="552"/>
                    <a:pt x="615" y="489"/>
                  </a:cubicBezTo>
                  <a:cubicBezTo>
                    <a:pt x="678" y="452"/>
                    <a:pt x="742" y="420"/>
                    <a:pt x="811" y="394"/>
                  </a:cubicBezTo>
                  <a:cubicBezTo>
                    <a:pt x="814" y="391"/>
                    <a:pt x="822" y="391"/>
                    <a:pt x="828" y="391"/>
                  </a:cubicBezTo>
                  <a:cubicBezTo>
                    <a:pt x="845" y="385"/>
                    <a:pt x="868" y="379"/>
                    <a:pt x="886" y="377"/>
                  </a:cubicBezTo>
                  <a:cubicBezTo>
                    <a:pt x="903" y="374"/>
                    <a:pt x="917" y="371"/>
                    <a:pt x="938" y="365"/>
                  </a:cubicBezTo>
                  <a:cubicBezTo>
                    <a:pt x="941" y="365"/>
                    <a:pt x="966" y="362"/>
                    <a:pt x="975" y="362"/>
                  </a:cubicBezTo>
                  <a:close/>
                  <a:moveTo>
                    <a:pt x="1005" y="1"/>
                  </a:moveTo>
                  <a:cubicBezTo>
                    <a:pt x="805" y="1"/>
                    <a:pt x="602" y="65"/>
                    <a:pt x="422" y="175"/>
                  </a:cubicBezTo>
                  <a:cubicBezTo>
                    <a:pt x="413" y="178"/>
                    <a:pt x="410" y="186"/>
                    <a:pt x="404" y="189"/>
                  </a:cubicBezTo>
                  <a:cubicBezTo>
                    <a:pt x="396" y="192"/>
                    <a:pt x="387" y="198"/>
                    <a:pt x="379" y="204"/>
                  </a:cubicBezTo>
                  <a:cubicBezTo>
                    <a:pt x="203" y="351"/>
                    <a:pt x="79" y="544"/>
                    <a:pt x="36" y="769"/>
                  </a:cubicBezTo>
                  <a:cubicBezTo>
                    <a:pt x="1" y="962"/>
                    <a:pt x="33" y="1155"/>
                    <a:pt x="108" y="1331"/>
                  </a:cubicBezTo>
                  <a:cubicBezTo>
                    <a:pt x="183" y="1509"/>
                    <a:pt x="309" y="1671"/>
                    <a:pt x="465" y="1786"/>
                  </a:cubicBezTo>
                  <a:cubicBezTo>
                    <a:pt x="604" y="1890"/>
                    <a:pt x="774" y="1934"/>
                    <a:pt x="943" y="1934"/>
                  </a:cubicBezTo>
                  <a:cubicBezTo>
                    <a:pt x="981" y="1934"/>
                    <a:pt x="1018" y="1931"/>
                    <a:pt x="1056" y="1927"/>
                  </a:cubicBezTo>
                  <a:cubicBezTo>
                    <a:pt x="1243" y="1904"/>
                    <a:pt x="1439" y="1812"/>
                    <a:pt x="1569" y="1674"/>
                  </a:cubicBezTo>
                  <a:cubicBezTo>
                    <a:pt x="1701" y="1532"/>
                    <a:pt x="1788" y="1345"/>
                    <a:pt x="1828" y="1158"/>
                  </a:cubicBezTo>
                  <a:cubicBezTo>
                    <a:pt x="1900" y="826"/>
                    <a:pt x="1831" y="457"/>
                    <a:pt x="1572" y="218"/>
                  </a:cubicBezTo>
                  <a:cubicBezTo>
                    <a:pt x="1406" y="67"/>
                    <a:pt x="1207" y="1"/>
                    <a:pt x="10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92;p43"/>
            <p:cNvSpPr/>
            <p:nvPr/>
          </p:nvSpPr>
          <p:spPr>
            <a:xfrm>
              <a:off x="3102975" y="3289200"/>
              <a:ext cx="26675" cy="29275"/>
            </a:xfrm>
            <a:custGeom>
              <a:avLst/>
              <a:gdLst/>
              <a:ahLst/>
              <a:cxnLst/>
              <a:rect l="l" t="t" r="r" b="b"/>
              <a:pathLst>
                <a:path w="1067" h="1171" extrusionOk="0">
                  <a:moveTo>
                    <a:pt x="574" y="0"/>
                  </a:moveTo>
                  <a:cubicBezTo>
                    <a:pt x="562" y="0"/>
                    <a:pt x="536" y="3"/>
                    <a:pt x="534" y="3"/>
                  </a:cubicBezTo>
                  <a:cubicBezTo>
                    <a:pt x="516" y="9"/>
                    <a:pt x="502" y="12"/>
                    <a:pt x="485" y="15"/>
                  </a:cubicBezTo>
                  <a:cubicBezTo>
                    <a:pt x="464" y="17"/>
                    <a:pt x="444" y="23"/>
                    <a:pt x="427" y="29"/>
                  </a:cubicBezTo>
                  <a:cubicBezTo>
                    <a:pt x="418" y="29"/>
                    <a:pt x="412" y="29"/>
                    <a:pt x="407" y="32"/>
                  </a:cubicBezTo>
                  <a:cubicBezTo>
                    <a:pt x="340" y="58"/>
                    <a:pt x="274" y="90"/>
                    <a:pt x="214" y="127"/>
                  </a:cubicBezTo>
                  <a:cubicBezTo>
                    <a:pt x="136" y="190"/>
                    <a:pt x="113" y="225"/>
                    <a:pt x="55" y="320"/>
                  </a:cubicBezTo>
                  <a:lnTo>
                    <a:pt x="55" y="323"/>
                  </a:lnTo>
                  <a:cubicBezTo>
                    <a:pt x="52" y="332"/>
                    <a:pt x="46" y="343"/>
                    <a:pt x="44" y="349"/>
                  </a:cubicBezTo>
                  <a:cubicBezTo>
                    <a:pt x="32" y="366"/>
                    <a:pt x="26" y="386"/>
                    <a:pt x="23" y="407"/>
                  </a:cubicBezTo>
                  <a:cubicBezTo>
                    <a:pt x="18" y="418"/>
                    <a:pt x="12" y="444"/>
                    <a:pt x="12" y="447"/>
                  </a:cubicBezTo>
                  <a:cubicBezTo>
                    <a:pt x="6" y="461"/>
                    <a:pt x="3" y="479"/>
                    <a:pt x="3" y="496"/>
                  </a:cubicBezTo>
                  <a:cubicBezTo>
                    <a:pt x="0" y="516"/>
                    <a:pt x="0" y="536"/>
                    <a:pt x="0" y="554"/>
                  </a:cubicBezTo>
                  <a:lnTo>
                    <a:pt x="0" y="580"/>
                  </a:lnTo>
                  <a:cubicBezTo>
                    <a:pt x="6" y="620"/>
                    <a:pt x="12" y="663"/>
                    <a:pt x="23" y="703"/>
                  </a:cubicBezTo>
                  <a:cubicBezTo>
                    <a:pt x="26" y="712"/>
                    <a:pt x="32" y="738"/>
                    <a:pt x="32" y="738"/>
                  </a:cubicBezTo>
                  <a:cubicBezTo>
                    <a:pt x="38" y="752"/>
                    <a:pt x="44" y="764"/>
                    <a:pt x="46" y="778"/>
                  </a:cubicBezTo>
                  <a:cubicBezTo>
                    <a:pt x="61" y="819"/>
                    <a:pt x="81" y="850"/>
                    <a:pt x="101" y="885"/>
                  </a:cubicBezTo>
                  <a:cubicBezTo>
                    <a:pt x="104" y="894"/>
                    <a:pt x="113" y="905"/>
                    <a:pt x="116" y="911"/>
                  </a:cubicBezTo>
                  <a:lnTo>
                    <a:pt x="147" y="954"/>
                  </a:lnTo>
                  <a:cubicBezTo>
                    <a:pt x="170" y="983"/>
                    <a:pt x="191" y="1009"/>
                    <a:pt x="217" y="1035"/>
                  </a:cubicBezTo>
                  <a:cubicBezTo>
                    <a:pt x="219" y="1041"/>
                    <a:pt x="242" y="1058"/>
                    <a:pt x="245" y="1064"/>
                  </a:cubicBezTo>
                  <a:cubicBezTo>
                    <a:pt x="257" y="1072"/>
                    <a:pt x="268" y="1084"/>
                    <a:pt x="283" y="1093"/>
                  </a:cubicBezTo>
                  <a:cubicBezTo>
                    <a:pt x="297" y="1101"/>
                    <a:pt x="312" y="1110"/>
                    <a:pt x="329" y="1121"/>
                  </a:cubicBezTo>
                  <a:cubicBezTo>
                    <a:pt x="332" y="1124"/>
                    <a:pt x="332" y="1124"/>
                    <a:pt x="335" y="1124"/>
                  </a:cubicBezTo>
                  <a:cubicBezTo>
                    <a:pt x="340" y="1127"/>
                    <a:pt x="343" y="1127"/>
                    <a:pt x="346" y="1130"/>
                  </a:cubicBezTo>
                  <a:cubicBezTo>
                    <a:pt x="363" y="1139"/>
                    <a:pt x="387" y="1150"/>
                    <a:pt x="404" y="1153"/>
                  </a:cubicBezTo>
                  <a:cubicBezTo>
                    <a:pt x="412" y="1156"/>
                    <a:pt x="427" y="1156"/>
                    <a:pt x="433" y="1159"/>
                  </a:cubicBezTo>
                  <a:cubicBezTo>
                    <a:pt x="464" y="1167"/>
                    <a:pt x="493" y="1170"/>
                    <a:pt x="528" y="1170"/>
                  </a:cubicBezTo>
                  <a:lnTo>
                    <a:pt x="559" y="1170"/>
                  </a:lnTo>
                  <a:cubicBezTo>
                    <a:pt x="577" y="1167"/>
                    <a:pt x="594" y="1167"/>
                    <a:pt x="614" y="1165"/>
                  </a:cubicBezTo>
                  <a:lnTo>
                    <a:pt x="666" y="1153"/>
                  </a:lnTo>
                  <a:cubicBezTo>
                    <a:pt x="675" y="1153"/>
                    <a:pt x="686" y="1150"/>
                    <a:pt x="692" y="1144"/>
                  </a:cubicBezTo>
                  <a:cubicBezTo>
                    <a:pt x="724" y="1130"/>
                    <a:pt x="753" y="1121"/>
                    <a:pt x="787" y="1101"/>
                  </a:cubicBezTo>
                  <a:cubicBezTo>
                    <a:pt x="793" y="1098"/>
                    <a:pt x="807" y="1087"/>
                    <a:pt x="810" y="1087"/>
                  </a:cubicBezTo>
                  <a:cubicBezTo>
                    <a:pt x="822" y="1078"/>
                    <a:pt x="830" y="1069"/>
                    <a:pt x="839" y="1064"/>
                  </a:cubicBezTo>
                  <a:cubicBezTo>
                    <a:pt x="859" y="1052"/>
                    <a:pt x="871" y="1035"/>
                    <a:pt x="888" y="1023"/>
                  </a:cubicBezTo>
                  <a:cubicBezTo>
                    <a:pt x="897" y="1015"/>
                    <a:pt x="905" y="1000"/>
                    <a:pt x="908" y="997"/>
                  </a:cubicBezTo>
                  <a:cubicBezTo>
                    <a:pt x="926" y="977"/>
                    <a:pt x="943" y="948"/>
                    <a:pt x="963" y="922"/>
                  </a:cubicBezTo>
                  <a:lnTo>
                    <a:pt x="963" y="920"/>
                  </a:lnTo>
                  <a:cubicBezTo>
                    <a:pt x="966" y="908"/>
                    <a:pt x="975" y="899"/>
                    <a:pt x="977" y="891"/>
                  </a:cubicBezTo>
                  <a:cubicBezTo>
                    <a:pt x="983" y="871"/>
                    <a:pt x="992" y="856"/>
                    <a:pt x="998" y="839"/>
                  </a:cubicBezTo>
                  <a:cubicBezTo>
                    <a:pt x="1012" y="810"/>
                    <a:pt x="1023" y="775"/>
                    <a:pt x="1035" y="741"/>
                  </a:cubicBezTo>
                  <a:cubicBezTo>
                    <a:pt x="1038" y="726"/>
                    <a:pt x="1047" y="706"/>
                    <a:pt x="1049" y="689"/>
                  </a:cubicBezTo>
                  <a:cubicBezTo>
                    <a:pt x="1051" y="686"/>
                    <a:pt x="1052" y="686"/>
                    <a:pt x="1052" y="686"/>
                  </a:cubicBezTo>
                  <a:cubicBezTo>
                    <a:pt x="1052" y="686"/>
                    <a:pt x="1052" y="686"/>
                    <a:pt x="1052" y="683"/>
                  </a:cubicBezTo>
                  <a:lnTo>
                    <a:pt x="1052" y="678"/>
                  </a:lnTo>
                  <a:cubicBezTo>
                    <a:pt x="1061" y="649"/>
                    <a:pt x="1064" y="617"/>
                    <a:pt x="1067" y="585"/>
                  </a:cubicBezTo>
                  <a:lnTo>
                    <a:pt x="1067" y="531"/>
                  </a:lnTo>
                  <a:cubicBezTo>
                    <a:pt x="1064" y="522"/>
                    <a:pt x="1064" y="513"/>
                    <a:pt x="1064" y="507"/>
                  </a:cubicBezTo>
                  <a:lnTo>
                    <a:pt x="1052" y="433"/>
                  </a:lnTo>
                  <a:cubicBezTo>
                    <a:pt x="1049" y="407"/>
                    <a:pt x="1047" y="355"/>
                    <a:pt x="1026" y="335"/>
                  </a:cubicBezTo>
                  <a:lnTo>
                    <a:pt x="1021" y="306"/>
                  </a:lnTo>
                  <a:cubicBezTo>
                    <a:pt x="1012" y="294"/>
                    <a:pt x="1009" y="280"/>
                    <a:pt x="1000" y="265"/>
                  </a:cubicBezTo>
                  <a:cubicBezTo>
                    <a:pt x="992" y="242"/>
                    <a:pt x="972" y="219"/>
                    <a:pt x="963" y="193"/>
                  </a:cubicBezTo>
                  <a:lnTo>
                    <a:pt x="957" y="190"/>
                  </a:lnTo>
                  <a:cubicBezTo>
                    <a:pt x="954" y="190"/>
                    <a:pt x="954" y="188"/>
                    <a:pt x="954" y="188"/>
                  </a:cubicBezTo>
                  <a:cubicBezTo>
                    <a:pt x="949" y="176"/>
                    <a:pt x="937" y="164"/>
                    <a:pt x="928" y="156"/>
                  </a:cubicBezTo>
                  <a:cubicBezTo>
                    <a:pt x="914" y="133"/>
                    <a:pt x="894" y="107"/>
                    <a:pt x="871" y="92"/>
                  </a:cubicBezTo>
                  <a:cubicBezTo>
                    <a:pt x="868" y="90"/>
                    <a:pt x="862" y="87"/>
                    <a:pt x="862" y="84"/>
                  </a:cubicBezTo>
                  <a:cubicBezTo>
                    <a:pt x="851" y="78"/>
                    <a:pt x="842" y="72"/>
                    <a:pt x="833" y="64"/>
                  </a:cubicBezTo>
                  <a:cubicBezTo>
                    <a:pt x="819" y="55"/>
                    <a:pt x="804" y="49"/>
                    <a:pt x="790" y="41"/>
                  </a:cubicBezTo>
                  <a:cubicBezTo>
                    <a:pt x="784" y="41"/>
                    <a:pt x="784" y="35"/>
                    <a:pt x="781" y="35"/>
                  </a:cubicBezTo>
                  <a:cubicBezTo>
                    <a:pt x="755" y="29"/>
                    <a:pt x="727" y="17"/>
                    <a:pt x="704" y="12"/>
                  </a:cubicBezTo>
                  <a:lnTo>
                    <a:pt x="695" y="12"/>
                  </a:lnTo>
                  <a:cubicBezTo>
                    <a:pt x="695" y="12"/>
                    <a:pt x="692" y="6"/>
                    <a:pt x="689" y="6"/>
                  </a:cubicBezTo>
                  <a:lnTo>
                    <a:pt x="683" y="6"/>
                  </a:lnTo>
                  <a:cubicBezTo>
                    <a:pt x="683" y="8"/>
                    <a:pt x="683" y="9"/>
                    <a:pt x="683" y="9"/>
                  </a:cubicBezTo>
                  <a:cubicBezTo>
                    <a:pt x="683" y="9"/>
                    <a:pt x="682" y="6"/>
                    <a:pt x="681" y="6"/>
                  </a:cubicBezTo>
                  <a:cubicBezTo>
                    <a:pt x="672" y="6"/>
                    <a:pt x="655" y="3"/>
                    <a:pt x="646" y="3"/>
                  </a:cubicBezTo>
                  <a:cubicBezTo>
                    <a:pt x="629" y="0"/>
                    <a:pt x="614" y="0"/>
                    <a:pt x="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93;p43"/>
            <p:cNvSpPr/>
            <p:nvPr/>
          </p:nvSpPr>
          <p:spPr>
            <a:xfrm>
              <a:off x="2961675" y="3366275"/>
              <a:ext cx="37000" cy="36800"/>
            </a:xfrm>
            <a:custGeom>
              <a:avLst/>
              <a:gdLst/>
              <a:ahLst/>
              <a:cxnLst/>
              <a:rect l="l" t="t" r="r" b="b"/>
              <a:pathLst>
                <a:path w="1480" h="1472" extrusionOk="0">
                  <a:moveTo>
                    <a:pt x="885" y="390"/>
                  </a:moveTo>
                  <a:cubicBezTo>
                    <a:pt x="894" y="393"/>
                    <a:pt x="903" y="393"/>
                    <a:pt x="914" y="399"/>
                  </a:cubicBezTo>
                  <a:cubicBezTo>
                    <a:pt x="923" y="402"/>
                    <a:pt x="929" y="405"/>
                    <a:pt x="937" y="405"/>
                  </a:cubicBezTo>
                  <a:cubicBezTo>
                    <a:pt x="955" y="416"/>
                    <a:pt x="969" y="425"/>
                    <a:pt x="986" y="436"/>
                  </a:cubicBezTo>
                  <a:cubicBezTo>
                    <a:pt x="995" y="448"/>
                    <a:pt x="1001" y="456"/>
                    <a:pt x="1012" y="462"/>
                  </a:cubicBezTo>
                  <a:cubicBezTo>
                    <a:pt x="1018" y="468"/>
                    <a:pt x="1024" y="477"/>
                    <a:pt x="1029" y="482"/>
                  </a:cubicBezTo>
                  <a:cubicBezTo>
                    <a:pt x="1041" y="503"/>
                    <a:pt x="1053" y="523"/>
                    <a:pt x="1061" y="540"/>
                  </a:cubicBezTo>
                  <a:cubicBezTo>
                    <a:pt x="1064" y="557"/>
                    <a:pt x="1067" y="563"/>
                    <a:pt x="1070" y="572"/>
                  </a:cubicBezTo>
                  <a:cubicBezTo>
                    <a:pt x="1070" y="575"/>
                    <a:pt x="1070" y="577"/>
                    <a:pt x="1073" y="580"/>
                  </a:cubicBezTo>
                  <a:cubicBezTo>
                    <a:pt x="1081" y="606"/>
                    <a:pt x="1084" y="632"/>
                    <a:pt x="1087" y="658"/>
                  </a:cubicBezTo>
                  <a:lnTo>
                    <a:pt x="1087" y="661"/>
                  </a:lnTo>
                  <a:cubicBezTo>
                    <a:pt x="1084" y="675"/>
                    <a:pt x="1087" y="693"/>
                    <a:pt x="1087" y="704"/>
                  </a:cubicBezTo>
                  <a:lnTo>
                    <a:pt x="1087" y="773"/>
                  </a:lnTo>
                  <a:cubicBezTo>
                    <a:pt x="1087" y="782"/>
                    <a:pt x="1084" y="794"/>
                    <a:pt x="1084" y="805"/>
                  </a:cubicBezTo>
                  <a:lnTo>
                    <a:pt x="1084" y="817"/>
                  </a:lnTo>
                  <a:cubicBezTo>
                    <a:pt x="1081" y="820"/>
                    <a:pt x="1081" y="822"/>
                    <a:pt x="1081" y="831"/>
                  </a:cubicBezTo>
                  <a:cubicBezTo>
                    <a:pt x="1078" y="840"/>
                    <a:pt x="1073" y="860"/>
                    <a:pt x="1067" y="874"/>
                  </a:cubicBezTo>
                  <a:cubicBezTo>
                    <a:pt x="1064" y="883"/>
                    <a:pt x="1055" y="895"/>
                    <a:pt x="1053" y="906"/>
                  </a:cubicBezTo>
                  <a:cubicBezTo>
                    <a:pt x="1041" y="923"/>
                    <a:pt x="1035" y="941"/>
                    <a:pt x="1021" y="961"/>
                  </a:cubicBezTo>
                  <a:cubicBezTo>
                    <a:pt x="1015" y="967"/>
                    <a:pt x="1009" y="969"/>
                    <a:pt x="1001" y="978"/>
                  </a:cubicBezTo>
                  <a:cubicBezTo>
                    <a:pt x="986" y="993"/>
                    <a:pt x="972" y="1007"/>
                    <a:pt x="957" y="1018"/>
                  </a:cubicBezTo>
                  <a:cubicBezTo>
                    <a:pt x="952" y="1021"/>
                    <a:pt x="943" y="1027"/>
                    <a:pt x="937" y="1033"/>
                  </a:cubicBezTo>
                  <a:cubicBezTo>
                    <a:pt x="923" y="1042"/>
                    <a:pt x="903" y="1050"/>
                    <a:pt x="885" y="1056"/>
                  </a:cubicBezTo>
                  <a:lnTo>
                    <a:pt x="859" y="1067"/>
                  </a:lnTo>
                  <a:cubicBezTo>
                    <a:pt x="842" y="1070"/>
                    <a:pt x="828" y="1076"/>
                    <a:pt x="813" y="1079"/>
                  </a:cubicBezTo>
                  <a:cubicBezTo>
                    <a:pt x="805" y="1079"/>
                    <a:pt x="793" y="1082"/>
                    <a:pt x="782" y="1082"/>
                  </a:cubicBezTo>
                  <a:cubicBezTo>
                    <a:pt x="764" y="1082"/>
                    <a:pt x="750" y="1082"/>
                    <a:pt x="730" y="1079"/>
                  </a:cubicBezTo>
                  <a:cubicBezTo>
                    <a:pt x="724" y="1079"/>
                    <a:pt x="712" y="1076"/>
                    <a:pt x="701" y="1076"/>
                  </a:cubicBezTo>
                  <a:cubicBezTo>
                    <a:pt x="684" y="1070"/>
                    <a:pt x="663" y="1065"/>
                    <a:pt x="643" y="1053"/>
                  </a:cubicBezTo>
                  <a:cubicBezTo>
                    <a:pt x="640" y="1050"/>
                    <a:pt x="640" y="1050"/>
                    <a:pt x="637" y="1050"/>
                  </a:cubicBezTo>
                  <a:cubicBezTo>
                    <a:pt x="635" y="1047"/>
                    <a:pt x="626" y="1047"/>
                    <a:pt x="623" y="1042"/>
                  </a:cubicBezTo>
                  <a:cubicBezTo>
                    <a:pt x="606" y="1033"/>
                    <a:pt x="586" y="1018"/>
                    <a:pt x="568" y="1007"/>
                  </a:cubicBezTo>
                  <a:cubicBezTo>
                    <a:pt x="563" y="995"/>
                    <a:pt x="551" y="990"/>
                    <a:pt x="539" y="978"/>
                  </a:cubicBezTo>
                  <a:cubicBezTo>
                    <a:pt x="528" y="967"/>
                    <a:pt x="522" y="955"/>
                    <a:pt x="514" y="946"/>
                  </a:cubicBezTo>
                  <a:cubicBezTo>
                    <a:pt x="514" y="946"/>
                    <a:pt x="514" y="941"/>
                    <a:pt x="511" y="941"/>
                  </a:cubicBezTo>
                  <a:cubicBezTo>
                    <a:pt x="511" y="935"/>
                    <a:pt x="499" y="912"/>
                    <a:pt x="493" y="906"/>
                  </a:cubicBezTo>
                  <a:cubicBezTo>
                    <a:pt x="493" y="906"/>
                    <a:pt x="491" y="897"/>
                    <a:pt x="485" y="889"/>
                  </a:cubicBezTo>
                  <a:cubicBezTo>
                    <a:pt x="479" y="866"/>
                    <a:pt x="470" y="834"/>
                    <a:pt x="470" y="805"/>
                  </a:cubicBezTo>
                  <a:lnTo>
                    <a:pt x="470" y="802"/>
                  </a:lnTo>
                  <a:lnTo>
                    <a:pt x="470" y="776"/>
                  </a:lnTo>
                  <a:cubicBezTo>
                    <a:pt x="470" y="759"/>
                    <a:pt x="476" y="745"/>
                    <a:pt x="476" y="730"/>
                  </a:cubicBezTo>
                  <a:cubicBezTo>
                    <a:pt x="476" y="722"/>
                    <a:pt x="476" y="719"/>
                    <a:pt x="479" y="710"/>
                  </a:cubicBezTo>
                  <a:cubicBezTo>
                    <a:pt x="482" y="696"/>
                    <a:pt x="485" y="678"/>
                    <a:pt x="493" y="664"/>
                  </a:cubicBezTo>
                  <a:cubicBezTo>
                    <a:pt x="496" y="650"/>
                    <a:pt x="505" y="635"/>
                    <a:pt x="511" y="618"/>
                  </a:cubicBezTo>
                  <a:cubicBezTo>
                    <a:pt x="514" y="615"/>
                    <a:pt x="519" y="603"/>
                    <a:pt x="522" y="603"/>
                  </a:cubicBezTo>
                  <a:cubicBezTo>
                    <a:pt x="528" y="589"/>
                    <a:pt x="539" y="577"/>
                    <a:pt x="548" y="563"/>
                  </a:cubicBezTo>
                  <a:cubicBezTo>
                    <a:pt x="551" y="560"/>
                    <a:pt x="554" y="557"/>
                    <a:pt x="557" y="549"/>
                  </a:cubicBezTo>
                  <a:cubicBezTo>
                    <a:pt x="557" y="549"/>
                    <a:pt x="563" y="549"/>
                    <a:pt x="563" y="546"/>
                  </a:cubicBezTo>
                  <a:cubicBezTo>
                    <a:pt x="571" y="537"/>
                    <a:pt x="583" y="520"/>
                    <a:pt x="591" y="517"/>
                  </a:cubicBezTo>
                  <a:cubicBezTo>
                    <a:pt x="606" y="505"/>
                    <a:pt x="620" y="491"/>
                    <a:pt x="635" y="485"/>
                  </a:cubicBezTo>
                  <a:cubicBezTo>
                    <a:pt x="643" y="474"/>
                    <a:pt x="655" y="462"/>
                    <a:pt x="669" y="456"/>
                  </a:cubicBezTo>
                  <a:cubicBezTo>
                    <a:pt x="672" y="451"/>
                    <a:pt x="681" y="448"/>
                    <a:pt x="684" y="445"/>
                  </a:cubicBezTo>
                  <a:cubicBezTo>
                    <a:pt x="707" y="433"/>
                    <a:pt x="727" y="419"/>
                    <a:pt x="753" y="407"/>
                  </a:cubicBezTo>
                  <a:cubicBezTo>
                    <a:pt x="756" y="407"/>
                    <a:pt x="764" y="405"/>
                    <a:pt x="770" y="402"/>
                  </a:cubicBezTo>
                  <a:cubicBezTo>
                    <a:pt x="779" y="399"/>
                    <a:pt x="784" y="399"/>
                    <a:pt x="784" y="393"/>
                  </a:cubicBezTo>
                  <a:cubicBezTo>
                    <a:pt x="796" y="393"/>
                    <a:pt x="808" y="390"/>
                    <a:pt x="816" y="390"/>
                  </a:cubicBezTo>
                  <a:close/>
                  <a:moveTo>
                    <a:pt x="860" y="1"/>
                  </a:moveTo>
                  <a:cubicBezTo>
                    <a:pt x="680" y="1"/>
                    <a:pt x="517" y="77"/>
                    <a:pt x="378" y="191"/>
                  </a:cubicBezTo>
                  <a:cubicBezTo>
                    <a:pt x="101" y="393"/>
                    <a:pt x="1" y="817"/>
                    <a:pt x="165" y="1119"/>
                  </a:cubicBezTo>
                  <a:cubicBezTo>
                    <a:pt x="290" y="1340"/>
                    <a:pt x="530" y="1471"/>
                    <a:pt x="778" y="1471"/>
                  </a:cubicBezTo>
                  <a:cubicBezTo>
                    <a:pt x="809" y="1471"/>
                    <a:pt x="840" y="1469"/>
                    <a:pt x="871" y="1465"/>
                  </a:cubicBezTo>
                  <a:cubicBezTo>
                    <a:pt x="1125" y="1428"/>
                    <a:pt x="1341" y="1240"/>
                    <a:pt x="1427" y="1004"/>
                  </a:cubicBezTo>
                  <a:cubicBezTo>
                    <a:pt x="1476" y="869"/>
                    <a:pt x="1479" y="719"/>
                    <a:pt x="1462" y="577"/>
                  </a:cubicBezTo>
                  <a:cubicBezTo>
                    <a:pt x="1447" y="442"/>
                    <a:pt x="1387" y="304"/>
                    <a:pt x="1297" y="203"/>
                  </a:cubicBezTo>
                  <a:cubicBezTo>
                    <a:pt x="1191" y="85"/>
                    <a:pt x="1041" y="10"/>
                    <a:pt x="880" y="1"/>
                  </a:cubicBezTo>
                  <a:cubicBezTo>
                    <a:pt x="873" y="1"/>
                    <a:pt x="867" y="1"/>
                    <a:pt x="8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94;p43"/>
            <p:cNvSpPr/>
            <p:nvPr/>
          </p:nvSpPr>
          <p:spPr>
            <a:xfrm>
              <a:off x="2973425" y="3375950"/>
              <a:ext cx="15450" cy="17300"/>
            </a:xfrm>
            <a:custGeom>
              <a:avLst/>
              <a:gdLst/>
              <a:ahLst/>
              <a:cxnLst/>
              <a:rect l="l" t="t" r="r" b="b"/>
              <a:pathLst>
                <a:path w="618" h="692" extrusionOk="0">
                  <a:moveTo>
                    <a:pt x="346" y="0"/>
                  </a:moveTo>
                  <a:cubicBezTo>
                    <a:pt x="338" y="0"/>
                    <a:pt x="326" y="3"/>
                    <a:pt x="314" y="3"/>
                  </a:cubicBezTo>
                  <a:cubicBezTo>
                    <a:pt x="314" y="6"/>
                    <a:pt x="309" y="6"/>
                    <a:pt x="300" y="12"/>
                  </a:cubicBezTo>
                  <a:cubicBezTo>
                    <a:pt x="294" y="15"/>
                    <a:pt x="286" y="18"/>
                    <a:pt x="283" y="18"/>
                  </a:cubicBezTo>
                  <a:cubicBezTo>
                    <a:pt x="257" y="29"/>
                    <a:pt x="237" y="44"/>
                    <a:pt x="214" y="52"/>
                  </a:cubicBezTo>
                  <a:cubicBezTo>
                    <a:pt x="211" y="58"/>
                    <a:pt x="202" y="61"/>
                    <a:pt x="199" y="64"/>
                  </a:cubicBezTo>
                  <a:cubicBezTo>
                    <a:pt x="185" y="72"/>
                    <a:pt x="173" y="84"/>
                    <a:pt x="165" y="93"/>
                  </a:cubicBezTo>
                  <a:cubicBezTo>
                    <a:pt x="150" y="101"/>
                    <a:pt x="136" y="116"/>
                    <a:pt x="121" y="127"/>
                  </a:cubicBezTo>
                  <a:cubicBezTo>
                    <a:pt x="113" y="130"/>
                    <a:pt x="101" y="147"/>
                    <a:pt x="93" y="156"/>
                  </a:cubicBezTo>
                  <a:cubicBezTo>
                    <a:pt x="93" y="159"/>
                    <a:pt x="87" y="159"/>
                    <a:pt x="87" y="159"/>
                  </a:cubicBezTo>
                  <a:cubicBezTo>
                    <a:pt x="84" y="165"/>
                    <a:pt x="81" y="170"/>
                    <a:pt x="78" y="173"/>
                  </a:cubicBezTo>
                  <a:cubicBezTo>
                    <a:pt x="69" y="188"/>
                    <a:pt x="58" y="199"/>
                    <a:pt x="52" y="214"/>
                  </a:cubicBezTo>
                  <a:cubicBezTo>
                    <a:pt x="49" y="214"/>
                    <a:pt x="44" y="222"/>
                    <a:pt x="41" y="228"/>
                  </a:cubicBezTo>
                  <a:cubicBezTo>
                    <a:pt x="35" y="245"/>
                    <a:pt x="26" y="260"/>
                    <a:pt x="23" y="274"/>
                  </a:cubicBezTo>
                  <a:cubicBezTo>
                    <a:pt x="15" y="288"/>
                    <a:pt x="12" y="306"/>
                    <a:pt x="9" y="320"/>
                  </a:cubicBezTo>
                  <a:cubicBezTo>
                    <a:pt x="6" y="329"/>
                    <a:pt x="6" y="332"/>
                    <a:pt x="6" y="337"/>
                  </a:cubicBezTo>
                  <a:cubicBezTo>
                    <a:pt x="6" y="352"/>
                    <a:pt x="0" y="366"/>
                    <a:pt x="0" y="386"/>
                  </a:cubicBezTo>
                  <a:lnTo>
                    <a:pt x="0" y="410"/>
                  </a:lnTo>
                  <a:lnTo>
                    <a:pt x="0" y="415"/>
                  </a:lnTo>
                  <a:cubicBezTo>
                    <a:pt x="0" y="444"/>
                    <a:pt x="9" y="476"/>
                    <a:pt x="15" y="496"/>
                  </a:cubicBezTo>
                  <a:cubicBezTo>
                    <a:pt x="21" y="508"/>
                    <a:pt x="23" y="516"/>
                    <a:pt x="23" y="516"/>
                  </a:cubicBezTo>
                  <a:cubicBezTo>
                    <a:pt x="29" y="522"/>
                    <a:pt x="41" y="545"/>
                    <a:pt x="41" y="551"/>
                  </a:cubicBezTo>
                  <a:cubicBezTo>
                    <a:pt x="44" y="551"/>
                    <a:pt x="44" y="554"/>
                    <a:pt x="44" y="554"/>
                  </a:cubicBezTo>
                  <a:cubicBezTo>
                    <a:pt x="52" y="565"/>
                    <a:pt x="58" y="577"/>
                    <a:pt x="69" y="588"/>
                  </a:cubicBezTo>
                  <a:cubicBezTo>
                    <a:pt x="81" y="597"/>
                    <a:pt x="93" y="606"/>
                    <a:pt x="98" y="617"/>
                  </a:cubicBezTo>
                  <a:cubicBezTo>
                    <a:pt x="116" y="626"/>
                    <a:pt x="136" y="640"/>
                    <a:pt x="153" y="652"/>
                  </a:cubicBezTo>
                  <a:cubicBezTo>
                    <a:pt x="156" y="655"/>
                    <a:pt x="165" y="655"/>
                    <a:pt x="167" y="660"/>
                  </a:cubicBezTo>
                  <a:cubicBezTo>
                    <a:pt x="170" y="660"/>
                    <a:pt x="170" y="660"/>
                    <a:pt x="173" y="663"/>
                  </a:cubicBezTo>
                  <a:cubicBezTo>
                    <a:pt x="193" y="675"/>
                    <a:pt x="214" y="680"/>
                    <a:pt x="231" y="683"/>
                  </a:cubicBezTo>
                  <a:cubicBezTo>
                    <a:pt x="242" y="683"/>
                    <a:pt x="254" y="689"/>
                    <a:pt x="260" y="689"/>
                  </a:cubicBezTo>
                  <a:cubicBezTo>
                    <a:pt x="280" y="692"/>
                    <a:pt x="294" y="692"/>
                    <a:pt x="312" y="692"/>
                  </a:cubicBezTo>
                  <a:cubicBezTo>
                    <a:pt x="323" y="692"/>
                    <a:pt x="335" y="689"/>
                    <a:pt x="343" y="689"/>
                  </a:cubicBezTo>
                  <a:cubicBezTo>
                    <a:pt x="358" y="683"/>
                    <a:pt x="372" y="680"/>
                    <a:pt x="389" y="678"/>
                  </a:cubicBezTo>
                  <a:lnTo>
                    <a:pt x="415" y="666"/>
                  </a:lnTo>
                  <a:cubicBezTo>
                    <a:pt x="433" y="660"/>
                    <a:pt x="453" y="652"/>
                    <a:pt x="467" y="640"/>
                  </a:cubicBezTo>
                  <a:cubicBezTo>
                    <a:pt x="473" y="637"/>
                    <a:pt x="482" y="631"/>
                    <a:pt x="487" y="626"/>
                  </a:cubicBezTo>
                  <a:cubicBezTo>
                    <a:pt x="502" y="617"/>
                    <a:pt x="516" y="603"/>
                    <a:pt x="531" y="588"/>
                  </a:cubicBezTo>
                  <a:cubicBezTo>
                    <a:pt x="539" y="580"/>
                    <a:pt x="545" y="577"/>
                    <a:pt x="551" y="568"/>
                  </a:cubicBezTo>
                  <a:cubicBezTo>
                    <a:pt x="565" y="551"/>
                    <a:pt x="571" y="533"/>
                    <a:pt x="583" y="516"/>
                  </a:cubicBezTo>
                  <a:cubicBezTo>
                    <a:pt x="585" y="505"/>
                    <a:pt x="594" y="493"/>
                    <a:pt x="597" y="482"/>
                  </a:cubicBezTo>
                  <a:cubicBezTo>
                    <a:pt x="603" y="467"/>
                    <a:pt x="608" y="450"/>
                    <a:pt x="611" y="438"/>
                  </a:cubicBezTo>
                  <a:cubicBezTo>
                    <a:pt x="611" y="433"/>
                    <a:pt x="611" y="430"/>
                    <a:pt x="614" y="424"/>
                  </a:cubicBezTo>
                  <a:lnTo>
                    <a:pt x="614" y="415"/>
                  </a:lnTo>
                  <a:cubicBezTo>
                    <a:pt x="614" y="404"/>
                    <a:pt x="617" y="392"/>
                    <a:pt x="617" y="381"/>
                  </a:cubicBezTo>
                  <a:lnTo>
                    <a:pt x="617" y="314"/>
                  </a:lnTo>
                  <a:cubicBezTo>
                    <a:pt x="617" y="303"/>
                    <a:pt x="614" y="286"/>
                    <a:pt x="617" y="271"/>
                  </a:cubicBezTo>
                  <a:lnTo>
                    <a:pt x="617" y="265"/>
                  </a:lnTo>
                  <a:cubicBezTo>
                    <a:pt x="614" y="242"/>
                    <a:pt x="611" y="216"/>
                    <a:pt x="603" y="190"/>
                  </a:cubicBezTo>
                  <a:cubicBezTo>
                    <a:pt x="600" y="188"/>
                    <a:pt x="600" y="185"/>
                    <a:pt x="600" y="179"/>
                  </a:cubicBezTo>
                  <a:cubicBezTo>
                    <a:pt x="597" y="176"/>
                    <a:pt x="597" y="170"/>
                    <a:pt x="594" y="162"/>
                  </a:cubicBezTo>
                  <a:cubicBezTo>
                    <a:pt x="583" y="144"/>
                    <a:pt x="571" y="121"/>
                    <a:pt x="559" y="93"/>
                  </a:cubicBezTo>
                  <a:cubicBezTo>
                    <a:pt x="554" y="87"/>
                    <a:pt x="548" y="78"/>
                    <a:pt x="542" y="72"/>
                  </a:cubicBezTo>
                  <a:cubicBezTo>
                    <a:pt x="531" y="64"/>
                    <a:pt x="525" y="58"/>
                    <a:pt x="516" y="46"/>
                  </a:cubicBezTo>
                  <a:cubicBezTo>
                    <a:pt x="499" y="35"/>
                    <a:pt x="485" y="26"/>
                    <a:pt x="467" y="15"/>
                  </a:cubicBezTo>
                  <a:cubicBezTo>
                    <a:pt x="459" y="15"/>
                    <a:pt x="453" y="12"/>
                    <a:pt x="444" y="6"/>
                  </a:cubicBezTo>
                  <a:cubicBezTo>
                    <a:pt x="433" y="3"/>
                    <a:pt x="424" y="3"/>
                    <a:pt x="4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95;p43"/>
            <p:cNvSpPr/>
            <p:nvPr/>
          </p:nvSpPr>
          <p:spPr>
            <a:xfrm>
              <a:off x="3038775" y="3343350"/>
              <a:ext cx="64375" cy="60725"/>
            </a:xfrm>
            <a:custGeom>
              <a:avLst/>
              <a:gdLst/>
              <a:ahLst/>
              <a:cxnLst/>
              <a:rect l="l" t="t" r="r" b="b"/>
              <a:pathLst>
                <a:path w="2575" h="2429" extrusionOk="0">
                  <a:moveTo>
                    <a:pt x="1411" y="388"/>
                  </a:moveTo>
                  <a:cubicBezTo>
                    <a:pt x="1414" y="388"/>
                    <a:pt x="1416" y="388"/>
                    <a:pt x="1418" y="388"/>
                  </a:cubicBezTo>
                  <a:cubicBezTo>
                    <a:pt x="1583" y="394"/>
                    <a:pt x="1764" y="468"/>
                    <a:pt x="1900" y="587"/>
                  </a:cubicBezTo>
                  <a:cubicBezTo>
                    <a:pt x="2067" y="734"/>
                    <a:pt x="2096" y="961"/>
                    <a:pt x="2093" y="1175"/>
                  </a:cubicBezTo>
                  <a:cubicBezTo>
                    <a:pt x="2090" y="1324"/>
                    <a:pt x="2050" y="1489"/>
                    <a:pt x="1989" y="1598"/>
                  </a:cubicBezTo>
                  <a:cubicBezTo>
                    <a:pt x="1954" y="1662"/>
                    <a:pt x="1894" y="1748"/>
                    <a:pt x="1871" y="1768"/>
                  </a:cubicBezTo>
                  <a:cubicBezTo>
                    <a:pt x="1848" y="1794"/>
                    <a:pt x="1819" y="1820"/>
                    <a:pt x="1793" y="1843"/>
                  </a:cubicBezTo>
                  <a:cubicBezTo>
                    <a:pt x="1784" y="1855"/>
                    <a:pt x="1770" y="1866"/>
                    <a:pt x="1758" y="1878"/>
                  </a:cubicBezTo>
                  <a:cubicBezTo>
                    <a:pt x="1756" y="1881"/>
                    <a:pt x="1721" y="1901"/>
                    <a:pt x="1715" y="1910"/>
                  </a:cubicBezTo>
                  <a:cubicBezTo>
                    <a:pt x="1658" y="1944"/>
                    <a:pt x="1597" y="1973"/>
                    <a:pt x="1531" y="2002"/>
                  </a:cubicBezTo>
                  <a:cubicBezTo>
                    <a:pt x="1528" y="2002"/>
                    <a:pt x="1516" y="2008"/>
                    <a:pt x="1514" y="2010"/>
                  </a:cubicBezTo>
                  <a:cubicBezTo>
                    <a:pt x="1496" y="2013"/>
                    <a:pt x="1482" y="2016"/>
                    <a:pt x="1467" y="2022"/>
                  </a:cubicBezTo>
                  <a:cubicBezTo>
                    <a:pt x="1424" y="2031"/>
                    <a:pt x="1384" y="2039"/>
                    <a:pt x="1338" y="2042"/>
                  </a:cubicBezTo>
                  <a:lnTo>
                    <a:pt x="1254" y="2042"/>
                  </a:lnTo>
                  <a:cubicBezTo>
                    <a:pt x="1222" y="2042"/>
                    <a:pt x="1194" y="2039"/>
                    <a:pt x="1159" y="2036"/>
                  </a:cubicBezTo>
                  <a:cubicBezTo>
                    <a:pt x="1159" y="2036"/>
                    <a:pt x="1130" y="2028"/>
                    <a:pt x="1124" y="2028"/>
                  </a:cubicBezTo>
                  <a:cubicBezTo>
                    <a:pt x="1107" y="2025"/>
                    <a:pt x="1093" y="2022"/>
                    <a:pt x="1078" y="2016"/>
                  </a:cubicBezTo>
                  <a:cubicBezTo>
                    <a:pt x="1035" y="2002"/>
                    <a:pt x="986" y="1987"/>
                    <a:pt x="949" y="1970"/>
                  </a:cubicBezTo>
                  <a:cubicBezTo>
                    <a:pt x="836" y="1921"/>
                    <a:pt x="704" y="1812"/>
                    <a:pt x="617" y="1685"/>
                  </a:cubicBezTo>
                  <a:cubicBezTo>
                    <a:pt x="361" y="1316"/>
                    <a:pt x="632" y="860"/>
                    <a:pt x="914" y="584"/>
                  </a:cubicBezTo>
                  <a:cubicBezTo>
                    <a:pt x="1065" y="482"/>
                    <a:pt x="1251" y="388"/>
                    <a:pt x="1411" y="388"/>
                  </a:cubicBezTo>
                  <a:close/>
                  <a:moveTo>
                    <a:pt x="1416" y="0"/>
                  </a:moveTo>
                  <a:cubicBezTo>
                    <a:pt x="1162" y="0"/>
                    <a:pt x="931" y="112"/>
                    <a:pt x="721" y="249"/>
                  </a:cubicBezTo>
                  <a:cubicBezTo>
                    <a:pt x="701" y="258"/>
                    <a:pt x="681" y="270"/>
                    <a:pt x="658" y="287"/>
                  </a:cubicBezTo>
                  <a:lnTo>
                    <a:pt x="626" y="321"/>
                  </a:lnTo>
                  <a:cubicBezTo>
                    <a:pt x="263" y="687"/>
                    <a:pt x="0" y="1195"/>
                    <a:pt x="196" y="1714"/>
                  </a:cubicBezTo>
                  <a:cubicBezTo>
                    <a:pt x="355" y="2126"/>
                    <a:pt x="807" y="2420"/>
                    <a:pt x="1243" y="2428"/>
                  </a:cubicBezTo>
                  <a:cubicBezTo>
                    <a:pt x="1248" y="2428"/>
                    <a:pt x="1254" y="2428"/>
                    <a:pt x="1259" y="2428"/>
                  </a:cubicBezTo>
                  <a:cubicBezTo>
                    <a:pt x="1662" y="2428"/>
                    <a:pt x="2044" y="2222"/>
                    <a:pt x="2269" y="1881"/>
                  </a:cubicBezTo>
                  <a:cubicBezTo>
                    <a:pt x="2542" y="1469"/>
                    <a:pt x="2574" y="820"/>
                    <a:pt x="2269" y="417"/>
                  </a:cubicBezTo>
                  <a:cubicBezTo>
                    <a:pt x="2096" y="186"/>
                    <a:pt x="1787" y="33"/>
                    <a:pt x="1502" y="4"/>
                  </a:cubicBezTo>
                  <a:cubicBezTo>
                    <a:pt x="1473" y="2"/>
                    <a:pt x="1445" y="0"/>
                    <a:pt x="14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96;p43"/>
            <p:cNvSpPr/>
            <p:nvPr/>
          </p:nvSpPr>
          <p:spPr>
            <a:xfrm>
              <a:off x="3047775" y="3353025"/>
              <a:ext cx="43400" cy="41400"/>
            </a:xfrm>
            <a:custGeom>
              <a:avLst/>
              <a:gdLst/>
              <a:ahLst/>
              <a:cxnLst/>
              <a:rect l="l" t="t" r="r" b="b"/>
              <a:pathLst>
                <a:path w="1736" h="1656" extrusionOk="0">
                  <a:moveTo>
                    <a:pt x="1051" y="1"/>
                  </a:moveTo>
                  <a:cubicBezTo>
                    <a:pt x="891" y="1"/>
                    <a:pt x="705" y="95"/>
                    <a:pt x="554" y="197"/>
                  </a:cubicBezTo>
                  <a:cubicBezTo>
                    <a:pt x="272" y="473"/>
                    <a:pt x="1" y="929"/>
                    <a:pt x="257" y="1298"/>
                  </a:cubicBezTo>
                  <a:cubicBezTo>
                    <a:pt x="344" y="1425"/>
                    <a:pt x="476" y="1534"/>
                    <a:pt x="589" y="1583"/>
                  </a:cubicBezTo>
                  <a:cubicBezTo>
                    <a:pt x="626" y="1600"/>
                    <a:pt x="675" y="1615"/>
                    <a:pt x="718" y="1629"/>
                  </a:cubicBezTo>
                  <a:cubicBezTo>
                    <a:pt x="733" y="1635"/>
                    <a:pt x="747" y="1638"/>
                    <a:pt x="764" y="1641"/>
                  </a:cubicBezTo>
                  <a:cubicBezTo>
                    <a:pt x="770" y="1641"/>
                    <a:pt x="799" y="1649"/>
                    <a:pt x="799" y="1649"/>
                  </a:cubicBezTo>
                  <a:cubicBezTo>
                    <a:pt x="834" y="1652"/>
                    <a:pt x="862" y="1655"/>
                    <a:pt x="894" y="1655"/>
                  </a:cubicBezTo>
                  <a:lnTo>
                    <a:pt x="978" y="1655"/>
                  </a:lnTo>
                  <a:cubicBezTo>
                    <a:pt x="1024" y="1652"/>
                    <a:pt x="1064" y="1644"/>
                    <a:pt x="1107" y="1635"/>
                  </a:cubicBezTo>
                  <a:cubicBezTo>
                    <a:pt x="1122" y="1629"/>
                    <a:pt x="1136" y="1626"/>
                    <a:pt x="1154" y="1623"/>
                  </a:cubicBezTo>
                  <a:cubicBezTo>
                    <a:pt x="1156" y="1621"/>
                    <a:pt x="1168" y="1615"/>
                    <a:pt x="1171" y="1615"/>
                  </a:cubicBezTo>
                  <a:cubicBezTo>
                    <a:pt x="1237" y="1586"/>
                    <a:pt x="1298" y="1557"/>
                    <a:pt x="1355" y="1523"/>
                  </a:cubicBezTo>
                  <a:cubicBezTo>
                    <a:pt x="1361" y="1514"/>
                    <a:pt x="1396" y="1494"/>
                    <a:pt x="1398" y="1491"/>
                  </a:cubicBezTo>
                  <a:cubicBezTo>
                    <a:pt x="1410" y="1479"/>
                    <a:pt x="1424" y="1468"/>
                    <a:pt x="1433" y="1456"/>
                  </a:cubicBezTo>
                  <a:cubicBezTo>
                    <a:pt x="1459" y="1433"/>
                    <a:pt x="1488" y="1407"/>
                    <a:pt x="1511" y="1381"/>
                  </a:cubicBezTo>
                  <a:cubicBezTo>
                    <a:pt x="1534" y="1361"/>
                    <a:pt x="1594" y="1275"/>
                    <a:pt x="1629" y="1211"/>
                  </a:cubicBezTo>
                  <a:cubicBezTo>
                    <a:pt x="1690" y="1102"/>
                    <a:pt x="1730" y="937"/>
                    <a:pt x="1733" y="788"/>
                  </a:cubicBezTo>
                  <a:cubicBezTo>
                    <a:pt x="1736" y="574"/>
                    <a:pt x="1707" y="347"/>
                    <a:pt x="1540" y="200"/>
                  </a:cubicBezTo>
                  <a:cubicBezTo>
                    <a:pt x="1404" y="81"/>
                    <a:pt x="1223" y="7"/>
                    <a:pt x="1058" y="1"/>
                  </a:cubicBezTo>
                  <a:cubicBezTo>
                    <a:pt x="1056" y="1"/>
                    <a:pt x="1054" y="1"/>
                    <a:pt x="10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97;p43"/>
            <p:cNvSpPr/>
            <p:nvPr/>
          </p:nvSpPr>
          <p:spPr>
            <a:xfrm>
              <a:off x="3027675" y="3285450"/>
              <a:ext cx="600" cy="100"/>
            </a:xfrm>
            <a:custGeom>
              <a:avLst/>
              <a:gdLst/>
              <a:ahLst/>
              <a:cxnLst/>
              <a:rect l="l" t="t" r="r" b="b"/>
              <a:pathLst>
                <a:path w="24" h="4" extrusionOk="0">
                  <a:moveTo>
                    <a:pt x="1" y="0"/>
                  </a:moveTo>
                  <a:cubicBezTo>
                    <a:pt x="3" y="3"/>
                    <a:pt x="8" y="3"/>
                    <a:pt x="18" y="3"/>
                  </a:cubicBezTo>
                  <a:lnTo>
                    <a:pt x="18" y="3"/>
                  </a:lnTo>
                  <a:cubicBezTo>
                    <a:pt x="12" y="0"/>
                    <a:pt x="9" y="0"/>
                    <a:pt x="3" y="0"/>
                  </a:cubicBezTo>
                  <a:close/>
                  <a:moveTo>
                    <a:pt x="18" y="2"/>
                  </a:moveTo>
                  <a:cubicBezTo>
                    <a:pt x="18" y="2"/>
                    <a:pt x="18" y="2"/>
                    <a:pt x="18" y="3"/>
                  </a:cubicBezTo>
                  <a:lnTo>
                    <a:pt x="18" y="3"/>
                  </a:lnTo>
                  <a:cubicBezTo>
                    <a:pt x="18" y="3"/>
                    <a:pt x="18" y="3"/>
                    <a:pt x="18" y="3"/>
                  </a:cubicBezTo>
                  <a:lnTo>
                    <a:pt x="18" y="3"/>
                  </a:lnTo>
                  <a:cubicBezTo>
                    <a:pt x="18" y="3"/>
                    <a:pt x="18" y="3"/>
                    <a:pt x="18" y="3"/>
                  </a:cubicBezTo>
                  <a:cubicBezTo>
                    <a:pt x="18" y="3"/>
                    <a:pt x="18" y="3"/>
                    <a:pt x="18" y="3"/>
                  </a:cubicBezTo>
                  <a:lnTo>
                    <a:pt x="18" y="3"/>
                  </a:lnTo>
                  <a:cubicBezTo>
                    <a:pt x="20" y="3"/>
                    <a:pt x="22" y="3"/>
                    <a:pt x="24" y="3"/>
                  </a:cubicBezTo>
                  <a:cubicBezTo>
                    <a:pt x="20" y="3"/>
                    <a:pt x="18" y="2"/>
                    <a:pt x="18" y="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98;p43"/>
            <p:cNvSpPr/>
            <p:nvPr/>
          </p:nvSpPr>
          <p:spPr>
            <a:xfrm>
              <a:off x="3032875" y="3290200"/>
              <a:ext cx="225" cy="375"/>
            </a:xfrm>
            <a:custGeom>
              <a:avLst/>
              <a:gdLst/>
              <a:ahLst/>
              <a:cxnLst/>
              <a:rect l="l" t="t" r="r" b="b"/>
              <a:pathLst>
                <a:path w="9" h="15" extrusionOk="0">
                  <a:moveTo>
                    <a:pt x="0" y="1"/>
                  </a:moveTo>
                  <a:lnTo>
                    <a:pt x="0" y="1"/>
                  </a:lnTo>
                  <a:cubicBezTo>
                    <a:pt x="6" y="12"/>
                    <a:pt x="6" y="15"/>
                    <a:pt x="9" y="15"/>
                  </a:cubicBezTo>
                  <a:cubicBezTo>
                    <a:pt x="6" y="15"/>
                    <a:pt x="6" y="9"/>
                    <a:pt x="6" y="6"/>
                  </a:cubicBez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99;p43"/>
            <p:cNvSpPr/>
            <p:nvPr/>
          </p:nvSpPr>
          <p:spPr>
            <a:xfrm>
              <a:off x="3008300" y="3275575"/>
              <a:ext cx="36700" cy="34250"/>
            </a:xfrm>
            <a:custGeom>
              <a:avLst/>
              <a:gdLst/>
              <a:ahLst/>
              <a:cxnLst/>
              <a:rect l="l" t="t" r="r" b="b"/>
              <a:pathLst>
                <a:path w="1468" h="1370" extrusionOk="0">
                  <a:moveTo>
                    <a:pt x="752" y="395"/>
                  </a:moveTo>
                  <a:cubicBezTo>
                    <a:pt x="767" y="395"/>
                    <a:pt x="778" y="395"/>
                    <a:pt x="793" y="398"/>
                  </a:cubicBezTo>
                  <a:lnTo>
                    <a:pt x="796" y="398"/>
                  </a:lnTo>
                  <a:cubicBezTo>
                    <a:pt x="796" y="398"/>
                    <a:pt x="796" y="397"/>
                    <a:pt x="798" y="397"/>
                  </a:cubicBezTo>
                  <a:cubicBezTo>
                    <a:pt x="800" y="397"/>
                    <a:pt x="801" y="397"/>
                    <a:pt x="804" y="398"/>
                  </a:cubicBezTo>
                  <a:cubicBezTo>
                    <a:pt x="807" y="398"/>
                    <a:pt x="810" y="398"/>
                    <a:pt x="819" y="401"/>
                  </a:cubicBezTo>
                  <a:lnTo>
                    <a:pt x="830" y="401"/>
                  </a:lnTo>
                  <a:cubicBezTo>
                    <a:pt x="839" y="404"/>
                    <a:pt x="850" y="410"/>
                    <a:pt x="862" y="416"/>
                  </a:cubicBezTo>
                  <a:cubicBezTo>
                    <a:pt x="879" y="427"/>
                    <a:pt x="902" y="441"/>
                    <a:pt x="920" y="453"/>
                  </a:cubicBezTo>
                  <a:cubicBezTo>
                    <a:pt x="925" y="459"/>
                    <a:pt x="934" y="467"/>
                    <a:pt x="937" y="473"/>
                  </a:cubicBezTo>
                  <a:cubicBezTo>
                    <a:pt x="948" y="485"/>
                    <a:pt x="954" y="490"/>
                    <a:pt x="963" y="502"/>
                  </a:cubicBezTo>
                  <a:cubicBezTo>
                    <a:pt x="963" y="502"/>
                    <a:pt x="963" y="505"/>
                    <a:pt x="966" y="505"/>
                  </a:cubicBezTo>
                  <a:lnTo>
                    <a:pt x="966" y="511"/>
                  </a:lnTo>
                  <a:cubicBezTo>
                    <a:pt x="966" y="511"/>
                    <a:pt x="969" y="514"/>
                    <a:pt x="969" y="516"/>
                  </a:cubicBezTo>
                  <a:cubicBezTo>
                    <a:pt x="976" y="526"/>
                    <a:pt x="977" y="532"/>
                    <a:pt x="976" y="532"/>
                  </a:cubicBezTo>
                  <a:cubicBezTo>
                    <a:pt x="975" y="532"/>
                    <a:pt x="975" y="531"/>
                    <a:pt x="974" y="531"/>
                  </a:cubicBezTo>
                  <a:lnTo>
                    <a:pt x="974" y="531"/>
                  </a:lnTo>
                  <a:cubicBezTo>
                    <a:pt x="980" y="542"/>
                    <a:pt x="989" y="554"/>
                    <a:pt x="992" y="562"/>
                  </a:cubicBezTo>
                  <a:cubicBezTo>
                    <a:pt x="977" y="562"/>
                    <a:pt x="980" y="571"/>
                    <a:pt x="983" y="577"/>
                  </a:cubicBezTo>
                  <a:cubicBezTo>
                    <a:pt x="983" y="583"/>
                    <a:pt x="989" y="586"/>
                    <a:pt x="989" y="588"/>
                  </a:cubicBezTo>
                  <a:lnTo>
                    <a:pt x="992" y="597"/>
                  </a:lnTo>
                  <a:cubicBezTo>
                    <a:pt x="992" y="600"/>
                    <a:pt x="992" y="603"/>
                    <a:pt x="995" y="603"/>
                  </a:cubicBezTo>
                  <a:lnTo>
                    <a:pt x="995" y="606"/>
                  </a:lnTo>
                  <a:cubicBezTo>
                    <a:pt x="997" y="626"/>
                    <a:pt x="1003" y="646"/>
                    <a:pt x="1006" y="663"/>
                  </a:cubicBezTo>
                  <a:lnTo>
                    <a:pt x="1006" y="666"/>
                  </a:lnTo>
                  <a:lnTo>
                    <a:pt x="1006" y="704"/>
                  </a:lnTo>
                  <a:cubicBezTo>
                    <a:pt x="1003" y="715"/>
                    <a:pt x="1003" y="724"/>
                    <a:pt x="1003" y="735"/>
                  </a:cubicBezTo>
                  <a:cubicBezTo>
                    <a:pt x="995" y="758"/>
                    <a:pt x="980" y="787"/>
                    <a:pt x="977" y="807"/>
                  </a:cubicBezTo>
                  <a:lnTo>
                    <a:pt x="977" y="810"/>
                  </a:lnTo>
                  <a:cubicBezTo>
                    <a:pt x="969" y="825"/>
                    <a:pt x="963" y="836"/>
                    <a:pt x="951" y="848"/>
                  </a:cubicBezTo>
                  <a:cubicBezTo>
                    <a:pt x="946" y="854"/>
                    <a:pt x="940" y="859"/>
                    <a:pt x="937" y="865"/>
                  </a:cubicBezTo>
                  <a:lnTo>
                    <a:pt x="917" y="888"/>
                  </a:lnTo>
                  <a:cubicBezTo>
                    <a:pt x="897" y="905"/>
                    <a:pt x="876" y="920"/>
                    <a:pt x="859" y="934"/>
                  </a:cubicBezTo>
                  <a:cubicBezTo>
                    <a:pt x="848" y="940"/>
                    <a:pt x="836" y="946"/>
                    <a:pt x="830" y="952"/>
                  </a:cubicBezTo>
                  <a:lnTo>
                    <a:pt x="776" y="975"/>
                  </a:lnTo>
                  <a:cubicBezTo>
                    <a:pt x="764" y="978"/>
                    <a:pt x="752" y="978"/>
                    <a:pt x="744" y="980"/>
                  </a:cubicBezTo>
                  <a:cubicBezTo>
                    <a:pt x="735" y="980"/>
                    <a:pt x="724" y="980"/>
                    <a:pt x="718" y="983"/>
                  </a:cubicBezTo>
                  <a:cubicBezTo>
                    <a:pt x="701" y="983"/>
                    <a:pt x="680" y="983"/>
                    <a:pt x="663" y="980"/>
                  </a:cubicBezTo>
                  <a:cubicBezTo>
                    <a:pt x="660" y="980"/>
                    <a:pt x="652" y="980"/>
                    <a:pt x="649" y="978"/>
                  </a:cubicBezTo>
                  <a:cubicBezTo>
                    <a:pt x="629" y="969"/>
                    <a:pt x="606" y="963"/>
                    <a:pt x="588" y="954"/>
                  </a:cubicBezTo>
                  <a:cubicBezTo>
                    <a:pt x="585" y="952"/>
                    <a:pt x="580" y="952"/>
                    <a:pt x="574" y="949"/>
                  </a:cubicBezTo>
                  <a:cubicBezTo>
                    <a:pt x="557" y="937"/>
                    <a:pt x="542" y="929"/>
                    <a:pt x="528" y="917"/>
                  </a:cubicBezTo>
                  <a:lnTo>
                    <a:pt x="528" y="917"/>
                  </a:lnTo>
                  <a:cubicBezTo>
                    <a:pt x="528" y="917"/>
                    <a:pt x="531" y="920"/>
                    <a:pt x="531" y="923"/>
                  </a:cubicBezTo>
                  <a:cubicBezTo>
                    <a:pt x="528" y="920"/>
                    <a:pt x="522" y="920"/>
                    <a:pt x="522" y="917"/>
                  </a:cubicBezTo>
                  <a:cubicBezTo>
                    <a:pt x="519" y="914"/>
                    <a:pt x="516" y="914"/>
                    <a:pt x="513" y="905"/>
                  </a:cubicBezTo>
                  <a:lnTo>
                    <a:pt x="508" y="905"/>
                  </a:lnTo>
                  <a:lnTo>
                    <a:pt x="508" y="903"/>
                  </a:lnTo>
                  <a:lnTo>
                    <a:pt x="505" y="897"/>
                  </a:lnTo>
                  <a:lnTo>
                    <a:pt x="502" y="897"/>
                  </a:lnTo>
                  <a:cubicBezTo>
                    <a:pt x="490" y="888"/>
                    <a:pt x="479" y="877"/>
                    <a:pt x="470" y="862"/>
                  </a:cubicBezTo>
                  <a:cubicBezTo>
                    <a:pt x="464" y="856"/>
                    <a:pt x="461" y="848"/>
                    <a:pt x="459" y="845"/>
                  </a:cubicBezTo>
                  <a:cubicBezTo>
                    <a:pt x="447" y="831"/>
                    <a:pt x="441" y="816"/>
                    <a:pt x="433" y="796"/>
                  </a:cubicBezTo>
                  <a:cubicBezTo>
                    <a:pt x="430" y="790"/>
                    <a:pt x="427" y="776"/>
                    <a:pt x="421" y="764"/>
                  </a:cubicBezTo>
                  <a:lnTo>
                    <a:pt x="421" y="761"/>
                  </a:lnTo>
                  <a:cubicBezTo>
                    <a:pt x="421" y="761"/>
                    <a:pt x="418" y="761"/>
                    <a:pt x="421" y="758"/>
                  </a:cubicBezTo>
                  <a:lnTo>
                    <a:pt x="421" y="750"/>
                  </a:lnTo>
                  <a:cubicBezTo>
                    <a:pt x="418" y="744"/>
                    <a:pt x="418" y="735"/>
                    <a:pt x="418" y="730"/>
                  </a:cubicBezTo>
                  <a:cubicBezTo>
                    <a:pt x="415" y="718"/>
                    <a:pt x="415" y="712"/>
                    <a:pt x="415" y="701"/>
                  </a:cubicBezTo>
                  <a:cubicBezTo>
                    <a:pt x="415" y="681"/>
                    <a:pt x="415" y="660"/>
                    <a:pt x="418" y="643"/>
                  </a:cubicBezTo>
                  <a:cubicBezTo>
                    <a:pt x="421" y="635"/>
                    <a:pt x="421" y="629"/>
                    <a:pt x="427" y="620"/>
                  </a:cubicBezTo>
                  <a:cubicBezTo>
                    <a:pt x="430" y="609"/>
                    <a:pt x="433" y="600"/>
                    <a:pt x="435" y="591"/>
                  </a:cubicBezTo>
                  <a:cubicBezTo>
                    <a:pt x="447" y="571"/>
                    <a:pt x="461" y="554"/>
                    <a:pt x="476" y="534"/>
                  </a:cubicBezTo>
                  <a:cubicBezTo>
                    <a:pt x="484" y="522"/>
                    <a:pt x="493" y="516"/>
                    <a:pt x="505" y="511"/>
                  </a:cubicBezTo>
                  <a:cubicBezTo>
                    <a:pt x="516" y="502"/>
                    <a:pt x="528" y="490"/>
                    <a:pt x="536" y="485"/>
                  </a:cubicBezTo>
                  <a:cubicBezTo>
                    <a:pt x="542" y="485"/>
                    <a:pt x="542" y="482"/>
                    <a:pt x="545" y="476"/>
                  </a:cubicBezTo>
                  <a:cubicBezTo>
                    <a:pt x="571" y="462"/>
                    <a:pt x="600" y="444"/>
                    <a:pt x="629" y="433"/>
                  </a:cubicBezTo>
                  <a:lnTo>
                    <a:pt x="672" y="413"/>
                  </a:lnTo>
                  <a:lnTo>
                    <a:pt x="678" y="410"/>
                  </a:lnTo>
                  <a:cubicBezTo>
                    <a:pt x="704" y="404"/>
                    <a:pt x="724" y="398"/>
                    <a:pt x="752" y="395"/>
                  </a:cubicBezTo>
                  <a:close/>
                  <a:moveTo>
                    <a:pt x="753" y="1"/>
                  </a:moveTo>
                  <a:cubicBezTo>
                    <a:pt x="644" y="1"/>
                    <a:pt x="536" y="30"/>
                    <a:pt x="438" y="78"/>
                  </a:cubicBezTo>
                  <a:cubicBezTo>
                    <a:pt x="199" y="188"/>
                    <a:pt x="0" y="413"/>
                    <a:pt x="12" y="689"/>
                  </a:cubicBezTo>
                  <a:cubicBezTo>
                    <a:pt x="23" y="929"/>
                    <a:pt x="153" y="1162"/>
                    <a:pt x="369" y="1280"/>
                  </a:cubicBezTo>
                  <a:cubicBezTo>
                    <a:pt x="473" y="1339"/>
                    <a:pt x="581" y="1369"/>
                    <a:pt x="699" y="1369"/>
                  </a:cubicBezTo>
                  <a:cubicBezTo>
                    <a:pt x="718" y="1369"/>
                    <a:pt x="738" y="1368"/>
                    <a:pt x="758" y="1367"/>
                  </a:cubicBezTo>
                  <a:cubicBezTo>
                    <a:pt x="894" y="1355"/>
                    <a:pt x="1021" y="1292"/>
                    <a:pt x="1130" y="1211"/>
                  </a:cubicBezTo>
                  <a:cubicBezTo>
                    <a:pt x="1384" y="1015"/>
                    <a:pt x="1467" y="663"/>
                    <a:pt x="1326" y="372"/>
                  </a:cubicBezTo>
                  <a:cubicBezTo>
                    <a:pt x="1248" y="225"/>
                    <a:pt x="1119" y="107"/>
                    <a:pt x="963" y="41"/>
                  </a:cubicBezTo>
                  <a:cubicBezTo>
                    <a:pt x="895" y="13"/>
                    <a:pt x="824" y="1"/>
                    <a:pt x="7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500;p43"/>
            <p:cNvSpPr/>
            <p:nvPr/>
          </p:nvSpPr>
          <p:spPr>
            <a:xfrm>
              <a:off x="3018600" y="3285450"/>
              <a:ext cx="14800" cy="14650"/>
            </a:xfrm>
            <a:custGeom>
              <a:avLst/>
              <a:gdLst/>
              <a:ahLst/>
              <a:cxnLst/>
              <a:rect l="l" t="t" r="r" b="b"/>
              <a:pathLst>
                <a:path w="592" h="586" extrusionOk="0">
                  <a:moveTo>
                    <a:pt x="338" y="0"/>
                  </a:moveTo>
                  <a:cubicBezTo>
                    <a:pt x="309" y="3"/>
                    <a:pt x="289" y="9"/>
                    <a:pt x="263" y="15"/>
                  </a:cubicBezTo>
                  <a:lnTo>
                    <a:pt x="257" y="18"/>
                  </a:lnTo>
                  <a:lnTo>
                    <a:pt x="214" y="38"/>
                  </a:lnTo>
                  <a:cubicBezTo>
                    <a:pt x="185" y="49"/>
                    <a:pt x="156" y="67"/>
                    <a:pt x="130" y="81"/>
                  </a:cubicBezTo>
                  <a:cubicBezTo>
                    <a:pt x="127" y="87"/>
                    <a:pt x="127" y="90"/>
                    <a:pt x="121" y="90"/>
                  </a:cubicBezTo>
                  <a:cubicBezTo>
                    <a:pt x="113" y="95"/>
                    <a:pt x="101" y="107"/>
                    <a:pt x="90" y="116"/>
                  </a:cubicBezTo>
                  <a:cubicBezTo>
                    <a:pt x="78" y="121"/>
                    <a:pt x="70" y="130"/>
                    <a:pt x="61" y="139"/>
                  </a:cubicBezTo>
                  <a:cubicBezTo>
                    <a:pt x="47" y="159"/>
                    <a:pt x="32" y="176"/>
                    <a:pt x="21" y="196"/>
                  </a:cubicBezTo>
                  <a:cubicBezTo>
                    <a:pt x="18" y="205"/>
                    <a:pt x="15" y="216"/>
                    <a:pt x="12" y="225"/>
                  </a:cubicBezTo>
                  <a:cubicBezTo>
                    <a:pt x="6" y="234"/>
                    <a:pt x="6" y="240"/>
                    <a:pt x="3" y="248"/>
                  </a:cubicBezTo>
                  <a:cubicBezTo>
                    <a:pt x="0" y="265"/>
                    <a:pt x="0" y="289"/>
                    <a:pt x="0" y="306"/>
                  </a:cubicBezTo>
                  <a:cubicBezTo>
                    <a:pt x="0" y="317"/>
                    <a:pt x="0" y="323"/>
                    <a:pt x="3" y="335"/>
                  </a:cubicBezTo>
                  <a:cubicBezTo>
                    <a:pt x="3" y="340"/>
                    <a:pt x="3" y="349"/>
                    <a:pt x="6" y="355"/>
                  </a:cubicBezTo>
                  <a:lnTo>
                    <a:pt x="6" y="363"/>
                  </a:lnTo>
                  <a:cubicBezTo>
                    <a:pt x="3" y="366"/>
                    <a:pt x="6" y="366"/>
                    <a:pt x="6" y="366"/>
                  </a:cubicBezTo>
                  <a:lnTo>
                    <a:pt x="6" y="369"/>
                  </a:lnTo>
                  <a:cubicBezTo>
                    <a:pt x="12" y="381"/>
                    <a:pt x="15" y="395"/>
                    <a:pt x="18" y="404"/>
                  </a:cubicBezTo>
                  <a:cubicBezTo>
                    <a:pt x="26" y="421"/>
                    <a:pt x="32" y="436"/>
                    <a:pt x="44" y="450"/>
                  </a:cubicBezTo>
                  <a:cubicBezTo>
                    <a:pt x="47" y="453"/>
                    <a:pt x="49" y="461"/>
                    <a:pt x="55" y="467"/>
                  </a:cubicBezTo>
                  <a:cubicBezTo>
                    <a:pt x="64" y="482"/>
                    <a:pt x="75" y="493"/>
                    <a:pt x="87" y="505"/>
                  </a:cubicBezTo>
                  <a:lnTo>
                    <a:pt x="90" y="505"/>
                  </a:lnTo>
                  <a:lnTo>
                    <a:pt x="93" y="508"/>
                  </a:lnTo>
                  <a:lnTo>
                    <a:pt x="96" y="510"/>
                  </a:lnTo>
                  <a:cubicBezTo>
                    <a:pt x="101" y="510"/>
                    <a:pt x="104" y="513"/>
                    <a:pt x="107" y="519"/>
                  </a:cubicBezTo>
                  <a:lnTo>
                    <a:pt x="110" y="519"/>
                  </a:lnTo>
                  <a:cubicBezTo>
                    <a:pt x="124" y="528"/>
                    <a:pt x="139" y="539"/>
                    <a:pt x="159" y="551"/>
                  </a:cubicBezTo>
                  <a:cubicBezTo>
                    <a:pt x="165" y="554"/>
                    <a:pt x="168" y="554"/>
                    <a:pt x="173" y="557"/>
                  </a:cubicBezTo>
                  <a:cubicBezTo>
                    <a:pt x="191" y="565"/>
                    <a:pt x="211" y="571"/>
                    <a:pt x="234" y="580"/>
                  </a:cubicBezTo>
                  <a:cubicBezTo>
                    <a:pt x="237" y="583"/>
                    <a:pt x="245" y="583"/>
                    <a:pt x="248" y="583"/>
                  </a:cubicBezTo>
                  <a:cubicBezTo>
                    <a:pt x="266" y="585"/>
                    <a:pt x="283" y="585"/>
                    <a:pt x="303" y="585"/>
                  </a:cubicBezTo>
                  <a:cubicBezTo>
                    <a:pt x="309" y="583"/>
                    <a:pt x="320" y="583"/>
                    <a:pt x="329" y="583"/>
                  </a:cubicBezTo>
                  <a:cubicBezTo>
                    <a:pt x="338" y="580"/>
                    <a:pt x="349" y="580"/>
                    <a:pt x="361" y="577"/>
                  </a:cubicBezTo>
                  <a:lnTo>
                    <a:pt x="415" y="554"/>
                  </a:lnTo>
                  <a:cubicBezTo>
                    <a:pt x="421" y="548"/>
                    <a:pt x="433" y="542"/>
                    <a:pt x="444" y="536"/>
                  </a:cubicBezTo>
                  <a:cubicBezTo>
                    <a:pt x="462" y="522"/>
                    <a:pt x="482" y="508"/>
                    <a:pt x="499" y="490"/>
                  </a:cubicBezTo>
                  <a:lnTo>
                    <a:pt x="522" y="467"/>
                  </a:lnTo>
                  <a:cubicBezTo>
                    <a:pt x="525" y="461"/>
                    <a:pt x="528" y="456"/>
                    <a:pt x="536" y="450"/>
                  </a:cubicBezTo>
                  <a:cubicBezTo>
                    <a:pt x="548" y="438"/>
                    <a:pt x="554" y="427"/>
                    <a:pt x="562" y="412"/>
                  </a:cubicBezTo>
                  <a:lnTo>
                    <a:pt x="562" y="410"/>
                  </a:lnTo>
                  <a:cubicBezTo>
                    <a:pt x="565" y="389"/>
                    <a:pt x="580" y="361"/>
                    <a:pt x="588" y="338"/>
                  </a:cubicBezTo>
                  <a:cubicBezTo>
                    <a:pt x="588" y="326"/>
                    <a:pt x="588" y="317"/>
                    <a:pt x="591" y="306"/>
                  </a:cubicBezTo>
                  <a:lnTo>
                    <a:pt x="591" y="268"/>
                  </a:lnTo>
                  <a:lnTo>
                    <a:pt x="591" y="265"/>
                  </a:lnTo>
                  <a:cubicBezTo>
                    <a:pt x="588" y="248"/>
                    <a:pt x="583" y="225"/>
                    <a:pt x="580" y="208"/>
                  </a:cubicBezTo>
                  <a:lnTo>
                    <a:pt x="580" y="205"/>
                  </a:lnTo>
                  <a:cubicBezTo>
                    <a:pt x="580" y="202"/>
                    <a:pt x="580" y="196"/>
                    <a:pt x="577" y="191"/>
                  </a:cubicBezTo>
                  <a:cubicBezTo>
                    <a:pt x="577" y="188"/>
                    <a:pt x="574" y="182"/>
                    <a:pt x="574" y="179"/>
                  </a:cubicBezTo>
                  <a:cubicBezTo>
                    <a:pt x="568" y="176"/>
                    <a:pt x="565" y="167"/>
                    <a:pt x="565" y="162"/>
                  </a:cubicBezTo>
                  <a:cubicBezTo>
                    <a:pt x="560" y="150"/>
                    <a:pt x="551" y="139"/>
                    <a:pt x="562" y="136"/>
                  </a:cubicBezTo>
                  <a:lnTo>
                    <a:pt x="551" y="116"/>
                  </a:lnTo>
                  <a:lnTo>
                    <a:pt x="551" y="110"/>
                  </a:lnTo>
                  <a:cubicBezTo>
                    <a:pt x="548" y="110"/>
                    <a:pt x="548" y="107"/>
                    <a:pt x="548" y="107"/>
                  </a:cubicBezTo>
                  <a:cubicBezTo>
                    <a:pt x="539" y="95"/>
                    <a:pt x="534" y="90"/>
                    <a:pt x="522" y="78"/>
                  </a:cubicBezTo>
                  <a:cubicBezTo>
                    <a:pt x="519" y="72"/>
                    <a:pt x="511" y="64"/>
                    <a:pt x="505" y="58"/>
                  </a:cubicBezTo>
                  <a:cubicBezTo>
                    <a:pt x="485" y="46"/>
                    <a:pt x="464" y="32"/>
                    <a:pt x="447" y="21"/>
                  </a:cubicBezTo>
                  <a:cubicBezTo>
                    <a:pt x="436" y="15"/>
                    <a:pt x="424" y="9"/>
                    <a:pt x="413" y="6"/>
                  </a:cubicBezTo>
                  <a:lnTo>
                    <a:pt x="407" y="6"/>
                  </a:lnTo>
                  <a:cubicBezTo>
                    <a:pt x="395" y="6"/>
                    <a:pt x="389" y="6"/>
                    <a:pt x="384" y="3"/>
                  </a:cubicBezTo>
                  <a:lnTo>
                    <a:pt x="378" y="3"/>
                  </a:lnTo>
                  <a:cubicBezTo>
                    <a:pt x="364" y="0"/>
                    <a:pt x="352" y="0"/>
                    <a:pt x="3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501;p43"/>
            <p:cNvSpPr/>
            <p:nvPr/>
          </p:nvSpPr>
          <p:spPr>
            <a:xfrm>
              <a:off x="3090725" y="3703000"/>
              <a:ext cx="300" cy="525"/>
            </a:xfrm>
            <a:custGeom>
              <a:avLst/>
              <a:gdLst/>
              <a:ahLst/>
              <a:cxnLst/>
              <a:rect l="l" t="t" r="r" b="b"/>
              <a:pathLst>
                <a:path w="12" h="21" extrusionOk="0">
                  <a:moveTo>
                    <a:pt x="9" y="0"/>
                  </a:moveTo>
                  <a:lnTo>
                    <a:pt x="9" y="0"/>
                  </a:lnTo>
                  <a:cubicBezTo>
                    <a:pt x="3" y="6"/>
                    <a:pt x="3" y="9"/>
                    <a:pt x="0" y="15"/>
                  </a:cubicBezTo>
                  <a:lnTo>
                    <a:pt x="0" y="20"/>
                  </a:lnTo>
                  <a:cubicBezTo>
                    <a:pt x="9" y="6"/>
                    <a:pt x="12" y="0"/>
                    <a:pt x="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502;p43"/>
            <p:cNvSpPr/>
            <p:nvPr/>
          </p:nvSpPr>
          <p:spPr>
            <a:xfrm>
              <a:off x="3090650" y="3707525"/>
              <a:ext cx="25" cy="175"/>
            </a:xfrm>
            <a:custGeom>
              <a:avLst/>
              <a:gdLst/>
              <a:ahLst/>
              <a:cxnLst/>
              <a:rect l="l" t="t" r="r" b="b"/>
              <a:pathLst>
                <a:path w="1" h="7" extrusionOk="0">
                  <a:moveTo>
                    <a:pt x="1" y="1"/>
                  </a:moveTo>
                  <a:cubicBezTo>
                    <a:pt x="1" y="7"/>
                    <a:pt x="1" y="7"/>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503;p43"/>
            <p:cNvSpPr/>
            <p:nvPr/>
          </p:nvSpPr>
          <p:spPr>
            <a:xfrm>
              <a:off x="3079975" y="3687300"/>
              <a:ext cx="40525" cy="36800"/>
            </a:xfrm>
            <a:custGeom>
              <a:avLst/>
              <a:gdLst/>
              <a:ahLst/>
              <a:cxnLst/>
              <a:rect l="l" t="t" r="r" b="b"/>
              <a:pathLst>
                <a:path w="1621" h="1472" extrusionOk="0">
                  <a:moveTo>
                    <a:pt x="692" y="0"/>
                  </a:moveTo>
                  <a:cubicBezTo>
                    <a:pt x="554" y="0"/>
                    <a:pt x="421" y="48"/>
                    <a:pt x="309" y="132"/>
                  </a:cubicBezTo>
                  <a:cubicBezTo>
                    <a:pt x="159" y="245"/>
                    <a:pt x="82" y="421"/>
                    <a:pt x="50" y="599"/>
                  </a:cubicBezTo>
                  <a:cubicBezTo>
                    <a:pt x="1" y="859"/>
                    <a:pt x="73" y="1127"/>
                    <a:pt x="174" y="1363"/>
                  </a:cubicBezTo>
                  <a:cubicBezTo>
                    <a:pt x="203" y="1430"/>
                    <a:pt x="279" y="1471"/>
                    <a:pt x="353" y="1471"/>
                  </a:cubicBezTo>
                  <a:cubicBezTo>
                    <a:pt x="381" y="1471"/>
                    <a:pt x="409" y="1465"/>
                    <a:pt x="433" y="1452"/>
                  </a:cubicBezTo>
                  <a:cubicBezTo>
                    <a:pt x="528" y="1401"/>
                    <a:pt x="563" y="1294"/>
                    <a:pt x="520" y="1193"/>
                  </a:cubicBezTo>
                  <a:cubicBezTo>
                    <a:pt x="511" y="1164"/>
                    <a:pt x="500" y="1138"/>
                    <a:pt x="488" y="1110"/>
                  </a:cubicBezTo>
                  <a:cubicBezTo>
                    <a:pt x="485" y="1095"/>
                    <a:pt x="477" y="1084"/>
                    <a:pt x="474" y="1069"/>
                  </a:cubicBezTo>
                  <a:lnTo>
                    <a:pt x="474" y="1066"/>
                  </a:lnTo>
                  <a:cubicBezTo>
                    <a:pt x="459" y="1020"/>
                    <a:pt x="448" y="968"/>
                    <a:pt x="439" y="919"/>
                  </a:cubicBezTo>
                  <a:cubicBezTo>
                    <a:pt x="433" y="888"/>
                    <a:pt x="430" y="850"/>
                    <a:pt x="428" y="818"/>
                  </a:cubicBezTo>
                  <a:lnTo>
                    <a:pt x="428" y="807"/>
                  </a:lnTo>
                  <a:cubicBezTo>
                    <a:pt x="425" y="804"/>
                    <a:pt x="425" y="804"/>
                    <a:pt x="425" y="801"/>
                  </a:cubicBezTo>
                  <a:lnTo>
                    <a:pt x="425" y="795"/>
                  </a:lnTo>
                  <a:lnTo>
                    <a:pt x="425" y="792"/>
                  </a:lnTo>
                  <a:lnTo>
                    <a:pt x="425" y="767"/>
                  </a:lnTo>
                  <a:cubicBezTo>
                    <a:pt x="425" y="746"/>
                    <a:pt x="425" y="723"/>
                    <a:pt x="428" y="703"/>
                  </a:cubicBezTo>
                  <a:cubicBezTo>
                    <a:pt x="428" y="689"/>
                    <a:pt x="430" y="671"/>
                    <a:pt x="430" y="657"/>
                  </a:cubicBezTo>
                  <a:lnTo>
                    <a:pt x="430" y="657"/>
                  </a:lnTo>
                  <a:lnTo>
                    <a:pt x="428" y="660"/>
                  </a:lnTo>
                  <a:cubicBezTo>
                    <a:pt x="430" y="657"/>
                    <a:pt x="430" y="651"/>
                    <a:pt x="430" y="648"/>
                  </a:cubicBezTo>
                  <a:cubicBezTo>
                    <a:pt x="430" y="643"/>
                    <a:pt x="433" y="637"/>
                    <a:pt x="433" y="634"/>
                  </a:cubicBezTo>
                  <a:lnTo>
                    <a:pt x="433" y="631"/>
                  </a:lnTo>
                  <a:cubicBezTo>
                    <a:pt x="442" y="599"/>
                    <a:pt x="453" y="571"/>
                    <a:pt x="468" y="542"/>
                  </a:cubicBezTo>
                  <a:cubicBezTo>
                    <a:pt x="468" y="533"/>
                    <a:pt x="471" y="533"/>
                    <a:pt x="471" y="530"/>
                  </a:cubicBezTo>
                  <a:lnTo>
                    <a:pt x="491" y="499"/>
                  </a:lnTo>
                  <a:lnTo>
                    <a:pt x="502" y="487"/>
                  </a:lnTo>
                  <a:cubicBezTo>
                    <a:pt x="502" y="487"/>
                    <a:pt x="502" y="484"/>
                    <a:pt x="505" y="484"/>
                  </a:cubicBezTo>
                  <a:cubicBezTo>
                    <a:pt x="511" y="484"/>
                    <a:pt x="511" y="478"/>
                    <a:pt x="514" y="475"/>
                  </a:cubicBezTo>
                  <a:cubicBezTo>
                    <a:pt x="520" y="470"/>
                    <a:pt x="526" y="458"/>
                    <a:pt x="531" y="455"/>
                  </a:cubicBezTo>
                  <a:cubicBezTo>
                    <a:pt x="543" y="447"/>
                    <a:pt x="549" y="441"/>
                    <a:pt x="560" y="432"/>
                  </a:cubicBezTo>
                  <a:lnTo>
                    <a:pt x="560" y="429"/>
                  </a:lnTo>
                  <a:cubicBezTo>
                    <a:pt x="573" y="421"/>
                    <a:pt x="589" y="416"/>
                    <a:pt x="603" y="408"/>
                  </a:cubicBezTo>
                  <a:lnTo>
                    <a:pt x="603" y="408"/>
                  </a:lnTo>
                  <a:cubicBezTo>
                    <a:pt x="603" y="408"/>
                    <a:pt x="603" y="408"/>
                    <a:pt x="603" y="408"/>
                  </a:cubicBezTo>
                  <a:cubicBezTo>
                    <a:pt x="604" y="408"/>
                    <a:pt x="605" y="408"/>
                    <a:pt x="606" y="406"/>
                  </a:cubicBezTo>
                  <a:lnTo>
                    <a:pt x="606" y="406"/>
                  </a:lnTo>
                  <a:cubicBezTo>
                    <a:pt x="605" y="407"/>
                    <a:pt x="604" y="408"/>
                    <a:pt x="603" y="408"/>
                  </a:cubicBezTo>
                  <a:lnTo>
                    <a:pt x="603" y="408"/>
                  </a:lnTo>
                  <a:cubicBezTo>
                    <a:pt x="602" y="408"/>
                    <a:pt x="604" y="403"/>
                    <a:pt x="615" y="401"/>
                  </a:cubicBezTo>
                  <a:cubicBezTo>
                    <a:pt x="621" y="401"/>
                    <a:pt x="626" y="398"/>
                    <a:pt x="629" y="398"/>
                  </a:cubicBezTo>
                  <a:cubicBezTo>
                    <a:pt x="630" y="399"/>
                    <a:pt x="631" y="399"/>
                    <a:pt x="631" y="399"/>
                  </a:cubicBezTo>
                  <a:cubicBezTo>
                    <a:pt x="632" y="399"/>
                    <a:pt x="633" y="398"/>
                    <a:pt x="635" y="398"/>
                  </a:cubicBezTo>
                  <a:cubicBezTo>
                    <a:pt x="649" y="392"/>
                    <a:pt x="661" y="392"/>
                    <a:pt x="672" y="389"/>
                  </a:cubicBezTo>
                  <a:lnTo>
                    <a:pt x="721" y="389"/>
                  </a:lnTo>
                  <a:cubicBezTo>
                    <a:pt x="733" y="389"/>
                    <a:pt x="747" y="392"/>
                    <a:pt x="759" y="392"/>
                  </a:cubicBezTo>
                  <a:lnTo>
                    <a:pt x="765" y="392"/>
                  </a:lnTo>
                  <a:cubicBezTo>
                    <a:pt x="785" y="401"/>
                    <a:pt x="802" y="406"/>
                    <a:pt x="822" y="415"/>
                  </a:cubicBezTo>
                  <a:cubicBezTo>
                    <a:pt x="828" y="415"/>
                    <a:pt x="834" y="418"/>
                    <a:pt x="843" y="421"/>
                  </a:cubicBezTo>
                  <a:cubicBezTo>
                    <a:pt x="843" y="421"/>
                    <a:pt x="845" y="426"/>
                    <a:pt x="848" y="426"/>
                  </a:cubicBezTo>
                  <a:lnTo>
                    <a:pt x="851" y="426"/>
                  </a:lnTo>
                  <a:cubicBezTo>
                    <a:pt x="857" y="429"/>
                    <a:pt x="860" y="432"/>
                    <a:pt x="863" y="432"/>
                  </a:cubicBezTo>
                  <a:cubicBezTo>
                    <a:pt x="877" y="441"/>
                    <a:pt x="889" y="450"/>
                    <a:pt x="903" y="458"/>
                  </a:cubicBezTo>
                  <a:cubicBezTo>
                    <a:pt x="915" y="470"/>
                    <a:pt x="929" y="475"/>
                    <a:pt x="938" y="487"/>
                  </a:cubicBezTo>
                  <a:lnTo>
                    <a:pt x="961" y="507"/>
                  </a:lnTo>
                  <a:cubicBezTo>
                    <a:pt x="992" y="542"/>
                    <a:pt x="1021" y="573"/>
                    <a:pt x="1047" y="608"/>
                  </a:cubicBezTo>
                  <a:cubicBezTo>
                    <a:pt x="1050" y="614"/>
                    <a:pt x="1053" y="620"/>
                    <a:pt x="1059" y="622"/>
                  </a:cubicBezTo>
                  <a:cubicBezTo>
                    <a:pt x="1062" y="628"/>
                    <a:pt x="1062" y="631"/>
                    <a:pt x="1064" y="634"/>
                  </a:cubicBezTo>
                  <a:lnTo>
                    <a:pt x="1067" y="637"/>
                  </a:lnTo>
                  <a:cubicBezTo>
                    <a:pt x="1082" y="660"/>
                    <a:pt x="1093" y="677"/>
                    <a:pt x="1105" y="700"/>
                  </a:cubicBezTo>
                  <a:cubicBezTo>
                    <a:pt x="1131" y="749"/>
                    <a:pt x="1154" y="801"/>
                    <a:pt x="1174" y="850"/>
                  </a:cubicBezTo>
                  <a:cubicBezTo>
                    <a:pt x="1174" y="853"/>
                    <a:pt x="1177" y="859"/>
                    <a:pt x="1177" y="865"/>
                  </a:cubicBezTo>
                  <a:lnTo>
                    <a:pt x="1177" y="867"/>
                  </a:lnTo>
                  <a:cubicBezTo>
                    <a:pt x="1180" y="873"/>
                    <a:pt x="1180" y="873"/>
                    <a:pt x="1180" y="876"/>
                  </a:cubicBezTo>
                  <a:lnTo>
                    <a:pt x="1180" y="879"/>
                  </a:lnTo>
                  <a:cubicBezTo>
                    <a:pt x="1183" y="882"/>
                    <a:pt x="1183" y="882"/>
                    <a:pt x="1183" y="888"/>
                  </a:cubicBezTo>
                  <a:cubicBezTo>
                    <a:pt x="1183" y="893"/>
                    <a:pt x="1188" y="902"/>
                    <a:pt x="1188" y="905"/>
                  </a:cubicBezTo>
                  <a:cubicBezTo>
                    <a:pt x="1194" y="937"/>
                    <a:pt x="1206" y="974"/>
                    <a:pt x="1211" y="1006"/>
                  </a:cubicBezTo>
                  <a:cubicBezTo>
                    <a:pt x="1232" y="1092"/>
                    <a:pt x="1311" y="1165"/>
                    <a:pt x="1402" y="1165"/>
                  </a:cubicBezTo>
                  <a:cubicBezTo>
                    <a:pt x="1414" y="1165"/>
                    <a:pt x="1427" y="1164"/>
                    <a:pt x="1439" y="1161"/>
                  </a:cubicBezTo>
                  <a:cubicBezTo>
                    <a:pt x="1537" y="1138"/>
                    <a:pt x="1621" y="1037"/>
                    <a:pt x="1595" y="934"/>
                  </a:cubicBezTo>
                  <a:cubicBezTo>
                    <a:pt x="1494" y="519"/>
                    <a:pt x="1246" y="81"/>
                    <a:pt x="791" y="9"/>
                  </a:cubicBezTo>
                  <a:cubicBezTo>
                    <a:pt x="758" y="3"/>
                    <a:pt x="725" y="0"/>
                    <a:pt x="6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504;p43"/>
            <p:cNvSpPr/>
            <p:nvPr/>
          </p:nvSpPr>
          <p:spPr>
            <a:xfrm>
              <a:off x="3100525" y="3697600"/>
              <a:ext cx="600" cy="225"/>
            </a:xfrm>
            <a:custGeom>
              <a:avLst/>
              <a:gdLst/>
              <a:ahLst/>
              <a:cxnLst/>
              <a:rect l="l" t="t" r="r" b="b"/>
              <a:pathLst>
                <a:path w="24" h="9" extrusionOk="0">
                  <a:moveTo>
                    <a:pt x="0" y="0"/>
                  </a:moveTo>
                  <a:cubicBezTo>
                    <a:pt x="0" y="2"/>
                    <a:pt x="6" y="5"/>
                    <a:pt x="17" y="7"/>
                  </a:cubicBezTo>
                  <a:lnTo>
                    <a:pt x="17" y="7"/>
                  </a:lnTo>
                  <a:cubicBezTo>
                    <a:pt x="16" y="6"/>
                    <a:pt x="15" y="5"/>
                    <a:pt x="15" y="3"/>
                  </a:cubicBezTo>
                  <a:cubicBezTo>
                    <a:pt x="12" y="3"/>
                    <a:pt x="6" y="3"/>
                    <a:pt x="0" y="0"/>
                  </a:cubicBezTo>
                  <a:close/>
                  <a:moveTo>
                    <a:pt x="17" y="7"/>
                  </a:moveTo>
                  <a:cubicBezTo>
                    <a:pt x="19" y="9"/>
                    <a:pt x="22" y="9"/>
                    <a:pt x="23" y="9"/>
                  </a:cubicBezTo>
                  <a:cubicBezTo>
                    <a:pt x="21" y="8"/>
                    <a:pt x="19" y="8"/>
                    <a:pt x="17" y="7"/>
                  </a:cubicBez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505;p43"/>
            <p:cNvSpPr/>
            <p:nvPr/>
          </p:nvSpPr>
          <p:spPr>
            <a:xfrm>
              <a:off x="3234325" y="3629625"/>
              <a:ext cx="39375" cy="39200"/>
            </a:xfrm>
            <a:custGeom>
              <a:avLst/>
              <a:gdLst/>
              <a:ahLst/>
              <a:cxnLst/>
              <a:rect l="l" t="t" r="r" b="b"/>
              <a:pathLst>
                <a:path w="1575" h="1568" extrusionOk="0">
                  <a:moveTo>
                    <a:pt x="671" y="0"/>
                  </a:moveTo>
                  <a:cubicBezTo>
                    <a:pt x="516" y="0"/>
                    <a:pt x="357" y="63"/>
                    <a:pt x="248" y="177"/>
                  </a:cubicBezTo>
                  <a:cubicBezTo>
                    <a:pt x="116" y="318"/>
                    <a:pt x="44" y="494"/>
                    <a:pt x="23" y="684"/>
                  </a:cubicBezTo>
                  <a:cubicBezTo>
                    <a:pt x="0" y="952"/>
                    <a:pt x="78" y="1223"/>
                    <a:pt x="196" y="1457"/>
                  </a:cubicBezTo>
                  <a:cubicBezTo>
                    <a:pt x="232" y="1523"/>
                    <a:pt x="303" y="1567"/>
                    <a:pt x="374" y="1567"/>
                  </a:cubicBezTo>
                  <a:cubicBezTo>
                    <a:pt x="402" y="1567"/>
                    <a:pt x="430" y="1561"/>
                    <a:pt x="456" y="1546"/>
                  </a:cubicBezTo>
                  <a:cubicBezTo>
                    <a:pt x="551" y="1497"/>
                    <a:pt x="594" y="1385"/>
                    <a:pt x="548" y="1287"/>
                  </a:cubicBezTo>
                  <a:cubicBezTo>
                    <a:pt x="519" y="1238"/>
                    <a:pt x="496" y="1186"/>
                    <a:pt x="476" y="1131"/>
                  </a:cubicBezTo>
                  <a:cubicBezTo>
                    <a:pt x="470" y="1122"/>
                    <a:pt x="467" y="1108"/>
                    <a:pt x="462" y="1096"/>
                  </a:cubicBezTo>
                  <a:cubicBezTo>
                    <a:pt x="464" y="1085"/>
                    <a:pt x="441" y="1036"/>
                    <a:pt x="439" y="1024"/>
                  </a:cubicBezTo>
                  <a:cubicBezTo>
                    <a:pt x="427" y="981"/>
                    <a:pt x="421" y="935"/>
                    <a:pt x="413" y="886"/>
                  </a:cubicBezTo>
                  <a:cubicBezTo>
                    <a:pt x="410" y="866"/>
                    <a:pt x="410" y="843"/>
                    <a:pt x="407" y="825"/>
                  </a:cubicBezTo>
                  <a:lnTo>
                    <a:pt x="407" y="797"/>
                  </a:lnTo>
                  <a:cubicBezTo>
                    <a:pt x="407" y="756"/>
                    <a:pt x="407" y="722"/>
                    <a:pt x="413" y="681"/>
                  </a:cubicBezTo>
                  <a:cubicBezTo>
                    <a:pt x="413" y="676"/>
                    <a:pt x="413" y="667"/>
                    <a:pt x="418" y="661"/>
                  </a:cubicBezTo>
                  <a:lnTo>
                    <a:pt x="427" y="618"/>
                  </a:lnTo>
                  <a:cubicBezTo>
                    <a:pt x="433" y="604"/>
                    <a:pt x="439" y="586"/>
                    <a:pt x="441" y="569"/>
                  </a:cubicBezTo>
                  <a:cubicBezTo>
                    <a:pt x="441" y="566"/>
                    <a:pt x="447" y="560"/>
                    <a:pt x="450" y="555"/>
                  </a:cubicBezTo>
                  <a:lnTo>
                    <a:pt x="450" y="555"/>
                  </a:lnTo>
                  <a:cubicBezTo>
                    <a:pt x="447" y="555"/>
                    <a:pt x="447" y="560"/>
                    <a:pt x="441" y="563"/>
                  </a:cubicBezTo>
                  <a:lnTo>
                    <a:pt x="441" y="563"/>
                  </a:lnTo>
                  <a:cubicBezTo>
                    <a:pt x="447" y="560"/>
                    <a:pt x="447" y="555"/>
                    <a:pt x="450" y="552"/>
                  </a:cubicBezTo>
                  <a:cubicBezTo>
                    <a:pt x="450" y="549"/>
                    <a:pt x="453" y="549"/>
                    <a:pt x="453" y="546"/>
                  </a:cubicBezTo>
                  <a:cubicBezTo>
                    <a:pt x="464" y="523"/>
                    <a:pt x="476" y="506"/>
                    <a:pt x="490" y="483"/>
                  </a:cubicBezTo>
                  <a:cubicBezTo>
                    <a:pt x="493" y="483"/>
                    <a:pt x="493" y="480"/>
                    <a:pt x="496" y="477"/>
                  </a:cubicBezTo>
                  <a:cubicBezTo>
                    <a:pt x="505" y="471"/>
                    <a:pt x="511" y="459"/>
                    <a:pt x="522" y="451"/>
                  </a:cubicBezTo>
                  <a:cubicBezTo>
                    <a:pt x="534" y="445"/>
                    <a:pt x="539" y="436"/>
                    <a:pt x="551" y="431"/>
                  </a:cubicBezTo>
                  <a:lnTo>
                    <a:pt x="554" y="431"/>
                  </a:lnTo>
                  <a:lnTo>
                    <a:pt x="597" y="408"/>
                  </a:lnTo>
                  <a:cubicBezTo>
                    <a:pt x="620" y="402"/>
                    <a:pt x="640" y="399"/>
                    <a:pt x="663" y="393"/>
                  </a:cubicBezTo>
                  <a:lnTo>
                    <a:pt x="669" y="393"/>
                  </a:lnTo>
                  <a:cubicBezTo>
                    <a:pt x="683" y="393"/>
                    <a:pt x="698" y="399"/>
                    <a:pt x="712" y="399"/>
                  </a:cubicBezTo>
                  <a:lnTo>
                    <a:pt x="715" y="399"/>
                  </a:lnTo>
                  <a:lnTo>
                    <a:pt x="758" y="408"/>
                  </a:lnTo>
                  <a:cubicBezTo>
                    <a:pt x="773" y="413"/>
                    <a:pt x="784" y="419"/>
                    <a:pt x="796" y="422"/>
                  </a:cubicBezTo>
                  <a:lnTo>
                    <a:pt x="802" y="422"/>
                  </a:lnTo>
                  <a:cubicBezTo>
                    <a:pt x="825" y="436"/>
                    <a:pt x="851" y="457"/>
                    <a:pt x="871" y="474"/>
                  </a:cubicBezTo>
                  <a:cubicBezTo>
                    <a:pt x="874" y="474"/>
                    <a:pt x="879" y="477"/>
                    <a:pt x="885" y="485"/>
                  </a:cubicBezTo>
                  <a:cubicBezTo>
                    <a:pt x="885" y="485"/>
                    <a:pt x="885" y="488"/>
                    <a:pt x="888" y="488"/>
                  </a:cubicBezTo>
                  <a:cubicBezTo>
                    <a:pt x="900" y="494"/>
                    <a:pt x="908" y="503"/>
                    <a:pt x="914" y="508"/>
                  </a:cubicBezTo>
                  <a:cubicBezTo>
                    <a:pt x="926" y="523"/>
                    <a:pt x="940" y="543"/>
                    <a:pt x="954" y="557"/>
                  </a:cubicBezTo>
                  <a:lnTo>
                    <a:pt x="998" y="609"/>
                  </a:lnTo>
                  <a:lnTo>
                    <a:pt x="1001" y="615"/>
                  </a:lnTo>
                  <a:lnTo>
                    <a:pt x="1003" y="615"/>
                  </a:lnTo>
                  <a:lnTo>
                    <a:pt x="1009" y="618"/>
                  </a:lnTo>
                  <a:cubicBezTo>
                    <a:pt x="1012" y="630"/>
                    <a:pt x="1024" y="635"/>
                    <a:pt x="1026" y="647"/>
                  </a:cubicBezTo>
                  <a:cubicBezTo>
                    <a:pt x="1055" y="693"/>
                    <a:pt x="1081" y="745"/>
                    <a:pt x="1101" y="794"/>
                  </a:cubicBezTo>
                  <a:cubicBezTo>
                    <a:pt x="1116" y="823"/>
                    <a:pt x="1127" y="854"/>
                    <a:pt x="1139" y="883"/>
                  </a:cubicBezTo>
                  <a:cubicBezTo>
                    <a:pt x="1142" y="898"/>
                    <a:pt x="1148" y="909"/>
                    <a:pt x="1153" y="923"/>
                  </a:cubicBezTo>
                  <a:lnTo>
                    <a:pt x="1153" y="926"/>
                  </a:lnTo>
                  <a:cubicBezTo>
                    <a:pt x="1156" y="935"/>
                    <a:pt x="1156" y="941"/>
                    <a:pt x="1159" y="949"/>
                  </a:cubicBezTo>
                  <a:cubicBezTo>
                    <a:pt x="1184" y="1036"/>
                    <a:pt x="1255" y="1109"/>
                    <a:pt x="1348" y="1109"/>
                  </a:cubicBezTo>
                  <a:cubicBezTo>
                    <a:pt x="1361" y="1109"/>
                    <a:pt x="1374" y="1108"/>
                    <a:pt x="1387" y="1105"/>
                  </a:cubicBezTo>
                  <a:cubicBezTo>
                    <a:pt x="1479" y="1082"/>
                    <a:pt x="1574" y="981"/>
                    <a:pt x="1542" y="877"/>
                  </a:cubicBezTo>
                  <a:cubicBezTo>
                    <a:pt x="1465" y="647"/>
                    <a:pt x="1369" y="408"/>
                    <a:pt x="1197" y="238"/>
                  </a:cubicBezTo>
                  <a:cubicBezTo>
                    <a:pt x="1061" y="108"/>
                    <a:pt x="894" y="7"/>
                    <a:pt x="701" y="1"/>
                  </a:cubicBezTo>
                  <a:cubicBezTo>
                    <a:pt x="691" y="1"/>
                    <a:pt x="681" y="0"/>
                    <a:pt x="6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506;p43"/>
            <p:cNvSpPr/>
            <p:nvPr/>
          </p:nvSpPr>
          <p:spPr>
            <a:xfrm>
              <a:off x="3256075" y="3641450"/>
              <a:ext cx="475" cy="325"/>
            </a:xfrm>
            <a:custGeom>
              <a:avLst/>
              <a:gdLst/>
              <a:ahLst/>
              <a:cxnLst/>
              <a:rect l="l" t="t" r="r" b="b"/>
              <a:pathLst>
                <a:path w="19" h="13" extrusionOk="0">
                  <a:moveTo>
                    <a:pt x="1" y="1"/>
                  </a:moveTo>
                  <a:cubicBezTo>
                    <a:pt x="1" y="4"/>
                    <a:pt x="9" y="7"/>
                    <a:pt x="18" y="12"/>
                  </a:cubicBezTo>
                  <a:lnTo>
                    <a:pt x="15" y="7"/>
                  </a:lnTo>
                  <a:cubicBezTo>
                    <a:pt x="9" y="4"/>
                    <a:pt x="4" y="4"/>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507;p43"/>
            <p:cNvSpPr/>
            <p:nvPr/>
          </p:nvSpPr>
          <p:spPr>
            <a:xfrm>
              <a:off x="3245850" y="3642825"/>
              <a:ext cx="100" cy="175"/>
            </a:xfrm>
            <a:custGeom>
              <a:avLst/>
              <a:gdLst/>
              <a:ahLst/>
              <a:cxnLst/>
              <a:rect l="l" t="t" r="r" b="b"/>
              <a:pathLst>
                <a:path w="4" h="7" extrusionOk="0">
                  <a:moveTo>
                    <a:pt x="1" y="6"/>
                  </a:moveTo>
                  <a:cubicBezTo>
                    <a:pt x="3" y="1"/>
                    <a:pt x="3" y="1"/>
                    <a:pt x="1" y="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508;p43"/>
            <p:cNvSpPr/>
            <p:nvPr/>
          </p:nvSpPr>
          <p:spPr>
            <a:xfrm>
              <a:off x="3259325" y="3645000"/>
              <a:ext cx="250" cy="375"/>
            </a:xfrm>
            <a:custGeom>
              <a:avLst/>
              <a:gdLst/>
              <a:ahLst/>
              <a:cxnLst/>
              <a:rect l="l" t="t" r="r" b="b"/>
              <a:pathLst>
                <a:path w="10" h="15" extrusionOk="0">
                  <a:moveTo>
                    <a:pt x="1" y="0"/>
                  </a:moveTo>
                  <a:cubicBezTo>
                    <a:pt x="1" y="3"/>
                    <a:pt x="3" y="6"/>
                    <a:pt x="9" y="15"/>
                  </a:cubicBezTo>
                  <a:lnTo>
                    <a:pt x="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509;p43"/>
            <p:cNvSpPr/>
            <p:nvPr/>
          </p:nvSpPr>
          <p:spPr>
            <a:xfrm>
              <a:off x="3253625" y="3639850"/>
              <a:ext cx="600" cy="200"/>
            </a:xfrm>
            <a:custGeom>
              <a:avLst/>
              <a:gdLst/>
              <a:ahLst/>
              <a:cxnLst/>
              <a:rect l="l" t="t" r="r" b="b"/>
              <a:pathLst>
                <a:path w="24" h="8" extrusionOk="0">
                  <a:moveTo>
                    <a:pt x="3" y="1"/>
                  </a:moveTo>
                  <a:cubicBezTo>
                    <a:pt x="1" y="1"/>
                    <a:pt x="5" y="3"/>
                    <a:pt x="24" y="7"/>
                  </a:cubicBezTo>
                  <a:cubicBezTo>
                    <a:pt x="15" y="3"/>
                    <a:pt x="6" y="1"/>
                    <a:pt x="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510;p43"/>
            <p:cNvSpPr/>
            <p:nvPr/>
          </p:nvSpPr>
          <p:spPr>
            <a:xfrm>
              <a:off x="3144700" y="3680250"/>
              <a:ext cx="82875" cy="61450"/>
            </a:xfrm>
            <a:custGeom>
              <a:avLst/>
              <a:gdLst/>
              <a:ahLst/>
              <a:cxnLst/>
              <a:rect l="l" t="t" r="r" b="b"/>
              <a:pathLst>
                <a:path w="3315" h="2458" extrusionOk="0">
                  <a:moveTo>
                    <a:pt x="2499" y="0"/>
                  </a:moveTo>
                  <a:cubicBezTo>
                    <a:pt x="2343" y="0"/>
                    <a:pt x="2185" y="62"/>
                    <a:pt x="2052" y="190"/>
                  </a:cubicBezTo>
                  <a:cubicBezTo>
                    <a:pt x="1888" y="348"/>
                    <a:pt x="1807" y="564"/>
                    <a:pt x="1680" y="755"/>
                  </a:cubicBezTo>
                  <a:cubicBezTo>
                    <a:pt x="1595" y="814"/>
                    <a:pt x="1494" y="843"/>
                    <a:pt x="1389" y="843"/>
                  </a:cubicBezTo>
                  <a:cubicBezTo>
                    <a:pt x="1317" y="843"/>
                    <a:pt x="1243" y="829"/>
                    <a:pt x="1173" y="801"/>
                  </a:cubicBezTo>
                  <a:cubicBezTo>
                    <a:pt x="1021" y="742"/>
                    <a:pt x="860" y="679"/>
                    <a:pt x="707" y="679"/>
                  </a:cubicBezTo>
                  <a:cubicBezTo>
                    <a:pt x="582" y="679"/>
                    <a:pt x="463" y="722"/>
                    <a:pt x="360" y="844"/>
                  </a:cubicBezTo>
                  <a:cubicBezTo>
                    <a:pt x="0" y="1343"/>
                    <a:pt x="476" y="1922"/>
                    <a:pt x="940" y="2213"/>
                  </a:cubicBezTo>
                  <a:cubicBezTo>
                    <a:pt x="1012" y="2259"/>
                    <a:pt x="1081" y="2296"/>
                    <a:pt x="1144" y="2325"/>
                  </a:cubicBezTo>
                  <a:cubicBezTo>
                    <a:pt x="1342" y="2414"/>
                    <a:pt x="1556" y="2458"/>
                    <a:pt x="1770" y="2458"/>
                  </a:cubicBezTo>
                  <a:cubicBezTo>
                    <a:pt x="2205" y="2458"/>
                    <a:pt x="2638" y="2278"/>
                    <a:pt x="2928" y="1939"/>
                  </a:cubicBezTo>
                  <a:cubicBezTo>
                    <a:pt x="3070" y="1775"/>
                    <a:pt x="3170" y="1567"/>
                    <a:pt x="3219" y="1351"/>
                  </a:cubicBezTo>
                  <a:cubicBezTo>
                    <a:pt x="3315" y="968"/>
                    <a:pt x="3248" y="544"/>
                    <a:pt x="2989" y="239"/>
                  </a:cubicBezTo>
                  <a:cubicBezTo>
                    <a:pt x="2855" y="82"/>
                    <a:pt x="2678" y="0"/>
                    <a:pt x="24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511;p43"/>
            <p:cNvSpPr/>
            <p:nvPr/>
          </p:nvSpPr>
          <p:spPr>
            <a:xfrm>
              <a:off x="3168175" y="3707475"/>
              <a:ext cx="57025" cy="34225"/>
            </a:xfrm>
            <a:custGeom>
              <a:avLst/>
              <a:gdLst/>
              <a:ahLst/>
              <a:cxnLst/>
              <a:rect l="l" t="t" r="r" b="b"/>
              <a:pathLst>
                <a:path w="2281" h="1369" extrusionOk="0">
                  <a:moveTo>
                    <a:pt x="1333" y="1"/>
                  </a:moveTo>
                  <a:cubicBezTo>
                    <a:pt x="1140" y="1"/>
                    <a:pt x="939" y="36"/>
                    <a:pt x="736" y="124"/>
                  </a:cubicBezTo>
                  <a:cubicBezTo>
                    <a:pt x="234" y="343"/>
                    <a:pt x="55" y="775"/>
                    <a:pt x="1" y="1124"/>
                  </a:cubicBezTo>
                  <a:cubicBezTo>
                    <a:pt x="73" y="1170"/>
                    <a:pt x="142" y="1207"/>
                    <a:pt x="205" y="1236"/>
                  </a:cubicBezTo>
                  <a:cubicBezTo>
                    <a:pt x="403" y="1325"/>
                    <a:pt x="617" y="1369"/>
                    <a:pt x="831" y="1369"/>
                  </a:cubicBezTo>
                  <a:cubicBezTo>
                    <a:pt x="1266" y="1369"/>
                    <a:pt x="1699" y="1189"/>
                    <a:pt x="1989" y="850"/>
                  </a:cubicBezTo>
                  <a:cubicBezTo>
                    <a:pt x="2131" y="686"/>
                    <a:pt x="2231" y="478"/>
                    <a:pt x="2280" y="262"/>
                  </a:cubicBezTo>
                  <a:cubicBezTo>
                    <a:pt x="2026" y="127"/>
                    <a:pt x="1695" y="1"/>
                    <a:pt x="133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87141871"/>
      </p:ext>
    </p:extLst>
  </p:cSld>
  <p:clrMapOvr>
    <a:masterClrMapping/>
  </p:clrMapOvr>
  <p:transition spd="med">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grpSp>
        <p:nvGrpSpPr>
          <p:cNvPr id="1696" name="Google Shape;1696;p48"/>
          <p:cNvGrpSpPr/>
          <p:nvPr/>
        </p:nvGrpSpPr>
        <p:grpSpPr>
          <a:xfrm rot="6049306">
            <a:off x="6948531" y="2962133"/>
            <a:ext cx="2087535" cy="2447287"/>
            <a:chOff x="4285725" y="4802375"/>
            <a:chExt cx="514700" cy="603400"/>
          </a:xfrm>
        </p:grpSpPr>
        <p:sp>
          <p:nvSpPr>
            <p:cNvPr id="1697" name="Google Shape;1697;p48"/>
            <p:cNvSpPr/>
            <p:nvPr/>
          </p:nvSpPr>
          <p:spPr>
            <a:xfrm>
              <a:off x="4285725" y="4802375"/>
              <a:ext cx="362300" cy="451000"/>
            </a:xfrm>
            <a:custGeom>
              <a:avLst/>
              <a:gdLst/>
              <a:ahLst/>
              <a:cxnLst/>
              <a:rect l="l" t="t" r="r" b="b"/>
              <a:pathLst>
                <a:path w="14492" h="18040" extrusionOk="0">
                  <a:moveTo>
                    <a:pt x="5344" y="0"/>
                  </a:moveTo>
                  <a:cubicBezTo>
                    <a:pt x="5178" y="0"/>
                    <a:pt x="5075" y="12"/>
                    <a:pt x="5075" y="12"/>
                  </a:cubicBezTo>
                  <a:cubicBezTo>
                    <a:pt x="819" y="271"/>
                    <a:pt x="0" y="8800"/>
                    <a:pt x="1669" y="14120"/>
                  </a:cubicBezTo>
                  <a:cubicBezTo>
                    <a:pt x="2644" y="17228"/>
                    <a:pt x="5485" y="18039"/>
                    <a:pt x="7667" y="18039"/>
                  </a:cubicBezTo>
                  <a:cubicBezTo>
                    <a:pt x="8395" y="18039"/>
                    <a:pt x="9050" y="17949"/>
                    <a:pt x="9537" y="17824"/>
                  </a:cubicBezTo>
                  <a:cubicBezTo>
                    <a:pt x="14491" y="16555"/>
                    <a:pt x="13197" y="10226"/>
                    <a:pt x="12508" y="8641"/>
                  </a:cubicBezTo>
                  <a:cubicBezTo>
                    <a:pt x="11367" y="6018"/>
                    <a:pt x="10459" y="5635"/>
                    <a:pt x="9136" y="5038"/>
                  </a:cubicBezTo>
                  <a:cubicBezTo>
                    <a:pt x="7813" y="4439"/>
                    <a:pt x="8520" y="2782"/>
                    <a:pt x="7684" y="1208"/>
                  </a:cubicBezTo>
                  <a:cubicBezTo>
                    <a:pt x="7110" y="127"/>
                    <a:pt x="5886" y="0"/>
                    <a:pt x="53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8" name="Google Shape;1698;p48"/>
            <p:cNvSpPr/>
            <p:nvPr/>
          </p:nvSpPr>
          <p:spPr>
            <a:xfrm>
              <a:off x="4438125" y="4954775"/>
              <a:ext cx="362300" cy="451000"/>
            </a:xfrm>
            <a:custGeom>
              <a:avLst/>
              <a:gdLst/>
              <a:ahLst/>
              <a:cxnLst/>
              <a:rect l="l" t="t" r="r" b="b"/>
              <a:pathLst>
                <a:path w="14492" h="18040" extrusionOk="0">
                  <a:moveTo>
                    <a:pt x="5344" y="0"/>
                  </a:moveTo>
                  <a:cubicBezTo>
                    <a:pt x="5178" y="0"/>
                    <a:pt x="5075" y="12"/>
                    <a:pt x="5075" y="12"/>
                  </a:cubicBezTo>
                  <a:cubicBezTo>
                    <a:pt x="819" y="271"/>
                    <a:pt x="0" y="8800"/>
                    <a:pt x="1669" y="14120"/>
                  </a:cubicBezTo>
                  <a:cubicBezTo>
                    <a:pt x="2644" y="17228"/>
                    <a:pt x="5485" y="18039"/>
                    <a:pt x="7667" y="18039"/>
                  </a:cubicBezTo>
                  <a:cubicBezTo>
                    <a:pt x="8395" y="18039"/>
                    <a:pt x="9050" y="17949"/>
                    <a:pt x="9537" y="17824"/>
                  </a:cubicBezTo>
                  <a:cubicBezTo>
                    <a:pt x="14491" y="16555"/>
                    <a:pt x="13197" y="10226"/>
                    <a:pt x="12508" y="8641"/>
                  </a:cubicBezTo>
                  <a:cubicBezTo>
                    <a:pt x="11367" y="6018"/>
                    <a:pt x="10459" y="5635"/>
                    <a:pt x="9136" y="5038"/>
                  </a:cubicBezTo>
                  <a:cubicBezTo>
                    <a:pt x="7813" y="4439"/>
                    <a:pt x="8520" y="2782"/>
                    <a:pt x="7684" y="1208"/>
                  </a:cubicBezTo>
                  <a:cubicBezTo>
                    <a:pt x="7110" y="127"/>
                    <a:pt x="5886" y="0"/>
                    <a:pt x="53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02" name="Google Shape;1702;p48"/>
          <p:cNvSpPr/>
          <p:nvPr/>
        </p:nvSpPr>
        <p:spPr>
          <a:xfrm rot="-1748533">
            <a:off x="5572971" y="-588070"/>
            <a:ext cx="3176423" cy="2319132"/>
          </a:xfrm>
          <a:custGeom>
            <a:avLst/>
            <a:gdLst/>
            <a:ahLst/>
            <a:cxnLst/>
            <a:rect l="l" t="t" r="r" b="b"/>
            <a:pathLst>
              <a:path w="13230" h="8019" extrusionOk="0">
                <a:moveTo>
                  <a:pt x="6612" y="1"/>
                </a:moveTo>
                <a:cubicBezTo>
                  <a:pt x="4841" y="1"/>
                  <a:pt x="2760" y="493"/>
                  <a:pt x="1482" y="2450"/>
                </a:cubicBezTo>
                <a:cubicBezTo>
                  <a:pt x="1" y="4712"/>
                  <a:pt x="1597" y="6358"/>
                  <a:pt x="2364" y="7055"/>
                </a:cubicBezTo>
                <a:cubicBezTo>
                  <a:pt x="2893" y="7537"/>
                  <a:pt x="4949" y="8018"/>
                  <a:pt x="6927" y="8018"/>
                </a:cubicBezTo>
                <a:cubicBezTo>
                  <a:pt x="7815" y="8018"/>
                  <a:pt x="8688" y="7921"/>
                  <a:pt x="9399" y="7684"/>
                </a:cubicBezTo>
                <a:cubicBezTo>
                  <a:pt x="11696" y="6917"/>
                  <a:pt x="13229" y="1202"/>
                  <a:pt x="9886" y="507"/>
                </a:cubicBezTo>
                <a:cubicBezTo>
                  <a:pt x="9886" y="507"/>
                  <a:pt x="8408" y="1"/>
                  <a:pt x="66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1703;p48"/>
          <p:cNvSpPr/>
          <p:nvPr/>
        </p:nvSpPr>
        <p:spPr>
          <a:xfrm rot="3330734">
            <a:off x="7634064" y="3869929"/>
            <a:ext cx="2472899" cy="1498880"/>
          </a:xfrm>
          <a:custGeom>
            <a:avLst/>
            <a:gdLst/>
            <a:ahLst/>
            <a:cxnLst/>
            <a:rect l="l" t="t" r="r" b="b"/>
            <a:pathLst>
              <a:path w="13230" h="8019" extrusionOk="0">
                <a:moveTo>
                  <a:pt x="6612" y="1"/>
                </a:moveTo>
                <a:cubicBezTo>
                  <a:pt x="4841" y="1"/>
                  <a:pt x="2760" y="493"/>
                  <a:pt x="1482" y="2450"/>
                </a:cubicBezTo>
                <a:cubicBezTo>
                  <a:pt x="1" y="4712"/>
                  <a:pt x="1597" y="6358"/>
                  <a:pt x="2364" y="7055"/>
                </a:cubicBezTo>
                <a:cubicBezTo>
                  <a:pt x="2893" y="7537"/>
                  <a:pt x="4949" y="8018"/>
                  <a:pt x="6927" y="8018"/>
                </a:cubicBezTo>
                <a:cubicBezTo>
                  <a:pt x="7815" y="8018"/>
                  <a:pt x="8688" y="7921"/>
                  <a:pt x="9399" y="7684"/>
                </a:cubicBezTo>
                <a:cubicBezTo>
                  <a:pt x="11696" y="6917"/>
                  <a:pt x="13229" y="1202"/>
                  <a:pt x="9886" y="507"/>
                </a:cubicBezTo>
                <a:cubicBezTo>
                  <a:pt x="9886" y="507"/>
                  <a:pt x="8408" y="1"/>
                  <a:pt x="6612" y="1"/>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04" name="Google Shape;1704;p48"/>
          <p:cNvGrpSpPr/>
          <p:nvPr/>
        </p:nvGrpSpPr>
        <p:grpSpPr>
          <a:xfrm>
            <a:off x="6424945" y="4592220"/>
            <a:ext cx="506744" cy="411782"/>
            <a:chOff x="2258225" y="829375"/>
            <a:chExt cx="178500" cy="145050"/>
          </a:xfrm>
        </p:grpSpPr>
        <p:sp>
          <p:nvSpPr>
            <p:cNvPr id="1705" name="Google Shape;1705;p48"/>
            <p:cNvSpPr/>
            <p:nvPr/>
          </p:nvSpPr>
          <p:spPr>
            <a:xfrm>
              <a:off x="2364425" y="829375"/>
              <a:ext cx="72300" cy="83700"/>
            </a:xfrm>
            <a:custGeom>
              <a:avLst/>
              <a:gdLst/>
              <a:ahLst/>
              <a:cxnLst/>
              <a:rect l="l" t="t" r="r" b="b"/>
              <a:pathLst>
                <a:path w="2892" h="3348" extrusionOk="0">
                  <a:moveTo>
                    <a:pt x="1370" y="707"/>
                  </a:moveTo>
                  <a:cubicBezTo>
                    <a:pt x="1523" y="1081"/>
                    <a:pt x="1825" y="1390"/>
                    <a:pt x="2203" y="1520"/>
                  </a:cubicBezTo>
                  <a:cubicBezTo>
                    <a:pt x="1834" y="1730"/>
                    <a:pt x="1589" y="2128"/>
                    <a:pt x="1465" y="2557"/>
                  </a:cubicBezTo>
                  <a:cubicBezTo>
                    <a:pt x="1352" y="2099"/>
                    <a:pt x="1010" y="1721"/>
                    <a:pt x="566" y="1566"/>
                  </a:cubicBezTo>
                  <a:cubicBezTo>
                    <a:pt x="932" y="1396"/>
                    <a:pt x="1214" y="1079"/>
                    <a:pt x="1370" y="707"/>
                  </a:cubicBezTo>
                  <a:close/>
                  <a:moveTo>
                    <a:pt x="1396" y="1"/>
                  </a:moveTo>
                  <a:cubicBezTo>
                    <a:pt x="1327" y="1"/>
                    <a:pt x="1253" y="48"/>
                    <a:pt x="1252" y="127"/>
                  </a:cubicBezTo>
                  <a:cubicBezTo>
                    <a:pt x="1223" y="756"/>
                    <a:pt x="753" y="1338"/>
                    <a:pt x="125" y="1439"/>
                  </a:cubicBezTo>
                  <a:cubicBezTo>
                    <a:pt x="1" y="1465"/>
                    <a:pt x="4" y="1669"/>
                    <a:pt x="130" y="1698"/>
                  </a:cubicBezTo>
                  <a:cubicBezTo>
                    <a:pt x="935" y="1808"/>
                    <a:pt x="1278" y="2436"/>
                    <a:pt x="1327" y="3191"/>
                  </a:cubicBezTo>
                  <a:cubicBezTo>
                    <a:pt x="1332" y="3283"/>
                    <a:pt x="1413" y="3347"/>
                    <a:pt x="1487" y="3347"/>
                  </a:cubicBezTo>
                  <a:cubicBezTo>
                    <a:pt x="1540" y="3347"/>
                    <a:pt x="1589" y="3313"/>
                    <a:pt x="1600" y="3229"/>
                  </a:cubicBezTo>
                  <a:cubicBezTo>
                    <a:pt x="1612" y="2560"/>
                    <a:pt x="1961" y="1643"/>
                    <a:pt x="2747" y="1612"/>
                  </a:cubicBezTo>
                  <a:cubicBezTo>
                    <a:pt x="2851" y="1609"/>
                    <a:pt x="2892" y="1508"/>
                    <a:pt x="2863" y="1436"/>
                  </a:cubicBezTo>
                  <a:cubicBezTo>
                    <a:pt x="2852" y="1381"/>
                    <a:pt x="2804" y="1326"/>
                    <a:pt x="2747" y="1326"/>
                  </a:cubicBezTo>
                  <a:cubicBezTo>
                    <a:pt x="2744" y="1326"/>
                    <a:pt x="2742" y="1326"/>
                    <a:pt x="2739" y="1326"/>
                  </a:cubicBezTo>
                  <a:cubicBezTo>
                    <a:pt x="2692" y="1333"/>
                    <a:pt x="2646" y="1336"/>
                    <a:pt x="2600" y="1336"/>
                  </a:cubicBezTo>
                  <a:cubicBezTo>
                    <a:pt x="1980" y="1336"/>
                    <a:pt x="1471" y="739"/>
                    <a:pt x="1514" y="122"/>
                  </a:cubicBezTo>
                  <a:cubicBezTo>
                    <a:pt x="1514" y="38"/>
                    <a:pt x="1457" y="1"/>
                    <a:pt x="1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6" name="Google Shape;1706;p48"/>
            <p:cNvSpPr/>
            <p:nvPr/>
          </p:nvSpPr>
          <p:spPr>
            <a:xfrm>
              <a:off x="2258225" y="902025"/>
              <a:ext cx="62500" cy="72400"/>
            </a:xfrm>
            <a:custGeom>
              <a:avLst/>
              <a:gdLst/>
              <a:ahLst/>
              <a:cxnLst/>
              <a:rect l="l" t="t" r="r" b="b"/>
              <a:pathLst>
                <a:path w="2500" h="2896" extrusionOk="0">
                  <a:moveTo>
                    <a:pt x="1188" y="611"/>
                  </a:moveTo>
                  <a:cubicBezTo>
                    <a:pt x="1318" y="937"/>
                    <a:pt x="1580" y="1202"/>
                    <a:pt x="1909" y="1314"/>
                  </a:cubicBezTo>
                  <a:cubicBezTo>
                    <a:pt x="1586" y="1496"/>
                    <a:pt x="1375" y="1841"/>
                    <a:pt x="1266" y="2210"/>
                  </a:cubicBezTo>
                  <a:cubicBezTo>
                    <a:pt x="1168" y="1816"/>
                    <a:pt x="874" y="1487"/>
                    <a:pt x="491" y="1354"/>
                  </a:cubicBezTo>
                  <a:cubicBezTo>
                    <a:pt x="805" y="1207"/>
                    <a:pt x="1050" y="934"/>
                    <a:pt x="1188" y="611"/>
                  </a:cubicBezTo>
                  <a:close/>
                  <a:moveTo>
                    <a:pt x="1210" y="1"/>
                  </a:moveTo>
                  <a:cubicBezTo>
                    <a:pt x="1151" y="1"/>
                    <a:pt x="1089" y="41"/>
                    <a:pt x="1087" y="112"/>
                  </a:cubicBezTo>
                  <a:cubicBezTo>
                    <a:pt x="1061" y="654"/>
                    <a:pt x="658" y="1156"/>
                    <a:pt x="110" y="1245"/>
                  </a:cubicBezTo>
                  <a:cubicBezTo>
                    <a:pt x="1" y="1268"/>
                    <a:pt x="6" y="1447"/>
                    <a:pt x="116" y="1470"/>
                  </a:cubicBezTo>
                  <a:cubicBezTo>
                    <a:pt x="793" y="1548"/>
                    <a:pt x="1119" y="2130"/>
                    <a:pt x="1153" y="2758"/>
                  </a:cubicBezTo>
                  <a:cubicBezTo>
                    <a:pt x="1157" y="2838"/>
                    <a:pt x="1229" y="2895"/>
                    <a:pt x="1293" y="2895"/>
                  </a:cubicBezTo>
                  <a:cubicBezTo>
                    <a:pt x="1340" y="2895"/>
                    <a:pt x="1383" y="2865"/>
                    <a:pt x="1393" y="2793"/>
                  </a:cubicBezTo>
                  <a:cubicBezTo>
                    <a:pt x="1404" y="2210"/>
                    <a:pt x="1707" y="1418"/>
                    <a:pt x="2384" y="1389"/>
                  </a:cubicBezTo>
                  <a:cubicBezTo>
                    <a:pt x="2465" y="1389"/>
                    <a:pt x="2499" y="1303"/>
                    <a:pt x="2476" y="1242"/>
                  </a:cubicBezTo>
                  <a:cubicBezTo>
                    <a:pt x="2471" y="1197"/>
                    <a:pt x="2429" y="1149"/>
                    <a:pt x="2383" y="1149"/>
                  </a:cubicBezTo>
                  <a:cubicBezTo>
                    <a:pt x="2380" y="1149"/>
                    <a:pt x="2376" y="1149"/>
                    <a:pt x="2373" y="1150"/>
                  </a:cubicBezTo>
                  <a:cubicBezTo>
                    <a:pt x="2332" y="1156"/>
                    <a:pt x="2291" y="1159"/>
                    <a:pt x="2251" y="1159"/>
                  </a:cubicBezTo>
                  <a:cubicBezTo>
                    <a:pt x="1714" y="1159"/>
                    <a:pt x="1277" y="637"/>
                    <a:pt x="1312" y="104"/>
                  </a:cubicBezTo>
                  <a:cubicBezTo>
                    <a:pt x="1312" y="33"/>
                    <a:pt x="1262" y="1"/>
                    <a:pt x="121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07" name="Google Shape;1707;p48"/>
          <p:cNvGrpSpPr/>
          <p:nvPr/>
        </p:nvGrpSpPr>
        <p:grpSpPr>
          <a:xfrm>
            <a:off x="8201337" y="2821985"/>
            <a:ext cx="778303" cy="721775"/>
            <a:chOff x="7257133" y="4349290"/>
            <a:chExt cx="856407" cy="794206"/>
          </a:xfrm>
        </p:grpSpPr>
        <p:sp>
          <p:nvSpPr>
            <p:cNvPr id="1708" name="Google Shape;1708;p48"/>
            <p:cNvSpPr/>
            <p:nvPr/>
          </p:nvSpPr>
          <p:spPr>
            <a:xfrm rot="1417584">
              <a:off x="7583181" y="4650930"/>
              <a:ext cx="202133" cy="166137"/>
            </a:xfrm>
            <a:custGeom>
              <a:avLst/>
              <a:gdLst/>
              <a:ahLst/>
              <a:cxnLst/>
              <a:rect l="l" t="t" r="r" b="b"/>
              <a:pathLst>
                <a:path w="3184" h="2617" extrusionOk="0">
                  <a:moveTo>
                    <a:pt x="1684" y="297"/>
                  </a:moveTo>
                  <a:cubicBezTo>
                    <a:pt x="2088" y="297"/>
                    <a:pt x="2470" y="557"/>
                    <a:pt x="2561" y="1209"/>
                  </a:cubicBezTo>
                  <a:cubicBezTo>
                    <a:pt x="2621" y="1852"/>
                    <a:pt x="2075" y="2321"/>
                    <a:pt x="1526" y="2321"/>
                  </a:cubicBezTo>
                  <a:cubicBezTo>
                    <a:pt x="1252" y="2321"/>
                    <a:pt x="977" y="2203"/>
                    <a:pt x="777" y="1932"/>
                  </a:cubicBezTo>
                  <a:cubicBezTo>
                    <a:pt x="222" y="1071"/>
                    <a:pt x="986" y="297"/>
                    <a:pt x="1684" y="297"/>
                  </a:cubicBezTo>
                  <a:close/>
                  <a:moveTo>
                    <a:pt x="1658" y="1"/>
                  </a:moveTo>
                  <a:cubicBezTo>
                    <a:pt x="1144" y="1"/>
                    <a:pt x="670" y="363"/>
                    <a:pt x="431" y="814"/>
                  </a:cubicBezTo>
                  <a:cubicBezTo>
                    <a:pt x="0" y="1613"/>
                    <a:pt x="689" y="2616"/>
                    <a:pt x="1548" y="2616"/>
                  </a:cubicBezTo>
                  <a:cubicBezTo>
                    <a:pt x="1643" y="2616"/>
                    <a:pt x="1740" y="2604"/>
                    <a:pt x="1838" y="2578"/>
                  </a:cubicBezTo>
                  <a:cubicBezTo>
                    <a:pt x="3083" y="2321"/>
                    <a:pt x="3184" y="382"/>
                    <a:pt x="1942" y="39"/>
                  </a:cubicBezTo>
                  <a:cubicBezTo>
                    <a:pt x="1846" y="13"/>
                    <a:pt x="1751" y="1"/>
                    <a:pt x="16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9" name="Google Shape;1709;p48"/>
            <p:cNvSpPr/>
            <p:nvPr/>
          </p:nvSpPr>
          <p:spPr>
            <a:xfrm rot="1417584">
              <a:off x="7341826" y="4463224"/>
              <a:ext cx="687022" cy="566339"/>
            </a:xfrm>
            <a:custGeom>
              <a:avLst/>
              <a:gdLst/>
              <a:ahLst/>
              <a:cxnLst/>
              <a:rect l="l" t="t" r="r" b="b"/>
              <a:pathLst>
                <a:path w="10822" h="8921" extrusionOk="0">
                  <a:moveTo>
                    <a:pt x="4891" y="1436"/>
                  </a:moveTo>
                  <a:cubicBezTo>
                    <a:pt x="5237" y="1667"/>
                    <a:pt x="5563" y="1921"/>
                    <a:pt x="5871" y="2197"/>
                  </a:cubicBezTo>
                  <a:cubicBezTo>
                    <a:pt x="5718" y="2193"/>
                    <a:pt x="5566" y="2191"/>
                    <a:pt x="5413" y="2191"/>
                  </a:cubicBezTo>
                  <a:cubicBezTo>
                    <a:pt x="5056" y="2191"/>
                    <a:pt x="4699" y="2204"/>
                    <a:pt x="4344" y="2241"/>
                  </a:cubicBezTo>
                  <a:cubicBezTo>
                    <a:pt x="4453" y="2062"/>
                    <a:pt x="4560" y="1892"/>
                    <a:pt x="4672" y="1716"/>
                  </a:cubicBezTo>
                  <a:cubicBezTo>
                    <a:pt x="4744" y="1624"/>
                    <a:pt x="4819" y="1532"/>
                    <a:pt x="4891" y="1436"/>
                  </a:cubicBezTo>
                  <a:close/>
                  <a:moveTo>
                    <a:pt x="1770" y="1174"/>
                  </a:moveTo>
                  <a:cubicBezTo>
                    <a:pt x="1816" y="1174"/>
                    <a:pt x="1865" y="1181"/>
                    <a:pt x="1914" y="1194"/>
                  </a:cubicBezTo>
                  <a:cubicBezTo>
                    <a:pt x="2560" y="1378"/>
                    <a:pt x="2393" y="2323"/>
                    <a:pt x="1788" y="2323"/>
                  </a:cubicBezTo>
                  <a:cubicBezTo>
                    <a:pt x="1740" y="2323"/>
                    <a:pt x="1688" y="2317"/>
                    <a:pt x="1634" y="2304"/>
                  </a:cubicBezTo>
                  <a:cubicBezTo>
                    <a:pt x="1591" y="2287"/>
                    <a:pt x="1542" y="2272"/>
                    <a:pt x="1505" y="2246"/>
                  </a:cubicBezTo>
                  <a:cubicBezTo>
                    <a:pt x="1467" y="2223"/>
                    <a:pt x="1430" y="2194"/>
                    <a:pt x="1395" y="2160"/>
                  </a:cubicBezTo>
                  <a:cubicBezTo>
                    <a:pt x="1018" y="1814"/>
                    <a:pt x="1303" y="1174"/>
                    <a:pt x="1770" y="1174"/>
                  </a:cubicBezTo>
                  <a:close/>
                  <a:moveTo>
                    <a:pt x="6768" y="268"/>
                  </a:moveTo>
                  <a:cubicBezTo>
                    <a:pt x="7591" y="268"/>
                    <a:pt x="8212" y="984"/>
                    <a:pt x="7943" y="2367"/>
                  </a:cubicBezTo>
                  <a:cubicBezTo>
                    <a:pt x="7404" y="2258"/>
                    <a:pt x="6857" y="2243"/>
                    <a:pt x="6303" y="2215"/>
                  </a:cubicBezTo>
                  <a:cubicBezTo>
                    <a:pt x="5923" y="1849"/>
                    <a:pt x="5511" y="1509"/>
                    <a:pt x="5073" y="1217"/>
                  </a:cubicBezTo>
                  <a:cubicBezTo>
                    <a:pt x="5593" y="580"/>
                    <a:pt x="6224" y="268"/>
                    <a:pt x="6768" y="268"/>
                  </a:cubicBezTo>
                  <a:close/>
                  <a:moveTo>
                    <a:pt x="3137" y="708"/>
                  </a:moveTo>
                  <a:cubicBezTo>
                    <a:pt x="3655" y="708"/>
                    <a:pt x="4229" y="1016"/>
                    <a:pt x="4646" y="1281"/>
                  </a:cubicBezTo>
                  <a:cubicBezTo>
                    <a:pt x="4390" y="1589"/>
                    <a:pt x="4202" y="1941"/>
                    <a:pt x="3986" y="2281"/>
                  </a:cubicBezTo>
                  <a:cubicBezTo>
                    <a:pt x="3329" y="2370"/>
                    <a:pt x="2675" y="2532"/>
                    <a:pt x="2067" y="2808"/>
                  </a:cubicBezTo>
                  <a:cubicBezTo>
                    <a:pt x="2041" y="2731"/>
                    <a:pt x="2021" y="2647"/>
                    <a:pt x="2006" y="2563"/>
                  </a:cubicBezTo>
                  <a:cubicBezTo>
                    <a:pt x="2637" y="2405"/>
                    <a:pt x="2831" y="1511"/>
                    <a:pt x="2320" y="1102"/>
                  </a:cubicBezTo>
                  <a:cubicBezTo>
                    <a:pt x="2544" y="815"/>
                    <a:pt x="2831" y="708"/>
                    <a:pt x="3137" y="708"/>
                  </a:cubicBezTo>
                  <a:close/>
                  <a:moveTo>
                    <a:pt x="6597" y="2514"/>
                  </a:moveTo>
                  <a:cubicBezTo>
                    <a:pt x="7036" y="2535"/>
                    <a:pt x="7476" y="2560"/>
                    <a:pt x="7903" y="2658"/>
                  </a:cubicBezTo>
                  <a:cubicBezTo>
                    <a:pt x="7843" y="3050"/>
                    <a:pt x="7756" y="3437"/>
                    <a:pt x="7638" y="3814"/>
                  </a:cubicBezTo>
                  <a:cubicBezTo>
                    <a:pt x="7482" y="3581"/>
                    <a:pt x="7318" y="3362"/>
                    <a:pt x="7148" y="3146"/>
                  </a:cubicBezTo>
                  <a:cubicBezTo>
                    <a:pt x="6972" y="2929"/>
                    <a:pt x="6791" y="2716"/>
                    <a:pt x="6597" y="2514"/>
                  </a:cubicBezTo>
                  <a:close/>
                  <a:moveTo>
                    <a:pt x="3805" y="2592"/>
                  </a:moveTo>
                  <a:lnTo>
                    <a:pt x="3805" y="2592"/>
                  </a:lnTo>
                  <a:cubicBezTo>
                    <a:pt x="3465" y="3169"/>
                    <a:pt x="3148" y="3757"/>
                    <a:pt x="2900" y="4373"/>
                  </a:cubicBezTo>
                  <a:lnTo>
                    <a:pt x="2597" y="3929"/>
                  </a:lnTo>
                  <a:cubicBezTo>
                    <a:pt x="2441" y="3650"/>
                    <a:pt x="2283" y="3367"/>
                    <a:pt x="2168" y="3079"/>
                  </a:cubicBezTo>
                  <a:cubicBezTo>
                    <a:pt x="2692" y="2837"/>
                    <a:pt x="3246" y="2684"/>
                    <a:pt x="3805" y="2592"/>
                  </a:cubicBezTo>
                  <a:close/>
                  <a:moveTo>
                    <a:pt x="8177" y="2713"/>
                  </a:moveTo>
                  <a:cubicBezTo>
                    <a:pt x="8549" y="2805"/>
                    <a:pt x="8903" y="2944"/>
                    <a:pt x="9209" y="3197"/>
                  </a:cubicBezTo>
                  <a:cubicBezTo>
                    <a:pt x="9557" y="3491"/>
                    <a:pt x="9834" y="3929"/>
                    <a:pt x="9811" y="4391"/>
                  </a:cubicBezTo>
                  <a:cubicBezTo>
                    <a:pt x="9733" y="4365"/>
                    <a:pt x="9655" y="4353"/>
                    <a:pt x="9579" y="4353"/>
                  </a:cubicBezTo>
                  <a:cubicBezTo>
                    <a:pt x="9010" y="4353"/>
                    <a:pt x="8543" y="5022"/>
                    <a:pt x="8822" y="5561"/>
                  </a:cubicBezTo>
                  <a:cubicBezTo>
                    <a:pt x="8765" y="5590"/>
                    <a:pt x="8707" y="5616"/>
                    <a:pt x="8652" y="5641"/>
                  </a:cubicBezTo>
                  <a:cubicBezTo>
                    <a:pt x="8407" y="5114"/>
                    <a:pt x="8145" y="4601"/>
                    <a:pt x="7837" y="4114"/>
                  </a:cubicBezTo>
                  <a:cubicBezTo>
                    <a:pt x="7990" y="3656"/>
                    <a:pt x="8105" y="3189"/>
                    <a:pt x="8177" y="2713"/>
                  </a:cubicBezTo>
                  <a:close/>
                  <a:moveTo>
                    <a:pt x="9582" y="4648"/>
                  </a:moveTo>
                  <a:cubicBezTo>
                    <a:pt x="9872" y="4648"/>
                    <a:pt x="10162" y="4857"/>
                    <a:pt x="10145" y="5255"/>
                  </a:cubicBezTo>
                  <a:cubicBezTo>
                    <a:pt x="10123" y="5548"/>
                    <a:pt x="9867" y="5781"/>
                    <a:pt x="9588" y="5781"/>
                  </a:cubicBezTo>
                  <a:cubicBezTo>
                    <a:pt x="9541" y="5781"/>
                    <a:pt x="9493" y="5774"/>
                    <a:pt x="9445" y="5760"/>
                  </a:cubicBezTo>
                  <a:cubicBezTo>
                    <a:pt x="9402" y="5745"/>
                    <a:pt x="9356" y="5728"/>
                    <a:pt x="9321" y="5705"/>
                  </a:cubicBezTo>
                  <a:cubicBezTo>
                    <a:pt x="9229" y="5653"/>
                    <a:pt x="9157" y="5575"/>
                    <a:pt x="9105" y="5486"/>
                  </a:cubicBezTo>
                  <a:cubicBezTo>
                    <a:pt x="9050" y="5396"/>
                    <a:pt x="9027" y="5296"/>
                    <a:pt x="9024" y="5192"/>
                  </a:cubicBezTo>
                  <a:cubicBezTo>
                    <a:pt x="9052" y="4824"/>
                    <a:pt x="9317" y="4648"/>
                    <a:pt x="9582" y="4648"/>
                  </a:cubicBezTo>
                  <a:close/>
                  <a:moveTo>
                    <a:pt x="1914" y="3209"/>
                  </a:moveTo>
                  <a:cubicBezTo>
                    <a:pt x="2136" y="3742"/>
                    <a:pt x="2447" y="4221"/>
                    <a:pt x="2782" y="4690"/>
                  </a:cubicBezTo>
                  <a:cubicBezTo>
                    <a:pt x="2626" y="5111"/>
                    <a:pt x="2511" y="5552"/>
                    <a:pt x="2439" y="6002"/>
                  </a:cubicBezTo>
                  <a:cubicBezTo>
                    <a:pt x="2202" y="5941"/>
                    <a:pt x="1966" y="5872"/>
                    <a:pt x="1735" y="5797"/>
                  </a:cubicBezTo>
                  <a:cubicBezTo>
                    <a:pt x="303" y="5336"/>
                    <a:pt x="784" y="3725"/>
                    <a:pt x="1914" y="3209"/>
                  </a:cubicBezTo>
                  <a:close/>
                  <a:moveTo>
                    <a:pt x="7716" y="4451"/>
                  </a:moveTo>
                  <a:cubicBezTo>
                    <a:pt x="7796" y="4589"/>
                    <a:pt x="7874" y="4725"/>
                    <a:pt x="7952" y="4863"/>
                  </a:cubicBezTo>
                  <a:cubicBezTo>
                    <a:pt x="8108" y="5152"/>
                    <a:pt x="8252" y="5445"/>
                    <a:pt x="8384" y="5745"/>
                  </a:cubicBezTo>
                  <a:cubicBezTo>
                    <a:pt x="7883" y="5933"/>
                    <a:pt x="7384" y="6080"/>
                    <a:pt x="6863" y="6175"/>
                  </a:cubicBezTo>
                  <a:cubicBezTo>
                    <a:pt x="7203" y="5630"/>
                    <a:pt x="7491" y="5054"/>
                    <a:pt x="7716" y="4451"/>
                  </a:cubicBezTo>
                  <a:close/>
                  <a:moveTo>
                    <a:pt x="2980" y="4976"/>
                  </a:moveTo>
                  <a:cubicBezTo>
                    <a:pt x="3303" y="5425"/>
                    <a:pt x="3643" y="5869"/>
                    <a:pt x="4012" y="6281"/>
                  </a:cubicBezTo>
                  <a:cubicBezTo>
                    <a:pt x="3574" y="6238"/>
                    <a:pt x="3142" y="6166"/>
                    <a:pt x="2715" y="6071"/>
                  </a:cubicBezTo>
                  <a:cubicBezTo>
                    <a:pt x="2770" y="5699"/>
                    <a:pt x="2865" y="5330"/>
                    <a:pt x="2980" y="4976"/>
                  </a:cubicBezTo>
                  <a:close/>
                  <a:moveTo>
                    <a:pt x="5422" y="2474"/>
                  </a:moveTo>
                  <a:cubicBezTo>
                    <a:pt x="5675" y="2474"/>
                    <a:pt x="5927" y="2481"/>
                    <a:pt x="6180" y="2491"/>
                  </a:cubicBezTo>
                  <a:cubicBezTo>
                    <a:pt x="6687" y="2990"/>
                    <a:pt x="7134" y="3552"/>
                    <a:pt x="7523" y="4149"/>
                  </a:cubicBezTo>
                  <a:cubicBezTo>
                    <a:pt x="7266" y="4886"/>
                    <a:pt x="6914" y="5587"/>
                    <a:pt x="6488" y="6238"/>
                  </a:cubicBezTo>
                  <a:cubicBezTo>
                    <a:pt x="6023" y="6305"/>
                    <a:pt x="5557" y="6337"/>
                    <a:pt x="5088" y="6337"/>
                  </a:cubicBezTo>
                  <a:cubicBezTo>
                    <a:pt x="4867" y="6337"/>
                    <a:pt x="4646" y="6330"/>
                    <a:pt x="4424" y="6316"/>
                  </a:cubicBezTo>
                  <a:cubicBezTo>
                    <a:pt x="3937" y="5803"/>
                    <a:pt x="3505" y="5229"/>
                    <a:pt x="3096" y="4650"/>
                  </a:cubicBezTo>
                  <a:cubicBezTo>
                    <a:pt x="3372" y="3915"/>
                    <a:pt x="3753" y="3220"/>
                    <a:pt x="4162" y="2543"/>
                  </a:cubicBezTo>
                  <a:cubicBezTo>
                    <a:pt x="4579" y="2493"/>
                    <a:pt x="5000" y="2474"/>
                    <a:pt x="5422" y="2474"/>
                  </a:cubicBezTo>
                  <a:close/>
                  <a:moveTo>
                    <a:pt x="6280" y="6552"/>
                  </a:moveTo>
                  <a:cubicBezTo>
                    <a:pt x="6082" y="6835"/>
                    <a:pt x="5877" y="7103"/>
                    <a:pt x="5652" y="7368"/>
                  </a:cubicBezTo>
                  <a:cubicBezTo>
                    <a:pt x="5318" y="7143"/>
                    <a:pt x="5012" y="6887"/>
                    <a:pt x="4718" y="6610"/>
                  </a:cubicBezTo>
                  <a:lnTo>
                    <a:pt x="4718" y="6610"/>
                  </a:lnTo>
                  <a:cubicBezTo>
                    <a:pt x="4858" y="6616"/>
                    <a:pt x="4998" y="6619"/>
                    <a:pt x="5138" y="6619"/>
                  </a:cubicBezTo>
                  <a:cubicBezTo>
                    <a:pt x="5518" y="6619"/>
                    <a:pt x="5899" y="6596"/>
                    <a:pt x="6280" y="6552"/>
                  </a:cubicBezTo>
                  <a:close/>
                  <a:moveTo>
                    <a:pt x="8494" y="6005"/>
                  </a:moveTo>
                  <a:cubicBezTo>
                    <a:pt x="8603" y="6247"/>
                    <a:pt x="8710" y="6497"/>
                    <a:pt x="8739" y="6768"/>
                  </a:cubicBezTo>
                  <a:cubicBezTo>
                    <a:pt x="8780" y="7673"/>
                    <a:pt x="8155" y="8015"/>
                    <a:pt x="7438" y="8015"/>
                  </a:cubicBezTo>
                  <a:cubicBezTo>
                    <a:pt x="6892" y="8015"/>
                    <a:pt x="6293" y="7817"/>
                    <a:pt x="5894" y="7518"/>
                  </a:cubicBezTo>
                  <a:cubicBezTo>
                    <a:pt x="6168" y="7195"/>
                    <a:pt x="6419" y="6855"/>
                    <a:pt x="6655" y="6503"/>
                  </a:cubicBezTo>
                  <a:cubicBezTo>
                    <a:pt x="7283" y="6405"/>
                    <a:pt x="7903" y="6238"/>
                    <a:pt x="8494" y="6005"/>
                  </a:cubicBezTo>
                  <a:close/>
                  <a:moveTo>
                    <a:pt x="2763" y="7335"/>
                  </a:moveTo>
                  <a:cubicBezTo>
                    <a:pt x="3186" y="7335"/>
                    <a:pt x="3635" y="7851"/>
                    <a:pt x="3202" y="8313"/>
                  </a:cubicBezTo>
                  <a:cubicBezTo>
                    <a:pt x="3099" y="8423"/>
                    <a:pt x="2957" y="8472"/>
                    <a:pt x="2813" y="8477"/>
                  </a:cubicBezTo>
                  <a:cubicBezTo>
                    <a:pt x="2715" y="8472"/>
                    <a:pt x="2637" y="8454"/>
                    <a:pt x="2545" y="8405"/>
                  </a:cubicBezTo>
                  <a:cubicBezTo>
                    <a:pt x="2369" y="8299"/>
                    <a:pt x="2251" y="8106"/>
                    <a:pt x="2251" y="7901"/>
                  </a:cubicBezTo>
                  <a:cubicBezTo>
                    <a:pt x="2251" y="7846"/>
                    <a:pt x="2263" y="7792"/>
                    <a:pt x="2277" y="7743"/>
                  </a:cubicBezTo>
                  <a:lnTo>
                    <a:pt x="2277" y="7737"/>
                  </a:lnTo>
                  <a:cubicBezTo>
                    <a:pt x="2370" y="7449"/>
                    <a:pt x="2564" y="7335"/>
                    <a:pt x="2763" y="7335"/>
                  </a:cubicBezTo>
                  <a:close/>
                  <a:moveTo>
                    <a:pt x="2684" y="6339"/>
                  </a:moveTo>
                  <a:cubicBezTo>
                    <a:pt x="3214" y="6460"/>
                    <a:pt x="3753" y="6541"/>
                    <a:pt x="4295" y="6584"/>
                  </a:cubicBezTo>
                  <a:cubicBezTo>
                    <a:pt x="4655" y="6953"/>
                    <a:pt x="5041" y="7290"/>
                    <a:pt x="5473" y="7578"/>
                  </a:cubicBezTo>
                  <a:cubicBezTo>
                    <a:pt x="5410" y="7645"/>
                    <a:pt x="5352" y="7708"/>
                    <a:pt x="5295" y="7771"/>
                  </a:cubicBezTo>
                  <a:cubicBezTo>
                    <a:pt x="4965" y="8189"/>
                    <a:pt x="4465" y="8633"/>
                    <a:pt x="3939" y="8633"/>
                  </a:cubicBezTo>
                  <a:cubicBezTo>
                    <a:pt x="3771" y="8633"/>
                    <a:pt x="3601" y="8588"/>
                    <a:pt x="3433" y="8483"/>
                  </a:cubicBezTo>
                  <a:cubicBezTo>
                    <a:pt x="3947" y="7955"/>
                    <a:pt x="3493" y="7054"/>
                    <a:pt x="2805" y="7054"/>
                  </a:cubicBezTo>
                  <a:cubicBezTo>
                    <a:pt x="2761" y="7054"/>
                    <a:pt x="2715" y="7057"/>
                    <a:pt x="2669" y="7065"/>
                  </a:cubicBezTo>
                  <a:cubicBezTo>
                    <a:pt x="2652" y="6823"/>
                    <a:pt x="2663" y="6575"/>
                    <a:pt x="2684" y="6339"/>
                  </a:cubicBezTo>
                  <a:close/>
                  <a:moveTo>
                    <a:pt x="6802" y="1"/>
                  </a:moveTo>
                  <a:cubicBezTo>
                    <a:pt x="6059" y="1"/>
                    <a:pt x="5239" y="450"/>
                    <a:pt x="4822" y="1059"/>
                  </a:cubicBezTo>
                  <a:cubicBezTo>
                    <a:pt x="4341" y="737"/>
                    <a:pt x="3714" y="432"/>
                    <a:pt x="3135" y="432"/>
                  </a:cubicBezTo>
                  <a:cubicBezTo>
                    <a:pt x="2740" y="432"/>
                    <a:pt x="2367" y="574"/>
                    <a:pt x="2078" y="949"/>
                  </a:cubicBezTo>
                  <a:cubicBezTo>
                    <a:pt x="1983" y="908"/>
                    <a:pt x="1883" y="889"/>
                    <a:pt x="1783" y="889"/>
                  </a:cubicBezTo>
                  <a:cubicBezTo>
                    <a:pt x="1434" y="889"/>
                    <a:pt x="1093" y="1126"/>
                    <a:pt x="983" y="1465"/>
                  </a:cubicBezTo>
                  <a:lnTo>
                    <a:pt x="983" y="1468"/>
                  </a:lnTo>
                  <a:cubicBezTo>
                    <a:pt x="781" y="1970"/>
                    <a:pt x="1188" y="2578"/>
                    <a:pt x="1730" y="2601"/>
                  </a:cubicBezTo>
                  <a:cubicBezTo>
                    <a:pt x="1747" y="2716"/>
                    <a:pt x="1776" y="2829"/>
                    <a:pt x="1810" y="2938"/>
                  </a:cubicBezTo>
                  <a:cubicBezTo>
                    <a:pt x="735" y="3405"/>
                    <a:pt x="0" y="4981"/>
                    <a:pt x="1113" y="5800"/>
                  </a:cubicBezTo>
                  <a:cubicBezTo>
                    <a:pt x="1493" y="6065"/>
                    <a:pt x="1960" y="6149"/>
                    <a:pt x="2401" y="6273"/>
                  </a:cubicBezTo>
                  <a:cubicBezTo>
                    <a:pt x="2369" y="6561"/>
                    <a:pt x="2361" y="6863"/>
                    <a:pt x="2387" y="7155"/>
                  </a:cubicBezTo>
                  <a:cubicBezTo>
                    <a:pt x="1601" y="7631"/>
                    <a:pt x="2046" y="8762"/>
                    <a:pt x="2807" y="8762"/>
                  </a:cubicBezTo>
                  <a:cubicBezTo>
                    <a:pt x="2931" y="8762"/>
                    <a:pt x="3063" y="8732"/>
                    <a:pt x="3199" y="8665"/>
                  </a:cubicBezTo>
                  <a:cubicBezTo>
                    <a:pt x="3455" y="8845"/>
                    <a:pt x="3704" y="8921"/>
                    <a:pt x="3944" y="8921"/>
                  </a:cubicBezTo>
                  <a:cubicBezTo>
                    <a:pt x="4635" y="8921"/>
                    <a:pt x="5250" y="8292"/>
                    <a:pt x="5710" y="7731"/>
                  </a:cubicBezTo>
                  <a:cubicBezTo>
                    <a:pt x="6224" y="8114"/>
                    <a:pt x="6830" y="8298"/>
                    <a:pt x="7381" y="8298"/>
                  </a:cubicBezTo>
                  <a:cubicBezTo>
                    <a:pt x="8569" y="8298"/>
                    <a:pt x="9508" y="7445"/>
                    <a:pt x="8762" y="5886"/>
                  </a:cubicBezTo>
                  <a:cubicBezTo>
                    <a:pt x="8834" y="5855"/>
                    <a:pt x="8906" y="5817"/>
                    <a:pt x="8978" y="5786"/>
                  </a:cubicBezTo>
                  <a:cubicBezTo>
                    <a:pt x="9169" y="5981"/>
                    <a:pt x="9378" y="6062"/>
                    <a:pt x="9577" y="6062"/>
                  </a:cubicBezTo>
                  <a:cubicBezTo>
                    <a:pt x="10263" y="6062"/>
                    <a:pt x="10821" y="5092"/>
                    <a:pt x="10079" y="4517"/>
                  </a:cubicBezTo>
                  <a:cubicBezTo>
                    <a:pt x="10217" y="3442"/>
                    <a:pt x="9191" y="2621"/>
                    <a:pt x="8226" y="2419"/>
                  </a:cubicBezTo>
                  <a:cubicBezTo>
                    <a:pt x="8275" y="1909"/>
                    <a:pt x="8330" y="1359"/>
                    <a:pt x="8131" y="860"/>
                  </a:cubicBezTo>
                  <a:cubicBezTo>
                    <a:pt x="7861" y="248"/>
                    <a:pt x="7352" y="1"/>
                    <a:pt x="680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10" name="Google Shape;1710;p48"/>
          <p:cNvSpPr/>
          <p:nvPr/>
        </p:nvSpPr>
        <p:spPr>
          <a:xfrm>
            <a:off x="5803186" y="368995"/>
            <a:ext cx="205252" cy="237616"/>
          </a:xfrm>
          <a:custGeom>
            <a:avLst/>
            <a:gdLst/>
            <a:ahLst/>
            <a:cxnLst/>
            <a:rect l="l" t="t" r="r" b="b"/>
            <a:pathLst>
              <a:path w="2892" h="3348" extrusionOk="0">
                <a:moveTo>
                  <a:pt x="1370" y="707"/>
                </a:moveTo>
                <a:cubicBezTo>
                  <a:pt x="1523" y="1081"/>
                  <a:pt x="1825" y="1390"/>
                  <a:pt x="2203" y="1520"/>
                </a:cubicBezTo>
                <a:cubicBezTo>
                  <a:pt x="1834" y="1730"/>
                  <a:pt x="1589" y="2128"/>
                  <a:pt x="1465" y="2557"/>
                </a:cubicBezTo>
                <a:cubicBezTo>
                  <a:pt x="1352" y="2099"/>
                  <a:pt x="1010" y="1721"/>
                  <a:pt x="566" y="1566"/>
                </a:cubicBezTo>
                <a:cubicBezTo>
                  <a:pt x="932" y="1396"/>
                  <a:pt x="1214" y="1079"/>
                  <a:pt x="1370" y="707"/>
                </a:cubicBezTo>
                <a:close/>
                <a:moveTo>
                  <a:pt x="1396" y="1"/>
                </a:moveTo>
                <a:cubicBezTo>
                  <a:pt x="1327" y="1"/>
                  <a:pt x="1253" y="48"/>
                  <a:pt x="1252" y="127"/>
                </a:cubicBezTo>
                <a:cubicBezTo>
                  <a:pt x="1223" y="756"/>
                  <a:pt x="753" y="1338"/>
                  <a:pt x="125" y="1439"/>
                </a:cubicBezTo>
                <a:cubicBezTo>
                  <a:pt x="1" y="1465"/>
                  <a:pt x="4" y="1669"/>
                  <a:pt x="130" y="1698"/>
                </a:cubicBezTo>
                <a:cubicBezTo>
                  <a:pt x="935" y="1808"/>
                  <a:pt x="1278" y="2436"/>
                  <a:pt x="1327" y="3191"/>
                </a:cubicBezTo>
                <a:cubicBezTo>
                  <a:pt x="1332" y="3283"/>
                  <a:pt x="1413" y="3347"/>
                  <a:pt x="1487" y="3347"/>
                </a:cubicBezTo>
                <a:cubicBezTo>
                  <a:pt x="1540" y="3347"/>
                  <a:pt x="1589" y="3313"/>
                  <a:pt x="1600" y="3229"/>
                </a:cubicBezTo>
                <a:cubicBezTo>
                  <a:pt x="1612" y="2560"/>
                  <a:pt x="1961" y="1643"/>
                  <a:pt x="2747" y="1612"/>
                </a:cubicBezTo>
                <a:cubicBezTo>
                  <a:pt x="2851" y="1609"/>
                  <a:pt x="2892" y="1508"/>
                  <a:pt x="2863" y="1436"/>
                </a:cubicBezTo>
                <a:cubicBezTo>
                  <a:pt x="2852" y="1381"/>
                  <a:pt x="2804" y="1326"/>
                  <a:pt x="2747" y="1326"/>
                </a:cubicBezTo>
                <a:cubicBezTo>
                  <a:pt x="2744" y="1326"/>
                  <a:pt x="2742" y="1326"/>
                  <a:pt x="2739" y="1326"/>
                </a:cubicBezTo>
                <a:cubicBezTo>
                  <a:pt x="2692" y="1333"/>
                  <a:pt x="2646" y="1336"/>
                  <a:pt x="2600" y="1336"/>
                </a:cubicBezTo>
                <a:cubicBezTo>
                  <a:pt x="1980" y="1336"/>
                  <a:pt x="1471" y="739"/>
                  <a:pt x="1514" y="122"/>
                </a:cubicBezTo>
                <a:cubicBezTo>
                  <a:pt x="1514" y="38"/>
                  <a:pt x="1457" y="1"/>
                  <a:pt x="1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34" name="Google Shape;1734;p48"/>
          <p:cNvGrpSpPr/>
          <p:nvPr/>
        </p:nvGrpSpPr>
        <p:grpSpPr>
          <a:xfrm rot="1556501">
            <a:off x="-115369" y="4102300"/>
            <a:ext cx="1657195" cy="714726"/>
            <a:chOff x="4117475" y="575350"/>
            <a:chExt cx="721200" cy="311050"/>
          </a:xfrm>
        </p:grpSpPr>
        <p:sp>
          <p:nvSpPr>
            <p:cNvPr id="1735" name="Google Shape;1735;p48"/>
            <p:cNvSpPr/>
            <p:nvPr/>
          </p:nvSpPr>
          <p:spPr>
            <a:xfrm>
              <a:off x="4117475" y="591775"/>
              <a:ext cx="669400" cy="294625"/>
            </a:xfrm>
            <a:custGeom>
              <a:avLst/>
              <a:gdLst/>
              <a:ahLst/>
              <a:cxnLst/>
              <a:rect l="l" t="t" r="r" b="b"/>
              <a:pathLst>
                <a:path w="26776" h="11785" extrusionOk="0">
                  <a:moveTo>
                    <a:pt x="2107" y="552"/>
                  </a:moveTo>
                  <a:cubicBezTo>
                    <a:pt x="2302" y="552"/>
                    <a:pt x="2495" y="563"/>
                    <a:pt x="2672" y="576"/>
                  </a:cubicBezTo>
                  <a:cubicBezTo>
                    <a:pt x="3695" y="648"/>
                    <a:pt x="4684" y="994"/>
                    <a:pt x="5520" y="1585"/>
                  </a:cubicBezTo>
                  <a:cubicBezTo>
                    <a:pt x="6289" y="2124"/>
                    <a:pt x="6923" y="2844"/>
                    <a:pt x="7410" y="3645"/>
                  </a:cubicBezTo>
                  <a:cubicBezTo>
                    <a:pt x="7249" y="3922"/>
                    <a:pt x="7105" y="4210"/>
                    <a:pt x="6961" y="4504"/>
                  </a:cubicBezTo>
                  <a:cubicBezTo>
                    <a:pt x="6935" y="4458"/>
                    <a:pt x="6909" y="4412"/>
                    <a:pt x="6880" y="4366"/>
                  </a:cubicBezTo>
                  <a:cubicBezTo>
                    <a:pt x="6381" y="3478"/>
                    <a:pt x="5739" y="2711"/>
                    <a:pt x="4854" y="2184"/>
                  </a:cubicBezTo>
                  <a:cubicBezTo>
                    <a:pt x="4349" y="1893"/>
                    <a:pt x="3796" y="1677"/>
                    <a:pt x="3220" y="1544"/>
                  </a:cubicBezTo>
                  <a:cubicBezTo>
                    <a:pt x="2845" y="1459"/>
                    <a:pt x="2475" y="1431"/>
                    <a:pt x="2101" y="1431"/>
                  </a:cubicBezTo>
                  <a:cubicBezTo>
                    <a:pt x="1866" y="1431"/>
                    <a:pt x="1628" y="1442"/>
                    <a:pt x="1387" y="1458"/>
                  </a:cubicBezTo>
                  <a:cubicBezTo>
                    <a:pt x="1338" y="1461"/>
                    <a:pt x="1281" y="1463"/>
                    <a:pt x="1221" y="1463"/>
                  </a:cubicBezTo>
                  <a:cubicBezTo>
                    <a:pt x="967" y="1463"/>
                    <a:pt x="653" y="1416"/>
                    <a:pt x="623" y="1126"/>
                  </a:cubicBezTo>
                  <a:cubicBezTo>
                    <a:pt x="594" y="887"/>
                    <a:pt x="894" y="755"/>
                    <a:pt x="1081" y="691"/>
                  </a:cubicBezTo>
                  <a:cubicBezTo>
                    <a:pt x="1389" y="585"/>
                    <a:pt x="1754" y="552"/>
                    <a:pt x="2107" y="552"/>
                  </a:cubicBezTo>
                  <a:close/>
                  <a:moveTo>
                    <a:pt x="5658" y="3576"/>
                  </a:moveTo>
                  <a:lnTo>
                    <a:pt x="5658" y="3576"/>
                  </a:lnTo>
                  <a:cubicBezTo>
                    <a:pt x="5782" y="3712"/>
                    <a:pt x="5897" y="3859"/>
                    <a:pt x="6007" y="4011"/>
                  </a:cubicBezTo>
                  <a:cubicBezTo>
                    <a:pt x="6255" y="4360"/>
                    <a:pt x="6462" y="4729"/>
                    <a:pt x="6655" y="5109"/>
                  </a:cubicBezTo>
                  <a:cubicBezTo>
                    <a:pt x="6482" y="5444"/>
                    <a:pt x="6292" y="5772"/>
                    <a:pt x="6056" y="6072"/>
                  </a:cubicBezTo>
                  <a:cubicBezTo>
                    <a:pt x="5975" y="6176"/>
                    <a:pt x="5889" y="6274"/>
                    <a:pt x="5793" y="6363"/>
                  </a:cubicBezTo>
                  <a:cubicBezTo>
                    <a:pt x="5834" y="5432"/>
                    <a:pt x="5788" y="4498"/>
                    <a:pt x="5658" y="3576"/>
                  </a:cubicBezTo>
                  <a:close/>
                  <a:moveTo>
                    <a:pt x="19630" y="4314"/>
                  </a:moveTo>
                  <a:cubicBezTo>
                    <a:pt x="19501" y="5196"/>
                    <a:pt x="19449" y="6092"/>
                    <a:pt x="19492" y="6983"/>
                  </a:cubicBezTo>
                  <a:lnTo>
                    <a:pt x="19486" y="6980"/>
                  </a:lnTo>
                  <a:cubicBezTo>
                    <a:pt x="19227" y="6648"/>
                    <a:pt x="18991" y="6314"/>
                    <a:pt x="18766" y="5988"/>
                  </a:cubicBezTo>
                  <a:cubicBezTo>
                    <a:pt x="18723" y="5925"/>
                    <a:pt x="18676" y="5856"/>
                    <a:pt x="18636" y="5792"/>
                  </a:cubicBezTo>
                  <a:cubicBezTo>
                    <a:pt x="18939" y="5279"/>
                    <a:pt x="19250" y="4775"/>
                    <a:pt x="19625" y="4323"/>
                  </a:cubicBezTo>
                  <a:cubicBezTo>
                    <a:pt x="19628" y="4323"/>
                    <a:pt x="19628" y="4323"/>
                    <a:pt x="19628" y="4317"/>
                  </a:cubicBezTo>
                  <a:cubicBezTo>
                    <a:pt x="19628" y="4314"/>
                    <a:pt x="19630" y="4314"/>
                    <a:pt x="19630" y="4314"/>
                  </a:cubicBezTo>
                  <a:close/>
                  <a:moveTo>
                    <a:pt x="4649" y="2720"/>
                  </a:moveTo>
                  <a:lnTo>
                    <a:pt x="4649" y="2720"/>
                  </a:lnTo>
                  <a:cubicBezTo>
                    <a:pt x="4773" y="2801"/>
                    <a:pt x="4897" y="2884"/>
                    <a:pt x="5015" y="2977"/>
                  </a:cubicBezTo>
                  <a:cubicBezTo>
                    <a:pt x="5009" y="3005"/>
                    <a:pt x="5009" y="3043"/>
                    <a:pt x="5015" y="3075"/>
                  </a:cubicBezTo>
                  <a:cubicBezTo>
                    <a:pt x="5231" y="4282"/>
                    <a:pt x="5306" y="5504"/>
                    <a:pt x="5220" y="6723"/>
                  </a:cubicBezTo>
                  <a:cubicBezTo>
                    <a:pt x="5217" y="6764"/>
                    <a:pt x="5223" y="6801"/>
                    <a:pt x="5234" y="6827"/>
                  </a:cubicBezTo>
                  <a:cubicBezTo>
                    <a:pt x="5234" y="6827"/>
                    <a:pt x="5234" y="6833"/>
                    <a:pt x="5231" y="6833"/>
                  </a:cubicBezTo>
                  <a:cubicBezTo>
                    <a:pt x="5128" y="6905"/>
                    <a:pt x="5018" y="6968"/>
                    <a:pt x="4903" y="7029"/>
                  </a:cubicBezTo>
                  <a:cubicBezTo>
                    <a:pt x="4857" y="5588"/>
                    <a:pt x="4770" y="4155"/>
                    <a:pt x="4649" y="2720"/>
                  </a:cubicBezTo>
                  <a:close/>
                  <a:moveTo>
                    <a:pt x="15301" y="4530"/>
                  </a:moveTo>
                  <a:cubicBezTo>
                    <a:pt x="15734" y="5023"/>
                    <a:pt x="16091" y="5588"/>
                    <a:pt x="16437" y="6153"/>
                  </a:cubicBezTo>
                  <a:cubicBezTo>
                    <a:pt x="16123" y="6579"/>
                    <a:pt x="15777" y="6983"/>
                    <a:pt x="15374" y="7332"/>
                  </a:cubicBezTo>
                  <a:cubicBezTo>
                    <a:pt x="15374" y="7332"/>
                    <a:pt x="15371" y="7332"/>
                    <a:pt x="15371" y="7336"/>
                  </a:cubicBezTo>
                  <a:lnTo>
                    <a:pt x="15371" y="7336"/>
                  </a:lnTo>
                  <a:cubicBezTo>
                    <a:pt x="15394" y="6403"/>
                    <a:pt x="15290" y="5467"/>
                    <a:pt x="15301" y="4530"/>
                  </a:cubicBezTo>
                  <a:close/>
                  <a:moveTo>
                    <a:pt x="2819" y="2034"/>
                  </a:moveTo>
                  <a:lnTo>
                    <a:pt x="2819" y="2034"/>
                  </a:lnTo>
                  <a:cubicBezTo>
                    <a:pt x="2929" y="2051"/>
                    <a:pt x="3038" y="2069"/>
                    <a:pt x="3148" y="2095"/>
                  </a:cubicBezTo>
                  <a:cubicBezTo>
                    <a:pt x="3470" y="2164"/>
                    <a:pt x="3779" y="2271"/>
                    <a:pt x="4076" y="2409"/>
                  </a:cubicBezTo>
                  <a:lnTo>
                    <a:pt x="4076" y="2412"/>
                  </a:lnTo>
                  <a:lnTo>
                    <a:pt x="4076" y="2458"/>
                  </a:lnTo>
                  <a:cubicBezTo>
                    <a:pt x="4220" y="4063"/>
                    <a:pt x="4312" y="5671"/>
                    <a:pt x="4367" y="7280"/>
                  </a:cubicBezTo>
                  <a:lnTo>
                    <a:pt x="4364" y="7280"/>
                  </a:lnTo>
                  <a:cubicBezTo>
                    <a:pt x="3923" y="7453"/>
                    <a:pt x="3462" y="7565"/>
                    <a:pt x="2998" y="7640"/>
                  </a:cubicBezTo>
                  <a:lnTo>
                    <a:pt x="2859" y="7657"/>
                  </a:lnTo>
                  <a:cubicBezTo>
                    <a:pt x="2799" y="5784"/>
                    <a:pt x="2785" y="3910"/>
                    <a:pt x="2819" y="2034"/>
                  </a:cubicBezTo>
                  <a:close/>
                  <a:moveTo>
                    <a:pt x="2197" y="1974"/>
                  </a:moveTo>
                  <a:cubicBezTo>
                    <a:pt x="2222" y="1974"/>
                    <a:pt x="2246" y="1974"/>
                    <a:pt x="2269" y="1979"/>
                  </a:cubicBezTo>
                  <a:cubicBezTo>
                    <a:pt x="2237" y="3890"/>
                    <a:pt x="2248" y="5801"/>
                    <a:pt x="2312" y="7715"/>
                  </a:cubicBezTo>
                  <a:cubicBezTo>
                    <a:pt x="2191" y="7723"/>
                    <a:pt x="2073" y="7729"/>
                    <a:pt x="1954" y="7741"/>
                  </a:cubicBezTo>
                  <a:cubicBezTo>
                    <a:pt x="1946" y="5821"/>
                    <a:pt x="1891" y="3905"/>
                    <a:pt x="1790" y="1988"/>
                  </a:cubicBezTo>
                  <a:lnTo>
                    <a:pt x="1796" y="1988"/>
                  </a:lnTo>
                  <a:cubicBezTo>
                    <a:pt x="1931" y="1977"/>
                    <a:pt x="2064" y="1974"/>
                    <a:pt x="2197" y="1974"/>
                  </a:cubicBezTo>
                  <a:close/>
                  <a:moveTo>
                    <a:pt x="10517" y="3432"/>
                  </a:moveTo>
                  <a:lnTo>
                    <a:pt x="10517" y="3432"/>
                  </a:lnTo>
                  <a:cubicBezTo>
                    <a:pt x="10402" y="4962"/>
                    <a:pt x="10413" y="6504"/>
                    <a:pt x="10552" y="8035"/>
                  </a:cubicBezTo>
                  <a:cubicBezTo>
                    <a:pt x="10125" y="7755"/>
                    <a:pt x="9759" y="7369"/>
                    <a:pt x="9488" y="6908"/>
                  </a:cubicBezTo>
                  <a:cubicBezTo>
                    <a:pt x="9160" y="6340"/>
                    <a:pt x="8929" y="5726"/>
                    <a:pt x="8693" y="5118"/>
                  </a:cubicBezTo>
                  <a:cubicBezTo>
                    <a:pt x="8840" y="4862"/>
                    <a:pt x="9007" y="4619"/>
                    <a:pt x="9200" y="4395"/>
                  </a:cubicBezTo>
                  <a:cubicBezTo>
                    <a:pt x="9566" y="3977"/>
                    <a:pt x="10016" y="3654"/>
                    <a:pt x="10517" y="3432"/>
                  </a:cubicBezTo>
                  <a:close/>
                  <a:moveTo>
                    <a:pt x="14169" y="3588"/>
                  </a:moveTo>
                  <a:lnTo>
                    <a:pt x="14169" y="3588"/>
                  </a:lnTo>
                  <a:cubicBezTo>
                    <a:pt x="14333" y="3677"/>
                    <a:pt x="14492" y="3784"/>
                    <a:pt x="14639" y="3905"/>
                  </a:cubicBezTo>
                  <a:cubicBezTo>
                    <a:pt x="14682" y="3936"/>
                    <a:pt x="14725" y="3971"/>
                    <a:pt x="14765" y="4008"/>
                  </a:cubicBezTo>
                  <a:lnTo>
                    <a:pt x="14765" y="4020"/>
                  </a:lnTo>
                  <a:cubicBezTo>
                    <a:pt x="14693" y="5268"/>
                    <a:pt x="14904" y="6530"/>
                    <a:pt x="14786" y="7775"/>
                  </a:cubicBezTo>
                  <a:cubicBezTo>
                    <a:pt x="14627" y="7882"/>
                    <a:pt x="14463" y="7974"/>
                    <a:pt x="14293" y="8061"/>
                  </a:cubicBezTo>
                  <a:cubicBezTo>
                    <a:pt x="14163" y="6574"/>
                    <a:pt x="14120" y="5078"/>
                    <a:pt x="14169" y="3588"/>
                  </a:cubicBezTo>
                  <a:close/>
                  <a:moveTo>
                    <a:pt x="20979" y="3139"/>
                  </a:moveTo>
                  <a:cubicBezTo>
                    <a:pt x="20694" y="4844"/>
                    <a:pt x="20682" y="6589"/>
                    <a:pt x="20734" y="8314"/>
                  </a:cubicBezTo>
                  <a:cubicBezTo>
                    <a:pt x="20515" y="8124"/>
                    <a:pt x="20313" y="7928"/>
                    <a:pt x="20115" y="7718"/>
                  </a:cubicBezTo>
                  <a:cubicBezTo>
                    <a:pt x="19942" y="6360"/>
                    <a:pt x="20054" y="4962"/>
                    <a:pt x="20305" y="3622"/>
                  </a:cubicBezTo>
                  <a:cubicBezTo>
                    <a:pt x="20515" y="3446"/>
                    <a:pt x="20740" y="3279"/>
                    <a:pt x="20976" y="3141"/>
                  </a:cubicBezTo>
                  <a:cubicBezTo>
                    <a:pt x="20976" y="3141"/>
                    <a:pt x="20978" y="3141"/>
                    <a:pt x="20979" y="3139"/>
                  </a:cubicBezTo>
                  <a:close/>
                  <a:moveTo>
                    <a:pt x="11638" y="3112"/>
                  </a:moveTo>
                  <a:cubicBezTo>
                    <a:pt x="11526" y="4899"/>
                    <a:pt x="11509" y="6692"/>
                    <a:pt x="11575" y="8481"/>
                  </a:cubicBezTo>
                  <a:cubicBezTo>
                    <a:pt x="11425" y="8447"/>
                    <a:pt x="11278" y="8401"/>
                    <a:pt x="11137" y="8343"/>
                  </a:cubicBezTo>
                  <a:lnTo>
                    <a:pt x="11137" y="8306"/>
                  </a:lnTo>
                  <a:cubicBezTo>
                    <a:pt x="10961" y="6617"/>
                    <a:pt x="10941" y="4922"/>
                    <a:pt x="11085" y="3236"/>
                  </a:cubicBezTo>
                  <a:lnTo>
                    <a:pt x="11085" y="3222"/>
                  </a:lnTo>
                  <a:cubicBezTo>
                    <a:pt x="11269" y="3173"/>
                    <a:pt x="11454" y="3132"/>
                    <a:pt x="11638" y="3112"/>
                  </a:cubicBezTo>
                  <a:close/>
                  <a:moveTo>
                    <a:pt x="12247" y="3069"/>
                  </a:moveTo>
                  <a:cubicBezTo>
                    <a:pt x="12724" y="3069"/>
                    <a:pt x="13194" y="3155"/>
                    <a:pt x="13633" y="3328"/>
                  </a:cubicBezTo>
                  <a:cubicBezTo>
                    <a:pt x="13630" y="3337"/>
                    <a:pt x="13627" y="3351"/>
                    <a:pt x="13627" y="3366"/>
                  </a:cubicBezTo>
                  <a:cubicBezTo>
                    <a:pt x="13561" y="5009"/>
                    <a:pt x="13607" y="6660"/>
                    <a:pt x="13760" y="8294"/>
                  </a:cubicBezTo>
                  <a:lnTo>
                    <a:pt x="13757" y="8300"/>
                  </a:lnTo>
                  <a:cubicBezTo>
                    <a:pt x="13294" y="8470"/>
                    <a:pt x="12809" y="8565"/>
                    <a:pt x="12317" y="8565"/>
                  </a:cubicBezTo>
                  <a:cubicBezTo>
                    <a:pt x="12310" y="8565"/>
                    <a:pt x="12303" y="8565"/>
                    <a:pt x="12295" y="8565"/>
                  </a:cubicBezTo>
                  <a:cubicBezTo>
                    <a:pt x="12244" y="8565"/>
                    <a:pt x="12189" y="8565"/>
                    <a:pt x="12131" y="8559"/>
                  </a:cubicBezTo>
                  <a:cubicBezTo>
                    <a:pt x="12131" y="8551"/>
                    <a:pt x="12134" y="8545"/>
                    <a:pt x="12131" y="8533"/>
                  </a:cubicBezTo>
                  <a:cubicBezTo>
                    <a:pt x="12059" y="6715"/>
                    <a:pt x="12076" y="4887"/>
                    <a:pt x="12200" y="3069"/>
                  </a:cubicBezTo>
                  <a:cubicBezTo>
                    <a:pt x="12216" y="3069"/>
                    <a:pt x="12231" y="3069"/>
                    <a:pt x="12247" y="3069"/>
                  </a:cubicBezTo>
                  <a:close/>
                  <a:moveTo>
                    <a:pt x="12226" y="1348"/>
                  </a:moveTo>
                  <a:cubicBezTo>
                    <a:pt x="12829" y="1348"/>
                    <a:pt x="13430" y="1458"/>
                    <a:pt x="13990" y="1685"/>
                  </a:cubicBezTo>
                  <a:cubicBezTo>
                    <a:pt x="15448" y="2279"/>
                    <a:pt x="16440" y="3501"/>
                    <a:pt x="17307" y="4775"/>
                  </a:cubicBezTo>
                  <a:cubicBezTo>
                    <a:pt x="17135" y="5075"/>
                    <a:pt x="16959" y="5369"/>
                    <a:pt x="16771" y="5654"/>
                  </a:cubicBezTo>
                  <a:cubicBezTo>
                    <a:pt x="16290" y="4885"/>
                    <a:pt x="15786" y="4127"/>
                    <a:pt x="15080" y="3544"/>
                  </a:cubicBezTo>
                  <a:cubicBezTo>
                    <a:pt x="14342" y="2931"/>
                    <a:pt x="13428" y="2565"/>
                    <a:pt x="12465" y="2516"/>
                  </a:cubicBezTo>
                  <a:cubicBezTo>
                    <a:pt x="12391" y="2512"/>
                    <a:pt x="12316" y="2510"/>
                    <a:pt x="12241" y="2510"/>
                  </a:cubicBezTo>
                  <a:cubicBezTo>
                    <a:pt x="11380" y="2510"/>
                    <a:pt x="10528" y="2739"/>
                    <a:pt x="9785" y="3190"/>
                  </a:cubicBezTo>
                  <a:cubicBezTo>
                    <a:pt x="9226" y="3530"/>
                    <a:pt x="8797" y="3977"/>
                    <a:pt x="8445" y="4490"/>
                  </a:cubicBezTo>
                  <a:cubicBezTo>
                    <a:pt x="8321" y="4674"/>
                    <a:pt x="8203" y="4864"/>
                    <a:pt x="8090" y="5060"/>
                  </a:cubicBezTo>
                  <a:cubicBezTo>
                    <a:pt x="8010" y="5210"/>
                    <a:pt x="7929" y="5363"/>
                    <a:pt x="7851" y="5516"/>
                  </a:cubicBezTo>
                  <a:cubicBezTo>
                    <a:pt x="7779" y="5657"/>
                    <a:pt x="7713" y="5801"/>
                    <a:pt x="7641" y="5945"/>
                  </a:cubicBezTo>
                  <a:cubicBezTo>
                    <a:pt x="7543" y="6153"/>
                    <a:pt x="7439" y="6352"/>
                    <a:pt x="7324" y="6550"/>
                  </a:cubicBezTo>
                  <a:cubicBezTo>
                    <a:pt x="7234" y="6712"/>
                    <a:pt x="7134" y="6870"/>
                    <a:pt x="7021" y="7023"/>
                  </a:cubicBezTo>
                  <a:cubicBezTo>
                    <a:pt x="6710" y="7455"/>
                    <a:pt x="6309" y="7810"/>
                    <a:pt x="5863" y="8098"/>
                  </a:cubicBezTo>
                  <a:cubicBezTo>
                    <a:pt x="4975" y="8669"/>
                    <a:pt x="3929" y="8963"/>
                    <a:pt x="2891" y="9095"/>
                  </a:cubicBezTo>
                  <a:cubicBezTo>
                    <a:pt x="2615" y="9129"/>
                    <a:pt x="2335" y="9158"/>
                    <a:pt x="2056" y="9158"/>
                  </a:cubicBezTo>
                  <a:cubicBezTo>
                    <a:pt x="1817" y="9158"/>
                    <a:pt x="1578" y="9137"/>
                    <a:pt x="1343" y="9081"/>
                  </a:cubicBezTo>
                  <a:cubicBezTo>
                    <a:pt x="1153" y="9035"/>
                    <a:pt x="839" y="8951"/>
                    <a:pt x="848" y="8703"/>
                  </a:cubicBezTo>
                  <a:cubicBezTo>
                    <a:pt x="853" y="8360"/>
                    <a:pt x="1283" y="8349"/>
                    <a:pt x="1531" y="8335"/>
                  </a:cubicBezTo>
                  <a:cubicBezTo>
                    <a:pt x="2626" y="8280"/>
                    <a:pt x="3747" y="8159"/>
                    <a:pt x="4762" y="7718"/>
                  </a:cubicBezTo>
                  <a:cubicBezTo>
                    <a:pt x="5724" y="7297"/>
                    <a:pt x="6427" y="6611"/>
                    <a:pt x="6949" y="5726"/>
                  </a:cubicBezTo>
                  <a:cubicBezTo>
                    <a:pt x="6981" y="5669"/>
                    <a:pt x="7015" y="5611"/>
                    <a:pt x="7047" y="5556"/>
                  </a:cubicBezTo>
                  <a:cubicBezTo>
                    <a:pt x="7122" y="5418"/>
                    <a:pt x="7194" y="5277"/>
                    <a:pt x="7266" y="5132"/>
                  </a:cubicBezTo>
                  <a:cubicBezTo>
                    <a:pt x="7422" y="4830"/>
                    <a:pt x="7569" y="4524"/>
                    <a:pt x="7724" y="4225"/>
                  </a:cubicBezTo>
                  <a:cubicBezTo>
                    <a:pt x="7825" y="4029"/>
                    <a:pt x="7929" y="3838"/>
                    <a:pt x="8044" y="3651"/>
                  </a:cubicBezTo>
                  <a:cubicBezTo>
                    <a:pt x="8226" y="3357"/>
                    <a:pt x="8428" y="3078"/>
                    <a:pt x="8673" y="2827"/>
                  </a:cubicBezTo>
                  <a:cubicBezTo>
                    <a:pt x="9584" y="1872"/>
                    <a:pt x="10908" y="1348"/>
                    <a:pt x="12226" y="1348"/>
                  </a:cubicBezTo>
                  <a:close/>
                  <a:moveTo>
                    <a:pt x="22864" y="2406"/>
                  </a:moveTo>
                  <a:lnTo>
                    <a:pt x="22625" y="9375"/>
                  </a:lnTo>
                  <a:lnTo>
                    <a:pt x="22625" y="9381"/>
                  </a:lnTo>
                  <a:cubicBezTo>
                    <a:pt x="22149" y="9254"/>
                    <a:pt x="21706" y="9035"/>
                    <a:pt x="21296" y="8750"/>
                  </a:cubicBezTo>
                  <a:cubicBezTo>
                    <a:pt x="21236" y="6795"/>
                    <a:pt x="21221" y="4807"/>
                    <a:pt x="21584" y="2884"/>
                  </a:cubicBezTo>
                  <a:cubicBezTo>
                    <a:pt x="21587" y="2858"/>
                    <a:pt x="21590" y="2833"/>
                    <a:pt x="21587" y="2812"/>
                  </a:cubicBezTo>
                  <a:cubicBezTo>
                    <a:pt x="21994" y="2625"/>
                    <a:pt x="22420" y="2492"/>
                    <a:pt x="22864" y="2406"/>
                  </a:cubicBezTo>
                  <a:close/>
                  <a:moveTo>
                    <a:pt x="23839" y="2298"/>
                  </a:moveTo>
                  <a:cubicBezTo>
                    <a:pt x="23929" y="2298"/>
                    <a:pt x="24018" y="2301"/>
                    <a:pt x="24106" y="2305"/>
                  </a:cubicBezTo>
                  <a:lnTo>
                    <a:pt x="24109" y="2305"/>
                  </a:lnTo>
                  <a:cubicBezTo>
                    <a:pt x="23922" y="4692"/>
                    <a:pt x="23838" y="7092"/>
                    <a:pt x="23850" y="9490"/>
                  </a:cubicBezTo>
                  <a:lnTo>
                    <a:pt x="23847" y="9490"/>
                  </a:lnTo>
                  <a:cubicBezTo>
                    <a:pt x="23748" y="9498"/>
                    <a:pt x="23650" y="9501"/>
                    <a:pt x="23554" y="9501"/>
                  </a:cubicBezTo>
                  <a:cubicBezTo>
                    <a:pt x="23425" y="9501"/>
                    <a:pt x="23299" y="9495"/>
                    <a:pt x="23175" y="9482"/>
                  </a:cubicBezTo>
                  <a:cubicBezTo>
                    <a:pt x="23175" y="9470"/>
                    <a:pt x="23181" y="9461"/>
                    <a:pt x="23181" y="9453"/>
                  </a:cubicBezTo>
                  <a:cubicBezTo>
                    <a:pt x="23259" y="7075"/>
                    <a:pt x="23340" y="4697"/>
                    <a:pt x="23420" y="2320"/>
                  </a:cubicBezTo>
                  <a:cubicBezTo>
                    <a:pt x="23469" y="2320"/>
                    <a:pt x="23521" y="2311"/>
                    <a:pt x="23570" y="2308"/>
                  </a:cubicBezTo>
                  <a:cubicBezTo>
                    <a:pt x="23660" y="2301"/>
                    <a:pt x="23750" y="2298"/>
                    <a:pt x="23839" y="2298"/>
                  </a:cubicBezTo>
                  <a:close/>
                  <a:moveTo>
                    <a:pt x="23641" y="748"/>
                  </a:moveTo>
                  <a:cubicBezTo>
                    <a:pt x="23981" y="748"/>
                    <a:pt x="24319" y="776"/>
                    <a:pt x="24651" y="832"/>
                  </a:cubicBezTo>
                  <a:cubicBezTo>
                    <a:pt x="25092" y="910"/>
                    <a:pt x="25519" y="1046"/>
                    <a:pt x="25908" y="1265"/>
                  </a:cubicBezTo>
                  <a:cubicBezTo>
                    <a:pt x="26037" y="1368"/>
                    <a:pt x="26130" y="1504"/>
                    <a:pt x="26150" y="1668"/>
                  </a:cubicBezTo>
                  <a:cubicBezTo>
                    <a:pt x="26175" y="1923"/>
                    <a:pt x="26017" y="1989"/>
                    <a:pt x="25832" y="1989"/>
                  </a:cubicBezTo>
                  <a:cubicBezTo>
                    <a:pt x="25741" y="1989"/>
                    <a:pt x="25644" y="1973"/>
                    <a:pt x="25559" y="1956"/>
                  </a:cubicBezTo>
                  <a:cubicBezTo>
                    <a:pt x="24991" y="1850"/>
                    <a:pt x="24461" y="1737"/>
                    <a:pt x="23881" y="1737"/>
                  </a:cubicBezTo>
                  <a:cubicBezTo>
                    <a:pt x="23867" y="1737"/>
                    <a:pt x="23853" y="1737"/>
                    <a:pt x="23838" y="1737"/>
                  </a:cubicBezTo>
                  <a:cubicBezTo>
                    <a:pt x="22665" y="1749"/>
                    <a:pt x="21504" y="2121"/>
                    <a:pt x="20524" y="2760"/>
                  </a:cubicBezTo>
                  <a:cubicBezTo>
                    <a:pt x="20302" y="2905"/>
                    <a:pt x="20097" y="3066"/>
                    <a:pt x="19904" y="3239"/>
                  </a:cubicBezTo>
                  <a:cubicBezTo>
                    <a:pt x="19873" y="3259"/>
                    <a:pt x="19847" y="3282"/>
                    <a:pt x="19824" y="3311"/>
                  </a:cubicBezTo>
                  <a:cubicBezTo>
                    <a:pt x="19212" y="3879"/>
                    <a:pt x="18743" y="4562"/>
                    <a:pt x="18305" y="5279"/>
                  </a:cubicBezTo>
                  <a:cubicBezTo>
                    <a:pt x="18233" y="5398"/>
                    <a:pt x="18166" y="5513"/>
                    <a:pt x="18094" y="5631"/>
                  </a:cubicBezTo>
                  <a:cubicBezTo>
                    <a:pt x="18060" y="5689"/>
                    <a:pt x="18025" y="5746"/>
                    <a:pt x="17988" y="5804"/>
                  </a:cubicBezTo>
                  <a:cubicBezTo>
                    <a:pt x="17812" y="6104"/>
                    <a:pt x="17627" y="6401"/>
                    <a:pt x="17434" y="6683"/>
                  </a:cubicBezTo>
                  <a:cubicBezTo>
                    <a:pt x="17325" y="6850"/>
                    <a:pt x="17207" y="7012"/>
                    <a:pt x="17088" y="7170"/>
                  </a:cubicBezTo>
                  <a:cubicBezTo>
                    <a:pt x="16696" y="7698"/>
                    <a:pt x="16253" y="8179"/>
                    <a:pt x="15731" y="8597"/>
                  </a:cubicBezTo>
                  <a:cubicBezTo>
                    <a:pt x="14725" y="9401"/>
                    <a:pt x="13453" y="9926"/>
                    <a:pt x="12200" y="9926"/>
                  </a:cubicBezTo>
                  <a:cubicBezTo>
                    <a:pt x="11334" y="9926"/>
                    <a:pt x="10478" y="9676"/>
                    <a:pt x="9725" y="9095"/>
                  </a:cubicBezTo>
                  <a:cubicBezTo>
                    <a:pt x="8889" y="8450"/>
                    <a:pt x="8376" y="7542"/>
                    <a:pt x="7938" y="6594"/>
                  </a:cubicBezTo>
                  <a:cubicBezTo>
                    <a:pt x="8085" y="6317"/>
                    <a:pt x="8217" y="6035"/>
                    <a:pt x="8358" y="5752"/>
                  </a:cubicBezTo>
                  <a:cubicBezTo>
                    <a:pt x="8540" y="6216"/>
                    <a:pt x="8727" y="6674"/>
                    <a:pt x="8972" y="7110"/>
                  </a:cubicBezTo>
                  <a:cubicBezTo>
                    <a:pt x="9526" y="8087"/>
                    <a:pt x="10402" y="8793"/>
                    <a:pt x="11509" y="9035"/>
                  </a:cubicBezTo>
                  <a:cubicBezTo>
                    <a:pt x="11778" y="9093"/>
                    <a:pt x="12052" y="9121"/>
                    <a:pt x="12327" y="9121"/>
                  </a:cubicBezTo>
                  <a:cubicBezTo>
                    <a:pt x="13069" y="9121"/>
                    <a:pt x="13815" y="8921"/>
                    <a:pt x="14471" y="8591"/>
                  </a:cubicBezTo>
                  <a:cubicBezTo>
                    <a:pt x="14714" y="8473"/>
                    <a:pt x="14941" y="8335"/>
                    <a:pt x="15160" y="8188"/>
                  </a:cubicBezTo>
                  <a:cubicBezTo>
                    <a:pt x="15160" y="8188"/>
                    <a:pt x="15163" y="8188"/>
                    <a:pt x="15163" y="8182"/>
                  </a:cubicBezTo>
                  <a:cubicBezTo>
                    <a:pt x="15163" y="8179"/>
                    <a:pt x="15169" y="8179"/>
                    <a:pt x="15169" y="8179"/>
                  </a:cubicBezTo>
                  <a:cubicBezTo>
                    <a:pt x="15212" y="8164"/>
                    <a:pt x="15250" y="8136"/>
                    <a:pt x="15278" y="8101"/>
                  </a:cubicBezTo>
                  <a:lnTo>
                    <a:pt x="15284" y="8095"/>
                  </a:lnTo>
                  <a:cubicBezTo>
                    <a:pt x="15838" y="7692"/>
                    <a:pt x="16316" y="7193"/>
                    <a:pt x="16740" y="6634"/>
                  </a:cubicBezTo>
                  <a:cubicBezTo>
                    <a:pt x="16774" y="6582"/>
                    <a:pt x="16812" y="6533"/>
                    <a:pt x="16849" y="6478"/>
                  </a:cubicBezTo>
                  <a:cubicBezTo>
                    <a:pt x="16930" y="6366"/>
                    <a:pt x="17005" y="6256"/>
                    <a:pt x="17080" y="6141"/>
                  </a:cubicBezTo>
                  <a:cubicBezTo>
                    <a:pt x="17276" y="5853"/>
                    <a:pt x="17460" y="5556"/>
                    <a:pt x="17636" y="5256"/>
                  </a:cubicBezTo>
                  <a:cubicBezTo>
                    <a:pt x="17740" y="5083"/>
                    <a:pt x="17843" y="4911"/>
                    <a:pt x="17944" y="4738"/>
                  </a:cubicBezTo>
                  <a:cubicBezTo>
                    <a:pt x="18238" y="4248"/>
                    <a:pt x="18532" y="3755"/>
                    <a:pt x="18867" y="3288"/>
                  </a:cubicBezTo>
                  <a:cubicBezTo>
                    <a:pt x="19553" y="2322"/>
                    <a:pt x="20371" y="1538"/>
                    <a:pt x="21498" y="1129"/>
                  </a:cubicBezTo>
                  <a:cubicBezTo>
                    <a:pt x="22177" y="877"/>
                    <a:pt x="22911" y="748"/>
                    <a:pt x="23641" y="748"/>
                  </a:cubicBezTo>
                  <a:close/>
                  <a:moveTo>
                    <a:pt x="18328" y="6314"/>
                  </a:moveTo>
                  <a:cubicBezTo>
                    <a:pt x="18717" y="6891"/>
                    <a:pt x="19126" y="7455"/>
                    <a:pt x="19596" y="7971"/>
                  </a:cubicBezTo>
                  <a:lnTo>
                    <a:pt x="19596" y="7974"/>
                  </a:lnTo>
                  <a:cubicBezTo>
                    <a:pt x="19596" y="7977"/>
                    <a:pt x="19599" y="7977"/>
                    <a:pt x="19602" y="7983"/>
                  </a:cubicBezTo>
                  <a:cubicBezTo>
                    <a:pt x="19625" y="8032"/>
                    <a:pt x="19659" y="8069"/>
                    <a:pt x="19702" y="8090"/>
                  </a:cubicBezTo>
                  <a:lnTo>
                    <a:pt x="19708" y="8092"/>
                  </a:lnTo>
                  <a:cubicBezTo>
                    <a:pt x="20507" y="8948"/>
                    <a:pt x="21446" y="9643"/>
                    <a:pt x="22636" y="9937"/>
                  </a:cubicBezTo>
                  <a:cubicBezTo>
                    <a:pt x="22954" y="10016"/>
                    <a:pt x="23279" y="10055"/>
                    <a:pt x="23603" y="10055"/>
                  </a:cubicBezTo>
                  <a:cubicBezTo>
                    <a:pt x="23690" y="10055"/>
                    <a:pt x="23777" y="10052"/>
                    <a:pt x="23864" y="10046"/>
                  </a:cubicBezTo>
                  <a:lnTo>
                    <a:pt x="23867" y="10046"/>
                  </a:lnTo>
                  <a:cubicBezTo>
                    <a:pt x="23877" y="10048"/>
                    <a:pt x="23887" y="10049"/>
                    <a:pt x="23897" y="10049"/>
                  </a:cubicBezTo>
                  <a:cubicBezTo>
                    <a:pt x="23907" y="10049"/>
                    <a:pt x="23918" y="10048"/>
                    <a:pt x="23928" y="10046"/>
                  </a:cubicBezTo>
                  <a:lnTo>
                    <a:pt x="23979" y="10038"/>
                  </a:lnTo>
                  <a:cubicBezTo>
                    <a:pt x="24077" y="10029"/>
                    <a:pt x="24170" y="10018"/>
                    <a:pt x="24262" y="10003"/>
                  </a:cubicBezTo>
                  <a:cubicBezTo>
                    <a:pt x="24279" y="10000"/>
                    <a:pt x="24299" y="9992"/>
                    <a:pt x="24314" y="9986"/>
                  </a:cubicBezTo>
                  <a:lnTo>
                    <a:pt x="24320" y="9986"/>
                  </a:lnTo>
                  <a:cubicBezTo>
                    <a:pt x="24492" y="9960"/>
                    <a:pt x="24677" y="9937"/>
                    <a:pt x="24856" y="9937"/>
                  </a:cubicBezTo>
                  <a:cubicBezTo>
                    <a:pt x="25155" y="9937"/>
                    <a:pt x="25438" y="10001"/>
                    <a:pt x="25617" y="10219"/>
                  </a:cubicBezTo>
                  <a:cubicBezTo>
                    <a:pt x="25922" y="10591"/>
                    <a:pt x="25490" y="10937"/>
                    <a:pt x="25161" y="11058"/>
                  </a:cubicBezTo>
                  <a:cubicBezTo>
                    <a:pt x="24829" y="11182"/>
                    <a:pt x="24476" y="11234"/>
                    <a:pt x="24118" y="11234"/>
                  </a:cubicBezTo>
                  <a:cubicBezTo>
                    <a:pt x="23432" y="11234"/>
                    <a:pt x="22727" y="11041"/>
                    <a:pt x="22121" y="10787"/>
                  </a:cubicBezTo>
                  <a:cubicBezTo>
                    <a:pt x="20365" y="10049"/>
                    <a:pt x="18916" y="8709"/>
                    <a:pt x="17783" y="7179"/>
                  </a:cubicBezTo>
                  <a:cubicBezTo>
                    <a:pt x="17783" y="7173"/>
                    <a:pt x="17792" y="7167"/>
                    <a:pt x="17792" y="7164"/>
                  </a:cubicBezTo>
                  <a:cubicBezTo>
                    <a:pt x="17982" y="6891"/>
                    <a:pt x="18155" y="6605"/>
                    <a:pt x="18328" y="6314"/>
                  </a:cubicBezTo>
                  <a:close/>
                  <a:moveTo>
                    <a:pt x="2098" y="1"/>
                  </a:moveTo>
                  <a:cubicBezTo>
                    <a:pt x="1234" y="1"/>
                    <a:pt x="147" y="163"/>
                    <a:pt x="67" y="1017"/>
                  </a:cubicBezTo>
                  <a:cubicBezTo>
                    <a:pt x="0" y="1671"/>
                    <a:pt x="623" y="2011"/>
                    <a:pt x="1185" y="2020"/>
                  </a:cubicBezTo>
                  <a:lnTo>
                    <a:pt x="1234" y="2020"/>
                  </a:lnTo>
                  <a:cubicBezTo>
                    <a:pt x="1335" y="3939"/>
                    <a:pt x="1387" y="5859"/>
                    <a:pt x="1395" y="7781"/>
                  </a:cubicBezTo>
                  <a:lnTo>
                    <a:pt x="1196" y="7804"/>
                  </a:lnTo>
                  <a:cubicBezTo>
                    <a:pt x="678" y="7870"/>
                    <a:pt x="214" y="8277"/>
                    <a:pt x="297" y="8839"/>
                  </a:cubicBezTo>
                  <a:cubicBezTo>
                    <a:pt x="378" y="9384"/>
                    <a:pt x="951" y="9588"/>
                    <a:pt x="1427" y="9669"/>
                  </a:cubicBezTo>
                  <a:cubicBezTo>
                    <a:pt x="1666" y="9708"/>
                    <a:pt x="1913" y="9726"/>
                    <a:pt x="2162" y="9726"/>
                  </a:cubicBezTo>
                  <a:cubicBezTo>
                    <a:pt x="3010" y="9726"/>
                    <a:pt x="3896" y="9522"/>
                    <a:pt x="4667" y="9265"/>
                  </a:cubicBezTo>
                  <a:cubicBezTo>
                    <a:pt x="5704" y="8922"/>
                    <a:pt x="6690" y="8343"/>
                    <a:pt x="7376" y="7479"/>
                  </a:cubicBezTo>
                  <a:cubicBezTo>
                    <a:pt x="7454" y="7369"/>
                    <a:pt x="7537" y="7265"/>
                    <a:pt x="7603" y="7156"/>
                  </a:cubicBezTo>
                  <a:cubicBezTo>
                    <a:pt x="7952" y="7876"/>
                    <a:pt x="8356" y="8562"/>
                    <a:pt x="8935" y="9141"/>
                  </a:cubicBezTo>
                  <a:cubicBezTo>
                    <a:pt x="9852" y="10058"/>
                    <a:pt x="11039" y="10477"/>
                    <a:pt x="12249" y="10477"/>
                  </a:cubicBezTo>
                  <a:cubicBezTo>
                    <a:pt x="13207" y="10477"/>
                    <a:pt x="14179" y="10215"/>
                    <a:pt x="15042" y="9729"/>
                  </a:cubicBezTo>
                  <a:cubicBezTo>
                    <a:pt x="15970" y="9208"/>
                    <a:pt x="16777" y="8493"/>
                    <a:pt x="17431" y="7654"/>
                  </a:cubicBezTo>
                  <a:cubicBezTo>
                    <a:pt x="18662" y="9286"/>
                    <a:pt x="20305" y="10738"/>
                    <a:pt x="22221" y="11430"/>
                  </a:cubicBezTo>
                  <a:cubicBezTo>
                    <a:pt x="22814" y="11640"/>
                    <a:pt x="23472" y="11784"/>
                    <a:pt x="24122" y="11784"/>
                  </a:cubicBezTo>
                  <a:cubicBezTo>
                    <a:pt x="24550" y="11784"/>
                    <a:pt x="24975" y="11722"/>
                    <a:pt x="25374" y="11574"/>
                  </a:cubicBezTo>
                  <a:cubicBezTo>
                    <a:pt x="25764" y="11430"/>
                    <a:pt x="26112" y="11153"/>
                    <a:pt x="26236" y="10738"/>
                  </a:cubicBezTo>
                  <a:cubicBezTo>
                    <a:pt x="26372" y="10260"/>
                    <a:pt x="26092" y="9787"/>
                    <a:pt x="25663" y="9571"/>
                  </a:cubicBezTo>
                  <a:cubicBezTo>
                    <a:pt x="25410" y="9442"/>
                    <a:pt x="25135" y="9400"/>
                    <a:pt x="24855" y="9400"/>
                  </a:cubicBezTo>
                  <a:cubicBezTo>
                    <a:pt x="24703" y="9400"/>
                    <a:pt x="24549" y="9412"/>
                    <a:pt x="24397" y="9430"/>
                  </a:cubicBezTo>
                  <a:cubicBezTo>
                    <a:pt x="24386" y="7069"/>
                    <a:pt x="24478" y="4715"/>
                    <a:pt x="24660" y="2366"/>
                  </a:cubicBezTo>
                  <a:cubicBezTo>
                    <a:pt x="24902" y="2397"/>
                    <a:pt x="25147" y="2449"/>
                    <a:pt x="25395" y="2501"/>
                  </a:cubicBezTo>
                  <a:cubicBezTo>
                    <a:pt x="25525" y="2531"/>
                    <a:pt x="25663" y="2548"/>
                    <a:pt x="25798" y="2548"/>
                  </a:cubicBezTo>
                  <a:cubicBezTo>
                    <a:pt x="26212" y="2548"/>
                    <a:pt x="26600" y="2382"/>
                    <a:pt x="26683" y="1893"/>
                  </a:cubicBezTo>
                  <a:cubicBezTo>
                    <a:pt x="26775" y="1354"/>
                    <a:pt x="26400" y="844"/>
                    <a:pt x="25911" y="639"/>
                  </a:cubicBezTo>
                  <a:cubicBezTo>
                    <a:pt x="25882" y="625"/>
                    <a:pt x="25856" y="622"/>
                    <a:pt x="25833" y="616"/>
                  </a:cubicBezTo>
                  <a:cubicBezTo>
                    <a:pt x="25164" y="317"/>
                    <a:pt x="24410" y="203"/>
                    <a:pt x="23675" y="203"/>
                  </a:cubicBezTo>
                  <a:cubicBezTo>
                    <a:pt x="23474" y="203"/>
                    <a:pt x="23276" y="212"/>
                    <a:pt x="23080" y="227"/>
                  </a:cubicBezTo>
                  <a:cubicBezTo>
                    <a:pt x="21945" y="319"/>
                    <a:pt x="20792" y="682"/>
                    <a:pt x="19881" y="1374"/>
                  </a:cubicBezTo>
                  <a:cubicBezTo>
                    <a:pt x="18881" y="2135"/>
                    <a:pt x="18230" y="3181"/>
                    <a:pt x="17610" y="4251"/>
                  </a:cubicBezTo>
                  <a:cubicBezTo>
                    <a:pt x="16792" y="3078"/>
                    <a:pt x="15869" y="1994"/>
                    <a:pt x="14558" y="1331"/>
                  </a:cubicBezTo>
                  <a:cubicBezTo>
                    <a:pt x="13836" y="966"/>
                    <a:pt x="13038" y="792"/>
                    <a:pt x="12238" y="792"/>
                  </a:cubicBezTo>
                  <a:cubicBezTo>
                    <a:pt x="11015" y="792"/>
                    <a:pt x="9788" y="1198"/>
                    <a:pt x="8820" y="1951"/>
                  </a:cubicBezTo>
                  <a:cubicBezTo>
                    <a:pt x="8382" y="2285"/>
                    <a:pt x="8033" y="2694"/>
                    <a:pt x="7733" y="3129"/>
                  </a:cubicBezTo>
                  <a:cubicBezTo>
                    <a:pt x="7234" y="2360"/>
                    <a:pt x="6603" y="1677"/>
                    <a:pt x="5854" y="1147"/>
                  </a:cubicBezTo>
                  <a:cubicBezTo>
                    <a:pt x="4960" y="515"/>
                    <a:pt x="3917" y="123"/>
                    <a:pt x="2825" y="34"/>
                  </a:cubicBezTo>
                  <a:cubicBezTo>
                    <a:pt x="2634" y="18"/>
                    <a:pt x="2377" y="1"/>
                    <a:pt x="20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48"/>
            <p:cNvSpPr/>
            <p:nvPr/>
          </p:nvSpPr>
          <p:spPr>
            <a:xfrm>
              <a:off x="4162225" y="640950"/>
              <a:ext cx="12975" cy="144275"/>
            </a:xfrm>
            <a:custGeom>
              <a:avLst/>
              <a:gdLst/>
              <a:ahLst/>
              <a:cxnLst/>
              <a:rect l="l" t="t" r="r" b="b"/>
              <a:pathLst>
                <a:path w="519" h="5771" extrusionOk="0">
                  <a:moveTo>
                    <a:pt x="407" y="1"/>
                  </a:moveTo>
                  <a:cubicBezTo>
                    <a:pt x="274" y="1"/>
                    <a:pt x="141" y="7"/>
                    <a:pt x="6" y="15"/>
                  </a:cubicBezTo>
                  <a:lnTo>
                    <a:pt x="0" y="15"/>
                  </a:lnTo>
                  <a:cubicBezTo>
                    <a:pt x="101" y="1932"/>
                    <a:pt x="156" y="3849"/>
                    <a:pt x="164" y="5771"/>
                  </a:cubicBezTo>
                  <a:cubicBezTo>
                    <a:pt x="286" y="5759"/>
                    <a:pt x="401" y="5756"/>
                    <a:pt x="519" y="5745"/>
                  </a:cubicBezTo>
                  <a:cubicBezTo>
                    <a:pt x="456" y="3834"/>
                    <a:pt x="441" y="1923"/>
                    <a:pt x="479" y="10"/>
                  </a:cubicBezTo>
                  <a:cubicBezTo>
                    <a:pt x="456" y="1"/>
                    <a:pt x="432" y="1"/>
                    <a:pt x="4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48"/>
            <p:cNvSpPr/>
            <p:nvPr/>
          </p:nvSpPr>
          <p:spPr>
            <a:xfrm>
              <a:off x="4233700" y="659775"/>
              <a:ext cx="16375" cy="107725"/>
            </a:xfrm>
            <a:custGeom>
              <a:avLst/>
              <a:gdLst/>
              <a:ahLst/>
              <a:cxnLst/>
              <a:rect l="l" t="t" r="r" b="b"/>
              <a:pathLst>
                <a:path w="655" h="4309" extrusionOk="0">
                  <a:moveTo>
                    <a:pt x="0" y="0"/>
                  </a:moveTo>
                  <a:lnTo>
                    <a:pt x="0" y="0"/>
                  </a:lnTo>
                  <a:cubicBezTo>
                    <a:pt x="121" y="1435"/>
                    <a:pt x="208" y="2868"/>
                    <a:pt x="254" y="4309"/>
                  </a:cubicBezTo>
                  <a:cubicBezTo>
                    <a:pt x="369" y="4245"/>
                    <a:pt x="479" y="4185"/>
                    <a:pt x="582" y="4113"/>
                  </a:cubicBezTo>
                  <a:cubicBezTo>
                    <a:pt x="585" y="4113"/>
                    <a:pt x="585" y="4107"/>
                    <a:pt x="585" y="4107"/>
                  </a:cubicBezTo>
                  <a:cubicBezTo>
                    <a:pt x="574" y="4081"/>
                    <a:pt x="568" y="4044"/>
                    <a:pt x="571" y="4003"/>
                  </a:cubicBezTo>
                  <a:cubicBezTo>
                    <a:pt x="654" y="2784"/>
                    <a:pt x="582" y="1562"/>
                    <a:pt x="366" y="355"/>
                  </a:cubicBezTo>
                  <a:cubicBezTo>
                    <a:pt x="360" y="323"/>
                    <a:pt x="360" y="285"/>
                    <a:pt x="366" y="257"/>
                  </a:cubicBezTo>
                  <a:cubicBezTo>
                    <a:pt x="248" y="164"/>
                    <a:pt x="124" y="81"/>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48"/>
            <p:cNvSpPr/>
            <p:nvPr/>
          </p:nvSpPr>
          <p:spPr>
            <a:xfrm>
              <a:off x="4132325" y="605475"/>
              <a:ext cx="170425" cy="99000"/>
            </a:xfrm>
            <a:custGeom>
              <a:avLst/>
              <a:gdLst/>
              <a:ahLst/>
              <a:cxnLst/>
              <a:rect l="l" t="t" r="r" b="b"/>
              <a:pathLst>
                <a:path w="6817" h="3960" extrusionOk="0">
                  <a:moveTo>
                    <a:pt x="1522" y="1"/>
                  </a:moveTo>
                  <a:cubicBezTo>
                    <a:pt x="1166" y="1"/>
                    <a:pt x="798" y="33"/>
                    <a:pt x="487" y="137"/>
                  </a:cubicBezTo>
                  <a:cubicBezTo>
                    <a:pt x="300" y="204"/>
                    <a:pt x="0" y="336"/>
                    <a:pt x="29" y="575"/>
                  </a:cubicBezTo>
                  <a:cubicBezTo>
                    <a:pt x="59" y="864"/>
                    <a:pt x="377" y="912"/>
                    <a:pt x="632" y="912"/>
                  </a:cubicBezTo>
                  <a:cubicBezTo>
                    <a:pt x="690" y="912"/>
                    <a:pt x="745" y="910"/>
                    <a:pt x="793" y="907"/>
                  </a:cubicBezTo>
                  <a:cubicBezTo>
                    <a:pt x="1034" y="891"/>
                    <a:pt x="1272" y="880"/>
                    <a:pt x="1507" y="880"/>
                  </a:cubicBezTo>
                  <a:cubicBezTo>
                    <a:pt x="1881" y="880"/>
                    <a:pt x="2251" y="908"/>
                    <a:pt x="2626" y="993"/>
                  </a:cubicBezTo>
                  <a:cubicBezTo>
                    <a:pt x="3202" y="1123"/>
                    <a:pt x="3753" y="1342"/>
                    <a:pt x="4260" y="1642"/>
                  </a:cubicBezTo>
                  <a:cubicBezTo>
                    <a:pt x="5145" y="2166"/>
                    <a:pt x="5787" y="2933"/>
                    <a:pt x="6289" y="3821"/>
                  </a:cubicBezTo>
                  <a:cubicBezTo>
                    <a:pt x="6318" y="3867"/>
                    <a:pt x="6341" y="3913"/>
                    <a:pt x="6367" y="3959"/>
                  </a:cubicBezTo>
                  <a:cubicBezTo>
                    <a:pt x="6508" y="3668"/>
                    <a:pt x="6655" y="3380"/>
                    <a:pt x="6816" y="3092"/>
                  </a:cubicBezTo>
                  <a:cubicBezTo>
                    <a:pt x="6329" y="2293"/>
                    <a:pt x="5695" y="1573"/>
                    <a:pt x="4926" y="1031"/>
                  </a:cubicBezTo>
                  <a:cubicBezTo>
                    <a:pt x="4090" y="440"/>
                    <a:pt x="3101" y="94"/>
                    <a:pt x="2078" y="22"/>
                  </a:cubicBezTo>
                  <a:cubicBezTo>
                    <a:pt x="1903" y="10"/>
                    <a:pt x="1714" y="1"/>
                    <a:pt x="1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48"/>
            <p:cNvSpPr/>
            <p:nvPr/>
          </p:nvSpPr>
          <p:spPr>
            <a:xfrm>
              <a:off x="4391125" y="669575"/>
              <a:ext cx="17400" cy="134175"/>
            </a:xfrm>
            <a:custGeom>
              <a:avLst/>
              <a:gdLst/>
              <a:ahLst/>
              <a:cxnLst/>
              <a:rect l="l" t="t" r="r" b="b"/>
              <a:pathLst>
                <a:path w="696" h="5367" extrusionOk="0">
                  <a:moveTo>
                    <a:pt x="695" y="0"/>
                  </a:moveTo>
                  <a:lnTo>
                    <a:pt x="695" y="0"/>
                  </a:lnTo>
                  <a:cubicBezTo>
                    <a:pt x="511" y="20"/>
                    <a:pt x="326" y="61"/>
                    <a:pt x="145" y="110"/>
                  </a:cubicBezTo>
                  <a:lnTo>
                    <a:pt x="145" y="124"/>
                  </a:lnTo>
                  <a:cubicBezTo>
                    <a:pt x="1" y="1810"/>
                    <a:pt x="18" y="3505"/>
                    <a:pt x="194" y="5191"/>
                  </a:cubicBezTo>
                  <a:lnTo>
                    <a:pt x="194" y="5225"/>
                  </a:lnTo>
                  <a:cubicBezTo>
                    <a:pt x="335" y="5283"/>
                    <a:pt x="482" y="5332"/>
                    <a:pt x="635" y="5367"/>
                  </a:cubicBezTo>
                  <a:cubicBezTo>
                    <a:pt x="563" y="3577"/>
                    <a:pt x="583" y="1781"/>
                    <a:pt x="69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48"/>
            <p:cNvSpPr/>
            <p:nvPr/>
          </p:nvSpPr>
          <p:spPr>
            <a:xfrm>
              <a:off x="4470450" y="681525"/>
              <a:ext cx="19775" cy="111775"/>
            </a:xfrm>
            <a:custGeom>
              <a:avLst/>
              <a:gdLst/>
              <a:ahLst/>
              <a:cxnLst/>
              <a:rect l="l" t="t" r="r" b="b"/>
              <a:pathLst>
                <a:path w="791" h="4471" extrusionOk="0">
                  <a:moveTo>
                    <a:pt x="56" y="1"/>
                  </a:moveTo>
                  <a:lnTo>
                    <a:pt x="56" y="1"/>
                  </a:lnTo>
                  <a:cubicBezTo>
                    <a:pt x="1" y="1491"/>
                    <a:pt x="44" y="2984"/>
                    <a:pt x="177" y="4471"/>
                  </a:cubicBezTo>
                  <a:cubicBezTo>
                    <a:pt x="347" y="4384"/>
                    <a:pt x="511" y="4286"/>
                    <a:pt x="669" y="4188"/>
                  </a:cubicBezTo>
                  <a:cubicBezTo>
                    <a:pt x="791" y="2943"/>
                    <a:pt x="577" y="1684"/>
                    <a:pt x="649" y="433"/>
                  </a:cubicBezTo>
                  <a:lnTo>
                    <a:pt x="649" y="421"/>
                  </a:lnTo>
                  <a:cubicBezTo>
                    <a:pt x="609" y="384"/>
                    <a:pt x="566" y="349"/>
                    <a:pt x="522" y="318"/>
                  </a:cubicBezTo>
                  <a:cubicBezTo>
                    <a:pt x="375" y="197"/>
                    <a:pt x="217" y="90"/>
                    <a:pt x="5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48"/>
            <p:cNvSpPr/>
            <p:nvPr/>
          </p:nvSpPr>
          <p:spPr>
            <a:xfrm>
              <a:off x="4138450" y="625375"/>
              <a:ext cx="411725" cy="195275"/>
            </a:xfrm>
            <a:custGeom>
              <a:avLst/>
              <a:gdLst/>
              <a:ahLst/>
              <a:cxnLst/>
              <a:rect l="l" t="t" r="r" b="b"/>
              <a:pathLst>
                <a:path w="16469" h="7811" extrusionOk="0">
                  <a:moveTo>
                    <a:pt x="11391" y="0"/>
                  </a:moveTo>
                  <a:cubicBezTo>
                    <a:pt x="10072" y="0"/>
                    <a:pt x="8746" y="524"/>
                    <a:pt x="7834" y="1480"/>
                  </a:cubicBezTo>
                  <a:cubicBezTo>
                    <a:pt x="7589" y="1731"/>
                    <a:pt x="7387" y="2007"/>
                    <a:pt x="7205" y="2304"/>
                  </a:cubicBezTo>
                  <a:cubicBezTo>
                    <a:pt x="7090" y="2492"/>
                    <a:pt x="6986" y="2682"/>
                    <a:pt x="6885" y="2878"/>
                  </a:cubicBezTo>
                  <a:cubicBezTo>
                    <a:pt x="6730" y="3175"/>
                    <a:pt x="6583" y="3483"/>
                    <a:pt x="6427" y="3786"/>
                  </a:cubicBezTo>
                  <a:cubicBezTo>
                    <a:pt x="6355" y="3930"/>
                    <a:pt x="6283" y="4068"/>
                    <a:pt x="6208" y="4209"/>
                  </a:cubicBezTo>
                  <a:cubicBezTo>
                    <a:pt x="6176" y="4264"/>
                    <a:pt x="6142" y="4322"/>
                    <a:pt x="6110" y="4379"/>
                  </a:cubicBezTo>
                  <a:cubicBezTo>
                    <a:pt x="5588" y="5264"/>
                    <a:pt x="4885" y="5950"/>
                    <a:pt x="3923" y="6371"/>
                  </a:cubicBezTo>
                  <a:cubicBezTo>
                    <a:pt x="2908" y="6812"/>
                    <a:pt x="1787" y="6933"/>
                    <a:pt x="692" y="6988"/>
                  </a:cubicBezTo>
                  <a:cubicBezTo>
                    <a:pt x="444" y="7002"/>
                    <a:pt x="14" y="7014"/>
                    <a:pt x="9" y="7354"/>
                  </a:cubicBezTo>
                  <a:cubicBezTo>
                    <a:pt x="0" y="7604"/>
                    <a:pt x="314" y="7685"/>
                    <a:pt x="504" y="7734"/>
                  </a:cubicBezTo>
                  <a:cubicBezTo>
                    <a:pt x="739" y="7790"/>
                    <a:pt x="978" y="7811"/>
                    <a:pt x="1217" y="7811"/>
                  </a:cubicBezTo>
                  <a:cubicBezTo>
                    <a:pt x="1496" y="7811"/>
                    <a:pt x="1776" y="7783"/>
                    <a:pt x="2052" y="7749"/>
                  </a:cubicBezTo>
                  <a:cubicBezTo>
                    <a:pt x="3090" y="7619"/>
                    <a:pt x="4136" y="7322"/>
                    <a:pt x="5024" y="6746"/>
                  </a:cubicBezTo>
                  <a:cubicBezTo>
                    <a:pt x="5470" y="6457"/>
                    <a:pt x="5865" y="6103"/>
                    <a:pt x="6182" y="5676"/>
                  </a:cubicBezTo>
                  <a:cubicBezTo>
                    <a:pt x="6295" y="5524"/>
                    <a:pt x="6395" y="5365"/>
                    <a:pt x="6485" y="5204"/>
                  </a:cubicBezTo>
                  <a:cubicBezTo>
                    <a:pt x="6600" y="5005"/>
                    <a:pt x="6704" y="4803"/>
                    <a:pt x="6802" y="4598"/>
                  </a:cubicBezTo>
                  <a:cubicBezTo>
                    <a:pt x="6874" y="4454"/>
                    <a:pt x="6940" y="4310"/>
                    <a:pt x="7012" y="4169"/>
                  </a:cubicBezTo>
                  <a:cubicBezTo>
                    <a:pt x="7090" y="4013"/>
                    <a:pt x="7171" y="3863"/>
                    <a:pt x="7251" y="3711"/>
                  </a:cubicBezTo>
                  <a:cubicBezTo>
                    <a:pt x="7364" y="3518"/>
                    <a:pt x="7482" y="3327"/>
                    <a:pt x="7606" y="3143"/>
                  </a:cubicBezTo>
                  <a:cubicBezTo>
                    <a:pt x="7958" y="2627"/>
                    <a:pt x="8387" y="2180"/>
                    <a:pt x="8946" y="1843"/>
                  </a:cubicBezTo>
                  <a:cubicBezTo>
                    <a:pt x="9689" y="1392"/>
                    <a:pt x="10541" y="1163"/>
                    <a:pt x="11402" y="1163"/>
                  </a:cubicBezTo>
                  <a:cubicBezTo>
                    <a:pt x="11477" y="1163"/>
                    <a:pt x="11552" y="1165"/>
                    <a:pt x="11626" y="1169"/>
                  </a:cubicBezTo>
                  <a:cubicBezTo>
                    <a:pt x="12589" y="1215"/>
                    <a:pt x="13503" y="1584"/>
                    <a:pt x="14241" y="2195"/>
                  </a:cubicBezTo>
                  <a:cubicBezTo>
                    <a:pt x="14947" y="2780"/>
                    <a:pt x="15451" y="3535"/>
                    <a:pt x="15932" y="4307"/>
                  </a:cubicBezTo>
                  <a:cubicBezTo>
                    <a:pt x="16120" y="4022"/>
                    <a:pt x="16296" y="3728"/>
                    <a:pt x="16468" y="3428"/>
                  </a:cubicBezTo>
                  <a:cubicBezTo>
                    <a:pt x="15601" y="2151"/>
                    <a:pt x="14609" y="932"/>
                    <a:pt x="13151" y="336"/>
                  </a:cubicBezTo>
                  <a:cubicBezTo>
                    <a:pt x="12592" y="109"/>
                    <a:pt x="11992" y="0"/>
                    <a:pt x="113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48"/>
            <p:cNvSpPr/>
            <p:nvPr/>
          </p:nvSpPr>
          <p:spPr>
            <a:xfrm>
              <a:off x="4697000" y="649275"/>
              <a:ext cx="23300" cy="180175"/>
            </a:xfrm>
            <a:custGeom>
              <a:avLst/>
              <a:gdLst/>
              <a:ahLst/>
              <a:cxnLst/>
              <a:rect l="l" t="t" r="r" b="b"/>
              <a:pathLst>
                <a:path w="932" h="7207" extrusionOk="0">
                  <a:moveTo>
                    <a:pt x="661" y="1"/>
                  </a:moveTo>
                  <a:cubicBezTo>
                    <a:pt x="572" y="1"/>
                    <a:pt x="481" y="4"/>
                    <a:pt x="392" y="11"/>
                  </a:cubicBezTo>
                  <a:cubicBezTo>
                    <a:pt x="346" y="14"/>
                    <a:pt x="291" y="20"/>
                    <a:pt x="245" y="22"/>
                  </a:cubicBezTo>
                  <a:cubicBezTo>
                    <a:pt x="162" y="2400"/>
                    <a:pt x="81" y="4778"/>
                    <a:pt x="3" y="7156"/>
                  </a:cubicBezTo>
                  <a:cubicBezTo>
                    <a:pt x="3" y="7167"/>
                    <a:pt x="0" y="7173"/>
                    <a:pt x="0" y="7184"/>
                  </a:cubicBezTo>
                  <a:cubicBezTo>
                    <a:pt x="126" y="7200"/>
                    <a:pt x="254" y="7207"/>
                    <a:pt x="384" y="7207"/>
                  </a:cubicBezTo>
                  <a:cubicBezTo>
                    <a:pt x="477" y="7207"/>
                    <a:pt x="572" y="7203"/>
                    <a:pt x="669" y="7196"/>
                  </a:cubicBezTo>
                  <a:cubicBezTo>
                    <a:pt x="657" y="4795"/>
                    <a:pt x="741" y="2397"/>
                    <a:pt x="931" y="8"/>
                  </a:cubicBezTo>
                  <a:lnTo>
                    <a:pt x="928" y="8"/>
                  </a:lnTo>
                  <a:cubicBezTo>
                    <a:pt x="840" y="4"/>
                    <a:pt x="751" y="1"/>
                    <a:pt x="6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48"/>
            <p:cNvSpPr/>
            <p:nvPr/>
          </p:nvSpPr>
          <p:spPr>
            <a:xfrm>
              <a:off x="4616000" y="670150"/>
              <a:ext cx="25975" cy="129350"/>
            </a:xfrm>
            <a:custGeom>
              <a:avLst/>
              <a:gdLst/>
              <a:ahLst/>
              <a:cxnLst/>
              <a:rect l="l" t="t" r="r" b="b"/>
              <a:pathLst>
                <a:path w="1039" h="5174" extrusionOk="0">
                  <a:moveTo>
                    <a:pt x="1038" y="0"/>
                  </a:moveTo>
                  <a:cubicBezTo>
                    <a:pt x="1038" y="1"/>
                    <a:pt x="1038" y="1"/>
                    <a:pt x="1038" y="1"/>
                  </a:cubicBezTo>
                  <a:lnTo>
                    <a:pt x="1038" y="1"/>
                  </a:lnTo>
                  <a:cubicBezTo>
                    <a:pt x="1038" y="1"/>
                    <a:pt x="1038" y="1"/>
                    <a:pt x="1038" y="0"/>
                  </a:cubicBezTo>
                  <a:close/>
                  <a:moveTo>
                    <a:pt x="1038" y="1"/>
                  </a:moveTo>
                  <a:cubicBezTo>
                    <a:pt x="1037" y="3"/>
                    <a:pt x="1035" y="3"/>
                    <a:pt x="1035" y="3"/>
                  </a:cubicBezTo>
                  <a:cubicBezTo>
                    <a:pt x="799" y="144"/>
                    <a:pt x="574" y="311"/>
                    <a:pt x="364" y="487"/>
                  </a:cubicBezTo>
                  <a:cubicBezTo>
                    <a:pt x="116" y="1827"/>
                    <a:pt x="1" y="3225"/>
                    <a:pt x="174" y="4580"/>
                  </a:cubicBezTo>
                  <a:cubicBezTo>
                    <a:pt x="372" y="4787"/>
                    <a:pt x="574" y="4986"/>
                    <a:pt x="793" y="5174"/>
                  </a:cubicBezTo>
                  <a:cubicBezTo>
                    <a:pt x="747" y="3453"/>
                    <a:pt x="753" y="1707"/>
                    <a:pt x="10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48"/>
            <p:cNvSpPr/>
            <p:nvPr/>
          </p:nvSpPr>
          <p:spPr>
            <a:xfrm>
              <a:off x="4562025" y="749625"/>
              <a:ext cx="203525" cy="123000"/>
            </a:xfrm>
            <a:custGeom>
              <a:avLst/>
              <a:gdLst/>
              <a:ahLst/>
              <a:cxnLst/>
              <a:rect l="l" t="t" r="r" b="b"/>
              <a:pathLst>
                <a:path w="8141" h="4920" extrusionOk="0">
                  <a:moveTo>
                    <a:pt x="546" y="0"/>
                  </a:moveTo>
                  <a:cubicBezTo>
                    <a:pt x="373" y="291"/>
                    <a:pt x="200" y="577"/>
                    <a:pt x="10" y="850"/>
                  </a:cubicBezTo>
                  <a:cubicBezTo>
                    <a:pt x="10" y="853"/>
                    <a:pt x="1" y="859"/>
                    <a:pt x="1" y="865"/>
                  </a:cubicBezTo>
                  <a:cubicBezTo>
                    <a:pt x="1134" y="2395"/>
                    <a:pt x="2583" y="3735"/>
                    <a:pt x="4339" y="4473"/>
                  </a:cubicBezTo>
                  <a:cubicBezTo>
                    <a:pt x="4945" y="4727"/>
                    <a:pt x="5650" y="4920"/>
                    <a:pt x="6336" y="4920"/>
                  </a:cubicBezTo>
                  <a:cubicBezTo>
                    <a:pt x="6694" y="4920"/>
                    <a:pt x="7047" y="4868"/>
                    <a:pt x="7379" y="4744"/>
                  </a:cubicBezTo>
                  <a:cubicBezTo>
                    <a:pt x="7708" y="4623"/>
                    <a:pt x="8140" y="4277"/>
                    <a:pt x="7835" y="3905"/>
                  </a:cubicBezTo>
                  <a:cubicBezTo>
                    <a:pt x="7656" y="3687"/>
                    <a:pt x="7373" y="3623"/>
                    <a:pt x="7074" y="3623"/>
                  </a:cubicBezTo>
                  <a:cubicBezTo>
                    <a:pt x="6895" y="3623"/>
                    <a:pt x="6710" y="3646"/>
                    <a:pt x="6538" y="3672"/>
                  </a:cubicBezTo>
                  <a:lnTo>
                    <a:pt x="6532" y="3672"/>
                  </a:lnTo>
                  <a:cubicBezTo>
                    <a:pt x="6517" y="3678"/>
                    <a:pt x="6497" y="3686"/>
                    <a:pt x="6480" y="3689"/>
                  </a:cubicBezTo>
                  <a:cubicBezTo>
                    <a:pt x="6388" y="3704"/>
                    <a:pt x="6295" y="3715"/>
                    <a:pt x="6197" y="3724"/>
                  </a:cubicBezTo>
                  <a:lnTo>
                    <a:pt x="6146" y="3732"/>
                  </a:lnTo>
                  <a:cubicBezTo>
                    <a:pt x="6136" y="3734"/>
                    <a:pt x="6125" y="3735"/>
                    <a:pt x="6115" y="3735"/>
                  </a:cubicBezTo>
                  <a:cubicBezTo>
                    <a:pt x="6105" y="3735"/>
                    <a:pt x="6095" y="3734"/>
                    <a:pt x="6085" y="3732"/>
                  </a:cubicBezTo>
                  <a:lnTo>
                    <a:pt x="6082" y="3732"/>
                  </a:lnTo>
                  <a:cubicBezTo>
                    <a:pt x="5995" y="3738"/>
                    <a:pt x="5908" y="3741"/>
                    <a:pt x="5821" y="3741"/>
                  </a:cubicBezTo>
                  <a:cubicBezTo>
                    <a:pt x="5497" y="3741"/>
                    <a:pt x="5172" y="3702"/>
                    <a:pt x="4854" y="3623"/>
                  </a:cubicBezTo>
                  <a:cubicBezTo>
                    <a:pt x="3664" y="3329"/>
                    <a:pt x="2725" y="2634"/>
                    <a:pt x="1926" y="1778"/>
                  </a:cubicBezTo>
                  <a:lnTo>
                    <a:pt x="1920" y="1776"/>
                  </a:lnTo>
                  <a:cubicBezTo>
                    <a:pt x="1877" y="1755"/>
                    <a:pt x="1843" y="1718"/>
                    <a:pt x="1820" y="1669"/>
                  </a:cubicBezTo>
                  <a:cubicBezTo>
                    <a:pt x="1817" y="1663"/>
                    <a:pt x="1814" y="1663"/>
                    <a:pt x="1814" y="1660"/>
                  </a:cubicBezTo>
                  <a:lnTo>
                    <a:pt x="1814" y="1657"/>
                  </a:lnTo>
                  <a:cubicBezTo>
                    <a:pt x="1344" y="1141"/>
                    <a:pt x="935" y="577"/>
                    <a:pt x="5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48"/>
            <p:cNvSpPr/>
            <p:nvPr/>
          </p:nvSpPr>
          <p:spPr>
            <a:xfrm>
              <a:off x="4315900" y="610500"/>
              <a:ext cx="455950" cy="229450"/>
            </a:xfrm>
            <a:custGeom>
              <a:avLst/>
              <a:gdLst/>
              <a:ahLst/>
              <a:cxnLst/>
              <a:rect l="l" t="t" r="r" b="b"/>
              <a:pathLst>
                <a:path w="18238" h="9178" extrusionOk="0">
                  <a:moveTo>
                    <a:pt x="15701" y="0"/>
                  </a:moveTo>
                  <a:cubicBezTo>
                    <a:pt x="14972" y="0"/>
                    <a:pt x="14239" y="131"/>
                    <a:pt x="13561" y="380"/>
                  </a:cubicBezTo>
                  <a:cubicBezTo>
                    <a:pt x="12431" y="792"/>
                    <a:pt x="11616" y="1573"/>
                    <a:pt x="10930" y="2539"/>
                  </a:cubicBezTo>
                  <a:cubicBezTo>
                    <a:pt x="10595" y="3006"/>
                    <a:pt x="10298" y="3502"/>
                    <a:pt x="10007" y="3992"/>
                  </a:cubicBezTo>
                  <a:cubicBezTo>
                    <a:pt x="9906" y="4164"/>
                    <a:pt x="9803" y="4337"/>
                    <a:pt x="9699" y="4510"/>
                  </a:cubicBezTo>
                  <a:cubicBezTo>
                    <a:pt x="9520" y="4807"/>
                    <a:pt x="9339" y="5104"/>
                    <a:pt x="9143" y="5392"/>
                  </a:cubicBezTo>
                  <a:cubicBezTo>
                    <a:pt x="9068" y="5507"/>
                    <a:pt x="8993" y="5620"/>
                    <a:pt x="8912" y="5729"/>
                  </a:cubicBezTo>
                  <a:cubicBezTo>
                    <a:pt x="8872" y="5784"/>
                    <a:pt x="8837" y="5836"/>
                    <a:pt x="8800" y="5885"/>
                  </a:cubicBezTo>
                  <a:cubicBezTo>
                    <a:pt x="8379" y="6444"/>
                    <a:pt x="7901" y="6943"/>
                    <a:pt x="7344" y="7349"/>
                  </a:cubicBezTo>
                  <a:lnTo>
                    <a:pt x="7341" y="7352"/>
                  </a:lnTo>
                  <a:cubicBezTo>
                    <a:pt x="7313" y="7387"/>
                    <a:pt x="7272" y="7415"/>
                    <a:pt x="7232" y="7430"/>
                  </a:cubicBezTo>
                  <a:cubicBezTo>
                    <a:pt x="7232" y="7430"/>
                    <a:pt x="7226" y="7430"/>
                    <a:pt x="7226" y="7436"/>
                  </a:cubicBezTo>
                  <a:cubicBezTo>
                    <a:pt x="7226" y="7439"/>
                    <a:pt x="7223" y="7439"/>
                    <a:pt x="7223" y="7439"/>
                  </a:cubicBezTo>
                  <a:cubicBezTo>
                    <a:pt x="7004" y="7586"/>
                    <a:pt x="6777" y="7724"/>
                    <a:pt x="6534" y="7842"/>
                  </a:cubicBezTo>
                  <a:cubicBezTo>
                    <a:pt x="5878" y="8172"/>
                    <a:pt x="5132" y="8372"/>
                    <a:pt x="4390" y="8372"/>
                  </a:cubicBezTo>
                  <a:cubicBezTo>
                    <a:pt x="4115" y="8372"/>
                    <a:pt x="3841" y="8344"/>
                    <a:pt x="3572" y="8286"/>
                  </a:cubicBezTo>
                  <a:cubicBezTo>
                    <a:pt x="2465" y="8044"/>
                    <a:pt x="1589" y="7338"/>
                    <a:pt x="1032" y="6361"/>
                  </a:cubicBezTo>
                  <a:cubicBezTo>
                    <a:pt x="788" y="5925"/>
                    <a:pt x="600" y="5467"/>
                    <a:pt x="421" y="5003"/>
                  </a:cubicBezTo>
                  <a:cubicBezTo>
                    <a:pt x="280" y="5288"/>
                    <a:pt x="148" y="5568"/>
                    <a:pt x="1" y="5845"/>
                  </a:cubicBezTo>
                  <a:cubicBezTo>
                    <a:pt x="439" y="6793"/>
                    <a:pt x="952" y="7701"/>
                    <a:pt x="1788" y="8346"/>
                  </a:cubicBezTo>
                  <a:cubicBezTo>
                    <a:pt x="2541" y="8928"/>
                    <a:pt x="3397" y="9178"/>
                    <a:pt x="4262" y="9178"/>
                  </a:cubicBezTo>
                  <a:cubicBezTo>
                    <a:pt x="5516" y="9178"/>
                    <a:pt x="6788" y="8652"/>
                    <a:pt x="7791" y="7845"/>
                  </a:cubicBezTo>
                  <a:cubicBezTo>
                    <a:pt x="8318" y="7427"/>
                    <a:pt x="8757" y="6943"/>
                    <a:pt x="9151" y="6421"/>
                  </a:cubicBezTo>
                  <a:cubicBezTo>
                    <a:pt x="9270" y="6263"/>
                    <a:pt x="9388" y="6101"/>
                    <a:pt x="9497" y="5934"/>
                  </a:cubicBezTo>
                  <a:cubicBezTo>
                    <a:pt x="9690" y="5652"/>
                    <a:pt x="9875" y="5355"/>
                    <a:pt x="10051" y="5055"/>
                  </a:cubicBezTo>
                  <a:cubicBezTo>
                    <a:pt x="10088" y="5000"/>
                    <a:pt x="10123" y="4943"/>
                    <a:pt x="10154" y="4885"/>
                  </a:cubicBezTo>
                  <a:cubicBezTo>
                    <a:pt x="10226" y="4764"/>
                    <a:pt x="10296" y="4649"/>
                    <a:pt x="10368" y="4530"/>
                  </a:cubicBezTo>
                  <a:cubicBezTo>
                    <a:pt x="10803" y="3813"/>
                    <a:pt x="11275" y="3130"/>
                    <a:pt x="11884" y="2565"/>
                  </a:cubicBezTo>
                  <a:cubicBezTo>
                    <a:pt x="11910" y="2536"/>
                    <a:pt x="11936" y="2510"/>
                    <a:pt x="11967" y="2493"/>
                  </a:cubicBezTo>
                  <a:cubicBezTo>
                    <a:pt x="12157" y="2320"/>
                    <a:pt x="12365" y="2156"/>
                    <a:pt x="12587" y="2011"/>
                  </a:cubicBezTo>
                  <a:cubicBezTo>
                    <a:pt x="13567" y="1372"/>
                    <a:pt x="14728" y="1000"/>
                    <a:pt x="15901" y="988"/>
                  </a:cubicBezTo>
                  <a:cubicBezTo>
                    <a:pt x="15916" y="988"/>
                    <a:pt x="15930" y="988"/>
                    <a:pt x="15944" y="988"/>
                  </a:cubicBezTo>
                  <a:cubicBezTo>
                    <a:pt x="16521" y="988"/>
                    <a:pt x="17054" y="1101"/>
                    <a:pt x="17619" y="1210"/>
                  </a:cubicBezTo>
                  <a:cubicBezTo>
                    <a:pt x="17703" y="1226"/>
                    <a:pt x="17800" y="1241"/>
                    <a:pt x="17890" y="1241"/>
                  </a:cubicBezTo>
                  <a:cubicBezTo>
                    <a:pt x="18077" y="1241"/>
                    <a:pt x="18237" y="1177"/>
                    <a:pt x="18210" y="922"/>
                  </a:cubicBezTo>
                  <a:cubicBezTo>
                    <a:pt x="18193" y="755"/>
                    <a:pt x="18100" y="619"/>
                    <a:pt x="17971" y="519"/>
                  </a:cubicBezTo>
                  <a:cubicBezTo>
                    <a:pt x="17582" y="297"/>
                    <a:pt x="17155" y="161"/>
                    <a:pt x="16711" y="86"/>
                  </a:cubicBezTo>
                  <a:cubicBezTo>
                    <a:pt x="16379" y="29"/>
                    <a:pt x="16041" y="0"/>
                    <a:pt x="15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48"/>
            <p:cNvSpPr/>
            <p:nvPr/>
          </p:nvSpPr>
          <p:spPr>
            <a:xfrm>
              <a:off x="4514925" y="830075"/>
              <a:ext cx="47500" cy="47025"/>
            </a:xfrm>
            <a:custGeom>
              <a:avLst/>
              <a:gdLst/>
              <a:ahLst/>
              <a:cxnLst/>
              <a:rect l="l" t="t" r="r" b="b"/>
              <a:pathLst>
                <a:path w="1900" h="1881" extrusionOk="0">
                  <a:moveTo>
                    <a:pt x="963" y="563"/>
                  </a:moveTo>
                  <a:cubicBezTo>
                    <a:pt x="992" y="563"/>
                    <a:pt x="1020" y="569"/>
                    <a:pt x="1049" y="572"/>
                  </a:cubicBezTo>
                  <a:cubicBezTo>
                    <a:pt x="1052" y="572"/>
                    <a:pt x="1058" y="572"/>
                    <a:pt x="1061" y="575"/>
                  </a:cubicBezTo>
                  <a:cubicBezTo>
                    <a:pt x="1066" y="575"/>
                    <a:pt x="1072" y="578"/>
                    <a:pt x="1078" y="578"/>
                  </a:cubicBezTo>
                  <a:cubicBezTo>
                    <a:pt x="1078" y="581"/>
                    <a:pt x="1079" y="582"/>
                    <a:pt x="1079" y="582"/>
                  </a:cubicBezTo>
                  <a:cubicBezTo>
                    <a:pt x="1080" y="582"/>
                    <a:pt x="1081" y="581"/>
                    <a:pt x="1081" y="578"/>
                  </a:cubicBezTo>
                  <a:cubicBezTo>
                    <a:pt x="1110" y="589"/>
                    <a:pt x="1136" y="601"/>
                    <a:pt x="1162" y="615"/>
                  </a:cubicBezTo>
                  <a:cubicBezTo>
                    <a:pt x="1176" y="627"/>
                    <a:pt x="1188" y="633"/>
                    <a:pt x="1202" y="644"/>
                  </a:cubicBezTo>
                  <a:cubicBezTo>
                    <a:pt x="1211" y="650"/>
                    <a:pt x="1222" y="661"/>
                    <a:pt x="1231" y="673"/>
                  </a:cubicBezTo>
                  <a:cubicBezTo>
                    <a:pt x="1251" y="699"/>
                    <a:pt x="1268" y="728"/>
                    <a:pt x="1291" y="751"/>
                  </a:cubicBezTo>
                  <a:cubicBezTo>
                    <a:pt x="1303" y="771"/>
                    <a:pt x="1309" y="788"/>
                    <a:pt x="1317" y="808"/>
                  </a:cubicBezTo>
                  <a:lnTo>
                    <a:pt x="1337" y="863"/>
                  </a:lnTo>
                  <a:cubicBezTo>
                    <a:pt x="1337" y="872"/>
                    <a:pt x="1340" y="881"/>
                    <a:pt x="1340" y="886"/>
                  </a:cubicBezTo>
                  <a:cubicBezTo>
                    <a:pt x="1346" y="892"/>
                    <a:pt x="1346" y="895"/>
                    <a:pt x="1349" y="895"/>
                  </a:cubicBezTo>
                  <a:cubicBezTo>
                    <a:pt x="1349" y="901"/>
                    <a:pt x="1349" y="904"/>
                    <a:pt x="1352" y="906"/>
                  </a:cubicBezTo>
                  <a:cubicBezTo>
                    <a:pt x="1349" y="909"/>
                    <a:pt x="1352" y="909"/>
                    <a:pt x="1349" y="918"/>
                  </a:cubicBezTo>
                  <a:cubicBezTo>
                    <a:pt x="1346" y="950"/>
                    <a:pt x="1340" y="990"/>
                    <a:pt x="1334" y="1022"/>
                  </a:cubicBezTo>
                  <a:cubicBezTo>
                    <a:pt x="1334" y="1025"/>
                    <a:pt x="1332" y="1045"/>
                    <a:pt x="1326" y="1051"/>
                  </a:cubicBezTo>
                  <a:cubicBezTo>
                    <a:pt x="1323" y="1059"/>
                    <a:pt x="1320" y="1065"/>
                    <a:pt x="1320" y="1068"/>
                  </a:cubicBezTo>
                  <a:cubicBezTo>
                    <a:pt x="1311" y="1097"/>
                    <a:pt x="1297" y="1123"/>
                    <a:pt x="1283" y="1151"/>
                  </a:cubicBezTo>
                  <a:cubicBezTo>
                    <a:pt x="1274" y="1166"/>
                    <a:pt x="1265" y="1177"/>
                    <a:pt x="1260" y="1189"/>
                  </a:cubicBezTo>
                  <a:cubicBezTo>
                    <a:pt x="1251" y="1198"/>
                    <a:pt x="1239" y="1209"/>
                    <a:pt x="1234" y="1215"/>
                  </a:cubicBezTo>
                  <a:cubicBezTo>
                    <a:pt x="1216" y="1235"/>
                    <a:pt x="1193" y="1249"/>
                    <a:pt x="1173" y="1267"/>
                  </a:cubicBezTo>
                  <a:lnTo>
                    <a:pt x="1150" y="1278"/>
                  </a:lnTo>
                  <a:cubicBezTo>
                    <a:pt x="1124" y="1293"/>
                    <a:pt x="1095" y="1301"/>
                    <a:pt x="1072" y="1310"/>
                  </a:cubicBezTo>
                  <a:cubicBezTo>
                    <a:pt x="1066" y="1310"/>
                    <a:pt x="1061" y="1313"/>
                    <a:pt x="1052" y="1313"/>
                  </a:cubicBezTo>
                  <a:cubicBezTo>
                    <a:pt x="1023" y="1321"/>
                    <a:pt x="994" y="1324"/>
                    <a:pt x="966" y="1327"/>
                  </a:cubicBezTo>
                  <a:lnTo>
                    <a:pt x="945" y="1327"/>
                  </a:lnTo>
                  <a:cubicBezTo>
                    <a:pt x="917" y="1324"/>
                    <a:pt x="885" y="1324"/>
                    <a:pt x="856" y="1319"/>
                  </a:cubicBezTo>
                  <a:cubicBezTo>
                    <a:pt x="847" y="1319"/>
                    <a:pt x="845" y="1313"/>
                    <a:pt x="833" y="1313"/>
                  </a:cubicBezTo>
                  <a:lnTo>
                    <a:pt x="833" y="1310"/>
                  </a:lnTo>
                  <a:cubicBezTo>
                    <a:pt x="804" y="1304"/>
                    <a:pt x="778" y="1293"/>
                    <a:pt x="749" y="1278"/>
                  </a:cubicBezTo>
                  <a:cubicBezTo>
                    <a:pt x="748" y="1278"/>
                    <a:pt x="747" y="1277"/>
                    <a:pt x="747" y="1277"/>
                  </a:cubicBezTo>
                  <a:cubicBezTo>
                    <a:pt x="747" y="1277"/>
                    <a:pt x="747" y="1277"/>
                    <a:pt x="747" y="1278"/>
                  </a:cubicBezTo>
                  <a:cubicBezTo>
                    <a:pt x="744" y="1275"/>
                    <a:pt x="735" y="1270"/>
                    <a:pt x="732" y="1267"/>
                  </a:cubicBezTo>
                  <a:cubicBezTo>
                    <a:pt x="712" y="1249"/>
                    <a:pt x="692" y="1235"/>
                    <a:pt x="672" y="1218"/>
                  </a:cubicBezTo>
                  <a:cubicBezTo>
                    <a:pt x="663" y="1206"/>
                    <a:pt x="654" y="1195"/>
                    <a:pt x="646" y="1189"/>
                  </a:cubicBezTo>
                  <a:cubicBezTo>
                    <a:pt x="640" y="1174"/>
                    <a:pt x="628" y="1163"/>
                    <a:pt x="620" y="1151"/>
                  </a:cubicBezTo>
                  <a:lnTo>
                    <a:pt x="620" y="1149"/>
                  </a:lnTo>
                  <a:cubicBezTo>
                    <a:pt x="611" y="1123"/>
                    <a:pt x="597" y="1097"/>
                    <a:pt x="585" y="1074"/>
                  </a:cubicBezTo>
                  <a:lnTo>
                    <a:pt x="574" y="1030"/>
                  </a:lnTo>
                  <a:cubicBezTo>
                    <a:pt x="574" y="1025"/>
                    <a:pt x="571" y="1025"/>
                    <a:pt x="571" y="1022"/>
                  </a:cubicBezTo>
                  <a:cubicBezTo>
                    <a:pt x="568" y="1004"/>
                    <a:pt x="568" y="987"/>
                    <a:pt x="559" y="967"/>
                  </a:cubicBezTo>
                  <a:cubicBezTo>
                    <a:pt x="562" y="932"/>
                    <a:pt x="568" y="895"/>
                    <a:pt x="574" y="860"/>
                  </a:cubicBezTo>
                  <a:cubicBezTo>
                    <a:pt x="574" y="857"/>
                    <a:pt x="576" y="843"/>
                    <a:pt x="582" y="832"/>
                  </a:cubicBezTo>
                  <a:cubicBezTo>
                    <a:pt x="585" y="829"/>
                    <a:pt x="585" y="829"/>
                    <a:pt x="585" y="823"/>
                  </a:cubicBezTo>
                  <a:cubicBezTo>
                    <a:pt x="597" y="794"/>
                    <a:pt x="611" y="765"/>
                    <a:pt x="620" y="742"/>
                  </a:cubicBezTo>
                  <a:cubicBezTo>
                    <a:pt x="628" y="734"/>
                    <a:pt x="631" y="722"/>
                    <a:pt x="640" y="716"/>
                  </a:cubicBezTo>
                  <a:cubicBezTo>
                    <a:pt x="646" y="705"/>
                    <a:pt x="657" y="690"/>
                    <a:pt x="669" y="685"/>
                  </a:cubicBezTo>
                  <a:cubicBezTo>
                    <a:pt x="672" y="679"/>
                    <a:pt x="669" y="679"/>
                    <a:pt x="672" y="679"/>
                  </a:cubicBezTo>
                  <a:cubicBezTo>
                    <a:pt x="689" y="664"/>
                    <a:pt x="703" y="650"/>
                    <a:pt x="721" y="636"/>
                  </a:cubicBezTo>
                  <a:cubicBezTo>
                    <a:pt x="729" y="630"/>
                    <a:pt x="741" y="621"/>
                    <a:pt x="755" y="615"/>
                  </a:cubicBezTo>
                  <a:cubicBezTo>
                    <a:pt x="775" y="604"/>
                    <a:pt x="801" y="592"/>
                    <a:pt x="827" y="587"/>
                  </a:cubicBezTo>
                  <a:cubicBezTo>
                    <a:pt x="836" y="584"/>
                    <a:pt x="845" y="578"/>
                    <a:pt x="856" y="575"/>
                  </a:cubicBezTo>
                  <a:cubicBezTo>
                    <a:pt x="876" y="572"/>
                    <a:pt x="905" y="569"/>
                    <a:pt x="931" y="563"/>
                  </a:cubicBezTo>
                  <a:close/>
                  <a:moveTo>
                    <a:pt x="961" y="1"/>
                  </a:moveTo>
                  <a:cubicBezTo>
                    <a:pt x="672" y="1"/>
                    <a:pt x="381" y="137"/>
                    <a:pt x="202" y="367"/>
                  </a:cubicBezTo>
                  <a:cubicBezTo>
                    <a:pt x="92" y="514"/>
                    <a:pt x="20" y="705"/>
                    <a:pt x="12" y="892"/>
                  </a:cubicBezTo>
                  <a:cubicBezTo>
                    <a:pt x="0" y="1111"/>
                    <a:pt x="69" y="1327"/>
                    <a:pt x="199" y="1506"/>
                  </a:cubicBezTo>
                  <a:cubicBezTo>
                    <a:pt x="371" y="1742"/>
                    <a:pt x="667" y="1881"/>
                    <a:pt x="959" y="1881"/>
                  </a:cubicBezTo>
                  <a:cubicBezTo>
                    <a:pt x="1013" y="1881"/>
                    <a:pt x="1068" y="1876"/>
                    <a:pt x="1121" y="1866"/>
                  </a:cubicBezTo>
                  <a:cubicBezTo>
                    <a:pt x="1554" y="1783"/>
                    <a:pt x="1859" y="1434"/>
                    <a:pt x="1897" y="990"/>
                  </a:cubicBezTo>
                  <a:cubicBezTo>
                    <a:pt x="1899" y="958"/>
                    <a:pt x="1897" y="921"/>
                    <a:pt x="1885" y="889"/>
                  </a:cubicBezTo>
                  <a:cubicBezTo>
                    <a:pt x="1891" y="860"/>
                    <a:pt x="1897" y="829"/>
                    <a:pt x="1888" y="794"/>
                  </a:cubicBezTo>
                  <a:cubicBezTo>
                    <a:pt x="1839" y="578"/>
                    <a:pt x="1744" y="396"/>
                    <a:pt x="1582" y="244"/>
                  </a:cubicBezTo>
                  <a:cubicBezTo>
                    <a:pt x="1456" y="125"/>
                    <a:pt x="1291" y="53"/>
                    <a:pt x="1124" y="16"/>
                  </a:cubicBezTo>
                  <a:cubicBezTo>
                    <a:pt x="1070" y="6"/>
                    <a:pt x="1016" y="1"/>
                    <a:pt x="96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48"/>
            <p:cNvSpPr/>
            <p:nvPr/>
          </p:nvSpPr>
          <p:spPr>
            <a:xfrm>
              <a:off x="4528900" y="844150"/>
              <a:ext cx="19825" cy="19125"/>
            </a:xfrm>
            <a:custGeom>
              <a:avLst/>
              <a:gdLst/>
              <a:ahLst/>
              <a:cxnLst/>
              <a:rect l="l" t="t" r="r" b="b"/>
              <a:pathLst>
                <a:path w="793" h="765" extrusionOk="0">
                  <a:moveTo>
                    <a:pt x="372" y="0"/>
                  </a:moveTo>
                  <a:cubicBezTo>
                    <a:pt x="346" y="6"/>
                    <a:pt x="317" y="9"/>
                    <a:pt x="297" y="12"/>
                  </a:cubicBezTo>
                  <a:cubicBezTo>
                    <a:pt x="286" y="15"/>
                    <a:pt x="277" y="21"/>
                    <a:pt x="268" y="24"/>
                  </a:cubicBezTo>
                  <a:cubicBezTo>
                    <a:pt x="242" y="29"/>
                    <a:pt x="216" y="41"/>
                    <a:pt x="196" y="52"/>
                  </a:cubicBezTo>
                  <a:cubicBezTo>
                    <a:pt x="182" y="58"/>
                    <a:pt x="170" y="67"/>
                    <a:pt x="162" y="73"/>
                  </a:cubicBezTo>
                  <a:cubicBezTo>
                    <a:pt x="144" y="87"/>
                    <a:pt x="130" y="101"/>
                    <a:pt x="113" y="116"/>
                  </a:cubicBezTo>
                  <a:cubicBezTo>
                    <a:pt x="110" y="116"/>
                    <a:pt x="113" y="116"/>
                    <a:pt x="110" y="122"/>
                  </a:cubicBezTo>
                  <a:cubicBezTo>
                    <a:pt x="98" y="127"/>
                    <a:pt x="87" y="142"/>
                    <a:pt x="81" y="153"/>
                  </a:cubicBezTo>
                  <a:cubicBezTo>
                    <a:pt x="72" y="159"/>
                    <a:pt x="69" y="171"/>
                    <a:pt x="61" y="179"/>
                  </a:cubicBezTo>
                  <a:cubicBezTo>
                    <a:pt x="52" y="202"/>
                    <a:pt x="38" y="231"/>
                    <a:pt x="26" y="260"/>
                  </a:cubicBezTo>
                  <a:cubicBezTo>
                    <a:pt x="26" y="266"/>
                    <a:pt x="26" y="266"/>
                    <a:pt x="23" y="269"/>
                  </a:cubicBezTo>
                  <a:cubicBezTo>
                    <a:pt x="17" y="280"/>
                    <a:pt x="15" y="294"/>
                    <a:pt x="15" y="297"/>
                  </a:cubicBezTo>
                  <a:cubicBezTo>
                    <a:pt x="9" y="332"/>
                    <a:pt x="3" y="369"/>
                    <a:pt x="0" y="404"/>
                  </a:cubicBezTo>
                  <a:cubicBezTo>
                    <a:pt x="9" y="424"/>
                    <a:pt x="9" y="441"/>
                    <a:pt x="12" y="459"/>
                  </a:cubicBezTo>
                  <a:cubicBezTo>
                    <a:pt x="12" y="462"/>
                    <a:pt x="15" y="462"/>
                    <a:pt x="15" y="467"/>
                  </a:cubicBezTo>
                  <a:lnTo>
                    <a:pt x="26" y="511"/>
                  </a:lnTo>
                  <a:cubicBezTo>
                    <a:pt x="38" y="534"/>
                    <a:pt x="52" y="560"/>
                    <a:pt x="61" y="586"/>
                  </a:cubicBezTo>
                  <a:lnTo>
                    <a:pt x="61" y="588"/>
                  </a:lnTo>
                  <a:cubicBezTo>
                    <a:pt x="69" y="600"/>
                    <a:pt x="81" y="611"/>
                    <a:pt x="87" y="626"/>
                  </a:cubicBezTo>
                  <a:cubicBezTo>
                    <a:pt x="95" y="632"/>
                    <a:pt x="104" y="643"/>
                    <a:pt x="113" y="655"/>
                  </a:cubicBezTo>
                  <a:cubicBezTo>
                    <a:pt x="133" y="672"/>
                    <a:pt x="153" y="686"/>
                    <a:pt x="173" y="704"/>
                  </a:cubicBezTo>
                  <a:cubicBezTo>
                    <a:pt x="176" y="707"/>
                    <a:pt x="185" y="712"/>
                    <a:pt x="188" y="715"/>
                  </a:cubicBezTo>
                  <a:cubicBezTo>
                    <a:pt x="188" y="714"/>
                    <a:pt x="188" y="714"/>
                    <a:pt x="188" y="714"/>
                  </a:cubicBezTo>
                  <a:cubicBezTo>
                    <a:pt x="188" y="714"/>
                    <a:pt x="189" y="715"/>
                    <a:pt x="190" y="715"/>
                  </a:cubicBezTo>
                  <a:cubicBezTo>
                    <a:pt x="219" y="730"/>
                    <a:pt x="245" y="741"/>
                    <a:pt x="274" y="747"/>
                  </a:cubicBezTo>
                  <a:lnTo>
                    <a:pt x="274" y="750"/>
                  </a:lnTo>
                  <a:cubicBezTo>
                    <a:pt x="286" y="750"/>
                    <a:pt x="288" y="756"/>
                    <a:pt x="297" y="756"/>
                  </a:cubicBezTo>
                  <a:cubicBezTo>
                    <a:pt x="326" y="761"/>
                    <a:pt x="358" y="761"/>
                    <a:pt x="386" y="764"/>
                  </a:cubicBezTo>
                  <a:lnTo>
                    <a:pt x="407" y="764"/>
                  </a:lnTo>
                  <a:cubicBezTo>
                    <a:pt x="435" y="761"/>
                    <a:pt x="464" y="758"/>
                    <a:pt x="493" y="750"/>
                  </a:cubicBezTo>
                  <a:cubicBezTo>
                    <a:pt x="502" y="750"/>
                    <a:pt x="507" y="747"/>
                    <a:pt x="513" y="747"/>
                  </a:cubicBezTo>
                  <a:cubicBezTo>
                    <a:pt x="536" y="738"/>
                    <a:pt x="565" y="730"/>
                    <a:pt x="591" y="715"/>
                  </a:cubicBezTo>
                  <a:lnTo>
                    <a:pt x="614" y="704"/>
                  </a:lnTo>
                  <a:cubicBezTo>
                    <a:pt x="634" y="686"/>
                    <a:pt x="657" y="672"/>
                    <a:pt x="675" y="652"/>
                  </a:cubicBezTo>
                  <a:cubicBezTo>
                    <a:pt x="680" y="646"/>
                    <a:pt x="692" y="635"/>
                    <a:pt x="701" y="626"/>
                  </a:cubicBezTo>
                  <a:cubicBezTo>
                    <a:pt x="706" y="614"/>
                    <a:pt x="715" y="603"/>
                    <a:pt x="724" y="588"/>
                  </a:cubicBezTo>
                  <a:cubicBezTo>
                    <a:pt x="738" y="560"/>
                    <a:pt x="752" y="534"/>
                    <a:pt x="761" y="505"/>
                  </a:cubicBezTo>
                  <a:cubicBezTo>
                    <a:pt x="761" y="502"/>
                    <a:pt x="764" y="496"/>
                    <a:pt x="767" y="488"/>
                  </a:cubicBezTo>
                  <a:cubicBezTo>
                    <a:pt x="773" y="482"/>
                    <a:pt x="775" y="462"/>
                    <a:pt x="775" y="459"/>
                  </a:cubicBezTo>
                  <a:cubicBezTo>
                    <a:pt x="781" y="427"/>
                    <a:pt x="787" y="387"/>
                    <a:pt x="790" y="355"/>
                  </a:cubicBezTo>
                  <a:cubicBezTo>
                    <a:pt x="793" y="346"/>
                    <a:pt x="790" y="346"/>
                    <a:pt x="793" y="343"/>
                  </a:cubicBezTo>
                  <a:cubicBezTo>
                    <a:pt x="790" y="341"/>
                    <a:pt x="790" y="338"/>
                    <a:pt x="790" y="332"/>
                  </a:cubicBezTo>
                  <a:cubicBezTo>
                    <a:pt x="787" y="332"/>
                    <a:pt x="787" y="329"/>
                    <a:pt x="781" y="323"/>
                  </a:cubicBezTo>
                  <a:cubicBezTo>
                    <a:pt x="781" y="318"/>
                    <a:pt x="778" y="309"/>
                    <a:pt x="778" y="300"/>
                  </a:cubicBezTo>
                  <a:lnTo>
                    <a:pt x="758" y="245"/>
                  </a:lnTo>
                  <a:cubicBezTo>
                    <a:pt x="750" y="225"/>
                    <a:pt x="744" y="208"/>
                    <a:pt x="732" y="188"/>
                  </a:cubicBezTo>
                  <a:cubicBezTo>
                    <a:pt x="709" y="165"/>
                    <a:pt x="692" y="136"/>
                    <a:pt x="672" y="110"/>
                  </a:cubicBezTo>
                  <a:cubicBezTo>
                    <a:pt x="663" y="98"/>
                    <a:pt x="652" y="87"/>
                    <a:pt x="643" y="81"/>
                  </a:cubicBezTo>
                  <a:cubicBezTo>
                    <a:pt x="629" y="70"/>
                    <a:pt x="617" y="64"/>
                    <a:pt x="603" y="52"/>
                  </a:cubicBezTo>
                  <a:cubicBezTo>
                    <a:pt x="577" y="38"/>
                    <a:pt x="551" y="26"/>
                    <a:pt x="522" y="15"/>
                  </a:cubicBezTo>
                  <a:cubicBezTo>
                    <a:pt x="522" y="18"/>
                    <a:pt x="521" y="19"/>
                    <a:pt x="520" y="19"/>
                  </a:cubicBezTo>
                  <a:cubicBezTo>
                    <a:pt x="520" y="19"/>
                    <a:pt x="519" y="18"/>
                    <a:pt x="519" y="15"/>
                  </a:cubicBezTo>
                  <a:cubicBezTo>
                    <a:pt x="513" y="15"/>
                    <a:pt x="507" y="12"/>
                    <a:pt x="502" y="12"/>
                  </a:cubicBezTo>
                  <a:cubicBezTo>
                    <a:pt x="499" y="9"/>
                    <a:pt x="493" y="9"/>
                    <a:pt x="490" y="9"/>
                  </a:cubicBezTo>
                  <a:cubicBezTo>
                    <a:pt x="461" y="6"/>
                    <a:pt x="433" y="0"/>
                    <a:pt x="4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48"/>
            <p:cNvSpPr/>
            <p:nvPr/>
          </p:nvSpPr>
          <p:spPr>
            <a:xfrm>
              <a:off x="4783175" y="782075"/>
              <a:ext cx="55500" cy="50700"/>
            </a:xfrm>
            <a:custGeom>
              <a:avLst/>
              <a:gdLst/>
              <a:ahLst/>
              <a:cxnLst/>
              <a:rect l="l" t="t" r="r" b="b"/>
              <a:pathLst>
                <a:path w="2220" h="2028" extrusionOk="0">
                  <a:moveTo>
                    <a:pt x="1041" y="550"/>
                  </a:moveTo>
                  <a:cubicBezTo>
                    <a:pt x="1052" y="550"/>
                    <a:pt x="1067" y="550"/>
                    <a:pt x="1078" y="552"/>
                  </a:cubicBezTo>
                  <a:cubicBezTo>
                    <a:pt x="1087" y="552"/>
                    <a:pt x="1101" y="558"/>
                    <a:pt x="1116" y="561"/>
                  </a:cubicBezTo>
                  <a:lnTo>
                    <a:pt x="1121" y="561"/>
                  </a:lnTo>
                  <a:cubicBezTo>
                    <a:pt x="1144" y="570"/>
                    <a:pt x="1173" y="578"/>
                    <a:pt x="1199" y="593"/>
                  </a:cubicBezTo>
                  <a:cubicBezTo>
                    <a:pt x="1214" y="601"/>
                    <a:pt x="1222" y="607"/>
                    <a:pt x="1237" y="610"/>
                  </a:cubicBezTo>
                  <a:lnTo>
                    <a:pt x="1239" y="610"/>
                  </a:lnTo>
                  <a:lnTo>
                    <a:pt x="1239" y="616"/>
                  </a:lnTo>
                  <a:cubicBezTo>
                    <a:pt x="1265" y="633"/>
                    <a:pt x="1286" y="642"/>
                    <a:pt x="1309" y="665"/>
                  </a:cubicBezTo>
                  <a:lnTo>
                    <a:pt x="1309" y="668"/>
                  </a:lnTo>
                  <a:cubicBezTo>
                    <a:pt x="1317" y="697"/>
                    <a:pt x="1332" y="723"/>
                    <a:pt x="1352" y="746"/>
                  </a:cubicBezTo>
                  <a:cubicBezTo>
                    <a:pt x="1381" y="777"/>
                    <a:pt x="1410" y="806"/>
                    <a:pt x="1430" y="841"/>
                  </a:cubicBezTo>
                  <a:cubicBezTo>
                    <a:pt x="1438" y="861"/>
                    <a:pt x="1447" y="878"/>
                    <a:pt x="1453" y="895"/>
                  </a:cubicBezTo>
                  <a:cubicBezTo>
                    <a:pt x="1461" y="933"/>
                    <a:pt x="1484" y="962"/>
                    <a:pt x="1513" y="991"/>
                  </a:cubicBezTo>
                  <a:cubicBezTo>
                    <a:pt x="1516" y="996"/>
                    <a:pt x="1525" y="1005"/>
                    <a:pt x="1528" y="1014"/>
                  </a:cubicBezTo>
                  <a:cubicBezTo>
                    <a:pt x="1533" y="1034"/>
                    <a:pt x="1539" y="1051"/>
                    <a:pt x="1545" y="1068"/>
                  </a:cubicBezTo>
                  <a:cubicBezTo>
                    <a:pt x="1545" y="1071"/>
                    <a:pt x="1548" y="1080"/>
                    <a:pt x="1548" y="1086"/>
                  </a:cubicBezTo>
                  <a:cubicBezTo>
                    <a:pt x="1556" y="1120"/>
                    <a:pt x="1562" y="1152"/>
                    <a:pt x="1568" y="1184"/>
                  </a:cubicBezTo>
                  <a:lnTo>
                    <a:pt x="1568" y="1230"/>
                  </a:lnTo>
                  <a:lnTo>
                    <a:pt x="1568" y="1250"/>
                  </a:lnTo>
                  <a:cubicBezTo>
                    <a:pt x="1562" y="1264"/>
                    <a:pt x="1559" y="1282"/>
                    <a:pt x="1559" y="1299"/>
                  </a:cubicBezTo>
                  <a:cubicBezTo>
                    <a:pt x="1559" y="1302"/>
                    <a:pt x="1559" y="1308"/>
                    <a:pt x="1556" y="1310"/>
                  </a:cubicBezTo>
                  <a:cubicBezTo>
                    <a:pt x="1554" y="1322"/>
                    <a:pt x="1548" y="1328"/>
                    <a:pt x="1545" y="1339"/>
                  </a:cubicBezTo>
                  <a:cubicBezTo>
                    <a:pt x="1545" y="1342"/>
                    <a:pt x="1545" y="1342"/>
                    <a:pt x="1542" y="1345"/>
                  </a:cubicBezTo>
                  <a:cubicBezTo>
                    <a:pt x="1539" y="1345"/>
                    <a:pt x="1539" y="1351"/>
                    <a:pt x="1542" y="1351"/>
                  </a:cubicBezTo>
                  <a:cubicBezTo>
                    <a:pt x="1542" y="1351"/>
                    <a:pt x="1539" y="1354"/>
                    <a:pt x="1542" y="1354"/>
                  </a:cubicBezTo>
                  <a:cubicBezTo>
                    <a:pt x="1539" y="1359"/>
                    <a:pt x="1539" y="1368"/>
                    <a:pt x="1531" y="1371"/>
                  </a:cubicBezTo>
                  <a:lnTo>
                    <a:pt x="1531" y="1365"/>
                  </a:lnTo>
                  <a:lnTo>
                    <a:pt x="1525" y="1380"/>
                  </a:lnTo>
                  <a:lnTo>
                    <a:pt x="1519" y="1383"/>
                  </a:lnTo>
                  <a:cubicBezTo>
                    <a:pt x="1510" y="1388"/>
                    <a:pt x="1496" y="1403"/>
                    <a:pt x="1487" y="1411"/>
                  </a:cubicBezTo>
                  <a:cubicBezTo>
                    <a:pt x="1484" y="1414"/>
                    <a:pt x="1482" y="1417"/>
                    <a:pt x="1476" y="1417"/>
                  </a:cubicBezTo>
                  <a:cubicBezTo>
                    <a:pt x="1461" y="1429"/>
                    <a:pt x="1444" y="1432"/>
                    <a:pt x="1430" y="1440"/>
                  </a:cubicBezTo>
                  <a:cubicBezTo>
                    <a:pt x="1418" y="1443"/>
                    <a:pt x="1373" y="1453"/>
                    <a:pt x="1386" y="1453"/>
                  </a:cubicBezTo>
                  <a:cubicBezTo>
                    <a:pt x="1389" y="1453"/>
                    <a:pt x="1393" y="1453"/>
                    <a:pt x="1401" y="1452"/>
                  </a:cubicBezTo>
                  <a:lnTo>
                    <a:pt x="1401" y="1452"/>
                  </a:lnTo>
                  <a:cubicBezTo>
                    <a:pt x="1386" y="1455"/>
                    <a:pt x="1372" y="1457"/>
                    <a:pt x="1366" y="1457"/>
                  </a:cubicBezTo>
                  <a:cubicBezTo>
                    <a:pt x="1329" y="1460"/>
                    <a:pt x="1300" y="1460"/>
                    <a:pt x="1271" y="1466"/>
                  </a:cubicBezTo>
                  <a:cubicBezTo>
                    <a:pt x="1228" y="1469"/>
                    <a:pt x="1185" y="1475"/>
                    <a:pt x="1141" y="1475"/>
                  </a:cubicBezTo>
                  <a:lnTo>
                    <a:pt x="1124" y="1481"/>
                  </a:lnTo>
                  <a:cubicBezTo>
                    <a:pt x="1110" y="1481"/>
                    <a:pt x="1081" y="1481"/>
                    <a:pt x="1072" y="1475"/>
                  </a:cubicBezTo>
                  <a:cubicBezTo>
                    <a:pt x="1041" y="1472"/>
                    <a:pt x="1006" y="1469"/>
                    <a:pt x="971" y="1460"/>
                  </a:cubicBezTo>
                  <a:cubicBezTo>
                    <a:pt x="960" y="1457"/>
                    <a:pt x="951" y="1455"/>
                    <a:pt x="937" y="1455"/>
                  </a:cubicBezTo>
                  <a:cubicBezTo>
                    <a:pt x="928" y="1449"/>
                    <a:pt x="922" y="1446"/>
                    <a:pt x="911" y="1446"/>
                  </a:cubicBezTo>
                  <a:cubicBezTo>
                    <a:pt x="882" y="1432"/>
                    <a:pt x="850" y="1420"/>
                    <a:pt x="822" y="1406"/>
                  </a:cubicBezTo>
                  <a:lnTo>
                    <a:pt x="819" y="1403"/>
                  </a:lnTo>
                  <a:lnTo>
                    <a:pt x="784" y="1383"/>
                  </a:lnTo>
                  <a:cubicBezTo>
                    <a:pt x="761" y="1362"/>
                    <a:pt x="738" y="1345"/>
                    <a:pt x="718" y="1325"/>
                  </a:cubicBezTo>
                  <a:cubicBezTo>
                    <a:pt x="709" y="1316"/>
                    <a:pt x="698" y="1305"/>
                    <a:pt x="692" y="1296"/>
                  </a:cubicBezTo>
                  <a:cubicBezTo>
                    <a:pt x="675" y="1276"/>
                    <a:pt x="654" y="1253"/>
                    <a:pt x="640" y="1230"/>
                  </a:cubicBezTo>
                  <a:cubicBezTo>
                    <a:pt x="640" y="1230"/>
                    <a:pt x="640" y="1227"/>
                    <a:pt x="637" y="1227"/>
                  </a:cubicBezTo>
                  <a:cubicBezTo>
                    <a:pt x="637" y="1224"/>
                    <a:pt x="637" y="1224"/>
                    <a:pt x="634" y="1224"/>
                  </a:cubicBezTo>
                  <a:cubicBezTo>
                    <a:pt x="631" y="1215"/>
                    <a:pt x="626" y="1212"/>
                    <a:pt x="626" y="1210"/>
                  </a:cubicBezTo>
                  <a:cubicBezTo>
                    <a:pt x="623" y="1204"/>
                    <a:pt x="623" y="1204"/>
                    <a:pt x="623" y="1201"/>
                  </a:cubicBezTo>
                  <a:cubicBezTo>
                    <a:pt x="620" y="1198"/>
                    <a:pt x="617" y="1195"/>
                    <a:pt x="617" y="1189"/>
                  </a:cubicBezTo>
                  <a:cubicBezTo>
                    <a:pt x="605" y="1161"/>
                    <a:pt x="594" y="1138"/>
                    <a:pt x="582" y="1109"/>
                  </a:cubicBezTo>
                  <a:cubicBezTo>
                    <a:pt x="582" y="1103"/>
                    <a:pt x="582" y="1103"/>
                    <a:pt x="579" y="1097"/>
                  </a:cubicBezTo>
                  <a:lnTo>
                    <a:pt x="577" y="1074"/>
                  </a:lnTo>
                  <a:cubicBezTo>
                    <a:pt x="568" y="1051"/>
                    <a:pt x="568" y="1025"/>
                    <a:pt x="565" y="996"/>
                  </a:cubicBezTo>
                  <a:lnTo>
                    <a:pt x="565" y="970"/>
                  </a:lnTo>
                  <a:cubicBezTo>
                    <a:pt x="568" y="967"/>
                    <a:pt x="565" y="967"/>
                    <a:pt x="565" y="959"/>
                  </a:cubicBezTo>
                  <a:cubicBezTo>
                    <a:pt x="565" y="936"/>
                    <a:pt x="568" y="901"/>
                    <a:pt x="577" y="872"/>
                  </a:cubicBezTo>
                  <a:cubicBezTo>
                    <a:pt x="577" y="869"/>
                    <a:pt x="579" y="864"/>
                    <a:pt x="579" y="858"/>
                  </a:cubicBezTo>
                  <a:cubicBezTo>
                    <a:pt x="579" y="855"/>
                    <a:pt x="582" y="849"/>
                    <a:pt x="582" y="846"/>
                  </a:cubicBezTo>
                  <a:cubicBezTo>
                    <a:pt x="591" y="820"/>
                    <a:pt x="605" y="797"/>
                    <a:pt x="617" y="769"/>
                  </a:cubicBezTo>
                  <a:cubicBezTo>
                    <a:pt x="623" y="763"/>
                    <a:pt x="626" y="751"/>
                    <a:pt x="637" y="740"/>
                  </a:cubicBezTo>
                  <a:cubicBezTo>
                    <a:pt x="646" y="725"/>
                    <a:pt x="654" y="714"/>
                    <a:pt x="666" y="705"/>
                  </a:cubicBezTo>
                  <a:lnTo>
                    <a:pt x="675" y="697"/>
                  </a:lnTo>
                  <a:lnTo>
                    <a:pt x="683" y="688"/>
                  </a:lnTo>
                  <a:cubicBezTo>
                    <a:pt x="698" y="676"/>
                    <a:pt x="718" y="665"/>
                    <a:pt x="732" y="650"/>
                  </a:cubicBezTo>
                  <a:cubicBezTo>
                    <a:pt x="741" y="642"/>
                    <a:pt x="755" y="633"/>
                    <a:pt x="767" y="625"/>
                  </a:cubicBezTo>
                  <a:cubicBezTo>
                    <a:pt x="770" y="625"/>
                    <a:pt x="775" y="622"/>
                    <a:pt x="778" y="622"/>
                  </a:cubicBezTo>
                  <a:cubicBezTo>
                    <a:pt x="819" y="604"/>
                    <a:pt x="856" y="590"/>
                    <a:pt x="896" y="570"/>
                  </a:cubicBezTo>
                  <a:lnTo>
                    <a:pt x="905" y="570"/>
                  </a:lnTo>
                  <a:cubicBezTo>
                    <a:pt x="925" y="567"/>
                    <a:pt x="948" y="561"/>
                    <a:pt x="971" y="558"/>
                  </a:cubicBezTo>
                  <a:lnTo>
                    <a:pt x="1041" y="550"/>
                  </a:lnTo>
                  <a:close/>
                  <a:moveTo>
                    <a:pt x="1026" y="0"/>
                  </a:moveTo>
                  <a:cubicBezTo>
                    <a:pt x="876" y="0"/>
                    <a:pt x="725" y="34"/>
                    <a:pt x="582" y="100"/>
                  </a:cubicBezTo>
                  <a:cubicBezTo>
                    <a:pt x="213" y="270"/>
                    <a:pt x="0" y="625"/>
                    <a:pt x="15" y="1031"/>
                  </a:cubicBezTo>
                  <a:cubicBezTo>
                    <a:pt x="29" y="1406"/>
                    <a:pt x="262" y="1734"/>
                    <a:pt x="591" y="1907"/>
                  </a:cubicBezTo>
                  <a:cubicBezTo>
                    <a:pt x="755" y="1994"/>
                    <a:pt x="939" y="2028"/>
                    <a:pt x="1124" y="2028"/>
                  </a:cubicBezTo>
                  <a:cubicBezTo>
                    <a:pt x="1153" y="2028"/>
                    <a:pt x="1182" y="2027"/>
                    <a:pt x="1211" y="2025"/>
                  </a:cubicBezTo>
                  <a:cubicBezTo>
                    <a:pt x="1444" y="2017"/>
                    <a:pt x="1692" y="1970"/>
                    <a:pt x="1871" y="1803"/>
                  </a:cubicBezTo>
                  <a:cubicBezTo>
                    <a:pt x="2219" y="1483"/>
                    <a:pt x="2162" y="976"/>
                    <a:pt x="1931" y="593"/>
                  </a:cubicBezTo>
                  <a:cubicBezTo>
                    <a:pt x="1822" y="348"/>
                    <a:pt x="1603" y="137"/>
                    <a:pt x="1346" y="54"/>
                  </a:cubicBezTo>
                  <a:cubicBezTo>
                    <a:pt x="1241" y="18"/>
                    <a:pt x="1134" y="0"/>
                    <a:pt x="10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48"/>
            <p:cNvSpPr/>
            <p:nvPr/>
          </p:nvSpPr>
          <p:spPr>
            <a:xfrm>
              <a:off x="4797300" y="795800"/>
              <a:ext cx="25100" cy="23225"/>
            </a:xfrm>
            <a:custGeom>
              <a:avLst/>
              <a:gdLst/>
              <a:ahLst/>
              <a:cxnLst/>
              <a:rect l="l" t="t" r="r" b="b"/>
              <a:pathLst>
                <a:path w="1004" h="929" extrusionOk="0">
                  <a:moveTo>
                    <a:pt x="476" y="1"/>
                  </a:moveTo>
                  <a:lnTo>
                    <a:pt x="406" y="6"/>
                  </a:lnTo>
                  <a:cubicBezTo>
                    <a:pt x="383" y="12"/>
                    <a:pt x="360" y="18"/>
                    <a:pt x="340" y="21"/>
                  </a:cubicBezTo>
                  <a:lnTo>
                    <a:pt x="331" y="21"/>
                  </a:lnTo>
                  <a:cubicBezTo>
                    <a:pt x="291" y="41"/>
                    <a:pt x="254" y="55"/>
                    <a:pt x="213" y="73"/>
                  </a:cubicBezTo>
                  <a:cubicBezTo>
                    <a:pt x="210" y="73"/>
                    <a:pt x="205" y="76"/>
                    <a:pt x="202" y="76"/>
                  </a:cubicBezTo>
                  <a:cubicBezTo>
                    <a:pt x="190" y="84"/>
                    <a:pt x="176" y="93"/>
                    <a:pt x="167" y="101"/>
                  </a:cubicBezTo>
                  <a:cubicBezTo>
                    <a:pt x="153" y="116"/>
                    <a:pt x="133" y="127"/>
                    <a:pt x="118" y="136"/>
                  </a:cubicBezTo>
                  <a:lnTo>
                    <a:pt x="110" y="148"/>
                  </a:lnTo>
                  <a:lnTo>
                    <a:pt x="101" y="156"/>
                  </a:lnTo>
                  <a:cubicBezTo>
                    <a:pt x="89" y="165"/>
                    <a:pt x="81" y="176"/>
                    <a:pt x="72" y="191"/>
                  </a:cubicBezTo>
                  <a:cubicBezTo>
                    <a:pt x="61" y="202"/>
                    <a:pt x="58" y="214"/>
                    <a:pt x="52" y="220"/>
                  </a:cubicBezTo>
                  <a:cubicBezTo>
                    <a:pt x="40" y="248"/>
                    <a:pt x="26" y="271"/>
                    <a:pt x="17" y="295"/>
                  </a:cubicBezTo>
                  <a:cubicBezTo>
                    <a:pt x="17" y="300"/>
                    <a:pt x="14" y="306"/>
                    <a:pt x="14" y="309"/>
                  </a:cubicBezTo>
                  <a:cubicBezTo>
                    <a:pt x="14" y="315"/>
                    <a:pt x="12" y="320"/>
                    <a:pt x="12" y="323"/>
                  </a:cubicBezTo>
                  <a:cubicBezTo>
                    <a:pt x="3" y="352"/>
                    <a:pt x="0" y="387"/>
                    <a:pt x="0" y="410"/>
                  </a:cubicBezTo>
                  <a:cubicBezTo>
                    <a:pt x="0" y="418"/>
                    <a:pt x="3" y="418"/>
                    <a:pt x="0" y="421"/>
                  </a:cubicBezTo>
                  <a:lnTo>
                    <a:pt x="0" y="447"/>
                  </a:lnTo>
                  <a:cubicBezTo>
                    <a:pt x="3" y="476"/>
                    <a:pt x="3" y="502"/>
                    <a:pt x="12" y="525"/>
                  </a:cubicBezTo>
                  <a:lnTo>
                    <a:pt x="14" y="548"/>
                  </a:lnTo>
                  <a:cubicBezTo>
                    <a:pt x="17" y="554"/>
                    <a:pt x="17" y="554"/>
                    <a:pt x="17" y="560"/>
                  </a:cubicBezTo>
                  <a:cubicBezTo>
                    <a:pt x="29" y="589"/>
                    <a:pt x="40" y="612"/>
                    <a:pt x="52" y="640"/>
                  </a:cubicBezTo>
                  <a:cubicBezTo>
                    <a:pt x="52" y="646"/>
                    <a:pt x="55" y="649"/>
                    <a:pt x="58" y="652"/>
                  </a:cubicBezTo>
                  <a:cubicBezTo>
                    <a:pt x="58" y="655"/>
                    <a:pt x="58" y="655"/>
                    <a:pt x="61" y="661"/>
                  </a:cubicBezTo>
                  <a:cubicBezTo>
                    <a:pt x="66" y="663"/>
                    <a:pt x="69" y="663"/>
                    <a:pt x="69" y="666"/>
                  </a:cubicBezTo>
                  <a:cubicBezTo>
                    <a:pt x="72" y="669"/>
                    <a:pt x="72" y="669"/>
                    <a:pt x="72" y="675"/>
                  </a:cubicBezTo>
                  <a:lnTo>
                    <a:pt x="72" y="678"/>
                  </a:lnTo>
                  <a:cubicBezTo>
                    <a:pt x="75" y="678"/>
                    <a:pt x="75" y="681"/>
                    <a:pt x="75" y="681"/>
                  </a:cubicBezTo>
                  <a:cubicBezTo>
                    <a:pt x="89" y="704"/>
                    <a:pt x="110" y="727"/>
                    <a:pt x="127" y="747"/>
                  </a:cubicBezTo>
                  <a:cubicBezTo>
                    <a:pt x="133" y="756"/>
                    <a:pt x="144" y="767"/>
                    <a:pt x="153" y="776"/>
                  </a:cubicBezTo>
                  <a:cubicBezTo>
                    <a:pt x="173" y="796"/>
                    <a:pt x="196" y="813"/>
                    <a:pt x="219" y="834"/>
                  </a:cubicBezTo>
                  <a:lnTo>
                    <a:pt x="254" y="854"/>
                  </a:lnTo>
                  <a:lnTo>
                    <a:pt x="257" y="857"/>
                  </a:lnTo>
                  <a:cubicBezTo>
                    <a:pt x="285" y="871"/>
                    <a:pt x="317" y="883"/>
                    <a:pt x="346" y="897"/>
                  </a:cubicBezTo>
                  <a:cubicBezTo>
                    <a:pt x="357" y="897"/>
                    <a:pt x="363" y="900"/>
                    <a:pt x="372" y="906"/>
                  </a:cubicBezTo>
                  <a:cubicBezTo>
                    <a:pt x="386" y="906"/>
                    <a:pt x="395" y="908"/>
                    <a:pt x="406" y="911"/>
                  </a:cubicBezTo>
                  <a:cubicBezTo>
                    <a:pt x="441" y="920"/>
                    <a:pt x="476" y="923"/>
                    <a:pt x="507" y="926"/>
                  </a:cubicBezTo>
                  <a:cubicBezTo>
                    <a:pt x="516" y="929"/>
                    <a:pt x="545" y="929"/>
                    <a:pt x="559" y="929"/>
                  </a:cubicBezTo>
                  <a:lnTo>
                    <a:pt x="576" y="926"/>
                  </a:lnTo>
                  <a:cubicBezTo>
                    <a:pt x="620" y="926"/>
                    <a:pt x="663" y="920"/>
                    <a:pt x="706" y="914"/>
                  </a:cubicBezTo>
                  <a:cubicBezTo>
                    <a:pt x="735" y="911"/>
                    <a:pt x="764" y="911"/>
                    <a:pt x="793" y="906"/>
                  </a:cubicBezTo>
                  <a:cubicBezTo>
                    <a:pt x="795" y="906"/>
                    <a:pt x="806" y="904"/>
                    <a:pt x="819" y="902"/>
                  </a:cubicBezTo>
                  <a:lnTo>
                    <a:pt x="819" y="902"/>
                  </a:lnTo>
                  <a:cubicBezTo>
                    <a:pt x="819" y="902"/>
                    <a:pt x="819" y="903"/>
                    <a:pt x="819" y="903"/>
                  </a:cubicBezTo>
                  <a:cubicBezTo>
                    <a:pt x="820" y="903"/>
                    <a:pt x="825" y="902"/>
                    <a:pt x="836" y="900"/>
                  </a:cubicBezTo>
                  <a:lnTo>
                    <a:pt x="836" y="900"/>
                  </a:lnTo>
                  <a:cubicBezTo>
                    <a:pt x="830" y="901"/>
                    <a:pt x="825" y="901"/>
                    <a:pt x="819" y="902"/>
                  </a:cubicBezTo>
                  <a:lnTo>
                    <a:pt x="819" y="902"/>
                  </a:lnTo>
                  <a:cubicBezTo>
                    <a:pt x="824" y="900"/>
                    <a:pt x="855" y="893"/>
                    <a:pt x="865" y="891"/>
                  </a:cubicBezTo>
                  <a:cubicBezTo>
                    <a:pt x="879" y="883"/>
                    <a:pt x="896" y="880"/>
                    <a:pt x="911" y="868"/>
                  </a:cubicBezTo>
                  <a:cubicBezTo>
                    <a:pt x="917" y="868"/>
                    <a:pt x="919" y="865"/>
                    <a:pt x="922" y="862"/>
                  </a:cubicBezTo>
                  <a:cubicBezTo>
                    <a:pt x="931" y="854"/>
                    <a:pt x="945" y="839"/>
                    <a:pt x="954" y="834"/>
                  </a:cubicBezTo>
                  <a:lnTo>
                    <a:pt x="960" y="828"/>
                  </a:lnTo>
                  <a:lnTo>
                    <a:pt x="966" y="813"/>
                  </a:lnTo>
                  <a:cubicBezTo>
                    <a:pt x="966" y="810"/>
                    <a:pt x="968" y="808"/>
                    <a:pt x="977" y="799"/>
                  </a:cubicBezTo>
                  <a:cubicBezTo>
                    <a:pt x="974" y="799"/>
                    <a:pt x="974" y="796"/>
                    <a:pt x="977" y="796"/>
                  </a:cubicBezTo>
                  <a:cubicBezTo>
                    <a:pt x="980" y="793"/>
                    <a:pt x="980" y="793"/>
                    <a:pt x="980" y="790"/>
                  </a:cubicBezTo>
                  <a:cubicBezTo>
                    <a:pt x="983" y="779"/>
                    <a:pt x="989" y="770"/>
                    <a:pt x="991" y="761"/>
                  </a:cubicBezTo>
                  <a:cubicBezTo>
                    <a:pt x="994" y="756"/>
                    <a:pt x="994" y="753"/>
                    <a:pt x="994" y="750"/>
                  </a:cubicBezTo>
                  <a:cubicBezTo>
                    <a:pt x="994" y="733"/>
                    <a:pt x="997" y="712"/>
                    <a:pt x="1003" y="698"/>
                  </a:cubicBezTo>
                  <a:lnTo>
                    <a:pt x="1003" y="681"/>
                  </a:lnTo>
                  <a:lnTo>
                    <a:pt x="1003" y="635"/>
                  </a:lnTo>
                  <a:cubicBezTo>
                    <a:pt x="997" y="603"/>
                    <a:pt x="991" y="568"/>
                    <a:pt x="983" y="537"/>
                  </a:cubicBezTo>
                  <a:cubicBezTo>
                    <a:pt x="983" y="531"/>
                    <a:pt x="980" y="522"/>
                    <a:pt x="980" y="519"/>
                  </a:cubicBezTo>
                  <a:cubicBezTo>
                    <a:pt x="974" y="502"/>
                    <a:pt x="968" y="482"/>
                    <a:pt x="963" y="465"/>
                  </a:cubicBezTo>
                  <a:cubicBezTo>
                    <a:pt x="960" y="453"/>
                    <a:pt x="951" y="447"/>
                    <a:pt x="948" y="439"/>
                  </a:cubicBezTo>
                  <a:cubicBezTo>
                    <a:pt x="919" y="410"/>
                    <a:pt x="896" y="381"/>
                    <a:pt x="888" y="346"/>
                  </a:cubicBezTo>
                  <a:cubicBezTo>
                    <a:pt x="882" y="329"/>
                    <a:pt x="873" y="309"/>
                    <a:pt x="865" y="292"/>
                  </a:cubicBezTo>
                  <a:cubicBezTo>
                    <a:pt x="845" y="257"/>
                    <a:pt x="816" y="228"/>
                    <a:pt x="787" y="194"/>
                  </a:cubicBezTo>
                  <a:cubicBezTo>
                    <a:pt x="767" y="174"/>
                    <a:pt x="752" y="148"/>
                    <a:pt x="744" y="119"/>
                  </a:cubicBezTo>
                  <a:lnTo>
                    <a:pt x="744" y="116"/>
                  </a:lnTo>
                  <a:cubicBezTo>
                    <a:pt x="721" y="93"/>
                    <a:pt x="700" y="84"/>
                    <a:pt x="674" y="64"/>
                  </a:cubicBezTo>
                  <a:lnTo>
                    <a:pt x="674" y="61"/>
                  </a:lnTo>
                  <a:lnTo>
                    <a:pt x="672" y="61"/>
                  </a:lnTo>
                  <a:cubicBezTo>
                    <a:pt x="657" y="58"/>
                    <a:pt x="649" y="50"/>
                    <a:pt x="634" y="44"/>
                  </a:cubicBezTo>
                  <a:cubicBezTo>
                    <a:pt x="608" y="29"/>
                    <a:pt x="579" y="21"/>
                    <a:pt x="556" y="12"/>
                  </a:cubicBezTo>
                  <a:lnTo>
                    <a:pt x="551" y="12"/>
                  </a:lnTo>
                  <a:cubicBezTo>
                    <a:pt x="536" y="6"/>
                    <a:pt x="522" y="3"/>
                    <a:pt x="513" y="3"/>
                  </a:cubicBezTo>
                  <a:cubicBezTo>
                    <a:pt x="502" y="1"/>
                    <a:pt x="487" y="1"/>
                    <a:pt x="4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48"/>
            <p:cNvSpPr/>
            <p:nvPr/>
          </p:nvSpPr>
          <p:spPr>
            <a:xfrm>
              <a:off x="4799025" y="812375"/>
              <a:ext cx="100" cy="175"/>
            </a:xfrm>
            <a:custGeom>
              <a:avLst/>
              <a:gdLst/>
              <a:ahLst/>
              <a:cxnLst/>
              <a:rect l="l" t="t" r="r" b="b"/>
              <a:pathLst>
                <a:path w="4" h="7" extrusionOk="0">
                  <a:moveTo>
                    <a:pt x="0" y="0"/>
                  </a:moveTo>
                  <a:cubicBezTo>
                    <a:pt x="3" y="3"/>
                    <a:pt x="3" y="6"/>
                    <a:pt x="3" y="6"/>
                  </a:cubicBezTo>
                  <a:cubicBezTo>
                    <a:pt x="3" y="3"/>
                    <a:pt x="3" y="3"/>
                    <a:pt x="0" y="0"/>
                  </a:cubicBez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48"/>
            <p:cNvSpPr/>
            <p:nvPr/>
          </p:nvSpPr>
          <p:spPr>
            <a:xfrm>
              <a:off x="4291125" y="575350"/>
              <a:ext cx="58100" cy="53850"/>
            </a:xfrm>
            <a:custGeom>
              <a:avLst/>
              <a:gdLst/>
              <a:ahLst/>
              <a:cxnLst/>
              <a:rect l="l" t="t" r="r" b="b"/>
              <a:pathLst>
                <a:path w="2324" h="2154" extrusionOk="0">
                  <a:moveTo>
                    <a:pt x="1093" y="547"/>
                  </a:moveTo>
                  <a:cubicBezTo>
                    <a:pt x="1110" y="550"/>
                    <a:pt x="1133" y="550"/>
                    <a:pt x="1150" y="550"/>
                  </a:cubicBezTo>
                  <a:cubicBezTo>
                    <a:pt x="1191" y="553"/>
                    <a:pt x="1225" y="561"/>
                    <a:pt x="1266" y="567"/>
                  </a:cubicBezTo>
                  <a:cubicBezTo>
                    <a:pt x="1266" y="573"/>
                    <a:pt x="1266" y="573"/>
                    <a:pt x="1268" y="573"/>
                  </a:cubicBezTo>
                  <a:lnTo>
                    <a:pt x="1271" y="573"/>
                  </a:lnTo>
                  <a:cubicBezTo>
                    <a:pt x="1294" y="579"/>
                    <a:pt x="1315" y="587"/>
                    <a:pt x="1332" y="593"/>
                  </a:cubicBezTo>
                  <a:cubicBezTo>
                    <a:pt x="1372" y="607"/>
                    <a:pt x="1404" y="625"/>
                    <a:pt x="1441" y="645"/>
                  </a:cubicBezTo>
                  <a:lnTo>
                    <a:pt x="1444" y="645"/>
                  </a:lnTo>
                  <a:lnTo>
                    <a:pt x="1447" y="648"/>
                  </a:lnTo>
                  <a:cubicBezTo>
                    <a:pt x="1461" y="659"/>
                    <a:pt x="1482" y="671"/>
                    <a:pt x="1499" y="685"/>
                  </a:cubicBezTo>
                  <a:cubicBezTo>
                    <a:pt x="1534" y="708"/>
                    <a:pt x="1571" y="737"/>
                    <a:pt x="1603" y="769"/>
                  </a:cubicBezTo>
                  <a:lnTo>
                    <a:pt x="1603" y="775"/>
                  </a:lnTo>
                  <a:lnTo>
                    <a:pt x="1611" y="780"/>
                  </a:lnTo>
                  <a:cubicBezTo>
                    <a:pt x="1626" y="801"/>
                    <a:pt x="1640" y="812"/>
                    <a:pt x="1655" y="832"/>
                  </a:cubicBezTo>
                  <a:cubicBezTo>
                    <a:pt x="1655" y="835"/>
                    <a:pt x="1655" y="835"/>
                    <a:pt x="1657" y="835"/>
                  </a:cubicBezTo>
                  <a:cubicBezTo>
                    <a:pt x="1669" y="874"/>
                    <a:pt x="1677" y="911"/>
                    <a:pt x="1691" y="950"/>
                  </a:cubicBezTo>
                  <a:lnTo>
                    <a:pt x="1691" y="950"/>
                  </a:lnTo>
                  <a:cubicBezTo>
                    <a:pt x="1692" y="955"/>
                    <a:pt x="1701" y="994"/>
                    <a:pt x="1704" y="1005"/>
                  </a:cubicBezTo>
                  <a:cubicBezTo>
                    <a:pt x="1712" y="1034"/>
                    <a:pt x="1715" y="1063"/>
                    <a:pt x="1721" y="1092"/>
                  </a:cubicBezTo>
                  <a:cubicBezTo>
                    <a:pt x="1730" y="1141"/>
                    <a:pt x="1732" y="1187"/>
                    <a:pt x="1741" y="1239"/>
                  </a:cubicBezTo>
                  <a:lnTo>
                    <a:pt x="1741" y="1250"/>
                  </a:lnTo>
                  <a:cubicBezTo>
                    <a:pt x="1735" y="1253"/>
                    <a:pt x="1741" y="1256"/>
                    <a:pt x="1735" y="1262"/>
                  </a:cubicBezTo>
                  <a:cubicBezTo>
                    <a:pt x="1732" y="1293"/>
                    <a:pt x="1730" y="1325"/>
                    <a:pt x="1727" y="1354"/>
                  </a:cubicBezTo>
                  <a:lnTo>
                    <a:pt x="1727" y="1365"/>
                  </a:lnTo>
                  <a:cubicBezTo>
                    <a:pt x="1721" y="1365"/>
                    <a:pt x="1721" y="1368"/>
                    <a:pt x="1718" y="1377"/>
                  </a:cubicBezTo>
                  <a:cubicBezTo>
                    <a:pt x="1712" y="1394"/>
                    <a:pt x="1704" y="1409"/>
                    <a:pt x="1698" y="1423"/>
                  </a:cubicBezTo>
                  <a:cubicBezTo>
                    <a:pt x="1692" y="1423"/>
                    <a:pt x="1678" y="1449"/>
                    <a:pt x="1672" y="1458"/>
                  </a:cubicBezTo>
                  <a:cubicBezTo>
                    <a:pt x="1669" y="1463"/>
                    <a:pt x="1660" y="1469"/>
                    <a:pt x="1655" y="1472"/>
                  </a:cubicBezTo>
                  <a:cubicBezTo>
                    <a:pt x="1640" y="1484"/>
                    <a:pt x="1620" y="1495"/>
                    <a:pt x="1606" y="1510"/>
                  </a:cubicBezTo>
                  <a:lnTo>
                    <a:pt x="1600" y="1515"/>
                  </a:lnTo>
                  <a:lnTo>
                    <a:pt x="1597" y="1515"/>
                  </a:lnTo>
                  <a:cubicBezTo>
                    <a:pt x="1559" y="1535"/>
                    <a:pt x="1525" y="1553"/>
                    <a:pt x="1485" y="1564"/>
                  </a:cubicBezTo>
                  <a:cubicBezTo>
                    <a:pt x="1473" y="1567"/>
                    <a:pt x="1467" y="1567"/>
                    <a:pt x="1459" y="1570"/>
                  </a:cubicBezTo>
                  <a:lnTo>
                    <a:pt x="1453" y="1570"/>
                  </a:lnTo>
                  <a:cubicBezTo>
                    <a:pt x="1444" y="1573"/>
                    <a:pt x="1438" y="1573"/>
                    <a:pt x="1430" y="1573"/>
                  </a:cubicBezTo>
                  <a:cubicBezTo>
                    <a:pt x="1395" y="1587"/>
                    <a:pt x="1352" y="1593"/>
                    <a:pt x="1306" y="1596"/>
                  </a:cubicBezTo>
                  <a:lnTo>
                    <a:pt x="1294" y="1596"/>
                  </a:lnTo>
                  <a:cubicBezTo>
                    <a:pt x="1277" y="1596"/>
                    <a:pt x="1263" y="1596"/>
                    <a:pt x="1242" y="1593"/>
                  </a:cubicBezTo>
                  <a:cubicBezTo>
                    <a:pt x="1205" y="1587"/>
                    <a:pt x="1159" y="1584"/>
                    <a:pt x="1119" y="1579"/>
                  </a:cubicBezTo>
                  <a:cubicBezTo>
                    <a:pt x="1095" y="1573"/>
                    <a:pt x="1078" y="1567"/>
                    <a:pt x="1061" y="1564"/>
                  </a:cubicBezTo>
                  <a:cubicBezTo>
                    <a:pt x="1055" y="1564"/>
                    <a:pt x="1049" y="1559"/>
                    <a:pt x="1046" y="1559"/>
                  </a:cubicBezTo>
                  <a:cubicBezTo>
                    <a:pt x="1006" y="1550"/>
                    <a:pt x="966" y="1530"/>
                    <a:pt x="931" y="1512"/>
                  </a:cubicBezTo>
                  <a:cubicBezTo>
                    <a:pt x="911" y="1507"/>
                    <a:pt x="894" y="1495"/>
                    <a:pt x="876" y="1486"/>
                  </a:cubicBezTo>
                  <a:cubicBezTo>
                    <a:pt x="874" y="1484"/>
                    <a:pt x="865" y="1481"/>
                    <a:pt x="862" y="1481"/>
                  </a:cubicBezTo>
                  <a:cubicBezTo>
                    <a:pt x="825" y="1455"/>
                    <a:pt x="793" y="1435"/>
                    <a:pt x="761" y="1409"/>
                  </a:cubicBezTo>
                  <a:cubicBezTo>
                    <a:pt x="747" y="1397"/>
                    <a:pt x="732" y="1383"/>
                    <a:pt x="718" y="1371"/>
                  </a:cubicBezTo>
                  <a:lnTo>
                    <a:pt x="715" y="1368"/>
                  </a:lnTo>
                  <a:cubicBezTo>
                    <a:pt x="686" y="1334"/>
                    <a:pt x="660" y="1299"/>
                    <a:pt x="634" y="1265"/>
                  </a:cubicBezTo>
                  <a:lnTo>
                    <a:pt x="631" y="1262"/>
                  </a:lnTo>
                  <a:cubicBezTo>
                    <a:pt x="620" y="1247"/>
                    <a:pt x="617" y="1227"/>
                    <a:pt x="608" y="1213"/>
                  </a:cubicBezTo>
                  <a:lnTo>
                    <a:pt x="588" y="1161"/>
                  </a:lnTo>
                  <a:cubicBezTo>
                    <a:pt x="588" y="1155"/>
                    <a:pt x="585" y="1149"/>
                    <a:pt x="585" y="1146"/>
                  </a:cubicBezTo>
                  <a:cubicBezTo>
                    <a:pt x="580" y="1106"/>
                    <a:pt x="574" y="1066"/>
                    <a:pt x="571" y="1025"/>
                  </a:cubicBezTo>
                  <a:lnTo>
                    <a:pt x="571" y="1020"/>
                  </a:lnTo>
                  <a:cubicBezTo>
                    <a:pt x="577" y="994"/>
                    <a:pt x="577" y="968"/>
                    <a:pt x="585" y="948"/>
                  </a:cubicBezTo>
                  <a:cubicBezTo>
                    <a:pt x="585" y="945"/>
                    <a:pt x="585" y="936"/>
                    <a:pt x="588" y="933"/>
                  </a:cubicBezTo>
                  <a:cubicBezTo>
                    <a:pt x="591" y="919"/>
                    <a:pt x="600" y="901"/>
                    <a:pt x="603" y="881"/>
                  </a:cubicBezTo>
                  <a:cubicBezTo>
                    <a:pt x="614" y="861"/>
                    <a:pt x="620" y="844"/>
                    <a:pt x="629" y="824"/>
                  </a:cubicBezTo>
                  <a:lnTo>
                    <a:pt x="637" y="803"/>
                  </a:lnTo>
                  <a:lnTo>
                    <a:pt x="637" y="801"/>
                  </a:lnTo>
                  <a:cubicBezTo>
                    <a:pt x="637" y="795"/>
                    <a:pt x="643" y="792"/>
                    <a:pt x="643" y="789"/>
                  </a:cubicBezTo>
                  <a:lnTo>
                    <a:pt x="643" y="792"/>
                  </a:lnTo>
                  <a:cubicBezTo>
                    <a:pt x="646" y="786"/>
                    <a:pt x="652" y="777"/>
                    <a:pt x="657" y="769"/>
                  </a:cubicBezTo>
                  <a:lnTo>
                    <a:pt x="689" y="728"/>
                  </a:lnTo>
                  <a:cubicBezTo>
                    <a:pt x="701" y="714"/>
                    <a:pt x="709" y="703"/>
                    <a:pt x="721" y="688"/>
                  </a:cubicBezTo>
                  <a:lnTo>
                    <a:pt x="721" y="682"/>
                  </a:lnTo>
                  <a:cubicBezTo>
                    <a:pt x="724" y="682"/>
                    <a:pt x="729" y="679"/>
                    <a:pt x="729" y="677"/>
                  </a:cubicBezTo>
                  <a:cubicBezTo>
                    <a:pt x="752" y="654"/>
                    <a:pt x="778" y="636"/>
                    <a:pt x="804" y="619"/>
                  </a:cubicBezTo>
                  <a:lnTo>
                    <a:pt x="807" y="619"/>
                  </a:lnTo>
                  <a:cubicBezTo>
                    <a:pt x="822" y="610"/>
                    <a:pt x="833" y="605"/>
                    <a:pt x="850" y="596"/>
                  </a:cubicBezTo>
                  <a:cubicBezTo>
                    <a:pt x="879" y="581"/>
                    <a:pt x="911" y="576"/>
                    <a:pt x="937" y="564"/>
                  </a:cubicBezTo>
                  <a:cubicBezTo>
                    <a:pt x="954" y="561"/>
                    <a:pt x="974" y="558"/>
                    <a:pt x="995" y="553"/>
                  </a:cubicBezTo>
                  <a:cubicBezTo>
                    <a:pt x="1026" y="550"/>
                    <a:pt x="1061" y="547"/>
                    <a:pt x="1090" y="547"/>
                  </a:cubicBezTo>
                  <a:close/>
                  <a:moveTo>
                    <a:pt x="1093" y="0"/>
                  </a:moveTo>
                  <a:cubicBezTo>
                    <a:pt x="758" y="0"/>
                    <a:pt x="424" y="148"/>
                    <a:pt x="228" y="426"/>
                  </a:cubicBezTo>
                  <a:cubicBezTo>
                    <a:pt x="84" y="622"/>
                    <a:pt x="0" y="875"/>
                    <a:pt x="18" y="1120"/>
                  </a:cubicBezTo>
                  <a:cubicBezTo>
                    <a:pt x="35" y="1348"/>
                    <a:pt x="141" y="1567"/>
                    <a:pt x="294" y="1731"/>
                  </a:cubicBezTo>
                  <a:cubicBezTo>
                    <a:pt x="549" y="1991"/>
                    <a:pt x="917" y="2153"/>
                    <a:pt x="1285" y="2153"/>
                  </a:cubicBezTo>
                  <a:cubicBezTo>
                    <a:pt x="1379" y="2153"/>
                    <a:pt x="1473" y="2143"/>
                    <a:pt x="1565" y="2121"/>
                  </a:cubicBezTo>
                  <a:cubicBezTo>
                    <a:pt x="1859" y="2048"/>
                    <a:pt x="2136" y="1884"/>
                    <a:pt x="2245" y="1584"/>
                  </a:cubicBezTo>
                  <a:cubicBezTo>
                    <a:pt x="2306" y="1406"/>
                    <a:pt x="2309" y="1227"/>
                    <a:pt x="2286" y="1051"/>
                  </a:cubicBezTo>
                  <a:cubicBezTo>
                    <a:pt x="2317" y="982"/>
                    <a:pt x="2323" y="904"/>
                    <a:pt x="2292" y="829"/>
                  </a:cubicBezTo>
                  <a:cubicBezTo>
                    <a:pt x="2254" y="737"/>
                    <a:pt x="2208" y="656"/>
                    <a:pt x="2153" y="576"/>
                  </a:cubicBezTo>
                  <a:cubicBezTo>
                    <a:pt x="2150" y="573"/>
                    <a:pt x="2147" y="564"/>
                    <a:pt x="2145" y="561"/>
                  </a:cubicBezTo>
                  <a:cubicBezTo>
                    <a:pt x="1949" y="288"/>
                    <a:pt x="1657" y="89"/>
                    <a:pt x="1315" y="22"/>
                  </a:cubicBezTo>
                  <a:cubicBezTo>
                    <a:pt x="1242" y="8"/>
                    <a:pt x="1167" y="0"/>
                    <a:pt x="10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48"/>
            <p:cNvSpPr/>
            <p:nvPr/>
          </p:nvSpPr>
          <p:spPr>
            <a:xfrm>
              <a:off x="4305375" y="589075"/>
              <a:ext cx="29300" cy="26175"/>
            </a:xfrm>
            <a:custGeom>
              <a:avLst/>
              <a:gdLst/>
              <a:ahLst/>
              <a:cxnLst/>
              <a:rect l="l" t="t" r="r" b="b"/>
              <a:pathLst>
                <a:path w="1172" h="1047" extrusionOk="0">
                  <a:moveTo>
                    <a:pt x="520" y="1"/>
                  </a:moveTo>
                  <a:cubicBezTo>
                    <a:pt x="491" y="1"/>
                    <a:pt x="456" y="4"/>
                    <a:pt x="425" y="9"/>
                  </a:cubicBezTo>
                  <a:cubicBezTo>
                    <a:pt x="404" y="12"/>
                    <a:pt x="384" y="15"/>
                    <a:pt x="367" y="18"/>
                  </a:cubicBezTo>
                  <a:cubicBezTo>
                    <a:pt x="341" y="30"/>
                    <a:pt x="309" y="38"/>
                    <a:pt x="280" y="53"/>
                  </a:cubicBezTo>
                  <a:cubicBezTo>
                    <a:pt x="263" y="58"/>
                    <a:pt x="252" y="67"/>
                    <a:pt x="237" y="73"/>
                  </a:cubicBezTo>
                  <a:lnTo>
                    <a:pt x="234" y="73"/>
                  </a:lnTo>
                  <a:cubicBezTo>
                    <a:pt x="208" y="90"/>
                    <a:pt x="182" y="110"/>
                    <a:pt x="159" y="130"/>
                  </a:cubicBezTo>
                  <a:cubicBezTo>
                    <a:pt x="159" y="133"/>
                    <a:pt x="154" y="139"/>
                    <a:pt x="151" y="139"/>
                  </a:cubicBezTo>
                  <a:lnTo>
                    <a:pt x="151" y="142"/>
                  </a:lnTo>
                  <a:cubicBezTo>
                    <a:pt x="139" y="156"/>
                    <a:pt x="131" y="168"/>
                    <a:pt x="119" y="182"/>
                  </a:cubicBezTo>
                  <a:lnTo>
                    <a:pt x="87" y="226"/>
                  </a:lnTo>
                  <a:cubicBezTo>
                    <a:pt x="82" y="231"/>
                    <a:pt x="76" y="240"/>
                    <a:pt x="73" y="246"/>
                  </a:cubicBezTo>
                  <a:lnTo>
                    <a:pt x="67" y="252"/>
                  </a:lnTo>
                  <a:lnTo>
                    <a:pt x="67" y="254"/>
                  </a:lnTo>
                  <a:lnTo>
                    <a:pt x="59" y="275"/>
                  </a:lnTo>
                  <a:cubicBezTo>
                    <a:pt x="50" y="295"/>
                    <a:pt x="44" y="312"/>
                    <a:pt x="33" y="332"/>
                  </a:cubicBezTo>
                  <a:cubicBezTo>
                    <a:pt x="30" y="352"/>
                    <a:pt x="21" y="370"/>
                    <a:pt x="18" y="384"/>
                  </a:cubicBezTo>
                  <a:cubicBezTo>
                    <a:pt x="15" y="387"/>
                    <a:pt x="15" y="396"/>
                    <a:pt x="15" y="399"/>
                  </a:cubicBezTo>
                  <a:cubicBezTo>
                    <a:pt x="7" y="419"/>
                    <a:pt x="7" y="445"/>
                    <a:pt x="1" y="471"/>
                  </a:cubicBezTo>
                  <a:lnTo>
                    <a:pt x="1" y="476"/>
                  </a:lnTo>
                  <a:cubicBezTo>
                    <a:pt x="4" y="517"/>
                    <a:pt x="10" y="557"/>
                    <a:pt x="15" y="597"/>
                  </a:cubicBezTo>
                  <a:cubicBezTo>
                    <a:pt x="15" y="600"/>
                    <a:pt x="18" y="606"/>
                    <a:pt x="18" y="612"/>
                  </a:cubicBezTo>
                  <a:lnTo>
                    <a:pt x="38" y="664"/>
                  </a:lnTo>
                  <a:cubicBezTo>
                    <a:pt x="47" y="678"/>
                    <a:pt x="50" y="698"/>
                    <a:pt x="61" y="713"/>
                  </a:cubicBezTo>
                  <a:lnTo>
                    <a:pt x="64" y="716"/>
                  </a:lnTo>
                  <a:cubicBezTo>
                    <a:pt x="90" y="750"/>
                    <a:pt x="116" y="785"/>
                    <a:pt x="145" y="819"/>
                  </a:cubicBezTo>
                  <a:lnTo>
                    <a:pt x="148" y="822"/>
                  </a:lnTo>
                  <a:cubicBezTo>
                    <a:pt x="162" y="834"/>
                    <a:pt x="177" y="848"/>
                    <a:pt x="191" y="860"/>
                  </a:cubicBezTo>
                  <a:cubicBezTo>
                    <a:pt x="223" y="886"/>
                    <a:pt x="255" y="906"/>
                    <a:pt x="292" y="932"/>
                  </a:cubicBezTo>
                  <a:cubicBezTo>
                    <a:pt x="295" y="932"/>
                    <a:pt x="304" y="935"/>
                    <a:pt x="306" y="937"/>
                  </a:cubicBezTo>
                  <a:cubicBezTo>
                    <a:pt x="324" y="946"/>
                    <a:pt x="341" y="958"/>
                    <a:pt x="361" y="963"/>
                  </a:cubicBezTo>
                  <a:cubicBezTo>
                    <a:pt x="396" y="981"/>
                    <a:pt x="436" y="1001"/>
                    <a:pt x="476" y="1010"/>
                  </a:cubicBezTo>
                  <a:cubicBezTo>
                    <a:pt x="479" y="1010"/>
                    <a:pt x="485" y="1015"/>
                    <a:pt x="491" y="1015"/>
                  </a:cubicBezTo>
                  <a:cubicBezTo>
                    <a:pt x="508" y="1018"/>
                    <a:pt x="525" y="1024"/>
                    <a:pt x="549" y="1030"/>
                  </a:cubicBezTo>
                  <a:cubicBezTo>
                    <a:pt x="589" y="1035"/>
                    <a:pt x="635" y="1038"/>
                    <a:pt x="672" y="1044"/>
                  </a:cubicBezTo>
                  <a:cubicBezTo>
                    <a:pt x="693" y="1047"/>
                    <a:pt x="707" y="1047"/>
                    <a:pt x="724" y="1047"/>
                  </a:cubicBezTo>
                  <a:lnTo>
                    <a:pt x="736" y="1047"/>
                  </a:lnTo>
                  <a:cubicBezTo>
                    <a:pt x="782" y="1044"/>
                    <a:pt x="825" y="1038"/>
                    <a:pt x="868" y="1033"/>
                  </a:cubicBezTo>
                  <a:cubicBezTo>
                    <a:pt x="880" y="1033"/>
                    <a:pt x="886" y="1033"/>
                    <a:pt x="883" y="1024"/>
                  </a:cubicBezTo>
                  <a:lnTo>
                    <a:pt x="889" y="1024"/>
                  </a:lnTo>
                  <a:cubicBezTo>
                    <a:pt x="897" y="1021"/>
                    <a:pt x="903" y="1021"/>
                    <a:pt x="915" y="1018"/>
                  </a:cubicBezTo>
                  <a:cubicBezTo>
                    <a:pt x="955" y="1007"/>
                    <a:pt x="989" y="989"/>
                    <a:pt x="1027" y="972"/>
                  </a:cubicBezTo>
                  <a:lnTo>
                    <a:pt x="1030" y="972"/>
                  </a:lnTo>
                  <a:lnTo>
                    <a:pt x="1036" y="963"/>
                  </a:lnTo>
                  <a:cubicBezTo>
                    <a:pt x="1050" y="949"/>
                    <a:pt x="1070" y="937"/>
                    <a:pt x="1085" y="929"/>
                  </a:cubicBezTo>
                  <a:cubicBezTo>
                    <a:pt x="1090" y="923"/>
                    <a:pt x="1099" y="917"/>
                    <a:pt x="1102" y="914"/>
                  </a:cubicBezTo>
                  <a:cubicBezTo>
                    <a:pt x="1108" y="903"/>
                    <a:pt x="1122" y="877"/>
                    <a:pt x="1128" y="877"/>
                  </a:cubicBezTo>
                  <a:cubicBezTo>
                    <a:pt x="1134" y="863"/>
                    <a:pt x="1142" y="848"/>
                    <a:pt x="1148" y="831"/>
                  </a:cubicBezTo>
                  <a:cubicBezTo>
                    <a:pt x="1151" y="822"/>
                    <a:pt x="1151" y="819"/>
                    <a:pt x="1157" y="819"/>
                  </a:cubicBezTo>
                  <a:lnTo>
                    <a:pt x="1157" y="808"/>
                  </a:lnTo>
                  <a:cubicBezTo>
                    <a:pt x="1160" y="779"/>
                    <a:pt x="1162" y="747"/>
                    <a:pt x="1165" y="716"/>
                  </a:cubicBezTo>
                  <a:cubicBezTo>
                    <a:pt x="1171" y="710"/>
                    <a:pt x="1165" y="707"/>
                    <a:pt x="1171" y="704"/>
                  </a:cubicBezTo>
                  <a:lnTo>
                    <a:pt x="1171" y="692"/>
                  </a:lnTo>
                  <a:cubicBezTo>
                    <a:pt x="1162" y="643"/>
                    <a:pt x="1160" y="595"/>
                    <a:pt x="1151" y="546"/>
                  </a:cubicBezTo>
                  <a:cubicBezTo>
                    <a:pt x="1145" y="517"/>
                    <a:pt x="1142" y="488"/>
                    <a:pt x="1134" y="459"/>
                  </a:cubicBezTo>
                  <a:cubicBezTo>
                    <a:pt x="1131" y="448"/>
                    <a:pt x="1122" y="411"/>
                    <a:pt x="1121" y="404"/>
                  </a:cubicBezTo>
                  <a:lnTo>
                    <a:pt x="1121" y="404"/>
                  </a:lnTo>
                  <a:cubicBezTo>
                    <a:pt x="1121" y="405"/>
                    <a:pt x="1122" y="406"/>
                    <a:pt x="1122" y="407"/>
                  </a:cubicBezTo>
                  <a:cubicBezTo>
                    <a:pt x="1121" y="404"/>
                    <a:pt x="1121" y="403"/>
                    <a:pt x="1121" y="403"/>
                  </a:cubicBezTo>
                  <a:lnTo>
                    <a:pt x="1121" y="403"/>
                  </a:lnTo>
                  <a:cubicBezTo>
                    <a:pt x="1121" y="403"/>
                    <a:pt x="1121" y="403"/>
                    <a:pt x="1121" y="404"/>
                  </a:cubicBezTo>
                  <a:lnTo>
                    <a:pt x="1121" y="404"/>
                  </a:lnTo>
                  <a:cubicBezTo>
                    <a:pt x="1107" y="367"/>
                    <a:pt x="1099" y="328"/>
                    <a:pt x="1087" y="289"/>
                  </a:cubicBezTo>
                  <a:cubicBezTo>
                    <a:pt x="1085" y="289"/>
                    <a:pt x="1085" y="289"/>
                    <a:pt x="1085" y="286"/>
                  </a:cubicBezTo>
                  <a:cubicBezTo>
                    <a:pt x="1070" y="269"/>
                    <a:pt x="1056" y="254"/>
                    <a:pt x="1041" y="234"/>
                  </a:cubicBezTo>
                  <a:lnTo>
                    <a:pt x="1033" y="228"/>
                  </a:lnTo>
                  <a:lnTo>
                    <a:pt x="1033" y="226"/>
                  </a:lnTo>
                  <a:cubicBezTo>
                    <a:pt x="1001" y="191"/>
                    <a:pt x="964" y="162"/>
                    <a:pt x="929" y="139"/>
                  </a:cubicBezTo>
                  <a:cubicBezTo>
                    <a:pt x="912" y="125"/>
                    <a:pt x="891" y="113"/>
                    <a:pt x="877" y="102"/>
                  </a:cubicBezTo>
                  <a:lnTo>
                    <a:pt x="874" y="99"/>
                  </a:lnTo>
                  <a:lnTo>
                    <a:pt x="871" y="99"/>
                  </a:lnTo>
                  <a:cubicBezTo>
                    <a:pt x="834" y="81"/>
                    <a:pt x="802" y="61"/>
                    <a:pt x="762" y="47"/>
                  </a:cubicBezTo>
                  <a:cubicBezTo>
                    <a:pt x="745" y="41"/>
                    <a:pt x="724" y="32"/>
                    <a:pt x="701" y="27"/>
                  </a:cubicBezTo>
                  <a:lnTo>
                    <a:pt x="698" y="27"/>
                  </a:lnTo>
                  <a:cubicBezTo>
                    <a:pt x="696" y="27"/>
                    <a:pt x="696" y="27"/>
                    <a:pt x="696" y="24"/>
                  </a:cubicBezTo>
                  <a:cubicBezTo>
                    <a:pt x="655" y="15"/>
                    <a:pt x="621" y="9"/>
                    <a:pt x="580" y="4"/>
                  </a:cubicBezTo>
                  <a:cubicBezTo>
                    <a:pt x="563" y="4"/>
                    <a:pt x="540" y="4"/>
                    <a:pt x="5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53" name="Google Shape;1753;p48"/>
          <p:cNvGrpSpPr/>
          <p:nvPr/>
        </p:nvGrpSpPr>
        <p:grpSpPr>
          <a:xfrm rot="1743877">
            <a:off x="8127389" y="585810"/>
            <a:ext cx="1410251" cy="1057591"/>
            <a:chOff x="3369225" y="4397550"/>
            <a:chExt cx="305750" cy="229300"/>
          </a:xfrm>
        </p:grpSpPr>
        <p:sp>
          <p:nvSpPr>
            <p:cNvPr id="1754" name="Google Shape;1754;p48"/>
            <p:cNvSpPr/>
            <p:nvPr/>
          </p:nvSpPr>
          <p:spPr>
            <a:xfrm>
              <a:off x="3389250" y="4401375"/>
              <a:ext cx="130375" cy="129200"/>
            </a:xfrm>
            <a:custGeom>
              <a:avLst/>
              <a:gdLst/>
              <a:ahLst/>
              <a:cxnLst/>
              <a:rect l="l" t="t" r="r" b="b"/>
              <a:pathLst>
                <a:path w="5215" h="5168" extrusionOk="0">
                  <a:moveTo>
                    <a:pt x="1786" y="381"/>
                  </a:moveTo>
                  <a:lnTo>
                    <a:pt x="953" y="858"/>
                  </a:lnTo>
                  <a:lnTo>
                    <a:pt x="500" y="1310"/>
                  </a:lnTo>
                  <a:lnTo>
                    <a:pt x="96" y="2191"/>
                  </a:lnTo>
                  <a:lnTo>
                    <a:pt x="0" y="3048"/>
                  </a:lnTo>
                  <a:lnTo>
                    <a:pt x="310" y="3929"/>
                  </a:lnTo>
                  <a:lnTo>
                    <a:pt x="738" y="4525"/>
                  </a:lnTo>
                  <a:lnTo>
                    <a:pt x="1405" y="4858"/>
                  </a:lnTo>
                  <a:lnTo>
                    <a:pt x="2048" y="5168"/>
                  </a:lnTo>
                  <a:lnTo>
                    <a:pt x="3263" y="5144"/>
                  </a:lnTo>
                  <a:lnTo>
                    <a:pt x="4120" y="4787"/>
                  </a:lnTo>
                  <a:lnTo>
                    <a:pt x="4787" y="4072"/>
                  </a:lnTo>
                  <a:lnTo>
                    <a:pt x="5072" y="3287"/>
                  </a:lnTo>
                  <a:lnTo>
                    <a:pt x="5215" y="2715"/>
                  </a:lnTo>
                  <a:lnTo>
                    <a:pt x="5096" y="2024"/>
                  </a:lnTo>
                  <a:lnTo>
                    <a:pt x="4906" y="1215"/>
                  </a:lnTo>
                  <a:lnTo>
                    <a:pt x="4144" y="405"/>
                  </a:lnTo>
                  <a:lnTo>
                    <a:pt x="3382" y="0"/>
                  </a:lnTo>
                  <a:lnTo>
                    <a:pt x="2453" y="0"/>
                  </a:lnTo>
                  <a:close/>
                </a:path>
              </a:pathLst>
            </a:custGeom>
            <a:solidFill>
              <a:schemeClr val="lt2"/>
            </a:solidFill>
            <a:ln>
              <a:noFill/>
            </a:ln>
          </p:spPr>
        </p:sp>
        <p:grpSp>
          <p:nvGrpSpPr>
            <p:cNvPr id="1755" name="Google Shape;1755;p48"/>
            <p:cNvGrpSpPr/>
            <p:nvPr/>
          </p:nvGrpSpPr>
          <p:grpSpPr>
            <a:xfrm>
              <a:off x="3369225" y="4397550"/>
              <a:ext cx="305750" cy="229300"/>
              <a:chOff x="3369225" y="4397550"/>
              <a:chExt cx="305750" cy="229300"/>
            </a:xfrm>
          </p:grpSpPr>
          <p:sp>
            <p:nvSpPr>
              <p:cNvPr id="1756" name="Google Shape;1756;p48"/>
              <p:cNvSpPr/>
              <p:nvPr/>
            </p:nvSpPr>
            <p:spPr>
              <a:xfrm>
                <a:off x="3507075" y="4450525"/>
                <a:ext cx="525" cy="250"/>
              </a:xfrm>
              <a:custGeom>
                <a:avLst/>
                <a:gdLst/>
                <a:ahLst/>
                <a:cxnLst/>
                <a:rect l="l" t="t" r="r" b="b"/>
                <a:pathLst>
                  <a:path w="21" h="10" extrusionOk="0">
                    <a:moveTo>
                      <a:pt x="18" y="1"/>
                    </a:moveTo>
                    <a:cubicBezTo>
                      <a:pt x="12" y="4"/>
                      <a:pt x="9" y="4"/>
                      <a:pt x="6" y="6"/>
                    </a:cubicBezTo>
                    <a:cubicBezTo>
                      <a:pt x="0" y="6"/>
                      <a:pt x="0" y="9"/>
                      <a:pt x="0" y="9"/>
                    </a:cubicBezTo>
                    <a:cubicBezTo>
                      <a:pt x="18" y="4"/>
                      <a:pt x="21" y="1"/>
                      <a:pt x="18" y="1"/>
                    </a:cubicBez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48"/>
              <p:cNvSpPr/>
              <p:nvPr/>
            </p:nvSpPr>
            <p:spPr>
              <a:xfrm>
                <a:off x="3369225" y="4397550"/>
                <a:ext cx="305750" cy="229300"/>
              </a:xfrm>
              <a:custGeom>
                <a:avLst/>
                <a:gdLst/>
                <a:ahLst/>
                <a:cxnLst/>
                <a:rect l="l" t="t" r="r" b="b"/>
                <a:pathLst>
                  <a:path w="12230" h="9172" extrusionOk="0">
                    <a:moveTo>
                      <a:pt x="5386" y="2471"/>
                    </a:moveTo>
                    <a:cubicBezTo>
                      <a:pt x="5387" y="2472"/>
                      <a:pt x="5387" y="2473"/>
                      <a:pt x="5388" y="2474"/>
                    </a:cubicBezTo>
                    <a:cubicBezTo>
                      <a:pt x="5388" y="2472"/>
                      <a:pt x="5387" y="2471"/>
                      <a:pt x="5386" y="2471"/>
                    </a:cubicBezTo>
                    <a:close/>
                    <a:moveTo>
                      <a:pt x="10428" y="299"/>
                    </a:moveTo>
                    <a:cubicBezTo>
                      <a:pt x="10761" y="299"/>
                      <a:pt x="11099" y="444"/>
                      <a:pt x="11307" y="699"/>
                    </a:cubicBezTo>
                    <a:cubicBezTo>
                      <a:pt x="11590" y="1042"/>
                      <a:pt x="11627" y="1549"/>
                      <a:pt x="11431" y="1938"/>
                    </a:cubicBezTo>
                    <a:cubicBezTo>
                      <a:pt x="11261" y="2281"/>
                      <a:pt x="10927" y="2538"/>
                      <a:pt x="10550" y="2598"/>
                    </a:cubicBezTo>
                    <a:cubicBezTo>
                      <a:pt x="10494" y="2607"/>
                      <a:pt x="10438" y="2611"/>
                      <a:pt x="10382" y="2611"/>
                    </a:cubicBezTo>
                    <a:cubicBezTo>
                      <a:pt x="9917" y="2611"/>
                      <a:pt x="9454" y="2312"/>
                      <a:pt x="9281" y="1878"/>
                    </a:cubicBezTo>
                    <a:cubicBezTo>
                      <a:pt x="9163" y="1581"/>
                      <a:pt x="9198" y="1241"/>
                      <a:pt x="9351" y="961"/>
                    </a:cubicBezTo>
                    <a:cubicBezTo>
                      <a:pt x="9512" y="670"/>
                      <a:pt x="9763" y="509"/>
                      <a:pt x="10057" y="364"/>
                    </a:cubicBezTo>
                    <a:cubicBezTo>
                      <a:pt x="10175" y="320"/>
                      <a:pt x="10301" y="299"/>
                      <a:pt x="10428" y="299"/>
                    </a:cubicBezTo>
                    <a:close/>
                    <a:moveTo>
                      <a:pt x="8918" y="1506"/>
                    </a:moveTo>
                    <a:cubicBezTo>
                      <a:pt x="8918" y="1558"/>
                      <a:pt x="8921" y="1621"/>
                      <a:pt x="8927" y="1682"/>
                    </a:cubicBezTo>
                    <a:cubicBezTo>
                      <a:pt x="8947" y="1834"/>
                      <a:pt x="8996" y="1981"/>
                      <a:pt x="9068" y="2114"/>
                    </a:cubicBezTo>
                    <a:cubicBezTo>
                      <a:pt x="7953" y="2367"/>
                      <a:pt x="6823" y="2555"/>
                      <a:pt x="5685" y="2661"/>
                    </a:cubicBezTo>
                    <a:cubicBezTo>
                      <a:pt x="5664" y="2661"/>
                      <a:pt x="5638" y="2659"/>
                      <a:pt x="5612" y="2656"/>
                    </a:cubicBezTo>
                    <a:lnTo>
                      <a:pt x="5610" y="2656"/>
                    </a:lnTo>
                    <a:cubicBezTo>
                      <a:pt x="5598" y="2653"/>
                      <a:pt x="5584" y="2647"/>
                      <a:pt x="5575" y="2644"/>
                    </a:cubicBezTo>
                    <a:lnTo>
                      <a:pt x="5540" y="2633"/>
                    </a:lnTo>
                    <a:cubicBezTo>
                      <a:pt x="5538" y="2630"/>
                      <a:pt x="5523" y="2627"/>
                      <a:pt x="5520" y="2624"/>
                    </a:cubicBezTo>
                    <a:cubicBezTo>
                      <a:pt x="5517" y="2624"/>
                      <a:pt x="5512" y="2618"/>
                      <a:pt x="5512" y="2618"/>
                    </a:cubicBezTo>
                    <a:cubicBezTo>
                      <a:pt x="5503" y="2612"/>
                      <a:pt x="5491" y="2607"/>
                      <a:pt x="5480" y="2598"/>
                    </a:cubicBezTo>
                    <a:cubicBezTo>
                      <a:pt x="5480" y="2598"/>
                      <a:pt x="5477" y="2592"/>
                      <a:pt x="5471" y="2592"/>
                    </a:cubicBezTo>
                    <a:cubicBezTo>
                      <a:pt x="5471" y="2595"/>
                      <a:pt x="5471" y="2597"/>
                      <a:pt x="5471" y="2597"/>
                    </a:cubicBezTo>
                    <a:cubicBezTo>
                      <a:pt x="5471" y="2597"/>
                      <a:pt x="5470" y="2595"/>
                      <a:pt x="5468" y="2592"/>
                    </a:cubicBezTo>
                    <a:cubicBezTo>
                      <a:pt x="5468" y="2589"/>
                      <a:pt x="5465" y="2589"/>
                      <a:pt x="5463" y="2587"/>
                    </a:cubicBezTo>
                    <a:lnTo>
                      <a:pt x="5460" y="2587"/>
                    </a:lnTo>
                    <a:cubicBezTo>
                      <a:pt x="5460" y="2587"/>
                      <a:pt x="5460" y="2585"/>
                      <a:pt x="5458" y="2585"/>
                    </a:cubicBezTo>
                    <a:cubicBezTo>
                      <a:pt x="5457" y="2585"/>
                      <a:pt x="5456" y="2586"/>
                      <a:pt x="5454" y="2587"/>
                    </a:cubicBezTo>
                    <a:cubicBezTo>
                      <a:pt x="5445" y="2572"/>
                      <a:pt x="5431" y="2558"/>
                      <a:pt x="5419" y="2543"/>
                    </a:cubicBezTo>
                    <a:cubicBezTo>
                      <a:pt x="5416" y="2535"/>
                      <a:pt x="5408" y="2529"/>
                      <a:pt x="5405" y="2517"/>
                    </a:cubicBezTo>
                    <a:cubicBezTo>
                      <a:pt x="5402" y="2512"/>
                      <a:pt x="5396" y="2503"/>
                      <a:pt x="5393" y="2491"/>
                    </a:cubicBezTo>
                    <a:lnTo>
                      <a:pt x="5391" y="2489"/>
                    </a:lnTo>
                    <a:cubicBezTo>
                      <a:pt x="5391" y="2486"/>
                      <a:pt x="5391" y="2483"/>
                      <a:pt x="5388" y="2477"/>
                    </a:cubicBezTo>
                    <a:cubicBezTo>
                      <a:pt x="5383" y="2472"/>
                      <a:pt x="5383" y="2470"/>
                      <a:pt x="5385" y="2470"/>
                    </a:cubicBezTo>
                    <a:cubicBezTo>
                      <a:pt x="5385" y="2470"/>
                      <a:pt x="5386" y="2470"/>
                      <a:pt x="5386" y="2471"/>
                    </a:cubicBezTo>
                    <a:lnTo>
                      <a:pt x="5386" y="2471"/>
                    </a:lnTo>
                    <a:cubicBezTo>
                      <a:pt x="5381" y="2460"/>
                      <a:pt x="5379" y="2448"/>
                      <a:pt x="5376" y="2442"/>
                    </a:cubicBezTo>
                    <a:cubicBezTo>
                      <a:pt x="5373" y="2431"/>
                      <a:pt x="5373" y="2419"/>
                      <a:pt x="5373" y="2414"/>
                    </a:cubicBezTo>
                    <a:cubicBezTo>
                      <a:pt x="5373" y="2396"/>
                      <a:pt x="5373" y="2376"/>
                      <a:pt x="5376" y="2359"/>
                    </a:cubicBezTo>
                    <a:cubicBezTo>
                      <a:pt x="5376" y="2347"/>
                      <a:pt x="5379" y="2342"/>
                      <a:pt x="5379" y="2330"/>
                    </a:cubicBezTo>
                    <a:cubicBezTo>
                      <a:pt x="5388" y="2313"/>
                      <a:pt x="5391" y="2295"/>
                      <a:pt x="5396" y="2275"/>
                    </a:cubicBezTo>
                    <a:lnTo>
                      <a:pt x="5408" y="2255"/>
                    </a:lnTo>
                    <a:cubicBezTo>
                      <a:pt x="5408" y="2252"/>
                      <a:pt x="5411" y="2246"/>
                      <a:pt x="5411" y="2246"/>
                    </a:cubicBezTo>
                    <a:cubicBezTo>
                      <a:pt x="5422" y="2229"/>
                      <a:pt x="5431" y="2215"/>
                      <a:pt x="5445" y="2200"/>
                    </a:cubicBezTo>
                    <a:cubicBezTo>
                      <a:pt x="5448" y="2197"/>
                      <a:pt x="5448" y="2195"/>
                      <a:pt x="5451" y="2195"/>
                    </a:cubicBezTo>
                    <a:cubicBezTo>
                      <a:pt x="5460" y="2186"/>
                      <a:pt x="5463" y="2180"/>
                      <a:pt x="5468" y="2174"/>
                    </a:cubicBezTo>
                    <a:cubicBezTo>
                      <a:pt x="5483" y="2160"/>
                      <a:pt x="5503" y="2146"/>
                      <a:pt x="5520" y="2137"/>
                    </a:cubicBezTo>
                    <a:cubicBezTo>
                      <a:pt x="5520" y="2137"/>
                      <a:pt x="5520" y="2131"/>
                      <a:pt x="5523" y="2131"/>
                    </a:cubicBezTo>
                    <a:lnTo>
                      <a:pt x="5523" y="2128"/>
                    </a:lnTo>
                    <a:lnTo>
                      <a:pt x="5532" y="2128"/>
                    </a:lnTo>
                    <a:cubicBezTo>
                      <a:pt x="5540" y="2123"/>
                      <a:pt x="5552" y="2117"/>
                      <a:pt x="5563" y="2111"/>
                    </a:cubicBezTo>
                    <a:cubicBezTo>
                      <a:pt x="5578" y="2102"/>
                      <a:pt x="5589" y="2099"/>
                      <a:pt x="5598" y="2094"/>
                    </a:cubicBezTo>
                    <a:cubicBezTo>
                      <a:pt x="5604" y="2094"/>
                      <a:pt x="5607" y="2088"/>
                      <a:pt x="5610" y="2088"/>
                    </a:cubicBezTo>
                    <a:cubicBezTo>
                      <a:pt x="5636" y="2082"/>
                      <a:pt x="5656" y="2079"/>
                      <a:pt x="5682" y="2074"/>
                    </a:cubicBezTo>
                    <a:cubicBezTo>
                      <a:pt x="5694" y="2079"/>
                      <a:pt x="5708" y="2081"/>
                      <a:pt x="5723" y="2081"/>
                    </a:cubicBezTo>
                    <a:cubicBezTo>
                      <a:pt x="5731" y="2081"/>
                      <a:pt x="5739" y="2080"/>
                      <a:pt x="5748" y="2079"/>
                    </a:cubicBezTo>
                    <a:cubicBezTo>
                      <a:pt x="6806" y="1898"/>
                      <a:pt x="7858" y="1696"/>
                      <a:pt x="8918" y="1506"/>
                    </a:cubicBezTo>
                    <a:close/>
                    <a:moveTo>
                      <a:pt x="3733" y="363"/>
                    </a:moveTo>
                    <a:cubicBezTo>
                      <a:pt x="3933" y="363"/>
                      <a:pt x="4135" y="388"/>
                      <a:pt x="4336" y="445"/>
                    </a:cubicBezTo>
                    <a:cubicBezTo>
                      <a:pt x="4667" y="540"/>
                      <a:pt x="4970" y="728"/>
                      <a:pt x="5203" y="984"/>
                    </a:cubicBezTo>
                    <a:cubicBezTo>
                      <a:pt x="5405" y="1206"/>
                      <a:pt x="5552" y="1488"/>
                      <a:pt x="5664" y="1771"/>
                    </a:cubicBezTo>
                    <a:cubicBezTo>
                      <a:pt x="5659" y="1771"/>
                      <a:pt x="5654" y="1770"/>
                      <a:pt x="5649" y="1770"/>
                    </a:cubicBezTo>
                    <a:cubicBezTo>
                      <a:pt x="5647" y="1770"/>
                      <a:pt x="5644" y="1770"/>
                      <a:pt x="5641" y="1771"/>
                    </a:cubicBezTo>
                    <a:cubicBezTo>
                      <a:pt x="5402" y="1808"/>
                      <a:pt x="5180" y="1970"/>
                      <a:pt x="5105" y="2209"/>
                    </a:cubicBezTo>
                    <a:cubicBezTo>
                      <a:pt x="5033" y="2431"/>
                      <a:pt x="5099" y="2676"/>
                      <a:pt x="5278" y="2829"/>
                    </a:cubicBezTo>
                    <a:cubicBezTo>
                      <a:pt x="5388" y="2918"/>
                      <a:pt x="5526" y="2958"/>
                      <a:pt x="5667" y="2964"/>
                    </a:cubicBezTo>
                    <a:lnTo>
                      <a:pt x="5679" y="2964"/>
                    </a:lnTo>
                    <a:cubicBezTo>
                      <a:pt x="5683" y="2964"/>
                      <a:pt x="5689" y="2965"/>
                      <a:pt x="5695" y="2965"/>
                    </a:cubicBezTo>
                    <a:cubicBezTo>
                      <a:pt x="5697" y="2965"/>
                      <a:pt x="5700" y="2965"/>
                      <a:pt x="5702" y="2964"/>
                    </a:cubicBezTo>
                    <a:cubicBezTo>
                      <a:pt x="5759" y="2961"/>
                      <a:pt x="5814" y="2953"/>
                      <a:pt x="5869" y="2947"/>
                    </a:cubicBezTo>
                    <a:lnTo>
                      <a:pt x="5869" y="2947"/>
                    </a:lnTo>
                    <a:cubicBezTo>
                      <a:pt x="5806" y="3771"/>
                      <a:pt x="5350" y="4489"/>
                      <a:pt x="4589" y="4878"/>
                    </a:cubicBezTo>
                    <a:cubicBezTo>
                      <a:pt x="4208" y="5073"/>
                      <a:pt x="3782" y="5176"/>
                      <a:pt x="3358" y="5176"/>
                    </a:cubicBezTo>
                    <a:cubicBezTo>
                      <a:pt x="2899" y="5176"/>
                      <a:pt x="2442" y="5056"/>
                      <a:pt x="2047" y="4803"/>
                    </a:cubicBezTo>
                    <a:cubicBezTo>
                      <a:pt x="1975" y="4754"/>
                      <a:pt x="1906" y="4705"/>
                      <a:pt x="1843" y="4653"/>
                    </a:cubicBezTo>
                    <a:cubicBezTo>
                      <a:pt x="1831" y="4644"/>
                      <a:pt x="1820" y="4633"/>
                      <a:pt x="1808" y="4630"/>
                    </a:cubicBezTo>
                    <a:cubicBezTo>
                      <a:pt x="1200" y="4120"/>
                      <a:pt x="871" y="3327"/>
                      <a:pt x="978" y="2532"/>
                    </a:cubicBezTo>
                    <a:cubicBezTo>
                      <a:pt x="1099" y="1609"/>
                      <a:pt x="1788" y="886"/>
                      <a:pt x="2644" y="575"/>
                    </a:cubicBezTo>
                    <a:cubicBezTo>
                      <a:pt x="2999" y="448"/>
                      <a:pt x="3364" y="363"/>
                      <a:pt x="3733" y="363"/>
                    </a:cubicBezTo>
                    <a:close/>
                    <a:moveTo>
                      <a:pt x="1828" y="5010"/>
                    </a:moveTo>
                    <a:cubicBezTo>
                      <a:pt x="1972" y="5108"/>
                      <a:pt x="2122" y="5186"/>
                      <a:pt x="2281" y="5255"/>
                    </a:cubicBezTo>
                    <a:cubicBezTo>
                      <a:pt x="2226" y="5593"/>
                      <a:pt x="2165" y="5927"/>
                      <a:pt x="2105" y="6261"/>
                    </a:cubicBezTo>
                    <a:cubicBezTo>
                      <a:pt x="2073" y="6434"/>
                      <a:pt x="2044" y="6607"/>
                      <a:pt x="2010" y="6783"/>
                    </a:cubicBezTo>
                    <a:cubicBezTo>
                      <a:pt x="2007" y="6794"/>
                      <a:pt x="2004" y="6809"/>
                      <a:pt x="2004" y="6820"/>
                    </a:cubicBezTo>
                    <a:cubicBezTo>
                      <a:pt x="1975" y="6985"/>
                      <a:pt x="1938" y="7149"/>
                      <a:pt x="1900" y="7313"/>
                    </a:cubicBezTo>
                    <a:cubicBezTo>
                      <a:pt x="1900" y="7316"/>
                      <a:pt x="1900" y="7325"/>
                      <a:pt x="1895" y="7330"/>
                    </a:cubicBezTo>
                    <a:cubicBezTo>
                      <a:pt x="1892" y="7356"/>
                      <a:pt x="1889" y="7385"/>
                      <a:pt x="1886" y="7411"/>
                    </a:cubicBezTo>
                    <a:cubicBezTo>
                      <a:pt x="1886" y="7414"/>
                      <a:pt x="1886" y="7417"/>
                      <a:pt x="1880" y="7420"/>
                    </a:cubicBezTo>
                    <a:lnTo>
                      <a:pt x="1880" y="7428"/>
                    </a:lnTo>
                    <a:lnTo>
                      <a:pt x="1871" y="7472"/>
                    </a:lnTo>
                    <a:cubicBezTo>
                      <a:pt x="1863" y="7498"/>
                      <a:pt x="1851" y="7521"/>
                      <a:pt x="1843" y="7547"/>
                    </a:cubicBezTo>
                    <a:cubicBezTo>
                      <a:pt x="1843" y="7552"/>
                      <a:pt x="1837" y="7555"/>
                      <a:pt x="1834" y="7558"/>
                    </a:cubicBezTo>
                    <a:lnTo>
                      <a:pt x="1834" y="7561"/>
                    </a:lnTo>
                    <a:lnTo>
                      <a:pt x="1820" y="7590"/>
                    </a:lnTo>
                    <a:cubicBezTo>
                      <a:pt x="1808" y="7610"/>
                      <a:pt x="1794" y="7624"/>
                      <a:pt x="1785" y="7642"/>
                    </a:cubicBezTo>
                    <a:cubicBezTo>
                      <a:pt x="1785" y="7642"/>
                      <a:pt x="1779" y="7642"/>
                      <a:pt x="1779" y="7645"/>
                    </a:cubicBezTo>
                    <a:lnTo>
                      <a:pt x="1756" y="7671"/>
                    </a:lnTo>
                    <a:cubicBezTo>
                      <a:pt x="1748" y="7676"/>
                      <a:pt x="1742" y="7682"/>
                      <a:pt x="1733" y="7688"/>
                    </a:cubicBezTo>
                    <a:lnTo>
                      <a:pt x="1687" y="7714"/>
                    </a:lnTo>
                    <a:cubicBezTo>
                      <a:pt x="1678" y="7714"/>
                      <a:pt x="1675" y="7717"/>
                      <a:pt x="1670" y="7717"/>
                    </a:cubicBezTo>
                    <a:cubicBezTo>
                      <a:pt x="1658" y="7717"/>
                      <a:pt x="1650" y="7720"/>
                      <a:pt x="1644" y="7720"/>
                    </a:cubicBezTo>
                    <a:cubicBezTo>
                      <a:pt x="1629" y="7720"/>
                      <a:pt x="1615" y="7720"/>
                      <a:pt x="1598" y="7717"/>
                    </a:cubicBezTo>
                    <a:cubicBezTo>
                      <a:pt x="1589" y="7717"/>
                      <a:pt x="1583" y="7714"/>
                      <a:pt x="1575" y="7711"/>
                    </a:cubicBezTo>
                    <a:cubicBezTo>
                      <a:pt x="1569" y="7711"/>
                      <a:pt x="1563" y="7705"/>
                      <a:pt x="1557" y="7702"/>
                    </a:cubicBezTo>
                    <a:cubicBezTo>
                      <a:pt x="1543" y="7691"/>
                      <a:pt x="1529" y="7685"/>
                      <a:pt x="1517" y="7673"/>
                    </a:cubicBezTo>
                    <a:cubicBezTo>
                      <a:pt x="1511" y="7668"/>
                      <a:pt x="1505" y="7662"/>
                      <a:pt x="1500" y="7659"/>
                    </a:cubicBezTo>
                    <a:cubicBezTo>
                      <a:pt x="1491" y="7653"/>
                      <a:pt x="1488" y="7645"/>
                      <a:pt x="1482" y="7639"/>
                    </a:cubicBezTo>
                    <a:cubicBezTo>
                      <a:pt x="1482" y="7639"/>
                      <a:pt x="1482" y="7633"/>
                      <a:pt x="1477" y="7633"/>
                    </a:cubicBezTo>
                    <a:cubicBezTo>
                      <a:pt x="1471" y="7616"/>
                      <a:pt x="1459" y="7599"/>
                      <a:pt x="1448" y="7581"/>
                    </a:cubicBezTo>
                    <a:cubicBezTo>
                      <a:pt x="1448" y="7575"/>
                      <a:pt x="1448" y="7573"/>
                      <a:pt x="1445" y="7570"/>
                    </a:cubicBezTo>
                    <a:lnTo>
                      <a:pt x="1445" y="7564"/>
                    </a:lnTo>
                    <a:cubicBezTo>
                      <a:pt x="1445" y="7561"/>
                      <a:pt x="1445" y="7561"/>
                      <a:pt x="1442" y="7558"/>
                    </a:cubicBezTo>
                    <a:lnTo>
                      <a:pt x="1442" y="7555"/>
                    </a:lnTo>
                    <a:cubicBezTo>
                      <a:pt x="1442" y="7550"/>
                      <a:pt x="1439" y="7544"/>
                      <a:pt x="1439" y="7541"/>
                    </a:cubicBezTo>
                    <a:cubicBezTo>
                      <a:pt x="1433" y="7515"/>
                      <a:pt x="1433" y="7492"/>
                      <a:pt x="1428" y="7469"/>
                    </a:cubicBezTo>
                    <a:lnTo>
                      <a:pt x="1428" y="7454"/>
                    </a:lnTo>
                    <a:cubicBezTo>
                      <a:pt x="1428" y="7440"/>
                      <a:pt x="1431" y="7426"/>
                      <a:pt x="1431" y="7414"/>
                    </a:cubicBezTo>
                    <a:cubicBezTo>
                      <a:pt x="1433" y="7403"/>
                      <a:pt x="1439" y="7391"/>
                      <a:pt x="1442" y="7379"/>
                    </a:cubicBezTo>
                    <a:cubicBezTo>
                      <a:pt x="1569" y="6590"/>
                      <a:pt x="1699" y="5800"/>
                      <a:pt x="1828" y="5010"/>
                    </a:cubicBezTo>
                    <a:close/>
                    <a:moveTo>
                      <a:pt x="1240" y="6789"/>
                    </a:moveTo>
                    <a:cubicBezTo>
                      <a:pt x="1211" y="6970"/>
                      <a:pt x="1177" y="7158"/>
                      <a:pt x="1148" y="7345"/>
                    </a:cubicBezTo>
                    <a:cubicBezTo>
                      <a:pt x="1145" y="7356"/>
                      <a:pt x="1139" y="7368"/>
                      <a:pt x="1139" y="7382"/>
                    </a:cubicBezTo>
                    <a:cubicBezTo>
                      <a:pt x="1116" y="7627"/>
                      <a:pt x="1220" y="7875"/>
                      <a:pt x="1451" y="7979"/>
                    </a:cubicBezTo>
                    <a:cubicBezTo>
                      <a:pt x="1509" y="8005"/>
                      <a:pt x="1568" y="8017"/>
                      <a:pt x="1627" y="8017"/>
                    </a:cubicBezTo>
                    <a:cubicBezTo>
                      <a:pt x="1788" y="8017"/>
                      <a:pt x="1943" y="7928"/>
                      <a:pt x="2044" y="7797"/>
                    </a:cubicBezTo>
                    <a:cubicBezTo>
                      <a:pt x="2140" y="7671"/>
                      <a:pt x="2180" y="7503"/>
                      <a:pt x="2197" y="7345"/>
                    </a:cubicBezTo>
                    <a:cubicBezTo>
                      <a:pt x="2217" y="7270"/>
                      <a:pt x="2235" y="7192"/>
                      <a:pt x="2249" y="7114"/>
                    </a:cubicBezTo>
                    <a:cubicBezTo>
                      <a:pt x="2482" y="7379"/>
                      <a:pt x="2592" y="7743"/>
                      <a:pt x="2485" y="8094"/>
                    </a:cubicBezTo>
                    <a:cubicBezTo>
                      <a:pt x="2396" y="8406"/>
                      <a:pt x="2168" y="8656"/>
                      <a:pt x="1877" y="8786"/>
                    </a:cubicBezTo>
                    <a:cubicBezTo>
                      <a:pt x="1753" y="8840"/>
                      <a:pt x="1626" y="8865"/>
                      <a:pt x="1501" y="8865"/>
                    </a:cubicBezTo>
                    <a:cubicBezTo>
                      <a:pt x="875" y="8865"/>
                      <a:pt x="296" y="8247"/>
                      <a:pt x="448" y="7584"/>
                    </a:cubicBezTo>
                    <a:cubicBezTo>
                      <a:pt x="537" y="7192"/>
                      <a:pt x="857" y="6890"/>
                      <a:pt x="1240" y="6789"/>
                    </a:cubicBezTo>
                    <a:close/>
                    <a:moveTo>
                      <a:pt x="10424" y="0"/>
                    </a:moveTo>
                    <a:cubicBezTo>
                      <a:pt x="10219" y="0"/>
                      <a:pt x="10015" y="45"/>
                      <a:pt x="9829" y="140"/>
                    </a:cubicBezTo>
                    <a:cubicBezTo>
                      <a:pt x="9815" y="148"/>
                      <a:pt x="9812" y="154"/>
                      <a:pt x="9800" y="166"/>
                    </a:cubicBezTo>
                    <a:cubicBezTo>
                      <a:pt x="9544" y="304"/>
                      <a:pt x="9322" y="468"/>
                      <a:pt x="9155" y="725"/>
                    </a:cubicBezTo>
                    <a:cubicBezTo>
                      <a:pt x="9062" y="869"/>
                      <a:pt x="8993" y="1024"/>
                      <a:pt x="8956" y="1189"/>
                    </a:cubicBezTo>
                    <a:cubicBezTo>
                      <a:pt x="7961" y="1367"/>
                      <a:pt x="6967" y="1555"/>
                      <a:pt x="5973" y="1728"/>
                    </a:cubicBezTo>
                    <a:cubicBezTo>
                      <a:pt x="5734" y="1105"/>
                      <a:pt x="5350" y="569"/>
                      <a:pt x="4728" y="275"/>
                    </a:cubicBezTo>
                    <a:cubicBezTo>
                      <a:pt x="4423" y="129"/>
                      <a:pt x="4085" y="66"/>
                      <a:pt x="3746" y="66"/>
                    </a:cubicBezTo>
                    <a:cubicBezTo>
                      <a:pt x="3504" y="66"/>
                      <a:pt x="3261" y="98"/>
                      <a:pt x="3030" y="154"/>
                    </a:cubicBezTo>
                    <a:cubicBezTo>
                      <a:pt x="2004" y="408"/>
                      <a:pt x="1082" y="1050"/>
                      <a:pt x="768" y="2105"/>
                    </a:cubicBezTo>
                    <a:cubicBezTo>
                      <a:pt x="488" y="3048"/>
                      <a:pt x="782" y="4085"/>
                      <a:pt x="1500" y="4757"/>
                    </a:cubicBezTo>
                    <a:cubicBezTo>
                      <a:pt x="1517" y="4774"/>
                      <a:pt x="1540" y="4791"/>
                      <a:pt x="1560" y="4809"/>
                    </a:cubicBezTo>
                    <a:cubicBezTo>
                      <a:pt x="1471" y="5365"/>
                      <a:pt x="1376" y="5918"/>
                      <a:pt x="1286" y="6475"/>
                    </a:cubicBezTo>
                    <a:cubicBezTo>
                      <a:pt x="808" y="6544"/>
                      <a:pt x="390" y="6892"/>
                      <a:pt x="214" y="7336"/>
                    </a:cubicBezTo>
                    <a:cubicBezTo>
                      <a:pt x="1" y="7864"/>
                      <a:pt x="200" y="8480"/>
                      <a:pt x="624" y="8844"/>
                    </a:cubicBezTo>
                    <a:cubicBezTo>
                      <a:pt x="684" y="8895"/>
                      <a:pt x="747" y="8939"/>
                      <a:pt x="811" y="8976"/>
                    </a:cubicBezTo>
                    <a:cubicBezTo>
                      <a:pt x="938" y="9057"/>
                      <a:pt x="1070" y="9112"/>
                      <a:pt x="1229" y="9143"/>
                    </a:cubicBezTo>
                    <a:cubicBezTo>
                      <a:pt x="1315" y="9162"/>
                      <a:pt x="1402" y="9171"/>
                      <a:pt x="1490" y="9171"/>
                    </a:cubicBezTo>
                    <a:cubicBezTo>
                      <a:pt x="1609" y="9171"/>
                      <a:pt x="1728" y="9154"/>
                      <a:pt x="1843" y="9117"/>
                    </a:cubicBezTo>
                    <a:cubicBezTo>
                      <a:pt x="2249" y="8996"/>
                      <a:pt x="2580" y="8694"/>
                      <a:pt x="2736" y="8296"/>
                    </a:cubicBezTo>
                    <a:cubicBezTo>
                      <a:pt x="2952" y="7746"/>
                      <a:pt x="2759" y="7140"/>
                      <a:pt x="2318" y="6768"/>
                    </a:cubicBezTo>
                    <a:cubicBezTo>
                      <a:pt x="2347" y="6619"/>
                      <a:pt x="2370" y="6472"/>
                      <a:pt x="2399" y="6322"/>
                    </a:cubicBezTo>
                    <a:cubicBezTo>
                      <a:pt x="2462" y="6002"/>
                      <a:pt x="2514" y="5682"/>
                      <a:pt x="2569" y="5362"/>
                    </a:cubicBezTo>
                    <a:cubicBezTo>
                      <a:pt x="2832" y="5437"/>
                      <a:pt x="3105" y="5475"/>
                      <a:pt x="3380" y="5475"/>
                    </a:cubicBezTo>
                    <a:cubicBezTo>
                      <a:pt x="3715" y="5475"/>
                      <a:pt x="4051" y="5419"/>
                      <a:pt x="4373" y="5304"/>
                    </a:cubicBezTo>
                    <a:cubicBezTo>
                      <a:pt x="4875" y="5126"/>
                      <a:pt x="5324" y="4809"/>
                      <a:pt x="5650" y="4388"/>
                    </a:cubicBezTo>
                    <a:cubicBezTo>
                      <a:pt x="5981" y="3964"/>
                      <a:pt x="6146" y="3448"/>
                      <a:pt x="6174" y="2915"/>
                    </a:cubicBezTo>
                    <a:cubicBezTo>
                      <a:pt x="7209" y="2800"/>
                      <a:pt x="8235" y="2618"/>
                      <a:pt x="9250" y="2382"/>
                    </a:cubicBezTo>
                    <a:cubicBezTo>
                      <a:pt x="9523" y="2699"/>
                      <a:pt x="9933" y="2906"/>
                      <a:pt x="10348" y="2915"/>
                    </a:cubicBezTo>
                    <a:cubicBezTo>
                      <a:pt x="10354" y="2915"/>
                      <a:pt x="10360" y="2915"/>
                      <a:pt x="10366" y="2915"/>
                    </a:cubicBezTo>
                    <a:cubicBezTo>
                      <a:pt x="11466" y="2915"/>
                      <a:pt x="12229" y="1644"/>
                      <a:pt x="11659" y="681"/>
                    </a:cubicBezTo>
                    <a:cubicBezTo>
                      <a:pt x="11407" y="256"/>
                      <a:pt x="10915" y="0"/>
                      <a:pt x="104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48"/>
              <p:cNvSpPr/>
              <p:nvPr/>
            </p:nvSpPr>
            <p:spPr>
              <a:xfrm>
                <a:off x="3376625" y="4567250"/>
                <a:ext cx="57425" cy="51950"/>
              </a:xfrm>
              <a:custGeom>
                <a:avLst/>
                <a:gdLst/>
                <a:ahLst/>
                <a:cxnLst/>
                <a:rect l="l" t="t" r="r" b="b"/>
                <a:pathLst>
                  <a:path w="2297" h="2078" extrusionOk="0">
                    <a:moveTo>
                      <a:pt x="944" y="1"/>
                    </a:moveTo>
                    <a:lnTo>
                      <a:pt x="944" y="1"/>
                    </a:lnTo>
                    <a:cubicBezTo>
                      <a:pt x="561" y="102"/>
                      <a:pt x="241" y="404"/>
                      <a:pt x="152" y="796"/>
                    </a:cubicBezTo>
                    <a:cubicBezTo>
                      <a:pt x="0" y="1459"/>
                      <a:pt x="579" y="2077"/>
                      <a:pt x="1205" y="2077"/>
                    </a:cubicBezTo>
                    <a:cubicBezTo>
                      <a:pt x="1330" y="2077"/>
                      <a:pt x="1457" y="2052"/>
                      <a:pt x="1581" y="1998"/>
                    </a:cubicBezTo>
                    <a:cubicBezTo>
                      <a:pt x="1872" y="1868"/>
                      <a:pt x="2100" y="1618"/>
                      <a:pt x="2189" y="1306"/>
                    </a:cubicBezTo>
                    <a:cubicBezTo>
                      <a:pt x="2296" y="955"/>
                      <a:pt x="2186" y="591"/>
                      <a:pt x="1953" y="326"/>
                    </a:cubicBezTo>
                    <a:cubicBezTo>
                      <a:pt x="1939" y="404"/>
                      <a:pt x="1921" y="482"/>
                      <a:pt x="1901" y="557"/>
                    </a:cubicBezTo>
                    <a:cubicBezTo>
                      <a:pt x="1884" y="715"/>
                      <a:pt x="1844" y="883"/>
                      <a:pt x="1748" y="1009"/>
                    </a:cubicBezTo>
                    <a:cubicBezTo>
                      <a:pt x="1647" y="1140"/>
                      <a:pt x="1492" y="1229"/>
                      <a:pt x="1331" y="1229"/>
                    </a:cubicBezTo>
                    <a:cubicBezTo>
                      <a:pt x="1272" y="1229"/>
                      <a:pt x="1213" y="1217"/>
                      <a:pt x="1155" y="1191"/>
                    </a:cubicBezTo>
                    <a:cubicBezTo>
                      <a:pt x="924" y="1087"/>
                      <a:pt x="820" y="839"/>
                      <a:pt x="843" y="594"/>
                    </a:cubicBezTo>
                    <a:cubicBezTo>
                      <a:pt x="843" y="580"/>
                      <a:pt x="849" y="568"/>
                      <a:pt x="852" y="557"/>
                    </a:cubicBezTo>
                    <a:cubicBezTo>
                      <a:pt x="881" y="370"/>
                      <a:pt x="915" y="182"/>
                      <a:pt x="94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48"/>
              <p:cNvSpPr/>
              <p:nvPr/>
            </p:nvSpPr>
            <p:spPr>
              <a:xfrm>
                <a:off x="3404900" y="4522800"/>
                <a:ext cx="21350" cy="67750"/>
              </a:xfrm>
              <a:custGeom>
                <a:avLst/>
                <a:gdLst/>
                <a:ahLst/>
                <a:cxnLst/>
                <a:rect l="l" t="t" r="r" b="b"/>
                <a:pathLst>
                  <a:path w="854" h="2710" extrusionOk="0">
                    <a:moveTo>
                      <a:pt x="401" y="0"/>
                    </a:moveTo>
                    <a:cubicBezTo>
                      <a:pt x="272" y="790"/>
                      <a:pt x="142" y="1580"/>
                      <a:pt x="15" y="2367"/>
                    </a:cubicBezTo>
                    <a:cubicBezTo>
                      <a:pt x="12" y="2381"/>
                      <a:pt x="6" y="2393"/>
                      <a:pt x="4" y="2404"/>
                    </a:cubicBezTo>
                    <a:cubicBezTo>
                      <a:pt x="4" y="2416"/>
                      <a:pt x="1" y="2430"/>
                      <a:pt x="1" y="2444"/>
                    </a:cubicBezTo>
                    <a:lnTo>
                      <a:pt x="1" y="2459"/>
                    </a:lnTo>
                    <a:cubicBezTo>
                      <a:pt x="6" y="2482"/>
                      <a:pt x="6" y="2505"/>
                      <a:pt x="12" y="2531"/>
                    </a:cubicBezTo>
                    <a:cubicBezTo>
                      <a:pt x="12" y="2534"/>
                      <a:pt x="15" y="2540"/>
                      <a:pt x="15" y="2545"/>
                    </a:cubicBezTo>
                    <a:lnTo>
                      <a:pt x="15" y="2548"/>
                    </a:lnTo>
                    <a:cubicBezTo>
                      <a:pt x="18" y="2551"/>
                      <a:pt x="18" y="2551"/>
                      <a:pt x="18" y="2554"/>
                    </a:cubicBezTo>
                    <a:lnTo>
                      <a:pt x="18" y="2560"/>
                    </a:lnTo>
                    <a:cubicBezTo>
                      <a:pt x="21" y="2563"/>
                      <a:pt x="21" y="2565"/>
                      <a:pt x="21" y="2568"/>
                    </a:cubicBezTo>
                    <a:cubicBezTo>
                      <a:pt x="32" y="2589"/>
                      <a:pt x="44" y="2606"/>
                      <a:pt x="50" y="2623"/>
                    </a:cubicBezTo>
                    <a:cubicBezTo>
                      <a:pt x="55" y="2623"/>
                      <a:pt x="55" y="2626"/>
                      <a:pt x="55" y="2626"/>
                    </a:cubicBezTo>
                    <a:cubicBezTo>
                      <a:pt x="61" y="2635"/>
                      <a:pt x="64" y="2643"/>
                      <a:pt x="73" y="2649"/>
                    </a:cubicBezTo>
                    <a:cubicBezTo>
                      <a:pt x="78" y="2652"/>
                      <a:pt x="84" y="2658"/>
                      <a:pt x="90" y="2663"/>
                    </a:cubicBezTo>
                    <a:cubicBezTo>
                      <a:pt x="102" y="2675"/>
                      <a:pt x="116" y="2681"/>
                      <a:pt x="130" y="2692"/>
                    </a:cubicBezTo>
                    <a:cubicBezTo>
                      <a:pt x="136" y="2695"/>
                      <a:pt x="142" y="2698"/>
                      <a:pt x="148" y="2698"/>
                    </a:cubicBezTo>
                    <a:cubicBezTo>
                      <a:pt x="156" y="2704"/>
                      <a:pt x="162" y="2707"/>
                      <a:pt x="171" y="2707"/>
                    </a:cubicBezTo>
                    <a:cubicBezTo>
                      <a:pt x="188" y="2710"/>
                      <a:pt x="202" y="2710"/>
                      <a:pt x="217" y="2710"/>
                    </a:cubicBezTo>
                    <a:cubicBezTo>
                      <a:pt x="223" y="2710"/>
                      <a:pt x="231" y="2707"/>
                      <a:pt x="243" y="2707"/>
                    </a:cubicBezTo>
                    <a:cubicBezTo>
                      <a:pt x="248" y="2707"/>
                      <a:pt x="251" y="2704"/>
                      <a:pt x="260" y="2704"/>
                    </a:cubicBezTo>
                    <a:lnTo>
                      <a:pt x="306" y="2678"/>
                    </a:lnTo>
                    <a:cubicBezTo>
                      <a:pt x="312" y="2669"/>
                      <a:pt x="321" y="2666"/>
                      <a:pt x="329" y="2661"/>
                    </a:cubicBezTo>
                    <a:lnTo>
                      <a:pt x="352" y="2635"/>
                    </a:lnTo>
                    <a:cubicBezTo>
                      <a:pt x="352" y="2632"/>
                      <a:pt x="358" y="2632"/>
                      <a:pt x="358" y="2632"/>
                    </a:cubicBezTo>
                    <a:cubicBezTo>
                      <a:pt x="367" y="2612"/>
                      <a:pt x="381" y="2597"/>
                      <a:pt x="393" y="2580"/>
                    </a:cubicBezTo>
                    <a:lnTo>
                      <a:pt x="407" y="2551"/>
                    </a:lnTo>
                    <a:cubicBezTo>
                      <a:pt x="410" y="2544"/>
                      <a:pt x="414" y="2536"/>
                      <a:pt x="415" y="2536"/>
                    </a:cubicBezTo>
                    <a:cubicBezTo>
                      <a:pt x="416" y="2536"/>
                      <a:pt x="416" y="2536"/>
                      <a:pt x="416" y="2537"/>
                    </a:cubicBezTo>
                    <a:cubicBezTo>
                      <a:pt x="424" y="2511"/>
                      <a:pt x="436" y="2488"/>
                      <a:pt x="444" y="2462"/>
                    </a:cubicBezTo>
                    <a:lnTo>
                      <a:pt x="453" y="2418"/>
                    </a:lnTo>
                    <a:lnTo>
                      <a:pt x="453" y="2410"/>
                    </a:lnTo>
                    <a:cubicBezTo>
                      <a:pt x="456" y="2407"/>
                      <a:pt x="456" y="2404"/>
                      <a:pt x="456" y="2401"/>
                    </a:cubicBezTo>
                    <a:cubicBezTo>
                      <a:pt x="462" y="2375"/>
                      <a:pt x="465" y="2346"/>
                      <a:pt x="468" y="2320"/>
                    </a:cubicBezTo>
                    <a:cubicBezTo>
                      <a:pt x="470" y="2315"/>
                      <a:pt x="470" y="2306"/>
                      <a:pt x="470" y="2303"/>
                    </a:cubicBezTo>
                    <a:cubicBezTo>
                      <a:pt x="511" y="2139"/>
                      <a:pt x="548" y="1975"/>
                      <a:pt x="577" y="1810"/>
                    </a:cubicBezTo>
                    <a:cubicBezTo>
                      <a:pt x="577" y="1799"/>
                      <a:pt x="580" y="1784"/>
                      <a:pt x="583" y="1773"/>
                    </a:cubicBezTo>
                    <a:cubicBezTo>
                      <a:pt x="615" y="1597"/>
                      <a:pt x="643" y="1424"/>
                      <a:pt x="678" y="1251"/>
                    </a:cubicBezTo>
                    <a:cubicBezTo>
                      <a:pt x="738" y="917"/>
                      <a:pt x="796" y="583"/>
                      <a:pt x="854" y="245"/>
                    </a:cubicBezTo>
                    <a:cubicBezTo>
                      <a:pt x="695" y="176"/>
                      <a:pt x="545" y="98"/>
                      <a:pt x="4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48"/>
              <p:cNvSpPr/>
              <p:nvPr/>
            </p:nvSpPr>
            <p:spPr>
              <a:xfrm>
                <a:off x="3503550" y="4434900"/>
                <a:ext cx="92400" cy="29200"/>
              </a:xfrm>
              <a:custGeom>
                <a:avLst/>
                <a:gdLst/>
                <a:ahLst/>
                <a:cxnLst/>
                <a:rect l="l" t="t" r="r" b="b"/>
                <a:pathLst>
                  <a:path w="3696" h="1168" extrusionOk="0">
                    <a:moveTo>
                      <a:pt x="3545" y="0"/>
                    </a:moveTo>
                    <a:cubicBezTo>
                      <a:pt x="2487" y="193"/>
                      <a:pt x="1433" y="395"/>
                      <a:pt x="378" y="580"/>
                    </a:cubicBezTo>
                    <a:cubicBezTo>
                      <a:pt x="367" y="582"/>
                      <a:pt x="358" y="584"/>
                      <a:pt x="348" y="584"/>
                    </a:cubicBezTo>
                    <a:cubicBezTo>
                      <a:pt x="336" y="584"/>
                      <a:pt x="324" y="581"/>
                      <a:pt x="312" y="577"/>
                    </a:cubicBezTo>
                    <a:cubicBezTo>
                      <a:pt x="288" y="580"/>
                      <a:pt x="265" y="585"/>
                      <a:pt x="239" y="591"/>
                    </a:cubicBezTo>
                    <a:cubicBezTo>
                      <a:pt x="237" y="591"/>
                      <a:pt x="234" y="594"/>
                      <a:pt x="231" y="594"/>
                    </a:cubicBezTo>
                    <a:cubicBezTo>
                      <a:pt x="219" y="603"/>
                      <a:pt x="208" y="605"/>
                      <a:pt x="193" y="614"/>
                    </a:cubicBezTo>
                    <a:cubicBezTo>
                      <a:pt x="182" y="620"/>
                      <a:pt x="173" y="623"/>
                      <a:pt x="162" y="631"/>
                    </a:cubicBezTo>
                    <a:cubicBezTo>
                      <a:pt x="162" y="631"/>
                      <a:pt x="159" y="637"/>
                      <a:pt x="147" y="643"/>
                    </a:cubicBezTo>
                    <a:cubicBezTo>
                      <a:pt x="130" y="652"/>
                      <a:pt x="110" y="666"/>
                      <a:pt x="95" y="680"/>
                    </a:cubicBezTo>
                    <a:cubicBezTo>
                      <a:pt x="90" y="686"/>
                      <a:pt x="87" y="692"/>
                      <a:pt x="78" y="701"/>
                    </a:cubicBezTo>
                    <a:cubicBezTo>
                      <a:pt x="75" y="701"/>
                      <a:pt x="75" y="703"/>
                      <a:pt x="72" y="706"/>
                    </a:cubicBezTo>
                    <a:cubicBezTo>
                      <a:pt x="58" y="721"/>
                      <a:pt x="49" y="735"/>
                      <a:pt x="38" y="752"/>
                    </a:cubicBezTo>
                    <a:cubicBezTo>
                      <a:pt x="38" y="752"/>
                      <a:pt x="35" y="758"/>
                      <a:pt x="35" y="761"/>
                    </a:cubicBezTo>
                    <a:lnTo>
                      <a:pt x="23" y="781"/>
                    </a:lnTo>
                    <a:cubicBezTo>
                      <a:pt x="18" y="801"/>
                      <a:pt x="15" y="819"/>
                      <a:pt x="6" y="836"/>
                    </a:cubicBezTo>
                    <a:cubicBezTo>
                      <a:pt x="6" y="848"/>
                      <a:pt x="3" y="853"/>
                      <a:pt x="3" y="865"/>
                    </a:cubicBezTo>
                    <a:cubicBezTo>
                      <a:pt x="0" y="882"/>
                      <a:pt x="0" y="902"/>
                      <a:pt x="0" y="920"/>
                    </a:cubicBezTo>
                    <a:cubicBezTo>
                      <a:pt x="0" y="925"/>
                      <a:pt x="0" y="937"/>
                      <a:pt x="3" y="948"/>
                    </a:cubicBezTo>
                    <a:cubicBezTo>
                      <a:pt x="6" y="954"/>
                      <a:pt x="8" y="966"/>
                      <a:pt x="13" y="977"/>
                    </a:cubicBezTo>
                    <a:lnTo>
                      <a:pt x="13" y="977"/>
                    </a:lnTo>
                    <a:cubicBezTo>
                      <a:pt x="13" y="976"/>
                      <a:pt x="12" y="976"/>
                      <a:pt x="12" y="976"/>
                    </a:cubicBezTo>
                    <a:cubicBezTo>
                      <a:pt x="10" y="976"/>
                      <a:pt x="10" y="978"/>
                      <a:pt x="15" y="983"/>
                    </a:cubicBezTo>
                    <a:cubicBezTo>
                      <a:pt x="18" y="989"/>
                      <a:pt x="18" y="992"/>
                      <a:pt x="18" y="995"/>
                    </a:cubicBezTo>
                    <a:lnTo>
                      <a:pt x="20" y="997"/>
                    </a:lnTo>
                    <a:cubicBezTo>
                      <a:pt x="23" y="1009"/>
                      <a:pt x="29" y="1018"/>
                      <a:pt x="32" y="1023"/>
                    </a:cubicBezTo>
                    <a:cubicBezTo>
                      <a:pt x="35" y="1035"/>
                      <a:pt x="43" y="1041"/>
                      <a:pt x="46" y="1049"/>
                    </a:cubicBezTo>
                    <a:cubicBezTo>
                      <a:pt x="58" y="1064"/>
                      <a:pt x="72" y="1078"/>
                      <a:pt x="81" y="1093"/>
                    </a:cubicBezTo>
                    <a:cubicBezTo>
                      <a:pt x="83" y="1092"/>
                      <a:pt x="84" y="1091"/>
                      <a:pt x="85" y="1091"/>
                    </a:cubicBezTo>
                    <a:cubicBezTo>
                      <a:pt x="87" y="1091"/>
                      <a:pt x="87" y="1093"/>
                      <a:pt x="87" y="1093"/>
                    </a:cubicBezTo>
                    <a:lnTo>
                      <a:pt x="90" y="1093"/>
                    </a:lnTo>
                    <a:cubicBezTo>
                      <a:pt x="95" y="1093"/>
                      <a:pt x="98" y="1095"/>
                      <a:pt x="98" y="1098"/>
                    </a:cubicBezTo>
                    <a:cubicBezTo>
                      <a:pt x="104" y="1098"/>
                      <a:pt x="107" y="1104"/>
                      <a:pt x="107" y="1104"/>
                    </a:cubicBezTo>
                    <a:cubicBezTo>
                      <a:pt x="118" y="1113"/>
                      <a:pt x="130" y="1118"/>
                      <a:pt x="139" y="1124"/>
                    </a:cubicBezTo>
                    <a:cubicBezTo>
                      <a:pt x="139" y="1124"/>
                      <a:pt x="144" y="1127"/>
                      <a:pt x="147" y="1127"/>
                    </a:cubicBezTo>
                    <a:cubicBezTo>
                      <a:pt x="150" y="1133"/>
                      <a:pt x="165" y="1136"/>
                      <a:pt x="167" y="1139"/>
                    </a:cubicBezTo>
                    <a:lnTo>
                      <a:pt x="202" y="1150"/>
                    </a:lnTo>
                    <a:cubicBezTo>
                      <a:pt x="211" y="1153"/>
                      <a:pt x="225" y="1156"/>
                      <a:pt x="237" y="1162"/>
                    </a:cubicBezTo>
                    <a:lnTo>
                      <a:pt x="239" y="1162"/>
                    </a:lnTo>
                    <a:cubicBezTo>
                      <a:pt x="265" y="1165"/>
                      <a:pt x="291" y="1167"/>
                      <a:pt x="312" y="1167"/>
                    </a:cubicBezTo>
                    <a:cubicBezTo>
                      <a:pt x="1450" y="1061"/>
                      <a:pt x="2580" y="873"/>
                      <a:pt x="3695" y="620"/>
                    </a:cubicBezTo>
                    <a:cubicBezTo>
                      <a:pt x="3623" y="487"/>
                      <a:pt x="3574" y="340"/>
                      <a:pt x="3554" y="188"/>
                    </a:cubicBezTo>
                    <a:cubicBezTo>
                      <a:pt x="3548" y="124"/>
                      <a:pt x="3545" y="61"/>
                      <a:pt x="35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48"/>
              <p:cNvSpPr/>
              <p:nvPr/>
            </p:nvSpPr>
            <p:spPr>
              <a:xfrm>
                <a:off x="3598300" y="4405000"/>
                <a:ext cx="61625" cy="57850"/>
              </a:xfrm>
              <a:custGeom>
                <a:avLst/>
                <a:gdLst/>
                <a:ahLst/>
                <a:cxnLst/>
                <a:rect l="l" t="t" r="r" b="b"/>
                <a:pathLst>
                  <a:path w="2465" h="2314" extrusionOk="0">
                    <a:moveTo>
                      <a:pt x="1265" y="1"/>
                    </a:moveTo>
                    <a:cubicBezTo>
                      <a:pt x="1138" y="1"/>
                      <a:pt x="1012" y="22"/>
                      <a:pt x="894" y="66"/>
                    </a:cubicBezTo>
                    <a:cubicBezTo>
                      <a:pt x="600" y="211"/>
                      <a:pt x="349" y="372"/>
                      <a:pt x="188" y="663"/>
                    </a:cubicBezTo>
                    <a:cubicBezTo>
                      <a:pt x="35" y="943"/>
                      <a:pt x="0" y="1283"/>
                      <a:pt x="118" y="1580"/>
                    </a:cubicBezTo>
                    <a:cubicBezTo>
                      <a:pt x="291" y="2014"/>
                      <a:pt x="754" y="2313"/>
                      <a:pt x="1219" y="2313"/>
                    </a:cubicBezTo>
                    <a:cubicBezTo>
                      <a:pt x="1275" y="2313"/>
                      <a:pt x="1331" y="2309"/>
                      <a:pt x="1387" y="2300"/>
                    </a:cubicBezTo>
                    <a:cubicBezTo>
                      <a:pt x="1764" y="2240"/>
                      <a:pt x="2098" y="1983"/>
                      <a:pt x="2268" y="1640"/>
                    </a:cubicBezTo>
                    <a:cubicBezTo>
                      <a:pt x="2464" y="1251"/>
                      <a:pt x="2427" y="744"/>
                      <a:pt x="2144" y="401"/>
                    </a:cubicBezTo>
                    <a:cubicBezTo>
                      <a:pt x="1936" y="146"/>
                      <a:pt x="1598" y="1"/>
                      <a:pt x="12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48"/>
              <p:cNvSpPr/>
              <p:nvPr/>
            </p:nvSpPr>
            <p:spPr>
              <a:xfrm>
                <a:off x="3415150" y="4586200"/>
                <a:ext cx="225" cy="400"/>
              </a:xfrm>
              <a:custGeom>
                <a:avLst/>
                <a:gdLst/>
                <a:ahLst/>
                <a:cxnLst/>
                <a:rect l="l" t="t" r="r" b="b"/>
                <a:pathLst>
                  <a:path w="9" h="16" extrusionOk="0">
                    <a:moveTo>
                      <a:pt x="8" y="0"/>
                    </a:moveTo>
                    <a:cubicBezTo>
                      <a:pt x="6" y="0"/>
                      <a:pt x="1" y="8"/>
                      <a:pt x="6" y="15"/>
                    </a:cubicBezTo>
                    <a:lnTo>
                      <a:pt x="6" y="12"/>
                    </a:lnTo>
                    <a:cubicBezTo>
                      <a:pt x="6" y="9"/>
                      <a:pt x="9" y="6"/>
                      <a:pt x="9" y="1"/>
                    </a:cubicBezTo>
                    <a:cubicBezTo>
                      <a:pt x="9" y="0"/>
                      <a:pt x="8" y="0"/>
                      <a:pt x="8" y="0"/>
                    </a:cubicBez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48"/>
              <p:cNvSpPr/>
              <p:nvPr/>
            </p:nvSpPr>
            <p:spPr>
              <a:xfrm>
                <a:off x="3411400" y="4471925"/>
                <a:ext cx="75" cy="400"/>
              </a:xfrm>
              <a:custGeom>
                <a:avLst/>
                <a:gdLst/>
                <a:ahLst/>
                <a:cxnLst/>
                <a:rect l="l" t="t" r="r" b="b"/>
                <a:pathLst>
                  <a:path w="3" h="16" extrusionOk="0">
                    <a:moveTo>
                      <a:pt x="3" y="1"/>
                    </a:moveTo>
                    <a:cubicBezTo>
                      <a:pt x="0" y="4"/>
                      <a:pt x="0" y="9"/>
                      <a:pt x="3" y="15"/>
                    </a:cubicBezTo>
                    <a:lnTo>
                      <a:pt x="3" y="1"/>
                    </a:ln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48"/>
              <p:cNvSpPr/>
              <p:nvPr/>
            </p:nvSpPr>
            <p:spPr>
              <a:xfrm>
                <a:off x="3452325" y="4484975"/>
                <a:ext cx="150" cy="300"/>
              </a:xfrm>
              <a:custGeom>
                <a:avLst/>
                <a:gdLst/>
                <a:ahLst/>
                <a:cxnLst/>
                <a:rect l="l" t="t" r="r" b="b"/>
                <a:pathLst>
                  <a:path w="6" h="12" extrusionOk="0">
                    <a:moveTo>
                      <a:pt x="6" y="0"/>
                    </a:moveTo>
                    <a:cubicBezTo>
                      <a:pt x="0" y="6"/>
                      <a:pt x="0" y="9"/>
                      <a:pt x="6" y="12"/>
                    </a:cubicBezTo>
                    <a:lnTo>
                      <a:pt x="6" y="9"/>
                    </a:lnTo>
                    <a:lnTo>
                      <a:pt x="6" y="6"/>
                    </a:lnTo>
                    <a:lnTo>
                      <a:pt x="6" y="0"/>
                    </a:ln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48"/>
              <p:cNvSpPr/>
              <p:nvPr/>
            </p:nvSpPr>
            <p:spPr>
              <a:xfrm>
                <a:off x="3451875" y="4487850"/>
                <a:ext cx="175" cy="175"/>
              </a:xfrm>
              <a:custGeom>
                <a:avLst/>
                <a:gdLst/>
                <a:ahLst/>
                <a:cxnLst/>
                <a:rect l="l" t="t" r="r" b="b"/>
                <a:pathLst>
                  <a:path w="7" h="7" extrusionOk="0">
                    <a:moveTo>
                      <a:pt x="7" y="1"/>
                    </a:moveTo>
                    <a:cubicBezTo>
                      <a:pt x="7" y="1"/>
                      <a:pt x="1" y="6"/>
                      <a:pt x="7" y="6"/>
                    </a:cubicBezTo>
                    <a:lnTo>
                      <a:pt x="7" y="1"/>
                    </a:ln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 name="Rectangle 3"/>
          <p:cNvSpPr/>
          <p:nvPr/>
        </p:nvSpPr>
        <p:spPr>
          <a:xfrm>
            <a:off x="2811649" y="1404529"/>
            <a:ext cx="5012304" cy="2395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8C9FF"/>
              </a:solidFill>
              <a:effectLst/>
              <a:uLnTx/>
              <a:uFillTx/>
              <a:latin typeface="Arial"/>
              <a:ea typeface="+mn-ea"/>
              <a:cs typeface="+mn-cs"/>
              <a:sym typeface="Arial"/>
            </a:endParaRPr>
          </a:p>
        </p:txBody>
      </p:sp>
      <p:sp>
        <p:nvSpPr>
          <p:cNvPr id="74" name="Google Shape;1699;p48"/>
          <p:cNvSpPr txBox="1">
            <a:spLocks noGrp="1"/>
          </p:cNvSpPr>
          <p:nvPr>
            <p:ph type="title"/>
          </p:nvPr>
        </p:nvSpPr>
        <p:spPr>
          <a:xfrm>
            <a:off x="2786003" y="2214240"/>
            <a:ext cx="5027124" cy="1535424"/>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2200">
                <a:solidFill>
                  <a:srgbClr val="000000"/>
                </a:solidFill>
              </a:rPr>
              <a:t>Có 5 lọ thí nghiệm, trong mỗi lọ thí nghiệm ẩn chứa một bí mật. Các em hãy giải mã những bí mật đó nhé!</a:t>
            </a:r>
            <a:endParaRPr sz="2200">
              <a:solidFill>
                <a:srgbClr val="000000"/>
              </a:solidFill>
            </a:endParaRPr>
          </a:p>
        </p:txBody>
      </p:sp>
      <p:sp>
        <p:nvSpPr>
          <p:cNvPr id="75" name="Google Shape;1699;p48"/>
          <p:cNvSpPr txBox="1">
            <a:spLocks noGrp="1"/>
          </p:cNvSpPr>
          <p:nvPr>
            <p:ph type="title"/>
          </p:nvPr>
        </p:nvSpPr>
        <p:spPr>
          <a:xfrm>
            <a:off x="2797659" y="1544517"/>
            <a:ext cx="5003811" cy="61880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000" b="1">
                <a:solidFill>
                  <a:srgbClr val="000000"/>
                </a:solidFill>
              </a:rPr>
              <a:t>Luật chơi</a:t>
            </a:r>
            <a:endParaRPr sz="3000" b="1">
              <a:solidFill>
                <a:srgbClr val="000000"/>
              </a:solidFill>
            </a:endParaRPr>
          </a:p>
        </p:txBody>
      </p:sp>
      <p:grpSp>
        <p:nvGrpSpPr>
          <p:cNvPr id="72" name="Google Shape;1418;p43"/>
          <p:cNvGrpSpPr/>
          <p:nvPr/>
        </p:nvGrpSpPr>
        <p:grpSpPr>
          <a:xfrm>
            <a:off x="610084" y="1533554"/>
            <a:ext cx="1997160" cy="2044616"/>
            <a:chOff x="4590275" y="1933300"/>
            <a:chExt cx="611250" cy="625775"/>
          </a:xfrm>
        </p:grpSpPr>
        <p:sp>
          <p:nvSpPr>
            <p:cNvPr id="73" name="Google Shape;1419;p43"/>
            <p:cNvSpPr/>
            <p:nvPr/>
          </p:nvSpPr>
          <p:spPr>
            <a:xfrm>
              <a:off x="4590275" y="1933300"/>
              <a:ext cx="611250" cy="625775"/>
            </a:xfrm>
            <a:custGeom>
              <a:avLst/>
              <a:gdLst/>
              <a:ahLst/>
              <a:cxnLst/>
              <a:rect l="l" t="t" r="r" b="b"/>
              <a:pathLst>
                <a:path w="24450" h="25031" extrusionOk="0">
                  <a:moveTo>
                    <a:pt x="14036" y="511"/>
                  </a:moveTo>
                  <a:cubicBezTo>
                    <a:pt x="14515" y="511"/>
                    <a:pt x="14999" y="560"/>
                    <a:pt x="15457" y="707"/>
                  </a:cubicBezTo>
                  <a:cubicBezTo>
                    <a:pt x="15999" y="885"/>
                    <a:pt x="16440" y="1225"/>
                    <a:pt x="16801" y="1664"/>
                  </a:cubicBezTo>
                  <a:cubicBezTo>
                    <a:pt x="17169" y="2110"/>
                    <a:pt x="17435" y="2635"/>
                    <a:pt x="17688" y="3154"/>
                  </a:cubicBezTo>
                  <a:cubicBezTo>
                    <a:pt x="18002" y="3796"/>
                    <a:pt x="18305" y="4445"/>
                    <a:pt x="18611" y="5093"/>
                  </a:cubicBezTo>
                  <a:cubicBezTo>
                    <a:pt x="19879" y="7759"/>
                    <a:pt x="21147" y="10428"/>
                    <a:pt x="22418" y="13094"/>
                  </a:cubicBezTo>
                  <a:cubicBezTo>
                    <a:pt x="23063" y="14451"/>
                    <a:pt x="23758" y="15878"/>
                    <a:pt x="23787" y="17411"/>
                  </a:cubicBezTo>
                  <a:cubicBezTo>
                    <a:pt x="23798" y="18025"/>
                    <a:pt x="23686" y="18671"/>
                    <a:pt x="23392" y="19221"/>
                  </a:cubicBezTo>
                  <a:cubicBezTo>
                    <a:pt x="23078" y="19806"/>
                    <a:pt x="22576" y="20170"/>
                    <a:pt x="21994" y="20432"/>
                  </a:cubicBezTo>
                  <a:cubicBezTo>
                    <a:pt x="21916" y="20242"/>
                    <a:pt x="21838" y="20054"/>
                    <a:pt x="21755" y="19870"/>
                  </a:cubicBezTo>
                  <a:cubicBezTo>
                    <a:pt x="21931" y="19798"/>
                    <a:pt x="22098" y="19711"/>
                    <a:pt x="22248" y="19605"/>
                  </a:cubicBezTo>
                  <a:cubicBezTo>
                    <a:pt x="22867" y="19146"/>
                    <a:pt x="23029" y="18169"/>
                    <a:pt x="22980" y="17417"/>
                  </a:cubicBezTo>
                  <a:cubicBezTo>
                    <a:pt x="23178" y="17287"/>
                    <a:pt x="23086" y="16944"/>
                    <a:pt x="22853" y="16944"/>
                  </a:cubicBezTo>
                  <a:cubicBezTo>
                    <a:pt x="22829" y="16944"/>
                    <a:pt x="22803" y="16948"/>
                    <a:pt x="22775" y="16956"/>
                  </a:cubicBezTo>
                  <a:cubicBezTo>
                    <a:pt x="19343" y="18008"/>
                    <a:pt x="15913" y="19086"/>
                    <a:pt x="12457" y="20054"/>
                  </a:cubicBezTo>
                  <a:cubicBezTo>
                    <a:pt x="11437" y="20340"/>
                    <a:pt x="10414" y="20616"/>
                    <a:pt x="9391" y="20887"/>
                  </a:cubicBezTo>
                  <a:cubicBezTo>
                    <a:pt x="9376" y="20890"/>
                    <a:pt x="9362" y="20896"/>
                    <a:pt x="9347" y="20902"/>
                  </a:cubicBezTo>
                  <a:cubicBezTo>
                    <a:pt x="8004" y="18371"/>
                    <a:pt x="7016" y="15676"/>
                    <a:pt x="5926" y="13036"/>
                  </a:cubicBezTo>
                  <a:cubicBezTo>
                    <a:pt x="5027" y="10863"/>
                    <a:pt x="3903" y="8791"/>
                    <a:pt x="2874" y="6678"/>
                  </a:cubicBezTo>
                  <a:cubicBezTo>
                    <a:pt x="2453" y="5814"/>
                    <a:pt x="2007" y="4935"/>
                    <a:pt x="1718" y="4012"/>
                  </a:cubicBezTo>
                  <a:cubicBezTo>
                    <a:pt x="2255" y="3571"/>
                    <a:pt x="2961" y="3309"/>
                    <a:pt x="3595" y="3067"/>
                  </a:cubicBezTo>
                  <a:cubicBezTo>
                    <a:pt x="4624" y="2678"/>
                    <a:pt x="5684" y="2370"/>
                    <a:pt x="6748" y="2076"/>
                  </a:cubicBezTo>
                  <a:cubicBezTo>
                    <a:pt x="7947" y="1750"/>
                    <a:pt x="9149" y="1450"/>
                    <a:pt x="10353" y="1153"/>
                  </a:cubicBezTo>
                  <a:cubicBezTo>
                    <a:pt x="11503" y="874"/>
                    <a:pt x="12647" y="545"/>
                    <a:pt x="13838" y="514"/>
                  </a:cubicBezTo>
                  <a:cubicBezTo>
                    <a:pt x="13904" y="512"/>
                    <a:pt x="13970" y="511"/>
                    <a:pt x="14036" y="511"/>
                  </a:cubicBezTo>
                  <a:close/>
                  <a:moveTo>
                    <a:pt x="1805" y="5624"/>
                  </a:moveTo>
                  <a:cubicBezTo>
                    <a:pt x="1935" y="5900"/>
                    <a:pt x="2064" y="6180"/>
                    <a:pt x="2197" y="6454"/>
                  </a:cubicBezTo>
                  <a:cubicBezTo>
                    <a:pt x="2713" y="7532"/>
                    <a:pt x="3255" y="8595"/>
                    <a:pt x="3788" y="9661"/>
                  </a:cubicBezTo>
                  <a:cubicBezTo>
                    <a:pt x="4321" y="10731"/>
                    <a:pt x="4851" y="11806"/>
                    <a:pt x="5321" y="12907"/>
                  </a:cubicBezTo>
                  <a:cubicBezTo>
                    <a:pt x="5877" y="14215"/>
                    <a:pt x="6379" y="15544"/>
                    <a:pt x="6924" y="16855"/>
                  </a:cubicBezTo>
                  <a:cubicBezTo>
                    <a:pt x="7529" y="18325"/>
                    <a:pt x="8169" y="19781"/>
                    <a:pt x="8918" y="21181"/>
                  </a:cubicBezTo>
                  <a:cubicBezTo>
                    <a:pt x="8912" y="21204"/>
                    <a:pt x="8909" y="21230"/>
                    <a:pt x="8912" y="21253"/>
                  </a:cubicBezTo>
                  <a:cubicBezTo>
                    <a:pt x="8953" y="21928"/>
                    <a:pt x="8808" y="22588"/>
                    <a:pt x="8506" y="23184"/>
                  </a:cubicBezTo>
                  <a:cubicBezTo>
                    <a:pt x="6779" y="18838"/>
                    <a:pt x="4955" y="14521"/>
                    <a:pt x="3007" y="10267"/>
                  </a:cubicBezTo>
                  <a:cubicBezTo>
                    <a:pt x="2474" y="9097"/>
                    <a:pt x="1926" y="7926"/>
                    <a:pt x="1361" y="6768"/>
                  </a:cubicBezTo>
                  <a:cubicBezTo>
                    <a:pt x="1551" y="6402"/>
                    <a:pt x="1698" y="6016"/>
                    <a:pt x="1805" y="5624"/>
                  </a:cubicBezTo>
                  <a:close/>
                  <a:moveTo>
                    <a:pt x="22464" y="17587"/>
                  </a:moveTo>
                  <a:lnTo>
                    <a:pt x="22464" y="17587"/>
                  </a:lnTo>
                  <a:cubicBezTo>
                    <a:pt x="22467" y="17821"/>
                    <a:pt x="22444" y="18054"/>
                    <a:pt x="22395" y="18282"/>
                  </a:cubicBezTo>
                  <a:cubicBezTo>
                    <a:pt x="22328" y="18631"/>
                    <a:pt x="22228" y="19002"/>
                    <a:pt x="21916" y="19216"/>
                  </a:cubicBezTo>
                  <a:cubicBezTo>
                    <a:pt x="21761" y="19319"/>
                    <a:pt x="21588" y="19400"/>
                    <a:pt x="21409" y="19463"/>
                  </a:cubicBezTo>
                  <a:cubicBezTo>
                    <a:pt x="21369" y="19466"/>
                    <a:pt x="21334" y="19481"/>
                    <a:pt x="21297" y="19504"/>
                  </a:cubicBezTo>
                  <a:cubicBezTo>
                    <a:pt x="21017" y="19596"/>
                    <a:pt x="20717" y="19665"/>
                    <a:pt x="20449" y="19749"/>
                  </a:cubicBezTo>
                  <a:cubicBezTo>
                    <a:pt x="19905" y="19913"/>
                    <a:pt x="19351" y="20080"/>
                    <a:pt x="18801" y="20247"/>
                  </a:cubicBezTo>
                  <a:cubicBezTo>
                    <a:pt x="16590" y="20922"/>
                    <a:pt x="14374" y="21599"/>
                    <a:pt x="12157" y="22276"/>
                  </a:cubicBezTo>
                  <a:cubicBezTo>
                    <a:pt x="11120" y="22593"/>
                    <a:pt x="10085" y="22908"/>
                    <a:pt x="9048" y="23225"/>
                  </a:cubicBezTo>
                  <a:cubicBezTo>
                    <a:pt x="9304" y="22651"/>
                    <a:pt x="9431" y="22017"/>
                    <a:pt x="9417" y="21389"/>
                  </a:cubicBezTo>
                  <a:lnTo>
                    <a:pt x="9417" y="21389"/>
                  </a:lnTo>
                  <a:cubicBezTo>
                    <a:pt x="9427" y="21390"/>
                    <a:pt x="9438" y="21390"/>
                    <a:pt x="9449" y="21390"/>
                  </a:cubicBezTo>
                  <a:cubicBezTo>
                    <a:pt x="9470" y="21390"/>
                    <a:pt x="9493" y="21388"/>
                    <a:pt x="9520" y="21380"/>
                  </a:cubicBezTo>
                  <a:cubicBezTo>
                    <a:pt x="13008" y="20466"/>
                    <a:pt x="16458" y="19432"/>
                    <a:pt x="19907" y="18371"/>
                  </a:cubicBezTo>
                  <a:cubicBezTo>
                    <a:pt x="20761" y="18112"/>
                    <a:pt x="21611" y="17849"/>
                    <a:pt x="22464" y="17587"/>
                  </a:cubicBezTo>
                  <a:close/>
                  <a:moveTo>
                    <a:pt x="21274" y="20037"/>
                  </a:moveTo>
                  <a:cubicBezTo>
                    <a:pt x="21683" y="20951"/>
                    <a:pt x="22003" y="21910"/>
                    <a:pt x="22230" y="22890"/>
                  </a:cubicBezTo>
                  <a:cubicBezTo>
                    <a:pt x="22138" y="22833"/>
                    <a:pt x="22040" y="22775"/>
                    <a:pt x="21945" y="22720"/>
                  </a:cubicBezTo>
                  <a:cubicBezTo>
                    <a:pt x="21828" y="22651"/>
                    <a:pt x="21701" y="22594"/>
                    <a:pt x="21577" y="22594"/>
                  </a:cubicBezTo>
                  <a:cubicBezTo>
                    <a:pt x="21493" y="22594"/>
                    <a:pt x="21410" y="22620"/>
                    <a:pt x="21331" y="22686"/>
                  </a:cubicBezTo>
                  <a:cubicBezTo>
                    <a:pt x="21158" y="22830"/>
                    <a:pt x="21089" y="23083"/>
                    <a:pt x="21003" y="23282"/>
                  </a:cubicBezTo>
                  <a:cubicBezTo>
                    <a:pt x="20977" y="23343"/>
                    <a:pt x="20948" y="23406"/>
                    <a:pt x="20922" y="23467"/>
                  </a:cubicBezTo>
                  <a:cubicBezTo>
                    <a:pt x="20602" y="22455"/>
                    <a:pt x="20282" y="21446"/>
                    <a:pt x="19962" y="20432"/>
                  </a:cubicBezTo>
                  <a:cubicBezTo>
                    <a:pt x="20236" y="20351"/>
                    <a:pt x="20510" y="20265"/>
                    <a:pt x="20784" y="20181"/>
                  </a:cubicBezTo>
                  <a:cubicBezTo>
                    <a:pt x="20942" y="20135"/>
                    <a:pt x="21106" y="20086"/>
                    <a:pt x="21274" y="20037"/>
                  </a:cubicBezTo>
                  <a:close/>
                  <a:moveTo>
                    <a:pt x="914" y="7039"/>
                  </a:moveTo>
                  <a:cubicBezTo>
                    <a:pt x="2998" y="11336"/>
                    <a:pt x="4897" y="15725"/>
                    <a:pt x="6716" y="20144"/>
                  </a:cubicBezTo>
                  <a:cubicBezTo>
                    <a:pt x="7206" y="21334"/>
                    <a:pt x="7687" y="22527"/>
                    <a:pt x="8163" y="23723"/>
                  </a:cubicBezTo>
                  <a:cubicBezTo>
                    <a:pt x="8197" y="23818"/>
                    <a:pt x="8281" y="23873"/>
                    <a:pt x="8368" y="23888"/>
                  </a:cubicBezTo>
                  <a:cubicBezTo>
                    <a:pt x="8399" y="23906"/>
                    <a:pt x="8436" y="23917"/>
                    <a:pt x="8478" y="23917"/>
                  </a:cubicBezTo>
                  <a:cubicBezTo>
                    <a:pt x="8503" y="23917"/>
                    <a:pt x="8528" y="23913"/>
                    <a:pt x="8555" y="23905"/>
                  </a:cubicBezTo>
                  <a:lnTo>
                    <a:pt x="19028" y="20711"/>
                  </a:lnTo>
                  <a:cubicBezTo>
                    <a:pt x="19175" y="20668"/>
                    <a:pt x="19320" y="20625"/>
                    <a:pt x="19464" y="20582"/>
                  </a:cubicBezTo>
                  <a:cubicBezTo>
                    <a:pt x="19539" y="20812"/>
                    <a:pt x="19611" y="21046"/>
                    <a:pt x="19683" y="21276"/>
                  </a:cubicBezTo>
                  <a:cubicBezTo>
                    <a:pt x="16636" y="22325"/>
                    <a:pt x="13521" y="23199"/>
                    <a:pt x="10371" y="23931"/>
                  </a:cubicBezTo>
                  <a:cubicBezTo>
                    <a:pt x="9523" y="24130"/>
                    <a:pt x="8679" y="24314"/>
                    <a:pt x="7829" y="24490"/>
                  </a:cubicBezTo>
                  <a:cubicBezTo>
                    <a:pt x="6131" y="20043"/>
                    <a:pt x="4263" y="15662"/>
                    <a:pt x="2281" y="11336"/>
                  </a:cubicBezTo>
                  <a:cubicBezTo>
                    <a:pt x="1739" y="10157"/>
                    <a:pt x="1191" y="8987"/>
                    <a:pt x="632" y="7817"/>
                  </a:cubicBezTo>
                  <a:cubicBezTo>
                    <a:pt x="629" y="7759"/>
                    <a:pt x="609" y="7702"/>
                    <a:pt x="566" y="7650"/>
                  </a:cubicBezTo>
                  <a:lnTo>
                    <a:pt x="560" y="7647"/>
                  </a:lnTo>
                  <a:cubicBezTo>
                    <a:pt x="554" y="7632"/>
                    <a:pt x="543" y="7621"/>
                    <a:pt x="537" y="7606"/>
                  </a:cubicBezTo>
                  <a:cubicBezTo>
                    <a:pt x="528" y="7598"/>
                    <a:pt x="525" y="7586"/>
                    <a:pt x="517" y="7575"/>
                  </a:cubicBezTo>
                  <a:lnTo>
                    <a:pt x="517" y="7572"/>
                  </a:lnTo>
                  <a:cubicBezTo>
                    <a:pt x="514" y="7557"/>
                    <a:pt x="511" y="7546"/>
                    <a:pt x="502" y="7532"/>
                  </a:cubicBezTo>
                  <a:cubicBezTo>
                    <a:pt x="502" y="7529"/>
                    <a:pt x="502" y="7526"/>
                    <a:pt x="499" y="7517"/>
                  </a:cubicBezTo>
                  <a:lnTo>
                    <a:pt x="499" y="7459"/>
                  </a:lnTo>
                  <a:cubicBezTo>
                    <a:pt x="502" y="7454"/>
                    <a:pt x="502" y="7445"/>
                    <a:pt x="502" y="7442"/>
                  </a:cubicBezTo>
                  <a:cubicBezTo>
                    <a:pt x="508" y="7419"/>
                    <a:pt x="522" y="7396"/>
                    <a:pt x="525" y="7373"/>
                  </a:cubicBezTo>
                  <a:cubicBezTo>
                    <a:pt x="528" y="7361"/>
                    <a:pt x="537" y="7353"/>
                    <a:pt x="540" y="7341"/>
                  </a:cubicBezTo>
                  <a:cubicBezTo>
                    <a:pt x="554" y="7315"/>
                    <a:pt x="571" y="7295"/>
                    <a:pt x="583" y="7272"/>
                  </a:cubicBezTo>
                  <a:cubicBezTo>
                    <a:pt x="589" y="7266"/>
                    <a:pt x="597" y="7255"/>
                    <a:pt x="609" y="7246"/>
                  </a:cubicBezTo>
                  <a:cubicBezTo>
                    <a:pt x="626" y="7226"/>
                    <a:pt x="646" y="7203"/>
                    <a:pt x="667" y="7186"/>
                  </a:cubicBezTo>
                  <a:cubicBezTo>
                    <a:pt x="675" y="7174"/>
                    <a:pt x="687" y="7168"/>
                    <a:pt x="698" y="7157"/>
                  </a:cubicBezTo>
                  <a:lnTo>
                    <a:pt x="716" y="7142"/>
                  </a:lnTo>
                  <a:lnTo>
                    <a:pt x="718" y="7140"/>
                  </a:lnTo>
                  <a:cubicBezTo>
                    <a:pt x="733" y="7125"/>
                    <a:pt x="747" y="7116"/>
                    <a:pt x="762" y="7108"/>
                  </a:cubicBezTo>
                  <a:cubicBezTo>
                    <a:pt x="788" y="7093"/>
                    <a:pt x="814" y="7073"/>
                    <a:pt x="837" y="7065"/>
                  </a:cubicBezTo>
                  <a:cubicBezTo>
                    <a:pt x="845" y="7059"/>
                    <a:pt x="857" y="7056"/>
                    <a:pt x="871" y="7050"/>
                  </a:cubicBezTo>
                  <a:lnTo>
                    <a:pt x="914" y="7039"/>
                  </a:lnTo>
                  <a:close/>
                  <a:moveTo>
                    <a:pt x="14000" y="1"/>
                  </a:moveTo>
                  <a:cubicBezTo>
                    <a:pt x="13153" y="1"/>
                    <a:pt x="12303" y="152"/>
                    <a:pt x="11486" y="352"/>
                  </a:cubicBezTo>
                  <a:cubicBezTo>
                    <a:pt x="10198" y="669"/>
                    <a:pt x="8912" y="975"/>
                    <a:pt x="7630" y="1309"/>
                  </a:cubicBezTo>
                  <a:cubicBezTo>
                    <a:pt x="6310" y="1655"/>
                    <a:pt x="4993" y="2015"/>
                    <a:pt x="3710" y="2476"/>
                  </a:cubicBezTo>
                  <a:cubicBezTo>
                    <a:pt x="2863" y="2785"/>
                    <a:pt x="1917" y="3122"/>
                    <a:pt x="1237" y="3742"/>
                  </a:cubicBezTo>
                  <a:cubicBezTo>
                    <a:pt x="1154" y="3816"/>
                    <a:pt x="1145" y="3909"/>
                    <a:pt x="1174" y="3987"/>
                  </a:cubicBezTo>
                  <a:cubicBezTo>
                    <a:pt x="1174" y="3989"/>
                    <a:pt x="1174" y="3989"/>
                    <a:pt x="1177" y="3989"/>
                  </a:cubicBezTo>
                  <a:cubicBezTo>
                    <a:pt x="1254" y="4263"/>
                    <a:pt x="1352" y="4534"/>
                    <a:pt x="1456" y="4805"/>
                  </a:cubicBezTo>
                  <a:cubicBezTo>
                    <a:pt x="1453" y="4819"/>
                    <a:pt x="1450" y="4828"/>
                    <a:pt x="1450" y="4840"/>
                  </a:cubicBezTo>
                  <a:cubicBezTo>
                    <a:pt x="1384" y="5416"/>
                    <a:pt x="1194" y="5998"/>
                    <a:pt x="917" y="6511"/>
                  </a:cubicBezTo>
                  <a:cubicBezTo>
                    <a:pt x="606" y="6563"/>
                    <a:pt x="315" y="6771"/>
                    <a:pt x="142" y="7030"/>
                  </a:cubicBezTo>
                  <a:cubicBezTo>
                    <a:pt x="56" y="7163"/>
                    <a:pt x="1" y="7327"/>
                    <a:pt x="1" y="7485"/>
                  </a:cubicBezTo>
                  <a:cubicBezTo>
                    <a:pt x="1" y="7589"/>
                    <a:pt x="24" y="7681"/>
                    <a:pt x="64" y="7774"/>
                  </a:cubicBezTo>
                  <a:cubicBezTo>
                    <a:pt x="67" y="7791"/>
                    <a:pt x="73" y="7808"/>
                    <a:pt x="81" y="7825"/>
                  </a:cubicBezTo>
                  <a:cubicBezTo>
                    <a:pt x="2159" y="12186"/>
                    <a:pt x="4134" y="16593"/>
                    <a:pt x="5947" y="21069"/>
                  </a:cubicBezTo>
                  <a:cubicBezTo>
                    <a:pt x="6454" y="22323"/>
                    <a:pt x="6944" y="23582"/>
                    <a:pt x="7428" y="24844"/>
                  </a:cubicBezTo>
                  <a:cubicBezTo>
                    <a:pt x="7448" y="24902"/>
                    <a:pt x="7486" y="24942"/>
                    <a:pt x="7523" y="24971"/>
                  </a:cubicBezTo>
                  <a:cubicBezTo>
                    <a:pt x="7566" y="25010"/>
                    <a:pt x="7622" y="25031"/>
                    <a:pt x="7686" y="25031"/>
                  </a:cubicBezTo>
                  <a:cubicBezTo>
                    <a:pt x="7703" y="25031"/>
                    <a:pt x="7721" y="25029"/>
                    <a:pt x="7739" y="25026"/>
                  </a:cubicBezTo>
                  <a:cubicBezTo>
                    <a:pt x="10987" y="24354"/>
                    <a:pt x="14204" y="23545"/>
                    <a:pt x="17371" y="22570"/>
                  </a:cubicBezTo>
                  <a:cubicBezTo>
                    <a:pt x="18201" y="22311"/>
                    <a:pt x="19023" y="22040"/>
                    <a:pt x="19844" y="21758"/>
                  </a:cubicBezTo>
                  <a:cubicBezTo>
                    <a:pt x="20109" y="22591"/>
                    <a:pt x="20371" y="23418"/>
                    <a:pt x="20634" y="24251"/>
                  </a:cubicBezTo>
                  <a:cubicBezTo>
                    <a:pt x="20668" y="24361"/>
                    <a:pt x="20790" y="24436"/>
                    <a:pt x="20905" y="24436"/>
                  </a:cubicBezTo>
                  <a:cubicBezTo>
                    <a:pt x="20986" y="24436"/>
                    <a:pt x="21063" y="24399"/>
                    <a:pt x="21104" y="24311"/>
                  </a:cubicBezTo>
                  <a:cubicBezTo>
                    <a:pt x="21265" y="23942"/>
                    <a:pt x="21426" y="23570"/>
                    <a:pt x="21593" y="23199"/>
                  </a:cubicBezTo>
                  <a:cubicBezTo>
                    <a:pt x="21596" y="23193"/>
                    <a:pt x="21617" y="23155"/>
                    <a:pt x="21628" y="23130"/>
                  </a:cubicBezTo>
                  <a:cubicBezTo>
                    <a:pt x="21683" y="23173"/>
                    <a:pt x="21798" y="23222"/>
                    <a:pt x="21841" y="23245"/>
                  </a:cubicBezTo>
                  <a:cubicBezTo>
                    <a:pt x="22011" y="23351"/>
                    <a:pt x="22179" y="23452"/>
                    <a:pt x="22349" y="23553"/>
                  </a:cubicBezTo>
                  <a:cubicBezTo>
                    <a:pt x="22391" y="23580"/>
                    <a:pt x="22435" y="23591"/>
                    <a:pt x="22476" y="23591"/>
                  </a:cubicBezTo>
                  <a:cubicBezTo>
                    <a:pt x="22507" y="23591"/>
                    <a:pt x="22536" y="23584"/>
                    <a:pt x="22562" y="23573"/>
                  </a:cubicBezTo>
                  <a:cubicBezTo>
                    <a:pt x="22709" y="23570"/>
                    <a:pt x="22870" y="23447"/>
                    <a:pt x="22833" y="23253"/>
                  </a:cubicBezTo>
                  <a:cubicBezTo>
                    <a:pt x="22674" y="22458"/>
                    <a:pt x="22452" y="21671"/>
                    <a:pt x="22176" y="20907"/>
                  </a:cubicBezTo>
                  <a:cubicBezTo>
                    <a:pt x="22703" y="20677"/>
                    <a:pt x="23184" y="20383"/>
                    <a:pt x="23548" y="19913"/>
                  </a:cubicBezTo>
                  <a:cubicBezTo>
                    <a:pt x="23905" y="19455"/>
                    <a:pt x="24124" y="18899"/>
                    <a:pt x="24222" y="18325"/>
                  </a:cubicBezTo>
                  <a:cubicBezTo>
                    <a:pt x="24450" y="16993"/>
                    <a:pt x="24084" y="15648"/>
                    <a:pt x="23579" y="14423"/>
                  </a:cubicBezTo>
                  <a:cubicBezTo>
                    <a:pt x="23006" y="13042"/>
                    <a:pt x="22317" y="11705"/>
                    <a:pt x="21674" y="10353"/>
                  </a:cubicBezTo>
                  <a:cubicBezTo>
                    <a:pt x="20991" y="8912"/>
                    <a:pt x="20302" y="7471"/>
                    <a:pt x="19619" y="6030"/>
                  </a:cubicBezTo>
                  <a:cubicBezTo>
                    <a:pt x="19282" y="5324"/>
                    <a:pt x="18948" y="4618"/>
                    <a:pt x="18613" y="3914"/>
                  </a:cubicBezTo>
                  <a:cubicBezTo>
                    <a:pt x="18328" y="3312"/>
                    <a:pt x="18057" y="2704"/>
                    <a:pt x="17729" y="2128"/>
                  </a:cubicBezTo>
                  <a:cubicBezTo>
                    <a:pt x="17129" y="1090"/>
                    <a:pt x="16293" y="309"/>
                    <a:pt x="15086" y="93"/>
                  </a:cubicBezTo>
                  <a:cubicBezTo>
                    <a:pt x="14727" y="29"/>
                    <a:pt x="14364" y="1"/>
                    <a:pt x="140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420;p43"/>
            <p:cNvSpPr/>
            <p:nvPr/>
          </p:nvSpPr>
          <p:spPr>
            <a:xfrm>
              <a:off x="4624075" y="2073950"/>
              <a:ext cx="189800" cy="438975"/>
            </a:xfrm>
            <a:custGeom>
              <a:avLst/>
              <a:gdLst/>
              <a:ahLst/>
              <a:cxnLst/>
              <a:rect l="l" t="t" r="r" b="b"/>
              <a:pathLst>
                <a:path w="7592" h="17559" extrusionOk="0">
                  <a:moveTo>
                    <a:pt x="447" y="0"/>
                  </a:moveTo>
                  <a:cubicBezTo>
                    <a:pt x="343" y="395"/>
                    <a:pt x="199" y="779"/>
                    <a:pt x="0" y="1142"/>
                  </a:cubicBezTo>
                  <a:cubicBezTo>
                    <a:pt x="568" y="2300"/>
                    <a:pt x="1116" y="3471"/>
                    <a:pt x="1649" y="4641"/>
                  </a:cubicBezTo>
                  <a:cubicBezTo>
                    <a:pt x="3597" y="8895"/>
                    <a:pt x="5419" y="13212"/>
                    <a:pt x="7145" y="17558"/>
                  </a:cubicBezTo>
                  <a:cubicBezTo>
                    <a:pt x="7448" y="16962"/>
                    <a:pt x="7592" y="16302"/>
                    <a:pt x="7552" y="15627"/>
                  </a:cubicBezTo>
                  <a:cubicBezTo>
                    <a:pt x="7552" y="15604"/>
                    <a:pt x="7557" y="15578"/>
                    <a:pt x="7563" y="15558"/>
                  </a:cubicBezTo>
                  <a:cubicBezTo>
                    <a:pt x="6814" y="14157"/>
                    <a:pt x="6174" y="12702"/>
                    <a:pt x="5569" y="11232"/>
                  </a:cubicBezTo>
                  <a:cubicBezTo>
                    <a:pt x="5024" y="9921"/>
                    <a:pt x="4522" y="8592"/>
                    <a:pt x="3963" y="7284"/>
                  </a:cubicBezTo>
                  <a:cubicBezTo>
                    <a:pt x="3496" y="6183"/>
                    <a:pt x="2966" y="5108"/>
                    <a:pt x="2433" y="4038"/>
                  </a:cubicBezTo>
                  <a:cubicBezTo>
                    <a:pt x="1900" y="2972"/>
                    <a:pt x="1355" y="1908"/>
                    <a:pt x="842" y="833"/>
                  </a:cubicBezTo>
                  <a:cubicBezTo>
                    <a:pt x="707" y="560"/>
                    <a:pt x="577" y="277"/>
                    <a:pt x="44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421;p43"/>
            <p:cNvSpPr/>
            <p:nvPr/>
          </p:nvSpPr>
          <p:spPr>
            <a:xfrm>
              <a:off x="4633075" y="1946050"/>
              <a:ext cx="552100" cy="509800"/>
            </a:xfrm>
            <a:custGeom>
              <a:avLst/>
              <a:gdLst/>
              <a:ahLst/>
              <a:cxnLst/>
              <a:rect l="l" t="t" r="r" b="b"/>
              <a:pathLst>
                <a:path w="22084" h="20392" extrusionOk="0">
                  <a:moveTo>
                    <a:pt x="14805" y="8550"/>
                  </a:moveTo>
                  <a:cubicBezTo>
                    <a:pt x="14831" y="8550"/>
                    <a:pt x="14857" y="8552"/>
                    <a:pt x="14884" y="8555"/>
                  </a:cubicBezTo>
                  <a:cubicBezTo>
                    <a:pt x="15394" y="8612"/>
                    <a:pt x="15691" y="9088"/>
                    <a:pt x="15800" y="9555"/>
                  </a:cubicBezTo>
                  <a:cubicBezTo>
                    <a:pt x="15832" y="9687"/>
                    <a:pt x="15757" y="9820"/>
                    <a:pt x="15622" y="9863"/>
                  </a:cubicBezTo>
                  <a:cubicBezTo>
                    <a:pt x="15599" y="9871"/>
                    <a:pt x="15576" y="9874"/>
                    <a:pt x="15553" y="9874"/>
                  </a:cubicBezTo>
                  <a:cubicBezTo>
                    <a:pt x="15444" y="9874"/>
                    <a:pt x="15337" y="9795"/>
                    <a:pt x="15310" y="9687"/>
                  </a:cubicBezTo>
                  <a:cubicBezTo>
                    <a:pt x="15290" y="9618"/>
                    <a:pt x="15273" y="9549"/>
                    <a:pt x="15253" y="9486"/>
                  </a:cubicBezTo>
                  <a:cubicBezTo>
                    <a:pt x="15244" y="9471"/>
                    <a:pt x="15241" y="9454"/>
                    <a:pt x="15233" y="9440"/>
                  </a:cubicBezTo>
                  <a:cubicBezTo>
                    <a:pt x="15218" y="9414"/>
                    <a:pt x="15210" y="9388"/>
                    <a:pt x="15198" y="9362"/>
                  </a:cubicBezTo>
                  <a:cubicBezTo>
                    <a:pt x="15172" y="9316"/>
                    <a:pt x="15143" y="9270"/>
                    <a:pt x="15114" y="9229"/>
                  </a:cubicBezTo>
                  <a:cubicBezTo>
                    <a:pt x="15112" y="9223"/>
                    <a:pt x="15109" y="9215"/>
                    <a:pt x="15100" y="9212"/>
                  </a:cubicBezTo>
                  <a:cubicBezTo>
                    <a:pt x="15086" y="9195"/>
                    <a:pt x="15071" y="9180"/>
                    <a:pt x="15054" y="9166"/>
                  </a:cubicBezTo>
                  <a:cubicBezTo>
                    <a:pt x="15040" y="9151"/>
                    <a:pt x="15028" y="9140"/>
                    <a:pt x="15011" y="9128"/>
                  </a:cubicBezTo>
                  <a:cubicBezTo>
                    <a:pt x="15008" y="9125"/>
                    <a:pt x="15002" y="9125"/>
                    <a:pt x="14999" y="9123"/>
                  </a:cubicBezTo>
                  <a:cubicBezTo>
                    <a:pt x="14985" y="9111"/>
                    <a:pt x="14967" y="9105"/>
                    <a:pt x="14944" y="9094"/>
                  </a:cubicBezTo>
                  <a:cubicBezTo>
                    <a:pt x="14944" y="9091"/>
                    <a:pt x="14939" y="9091"/>
                    <a:pt x="14927" y="9082"/>
                  </a:cubicBezTo>
                  <a:cubicBezTo>
                    <a:pt x="14924" y="9079"/>
                    <a:pt x="14921" y="9079"/>
                    <a:pt x="14921" y="9079"/>
                  </a:cubicBezTo>
                  <a:cubicBezTo>
                    <a:pt x="14916" y="9074"/>
                    <a:pt x="14913" y="9074"/>
                    <a:pt x="14910" y="9074"/>
                  </a:cubicBezTo>
                  <a:cubicBezTo>
                    <a:pt x="14895" y="9071"/>
                    <a:pt x="14881" y="9068"/>
                    <a:pt x="14864" y="9059"/>
                  </a:cubicBezTo>
                  <a:lnTo>
                    <a:pt x="14858" y="9059"/>
                  </a:lnTo>
                  <a:cubicBezTo>
                    <a:pt x="14844" y="9056"/>
                    <a:pt x="14823" y="9056"/>
                    <a:pt x="14823" y="9056"/>
                  </a:cubicBezTo>
                  <a:cubicBezTo>
                    <a:pt x="14812" y="9056"/>
                    <a:pt x="14800" y="9059"/>
                    <a:pt x="14792" y="9059"/>
                  </a:cubicBezTo>
                  <a:lnTo>
                    <a:pt x="14748" y="9071"/>
                  </a:lnTo>
                  <a:lnTo>
                    <a:pt x="14743" y="9074"/>
                  </a:lnTo>
                  <a:cubicBezTo>
                    <a:pt x="14743" y="9074"/>
                    <a:pt x="14740" y="9074"/>
                    <a:pt x="14740" y="9079"/>
                  </a:cubicBezTo>
                  <a:cubicBezTo>
                    <a:pt x="14737" y="9079"/>
                    <a:pt x="14734" y="9079"/>
                    <a:pt x="14734" y="9082"/>
                  </a:cubicBezTo>
                  <a:cubicBezTo>
                    <a:pt x="14725" y="9085"/>
                    <a:pt x="14720" y="9088"/>
                    <a:pt x="14711" y="9088"/>
                  </a:cubicBezTo>
                  <a:cubicBezTo>
                    <a:pt x="14699" y="9097"/>
                    <a:pt x="14685" y="9102"/>
                    <a:pt x="14676" y="9111"/>
                  </a:cubicBezTo>
                  <a:cubicBezTo>
                    <a:pt x="14668" y="9117"/>
                    <a:pt x="14656" y="9128"/>
                    <a:pt x="14648" y="9137"/>
                  </a:cubicBezTo>
                  <a:cubicBezTo>
                    <a:pt x="14636" y="9146"/>
                    <a:pt x="14627" y="9157"/>
                    <a:pt x="14613" y="9169"/>
                  </a:cubicBezTo>
                  <a:cubicBezTo>
                    <a:pt x="14613" y="9172"/>
                    <a:pt x="14610" y="9172"/>
                    <a:pt x="14610" y="9174"/>
                  </a:cubicBezTo>
                  <a:cubicBezTo>
                    <a:pt x="14593" y="9203"/>
                    <a:pt x="14578" y="9232"/>
                    <a:pt x="14564" y="9261"/>
                  </a:cubicBezTo>
                  <a:cubicBezTo>
                    <a:pt x="14564" y="9267"/>
                    <a:pt x="14561" y="9270"/>
                    <a:pt x="14561" y="9272"/>
                  </a:cubicBezTo>
                  <a:cubicBezTo>
                    <a:pt x="14552" y="9290"/>
                    <a:pt x="14550" y="9310"/>
                    <a:pt x="14541" y="9324"/>
                  </a:cubicBezTo>
                  <a:cubicBezTo>
                    <a:pt x="14538" y="9344"/>
                    <a:pt x="14535" y="9368"/>
                    <a:pt x="14527" y="9388"/>
                  </a:cubicBezTo>
                  <a:cubicBezTo>
                    <a:pt x="14524" y="9391"/>
                    <a:pt x="14524" y="9391"/>
                    <a:pt x="14524" y="9396"/>
                  </a:cubicBezTo>
                  <a:cubicBezTo>
                    <a:pt x="14521" y="9442"/>
                    <a:pt x="14518" y="9486"/>
                    <a:pt x="14518" y="9532"/>
                  </a:cubicBezTo>
                  <a:cubicBezTo>
                    <a:pt x="14521" y="9558"/>
                    <a:pt x="14521" y="9578"/>
                    <a:pt x="14521" y="9604"/>
                  </a:cubicBezTo>
                  <a:cubicBezTo>
                    <a:pt x="14524" y="9613"/>
                    <a:pt x="14524" y="9618"/>
                    <a:pt x="14524" y="9630"/>
                  </a:cubicBezTo>
                  <a:cubicBezTo>
                    <a:pt x="14547" y="9745"/>
                    <a:pt x="14578" y="9860"/>
                    <a:pt x="14619" y="9967"/>
                  </a:cubicBezTo>
                  <a:cubicBezTo>
                    <a:pt x="14668" y="10102"/>
                    <a:pt x="14561" y="10241"/>
                    <a:pt x="14440" y="10281"/>
                  </a:cubicBezTo>
                  <a:cubicBezTo>
                    <a:pt x="14417" y="10289"/>
                    <a:pt x="14394" y="10293"/>
                    <a:pt x="14371" y="10293"/>
                  </a:cubicBezTo>
                  <a:cubicBezTo>
                    <a:pt x="14261" y="10293"/>
                    <a:pt x="14166" y="10206"/>
                    <a:pt x="14123" y="10105"/>
                  </a:cubicBezTo>
                  <a:cubicBezTo>
                    <a:pt x="14019" y="9829"/>
                    <a:pt x="13976" y="9526"/>
                    <a:pt x="14037" y="9238"/>
                  </a:cubicBezTo>
                  <a:cubicBezTo>
                    <a:pt x="14115" y="8876"/>
                    <a:pt x="14423" y="8550"/>
                    <a:pt x="14805" y="8550"/>
                  </a:cubicBezTo>
                  <a:close/>
                  <a:moveTo>
                    <a:pt x="8066" y="10691"/>
                  </a:moveTo>
                  <a:cubicBezTo>
                    <a:pt x="8113" y="10691"/>
                    <a:pt x="8160" y="10695"/>
                    <a:pt x="8206" y="10702"/>
                  </a:cubicBezTo>
                  <a:cubicBezTo>
                    <a:pt x="8734" y="10786"/>
                    <a:pt x="9030" y="11356"/>
                    <a:pt x="9151" y="11820"/>
                  </a:cubicBezTo>
                  <a:cubicBezTo>
                    <a:pt x="9195" y="11950"/>
                    <a:pt x="9114" y="12083"/>
                    <a:pt x="8984" y="12126"/>
                  </a:cubicBezTo>
                  <a:cubicBezTo>
                    <a:pt x="8962" y="12133"/>
                    <a:pt x="8939" y="12137"/>
                    <a:pt x="8917" y="12137"/>
                  </a:cubicBezTo>
                  <a:cubicBezTo>
                    <a:pt x="8806" y="12137"/>
                    <a:pt x="8696" y="12055"/>
                    <a:pt x="8667" y="11950"/>
                  </a:cubicBezTo>
                  <a:cubicBezTo>
                    <a:pt x="8647" y="11872"/>
                    <a:pt x="8624" y="11794"/>
                    <a:pt x="8595" y="11719"/>
                  </a:cubicBezTo>
                  <a:cubicBezTo>
                    <a:pt x="8589" y="11716"/>
                    <a:pt x="8589" y="11714"/>
                    <a:pt x="8589" y="11705"/>
                  </a:cubicBezTo>
                  <a:cubicBezTo>
                    <a:pt x="8587" y="11699"/>
                    <a:pt x="8578" y="11685"/>
                    <a:pt x="8575" y="11673"/>
                  </a:cubicBezTo>
                  <a:cubicBezTo>
                    <a:pt x="8561" y="11639"/>
                    <a:pt x="8546" y="11613"/>
                    <a:pt x="8532" y="11578"/>
                  </a:cubicBezTo>
                  <a:cubicBezTo>
                    <a:pt x="8503" y="11523"/>
                    <a:pt x="8474" y="11472"/>
                    <a:pt x="8437" y="11423"/>
                  </a:cubicBezTo>
                  <a:cubicBezTo>
                    <a:pt x="8431" y="11420"/>
                    <a:pt x="8431" y="11417"/>
                    <a:pt x="8428" y="11417"/>
                  </a:cubicBezTo>
                  <a:cubicBezTo>
                    <a:pt x="8425" y="11411"/>
                    <a:pt x="8422" y="11402"/>
                    <a:pt x="8414" y="11399"/>
                  </a:cubicBezTo>
                  <a:cubicBezTo>
                    <a:pt x="8396" y="11379"/>
                    <a:pt x="8379" y="11359"/>
                    <a:pt x="8359" y="11342"/>
                  </a:cubicBezTo>
                  <a:cubicBezTo>
                    <a:pt x="8342" y="11325"/>
                    <a:pt x="8324" y="11304"/>
                    <a:pt x="8307" y="11290"/>
                  </a:cubicBezTo>
                  <a:lnTo>
                    <a:pt x="8307" y="11290"/>
                  </a:lnTo>
                  <a:cubicBezTo>
                    <a:pt x="8308" y="11291"/>
                    <a:pt x="8307" y="11291"/>
                    <a:pt x="8306" y="11291"/>
                  </a:cubicBezTo>
                  <a:cubicBezTo>
                    <a:pt x="8303" y="11291"/>
                    <a:pt x="8293" y="11288"/>
                    <a:pt x="8281" y="11276"/>
                  </a:cubicBezTo>
                  <a:cubicBezTo>
                    <a:pt x="8252" y="11258"/>
                    <a:pt x="8226" y="11241"/>
                    <a:pt x="8195" y="11221"/>
                  </a:cubicBezTo>
                  <a:cubicBezTo>
                    <a:pt x="8192" y="11218"/>
                    <a:pt x="8192" y="11218"/>
                    <a:pt x="8186" y="11218"/>
                  </a:cubicBezTo>
                  <a:lnTo>
                    <a:pt x="8183" y="11218"/>
                  </a:lnTo>
                  <a:cubicBezTo>
                    <a:pt x="8166" y="11212"/>
                    <a:pt x="8148" y="11206"/>
                    <a:pt x="8128" y="11203"/>
                  </a:cubicBezTo>
                  <a:cubicBezTo>
                    <a:pt x="8114" y="11201"/>
                    <a:pt x="8105" y="11198"/>
                    <a:pt x="8094" y="11198"/>
                  </a:cubicBezTo>
                  <a:lnTo>
                    <a:pt x="8033" y="11198"/>
                  </a:lnTo>
                  <a:cubicBezTo>
                    <a:pt x="8007" y="11203"/>
                    <a:pt x="7981" y="11212"/>
                    <a:pt x="7955" y="11215"/>
                  </a:cubicBezTo>
                  <a:cubicBezTo>
                    <a:pt x="7952" y="11218"/>
                    <a:pt x="7952" y="11218"/>
                    <a:pt x="7950" y="11218"/>
                  </a:cubicBezTo>
                  <a:cubicBezTo>
                    <a:pt x="7935" y="11227"/>
                    <a:pt x="7921" y="11232"/>
                    <a:pt x="7906" y="11244"/>
                  </a:cubicBezTo>
                  <a:cubicBezTo>
                    <a:pt x="7903" y="11247"/>
                    <a:pt x="7898" y="11247"/>
                    <a:pt x="7898" y="11247"/>
                  </a:cubicBezTo>
                  <a:cubicBezTo>
                    <a:pt x="7889" y="11255"/>
                    <a:pt x="7880" y="11264"/>
                    <a:pt x="7869" y="11273"/>
                  </a:cubicBezTo>
                  <a:cubicBezTo>
                    <a:pt x="7854" y="11287"/>
                    <a:pt x="7846" y="11301"/>
                    <a:pt x="7831" y="11316"/>
                  </a:cubicBezTo>
                  <a:cubicBezTo>
                    <a:pt x="7831" y="11319"/>
                    <a:pt x="7831" y="11319"/>
                    <a:pt x="7826" y="11319"/>
                  </a:cubicBezTo>
                  <a:cubicBezTo>
                    <a:pt x="7808" y="11350"/>
                    <a:pt x="7791" y="11379"/>
                    <a:pt x="7774" y="11414"/>
                  </a:cubicBezTo>
                  <a:cubicBezTo>
                    <a:pt x="7768" y="11431"/>
                    <a:pt x="7765" y="11443"/>
                    <a:pt x="7762" y="11443"/>
                  </a:cubicBezTo>
                  <a:cubicBezTo>
                    <a:pt x="7754" y="11460"/>
                    <a:pt x="7748" y="11477"/>
                    <a:pt x="7745" y="11495"/>
                  </a:cubicBezTo>
                  <a:cubicBezTo>
                    <a:pt x="7733" y="11532"/>
                    <a:pt x="7731" y="11564"/>
                    <a:pt x="7722" y="11595"/>
                  </a:cubicBezTo>
                  <a:lnTo>
                    <a:pt x="7722" y="11601"/>
                  </a:lnTo>
                  <a:cubicBezTo>
                    <a:pt x="7719" y="11616"/>
                    <a:pt x="7716" y="11644"/>
                    <a:pt x="7716" y="11653"/>
                  </a:cubicBezTo>
                  <a:cubicBezTo>
                    <a:pt x="7710" y="11679"/>
                    <a:pt x="7710" y="11705"/>
                    <a:pt x="7710" y="11731"/>
                  </a:cubicBezTo>
                  <a:cubicBezTo>
                    <a:pt x="7710" y="11783"/>
                    <a:pt x="7716" y="11835"/>
                    <a:pt x="7719" y="11889"/>
                  </a:cubicBezTo>
                  <a:cubicBezTo>
                    <a:pt x="7722" y="11895"/>
                    <a:pt x="7722" y="11904"/>
                    <a:pt x="7722" y="11912"/>
                  </a:cubicBezTo>
                  <a:cubicBezTo>
                    <a:pt x="7722" y="11918"/>
                    <a:pt x="7725" y="11921"/>
                    <a:pt x="7725" y="11927"/>
                  </a:cubicBezTo>
                  <a:lnTo>
                    <a:pt x="7725" y="11936"/>
                  </a:lnTo>
                  <a:cubicBezTo>
                    <a:pt x="7725" y="11938"/>
                    <a:pt x="7731" y="11941"/>
                    <a:pt x="7731" y="11941"/>
                  </a:cubicBezTo>
                  <a:cubicBezTo>
                    <a:pt x="7733" y="11976"/>
                    <a:pt x="7739" y="11999"/>
                    <a:pt x="7745" y="12034"/>
                  </a:cubicBezTo>
                  <a:cubicBezTo>
                    <a:pt x="7759" y="12100"/>
                    <a:pt x="7777" y="12169"/>
                    <a:pt x="7797" y="12238"/>
                  </a:cubicBezTo>
                  <a:cubicBezTo>
                    <a:pt x="7840" y="12374"/>
                    <a:pt x="7748" y="12509"/>
                    <a:pt x="7621" y="12552"/>
                  </a:cubicBezTo>
                  <a:cubicBezTo>
                    <a:pt x="7598" y="12560"/>
                    <a:pt x="7576" y="12563"/>
                    <a:pt x="7553" y="12563"/>
                  </a:cubicBezTo>
                  <a:cubicBezTo>
                    <a:pt x="7441" y="12563"/>
                    <a:pt x="7338" y="12479"/>
                    <a:pt x="7304" y="12374"/>
                  </a:cubicBezTo>
                  <a:cubicBezTo>
                    <a:pt x="7212" y="12065"/>
                    <a:pt x="7169" y="11734"/>
                    <a:pt x="7243" y="11417"/>
                  </a:cubicBezTo>
                  <a:cubicBezTo>
                    <a:pt x="7298" y="11186"/>
                    <a:pt x="7419" y="10976"/>
                    <a:pt x="7609" y="10837"/>
                  </a:cubicBezTo>
                  <a:cubicBezTo>
                    <a:pt x="7742" y="10736"/>
                    <a:pt x="7902" y="10691"/>
                    <a:pt x="8066" y="10691"/>
                  </a:cubicBezTo>
                  <a:close/>
                  <a:moveTo>
                    <a:pt x="12255" y="10500"/>
                  </a:moveTo>
                  <a:cubicBezTo>
                    <a:pt x="12365" y="10500"/>
                    <a:pt x="12459" y="10587"/>
                    <a:pt x="12498" y="10688"/>
                  </a:cubicBezTo>
                  <a:cubicBezTo>
                    <a:pt x="12593" y="10933"/>
                    <a:pt x="12633" y="11201"/>
                    <a:pt x="12653" y="11457"/>
                  </a:cubicBezTo>
                  <a:cubicBezTo>
                    <a:pt x="12702" y="11875"/>
                    <a:pt x="12679" y="12604"/>
                    <a:pt x="12143" y="12728"/>
                  </a:cubicBezTo>
                  <a:cubicBezTo>
                    <a:pt x="12097" y="12739"/>
                    <a:pt x="12049" y="12744"/>
                    <a:pt x="12001" y="12744"/>
                  </a:cubicBezTo>
                  <a:cubicBezTo>
                    <a:pt x="11912" y="12744"/>
                    <a:pt x="11821" y="12726"/>
                    <a:pt x="11737" y="12696"/>
                  </a:cubicBezTo>
                  <a:cubicBezTo>
                    <a:pt x="11653" y="12668"/>
                    <a:pt x="11578" y="12630"/>
                    <a:pt x="11506" y="12587"/>
                  </a:cubicBezTo>
                  <a:cubicBezTo>
                    <a:pt x="11397" y="12523"/>
                    <a:pt x="11322" y="12423"/>
                    <a:pt x="11250" y="12322"/>
                  </a:cubicBezTo>
                  <a:cubicBezTo>
                    <a:pt x="11123" y="12143"/>
                    <a:pt x="11036" y="11938"/>
                    <a:pt x="10961" y="11737"/>
                  </a:cubicBezTo>
                  <a:cubicBezTo>
                    <a:pt x="10924" y="11642"/>
                    <a:pt x="10892" y="11544"/>
                    <a:pt x="10858" y="11448"/>
                  </a:cubicBezTo>
                  <a:cubicBezTo>
                    <a:pt x="10837" y="11399"/>
                    <a:pt x="10817" y="11348"/>
                    <a:pt x="10800" y="11301"/>
                  </a:cubicBezTo>
                  <a:cubicBezTo>
                    <a:pt x="10794" y="11290"/>
                    <a:pt x="10791" y="11287"/>
                    <a:pt x="10791" y="11284"/>
                  </a:cubicBezTo>
                  <a:cubicBezTo>
                    <a:pt x="10788" y="11281"/>
                    <a:pt x="10788" y="11281"/>
                    <a:pt x="10786" y="11273"/>
                  </a:cubicBezTo>
                  <a:cubicBezTo>
                    <a:pt x="10777" y="11252"/>
                    <a:pt x="10765" y="11229"/>
                    <a:pt x="10757" y="11206"/>
                  </a:cubicBezTo>
                  <a:cubicBezTo>
                    <a:pt x="10693" y="11074"/>
                    <a:pt x="10719" y="10938"/>
                    <a:pt x="10846" y="10858"/>
                  </a:cubicBezTo>
                  <a:cubicBezTo>
                    <a:pt x="10881" y="10835"/>
                    <a:pt x="10925" y="10824"/>
                    <a:pt x="10970" y="10824"/>
                  </a:cubicBezTo>
                  <a:cubicBezTo>
                    <a:pt x="11062" y="10824"/>
                    <a:pt x="11158" y="10870"/>
                    <a:pt x="11195" y="10953"/>
                  </a:cubicBezTo>
                  <a:cubicBezTo>
                    <a:pt x="11290" y="11157"/>
                    <a:pt x="11362" y="11374"/>
                    <a:pt x="11443" y="11587"/>
                  </a:cubicBezTo>
                  <a:cubicBezTo>
                    <a:pt x="11454" y="11618"/>
                    <a:pt x="11469" y="11647"/>
                    <a:pt x="11480" y="11679"/>
                  </a:cubicBezTo>
                  <a:cubicBezTo>
                    <a:pt x="11480" y="11679"/>
                    <a:pt x="11495" y="11711"/>
                    <a:pt x="11497" y="11722"/>
                  </a:cubicBezTo>
                  <a:cubicBezTo>
                    <a:pt x="11500" y="11725"/>
                    <a:pt x="11500" y="11725"/>
                    <a:pt x="11500" y="11731"/>
                  </a:cubicBezTo>
                  <a:cubicBezTo>
                    <a:pt x="11509" y="11745"/>
                    <a:pt x="11515" y="11763"/>
                    <a:pt x="11521" y="11774"/>
                  </a:cubicBezTo>
                  <a:lnTo>
                    <a:pt x="11552" y="11838"/>
                  </a:lnTo>
                  <a:cubicBezTo>
                    <a:pt x="11572" y="11881"/>
                    <a:pt x="11595" y="11924"/>
                    <a:pt x="11621" y="11967"/>
                  </a:cubicBezTo>
                  <a:cubicBezTo>
                    <a:pt x="11639" y="11993"/>
                    <a:pt x="11656" y="12022"/>
                    <a:pt x="11673" y="12051"/>
                  </a:cubicBezTo>
                  <a:cubicBezTo>
                    <a:pt x="11679" y="12051"/>
                    <a:pt x="11702" y="12083"/>
                    <a:pt x="11702" y="12085"/>
                  </a:cubicBezTo>
                  <a:cubicBezTo>
                    <a:pt x="11716" y="12100"/>
                    <a:pt x="11728" y="12114"/>
                    <a:pt x="11740" y="12129"/>
                  </a:cubicBezTo>
                  <a:cubicBezTo>
                    <a:pt x="11745" y="12137"/>
                    <a:pt x="11745" y="12140"/>
                    <a:pt x="11745" y="12143"/>
                  </a:cubicBezTo>
                  <a:cubicBezTo>
                    <a:pt x="11748" y="12146"/>
                    <a:pt x="11750" y="12146"/>
                    <a:pt x="11751" y="12146"/>
                  </a:cubicBezTo>
                  <a:cubicBezTo>
                    <a:pt x="11752" y="12146"/>
                    <a:pt x="11753" y="12146"/>
                    <a:pt x="11754" y="12149"/>
                  </a:cubicBezTo>
                  <a:cubicBezTo>
                    <a:pt x="11786" y="12166"/>
                    <a:pt x="11814" y="12183"/>
                    <a:pt x="11846" y="12201"/>
                  </a:cubicBezTo>
                  <a:cubicBezTo>
                    <a:pt x="11855" y="12206"/>
                    <a:pt x="11866" y="12209"/>
                    <a:pt x="11875" y="12215"/>
                  </a:cubicBezTo>
                  <a:cubicBezTo>
                    <a:pt x="11901" y="12224"/>
                    <a:pt x="11927" y="12235"/>
                    <a:pt x="11953" y="12241"/>
                  </a:cubicBezTo>
                  <a:cubicBezTo>
                    <a:pt x="11959" y="12244"/>
                    <a:pt x="11967" y="12244"/>
                    <a:pt x="11976" y="12250"/>
                  </a:cubicBezTo>
                  <a:lnTo>
                    <a:pt x="12010" y="12250"/>
                  </a:lnTo>
                  <a:lnTo>
                    <a:pt x="12010" y="12253"/>
                  </a:lnTo>
                  <a:cubicBezTo>
                    <a:pt x="12013" y="12250"/>
                    <a:pt x="12013" y="12250"/>
                    <a:pt x="12016" y="12250"/>
                  </a:cubicBezTo>
                  <a:lnTo>
                    <a:pt x="12022" y="12250"/>
                  </a:lnTo>
                  <a:cubicBezTo>
                    <a:pt x="12028" y="12244"/>
                    <a:pt x="12028" y="12244"/>
                    <a:pt x="12031" y="12244"/>
                  </a:cubicBezTo>
                  <a:cubicBezTo>
                    <a:pt x="12034" y="12244"/>
                    <a:pt x="12034" y="12241"/>
                    <a:pt x="12036" y="12241"/>
                  </a:cubicBezTo>
                  <a:cubicBezTo>
                    <a:pt x="12036" y="12238"/>
                    <a:pt x="12042" y="12238"/>
                    <a:pt x="12042" y="12238"/>
                  </a:cubicBezTo>
                  <a:cubicBezTo>
                    <a:pt x="12045" y="12238"/>
                    <a:pt x="12045" y="12238"/>
                    <a:pt x="12045" y="12235"/>
                  </a:cubicBezTo>
                  <a:lnTo>
                    <a:pt x="12051" y="12227"/>
                  </a:lnTo>
                  <a:lnTo>
                    <a:pt x="12051" y="12229"/>
                  </a:lnTo>
                  <a:cubicBezTo>
                    <a:pt x="12057" y="12227"/>
                    <a:pt x="12057" y="12224"/>
                    <a:pt x="12059" y="12221"/>
                  </a:cubicBezTo>
                  <a:cubicBezTo>
                    <a:pt x="12062" y="12215"/>
                    <a:pt x="12062" y="12215"/>
                    <a:pt x="12062" y="12212"/>
                  </a:cubicBezTo>
                  <a:cubicBezTo>
                    <a:pt x="12072" y="12202"/>
                    <a:pt x="12074" y="12199"/>
                    <a:pt x="12073" y="12199"/>
                  </a:cubicBezTo>
                  <a:lnTo>
                    <a:pt x="12073" y="12199"/>
                  </a:lnTo>
                  <a:cubicBezTo>
                    <a:pt x="12073" y="12199"/>
                    <a:pt x="12072" y="12200"/>
                    <a:pt x="12071" y="12201"/>
                  </a:cubicBezTo>
                  <a:cubicBezTo>
                    <a:pt x="12074" y="12192"/>
                    <a:pt x="12085" y="12183"/>
                    <a:pt x="12088" y="12169"/>
                  </a:cubicBezTo>
                  <a:cubicBezTo>
                    <a:pt x="12091" y="12157"/>
                    <a:pt x="12094" y="12149"/>
                    <a:pt x="12103" y="12137"/>
                  </a:cubicBezTo>
                  <a:cubicBezTo>
                    <a:pt x="12108" y="12120"/>
                    <a:pt x="12114" y="12100"/>
                    <a:pt x="12120" y="12080"/>
                  </a:cubicBezTo>
                  <a:cubicBezTo>
                    <a:pt x="12134" y="12034"/>
                    <a:pt x="12137" y="11985"/>
                    <a:pt x="12149" y="11941"/>
                  </a:cubicBezTo>
                  <a:cubicBezTo>
                    <a:pt x="12152" y="11927"/>
                    <a:pt x="12152" y="11918"/>
                    <a:pt x="12152" y="11898"/>
                  </a:cubicBezTo>
                  <a:cubicBezTo>
                    <a:pt x="12157" y="11878"/>
                    <a:pt x="12157" y="11852"/>
                    <a:pt x="12157" y="11832"/>
                  </a:cubicBezTo>
                  <a:cubicBezTo>
                    <a:pt x="12160" y="11777"/>
                    <a:pt x="12160" y="11725"/>
                    <a:pt x="12160" y="11673"/>
                  </a:cubicBezTo>
                  <a:cubicBezTo>
                    <a:pt x="12157" y="11561"/>
                    <a:pt x="12146" y="11448"/>
                    <a:pt x="12134" y="11336"/>
                  </a:cubicBezTo>
                  <a:lnTo>
                    <a:pt x="12132" y="11336"/>
                  </a:lnTo>
                  <a:cubicBezTo>
                    <a:pt x="12132" y="11327"/>
                    <a:pt x="12129" y="11313"/>
                    <a:pt x="12129" y="11301"/>
                  </a:cubicBezTo>
                  <a:cubicBezTo>
                    <a:pt x="12123" y="11273"/>
                    <a:pt x="12120" y="11247"/>
                    <a:pt x="12114" y="11218"/>
                  </a:cubicBezTo>
                  <a:cubicBezTo>
                    <a:pt x="12103" y="11172"/>
                    <a:pt x="12094" y="11120"/>
                    <a:pt x="12080" y="11074"/>
                  </a:cubicBezTo>
                  <a:cubicBezTo>
                    <a:pt x="12062" y="10990"/>
                    <a:pt x="12036" y="10909"/>
                    <a:pt x="12005" y="10826"/>
                  </a:cubicBezTo>
                  <a:cubicBezTo>
                    <a:pt x="11950" y="10696"/>
                    <a:pt x="12062" y="10552"/>
                    <a:pt x="12186" y="10512"/>
                  </a:cubicBezTo>
                  <a:cubicBezTo>
                    <a:pt x="12210" y="10504"/>
                    <a:pt x="12233" y="10500"/>
                    <a:pt x="12255" y="10500"/>
                  </a:cubicBezTo>
                  <a:close/>
                  <a:moveTo>
                    <a:pt x="12319" y="1"/>
                  </a:moveTo>
                  <a:cubicBezTo>
                    <a:pt x="12252" y="1"/>
                    <a:pt x="12186" y="2"/>
                    <a:pt x="12120" y="4"/>
                  </a:cubicBezTo>
                  <a:cubicBezTo>
                    <a:pt x="10933" y="35"/>
                    <a:pt x="9785" y="361"/>
                    <a:pt x="8638" y="643"/>
                  </a:cubicBezTo>
                  <a:cubicBezTo>
                    <a:pt x="7431" y="940"/>
                    <a:pt x="6226" y="1240"/>
                    <a:pt x="5030" y="1566"/>
                  </a:cubicBezTo>
                  <a:cubicBezTo>
                    <a:pt x="3972" y="1860"/>
                    <a:pt x="2909" y="2168"/>
                    <a:pt x="1880" y="2557"/>
                  </a:cubicBezTo>
                  <a:cubicBezTo>
                    <a:pt x="1246" y="2796"/>
                    <a:pt x="540" y="3061"/>
                    <a:pt x="1" y="3502"/>
                  </a:cubicBezTo>
                  <a:cubicBezTo>
                    <a:pt x="289" y="4425"/>
                    <a:pt x="736" y="5304"/>
                    <a:pt x="1159" y="6168"/>
                  </a:cubicBezTo>
                  <a:cubicBezTo>
                    <a:pt x="2188" y="8278"/>
                    <a:pt x="3312" y="10350"/>
                    <a:pt x="4209" y="12526"/>
                  </a:cubicBezTo>
                  <a:cubicBezTo>
                    <a:pt x="5304" y="15172"/>
                    <a:pt x="6289" y="17861"/>
                    <a:pt x="7633" y="20392"/>
                  </a:cubicBezTo>
                  <a:cubicBezTo>
                    <a:pt x="7647" y="20389"/>
                    <a:pt x="7658" y="20380"/>
                    <a:pt x="7676" y="20377"/>
                  </a:cubicBezTo>
                  <a:cubicBezTo>
                    <a:pt x="8699" y="20109"/>
                    <a:pt x="9722" y="19833"/>
                    <a:pt x="10742" y="19544"/>
                  </a:cubicBezTo>
                  <a:cubicBezTo>
                    <a:pt x="14201" y="18576"/>
                    <a:pt x="17625" y="17498"/>
                    <a:pt x="21060" y="16446"/>
                  </a:cubicBezTo>
                  <a:cubicBezTo>
                    <a:pt x="21088" y="16438"/>
                    <a:pt x="21114" y="16434"/>
                    <a:pt x="21138" y="16434"/>
                  </a:cubicBezTo>
                  <a:cubicBezTo>
                    <a:pt x="21371" y="16434"/>
                    <a:pt x="21463" y="16777"/>
                    <a:pt x="21265" y="16907"/>
                  </a:cubicBezTo>
                  <a:cubicBezTo>
                    <a:pt x="21320" y="17659"/>
                    <a:pt x="21152" y="18639"/>
                    <a:pt x="20533" y="19095"/>
                  </a:cubicBezTo>
                  <a:cubicBezTo>
                    <a:pt x="20383" y="19201"/>
                    <a:pt x="20216" y="19288"/>
                    <a:pt x="20040" y="19360"/>
                  </a:cubicBezTo>
                  <a:cubicBezTo>
                    <a:pt x="20124" y="19547"/>
                    <a:pt x="20201" y="19732"/>
                    <a:pt x="20276" y="19922"/>
                  </a:cubicBezTo>
                  <a:cubicBezTo>
                    <a:pt x="20861" y="19657"/>
                    <a:pt x="21363" y="19296"/>
                    <a:pt x="21674" y="18711"/>
                  </a:cubicBezTo>
                  <a:cubicBezTo>
                    <a:pt x="21971" y="18161"/>
                    <a:pt x="22083" y="17515"/>
                    <a:pt x="22069" y="16896"/>
                  </a:cubicBezTo>
                  <a:cubicBezTo>
                    <a:pt x="22046" y="15365"/>
                    <a:pt x="21348" y="13939"/>
                    <a:pt x="20703" y="12584"/>
                  </a:cubicBezTo>
                  <a:cubicBezTo>
                    <a:pt x="19435" y="9918"/>
                    <a:pt x="18167" y="7249"/>
                    <a:pt x="16896" y="4583"/>
                  </a:cubicBezTo>
                  <a:cubicBezTo>
                    <a:pt x="16587" y="3938"/>
                    <a:pt x="16285" y="3289"/>
                    <a:pt x="15973" y="2644"/>
                  </a:cubicBezTo>
                  <a:cubicBezTo>
                    <a:pt x="15720" y="2125"/>
                    <a:pt x="15449" y="1600"/>
                    <a:pt x="15086" y="1154"/>
                  </a:cubicBezTo>
                  <a:cubicBezTo>
                    <a:pt x="14725" y="718"/>
                    <a:pt x="14282" y="375"/>
                    <a:pt x="13743" y="200"/>
                  </a:cubicBezTo>
                  <a:cubicBezTo>
                    <a:pt x="13284" y="50"/>
                    <a:pt x="12799" y="1"/>
                    <a:pt x="123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422;p43"/>
            <p:cNvSpPr/>
            <p:nvPr/>
          </p:nvSpPr>
          <p:spPr>
            <a:xfrm>
              <a:off x="5089325" y="2434225"/>
              <a:ext cx="56725" cy="85750"/>
            </a:xfrm>
            <a:custGeom>
              <a:avLst/>
              <a:gdLst/>
              <a:ahLst/>
              <a:cxnLst/>
              <a:rect l="l" t="t" r="r" b="b"/>
              <a:pathLst>
                <a:path w="2269" h="3430" extrusionOk="0">
                  <a:moveTo>
                    <a:pt x="1312" y="0"/>
                  </a:moveTo>
                  <a:cubicBezTo>
                    <a:pt x="1144" y="49"/>
                    <a:pt x="980" y="98"/>
                    <a:pt x="822" y="144"/>
                  </a:cubicBezTo>
                  <a:cubicBezTo>
                    <a:pt x="548" y="228"/>
                    <a:pt x="274" y="314"/>
                    <a:pt x="0" y="395"/>
                  </a:cubicBezTo>
                  <a:cubicBezTo>
                    <a:pt x="320" y="1409"/>
                    <a:pt x="640" y="2418"/>
                    <a:pt x="960" y="3430"/>
                  </a:cubicBezTo>
                  <a:cubicBezTo>
                    <a:pt x="986" y="3369"/>
                    <a:pt x="1015" y="3306"/>
                    <a:pt x="1041" y="3245"/>
                  </a:cubicBezTo>
                  <a:cubicBezTo>
                    <a:pt x="1127" y="3046"/>
                    <a:pt x="1196" y="2793"/>
                    <a:pt x="1369" y="2649"/>
                  </a:cubicBezTo>
                  <a:cubicBezTo>
                    <a:pt x="1448" y="2583"/>
                    <a:pt x="1531" y="2557"/>
                    <a:pt x="1615" y="2557"/>
                  </a:cubicBezTo>
                  <a:cubicBezTo>
                    <a:pt x="1739" y="2557"/>
                    <a:pt x="1866" y="2614"/>
                    <a:pt x="1983" y="2683"/>
                  </a:cubicBezTo>
                  <a:cubicBezTo>
                    <a:pt x="2078" y="2738"/>
                    <a:pt x="2176" y="2796"/>
                    <a:pt x="2268" y="2853"/>
                  </a:cubicBezTo>
                  <a:cubicBezTo>
                    <a:pt x="2041" y="1873"/>
                    <a:pt x="1721" y="914"/>
                    <a:pt x="13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423;p43"/>
            <p:cNvSpPr/>
            <p:nvPr/>
          </p:nvSpPr>
          <p:spPr>
            <a:xfrm>
              <a:off x="4602750" y="2109250"/>
              <a:ext cx="479825" cy="436300"/>
            </a:xfrm>
            <a:custGeom>
              <a:avLst/>
              <a:gdLst/>
              <a:ahLst/>
              <a:cxnLst/>
              <a:rect l="l" t="t" r="r" b="b"/>
              <a:pathLst>
                <a:path w="19193" h="17452" extrusionOk="0">
                  <a:moveTo>
                    <a:pt x="415" y="1"/>
                  </a:moveTo>
                  <a:lnTo>
                    <a:pt x="372" y="12"/>
                  </a:lnTo>
                  <a:cubicBezTo>
                    <a:pt x="358" y="18"/>
                    <a:pt x="346" y="21"/>
                    <a:pt x="340" y="27"/>
                  </a:cubicBezTo>
                  <a:cubicBezTo>
                    <a:pt x="315" y="35"/>
                    <a:pt x="289" y="55"/>
                    <a:pt x="263" y="70"/>
                  </a:cubicBezTo>
                  <a:cubicBezTo>
                    <a:pt x="248" y="78"/>
                    <a:pt x="234" y="87"/>
                    <a:pt x="219" y="102"/>
                  </a:cubicBezTo>
                  <a:lnTo>
                    <a:pt x="217" y="104"/>
                  </a:lnTo>
                  <a:lnTo>
                    <a:pt x="199" y="119"/>
                  </a:lnTo>
                  <a:cubicBezTo>
                    <a:pt x="188" y="130"/>
                    <a:pt x="176" y="136"/>
                    <a:pt x="168" y="148"/>
                  </a:cubicBezTo>
                  <a:cubicBezTo>
                    <a:pt x="147" y="165"/>
                    <a:pt x="127" y="188"/>
                    <a:pt x="110" y="208"/>
                  </a:cubicBezTo>
                  <a:cubicBezTo>
                    <a:pt x="98" y="217"/>
                    <a:pt x="90" y="228"/>
                    <a:pt x="84" y="234"/>
                  </a:cubicBezTo>
                  <a:cubicBezTo>
                    <a:pt x="72" y="257"/>
                    <a:pt x="55" y="277"/>
                    <a:pt x="41" y="303"/>
                  </a:cubicBezTo>
                  <a:cubicBezTo>
                    <a:pt x="38" y="315"/>
                    <a:pt x="29" y="323"/>
                    <a:pt x="26" y="335"/>
                  </a:cubicBezTo>
                  <a:cubicBezTo>
                    <a:pt x="23" y="358"/>
                    <a:pt x="9" y="381"/>
                    <a:pt x="3" y="404"/>
                  </a:cubicBezTo>
                  <a:cubicBezTo>
                    <a:pt x="3" y="407"/>
                    <a:pt x="3" y="416"/>
                    <a:pt x="0" y="421"/>
                  </a:cubicBezTo>
                  <a:lnTo>
                    <a:pt x="0" y="479"/>
                  </a:lnTo>
                  <a:cubicBezTo>
                    <a:pt x="3" y="488"/>
                    <a:pt x="3" y="491"/>
                    <a:pt x="3" y="494"/>
                  </a:cubicBezTo>
                  <a:cubicBezTo>
                    <a:pt x="12" y="508"/>
                    <a:pt x="15" y="519"/>
                    <a:pt x="18" y="534"/>
                  </a:cubicBezTo>
                  <a:lnTo>
                    <a:pt x="18" y="537"/>
                  </a:lnTo>
                  <a:cubicBezTo>
                    <a:pt x="26" y="548"/>
                    <a:pt x="29" y="560"/>
                    <a:pt x="38" y="568"/>
                  </a:cubicBezTo>
                  <a:cubicBezTo>
                    <a:pt x="44" y="583"/>
                    <a:pt x="55" y="594"/>
                    <a:pt x="61" y="609"/>
                  </a:cubicBezTo>
                  <a:lnTo>
                    <a:pt x="67" y="612"/>
                  </a:lnTo>
                  <a:cubicBezTo>
                    <a:pt x="110" y="664"/>
                    <a:pt x="130" y="721"/>
                    <a:pt x="133" y="779"/>
                  </a:cubicBezTo>
                  <a:cubicBezTo>
                    <a:pt x="692" y="1949"/>
                    <a:pt x="1240" y="3119"/>
                    <a:pt x="1782" y="4298"/>
                  </a:cubicBezTo>
                  <a:cubicBezTo>
                    <a:pt x="3764" y="8624"/>
                    <a:pt x="5632" y="13005"/>
                    <a:pt x="7330" y="17452"/>
                  </a:cubicBezTo>
                  <a:cubicBezTo>
                    <a:pt x="8180" y="17273"/>
                    <a:pt x="9024" y="17092"/>
                    <a:pt x="9872" y="16893"/>
                  </a:cubicBezTo>
                  <a:cubicBezTo>
                    <a:pt x="13016" y="16161"/>
                    <a:pt x="16134" y="15285"/>
                    <a:pt x="19192" y="14238"/>
                  </a:cubicBezTo>
                  <a:cubicBezTo>
                    <a:pt x="19120" y="14002"/>
                    <a:pt x="19045" y="13774"/>
                    <a:pt x="18965" y="13544"/>
                  </a:cubicBezTo>
                  <a:cubicBezTo>
                    <a:pt x="18821" y="13587"/>
                    <a:pt x="18676" y="13630"/>
                    <a:pt x="18529" y="13673"/>
                  </a:cubicBezTo>
                  <a:lnTo>
                    <a:pt x="8056" y="16867"/>
                  </a:lnTo>
                  <a:cubicBezTo>
                    <a:pt x="8029" y="16875"/>
                    <a:pt x="8004" y="16879"/>
                    <a:pt x="7979" y="16879"/>
                  </a:cubicBezTo>
                  <a:cubicBezTo>
                    <a:pt x="7937" y="16879"/>
                    <a:pt x="7900" y="16868"/>
                    <a:pt x="7869" y="16850"/>
                  </a:cubicBezTo>
                  <a:cubicBezTo>
                    <a:pt x="7782" y="16835"/>
                    <a:pt x="7698" y="16780"/>
                    <a:pt x="7664" y="16685"/>
                  </a:cubicBezTo>
                  <a:cubicBezTo>
                    <a:pt x="7188" y="15489"/>
                    <a:pt x="6710" y="14296"/>
                    <a:pt x="6220" y="13106"/>
                  </a:cubicBezTo>
                  <a:cubicBezTo>
                    <a:pt x="4398" y="8687"/>
                    <a:pt x="2502" y="4298"/>
                    <a:pt x="4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424;p43"/>
            <p:cNvSpPr/>
            <p:nvPr/>
          </p:nvSpPr>
          <p:spPr>
            <a:xfrm>
              <a:off x="4816450" y="2372825"/>
              <a:ext cx="335575" cy="141025"/>
            </a:xfrm>
            <a:custGeom>
              <a:avLst/>
              <a:gdLst/>
              <a:ahLst/>
              <a:cxnLst/>
              <a:rect l="l" t="t" r="r" b="b"/>
              <a:pathLst>
                <a:path w="13423" h="5641" extrusionOk="0">
                  <a:moveTo>
                    <a:pt x="13417" y="0"/>
                  </a:moveTo>
                  <a:lnTo>
                    <a:pt x="13417" y="0"/>
                  </a:lnTo>
                  <a:cubicBezTo>
                    <a:pt x="12567" y="266"/>
                    <a:pt x="11714" y="528"/>
                    <a:pt x="10860" y="787"/>
                  </a:cubicBezTo>
                  <a:cubicBezTo>
                    <a:pt x="7411" y="1848"/>
                    <a:pt x="3961" y="2880"/>
                    <a:pt x="473" y="3796"/>
                  </a:cubicBezTo>
                  <a:cubicBezTo>
                    <a:pt x="450" y="3803"/>
                    <a:pt x="429" y="3806"/>
                    <a:pt x="410" y="3806"/>
                  </a:cubicBezTo>
                  <a:cubicBezTo>
                    <a:pt x="396" y="3806"/>
                    <a:pt x="383" y="3804"/>
                    <a:pt x="370" y="3802"/>
                  </a:cubicBezTo>
                  <a:lnTo>
                    <a:pt x="370" y="3802"/>
                  </a:lnTo>
                  <a:cubicBezTo>
                    <a:pt x="384" y="4433"/>
                    <a:pt x="257" y="5067"/>
                    <a:pt x="1" y="5641"/>
                  </a:cubicBezTo>
                  <a:cubicBezTo>
                    <a:pt x="1038" y="5324"/>
                    <a:pt x="2073" y="5010"/>
                    <a:pt x="3110" y="4693"/>
                  </a:cubicBezTo>
                  <a:cubicBezTo>
                    <a:pt x="5327" y="4015"/>
                    <a:pt x="7543" y="3338"/>
                    <a:pt x="9754" y="2664"/>
                  </a:cubicBezTo>
                  <a:cubicBezTo>
                    <a:pt x="10304" y="2499"/>
                    <a:pt x="10852" y="2329"/>
                    <a:pt x="11405" y="2165"/>
                  </a:cubicBezTo>
                  <a:cubicBezTo>
                    <a:pt x="11670" y="2081"/>
                    <a:pt x="11970" y="2012"/>
                    <a:pt x="12250" y="1920"/>
                  </a:cubicBezTo>
                  <a:cubicBezTo>
                    <a:pt x="12287" y="1897"/>
                    <a:pt x="12322" y="1882"/>
                    <a:pt x="12362" y="1880"/>
                  </a:cubicBezTo>
                  <a:cubicBezTo>
                    <a:pt x="12544" y="1813"/>
                    <a:pt x="12717" y="1735"/>
                    <a:pt x="12869" y="1632"/>
                  </a:cubicBezTo>
                  <a:cubicBezTo>
                    <a:pt x="13181" y="1418"/>
                    <a:pt x="13281" y="1047"/>
                    <a:pt x="13351" y="698"/>
                  </a:cubicBezTo>
                  <a:cubicBezTo>
                    <a:pt x="13397" y="470"/>
                    <a:pt x="13423" y="237"/>
                    <a:pt x="1341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425;p43"/>
            <p:cNvSpPr/>
            <p:nvPr/>
          </p:nvSpPr>
          <p:spPr>
            <a:xfrm>
              <a:off x="4982475" y="2159725"/>
              <a:ext cx="46425" cy="43600"/>
            </a:xfrm>
            <a:custGeom>
              <a:avLst/>
              <a:gdLst/>
              <a:ahLst/>
              <a:cxnLst/>
              <a:rect l="l" t="t" r="r" b="b"/>
              <a:pathLst>
                <a:path w="1857" h="1744" extrusionOk="0">
                  <a:moveTo>
                    <a:pt x="832" y="1"/>
                  </a:moveTo>
                  <a:cubicBezTo>
                    <a:pt x="449" y="1"/>
                    <a:pt x="139" y="325"/>
                    <a:pt x="61" y="688"/>
                  </a:cubicBezTo>
                  <a:cubicBezTo>
                    <a:pt x="0" y="979"/>
                    <a:pt x="43" y="1282"/>
                    <a:pt x="147" y="1555"/>
                  </a:cubicBezTo>
                  <a:cubicBezTo>
                    <a:pt x="187" y="1660"/>
                    <a:pt x="283" y="1743"/>
                    <a:pt x="393" y="1743"/>
                  </a:cubicBezTo>
                  <a:cubicBezTo>
                    <a:pt x="416" y="1743"/>
                    <a:pt x="440" y="1739"/>
                    <a:pt x="464" y="1731"/>
                  </a:cubicBezTo>
                  <a:cubicBezTo>
                    <a:pt x="585" y="1691"/>
                    <a:pt x="692" y="1553"/>
                    <a:pt x="643" y="1417"/>
                  </a:cubicBezTo>
                  <a:cubicBezTo>
                    <a:pt x="600" y="1311"/>
                    <a:pt x="571" y="1195"/>
                    <a:pt x="548" y="1080"/>
                  </a:cubicBezTo>
                  <a:cubicBezTo>
                    <a:pt x="548" y="1071"/>
                    <a:pt x="548" y="1066"/>
                    <a:pt x="545" y="1054"/>
                  </a:cubicBezTo>
                  <a:cubicBezTo>
                    <a:pt x="542" y="1028"/>
                    <a:pt x="542" y="1008"/>
                    <a:pt x="542" y="982"/>
                  </a:cubicBezTo>
                  <a:cubicBezTo>
                    <a:pt x="542" y="936"/>
                    <a:pt x="545" y="893"/>
                    <a:pt x="548" y="846"/>
                  </a:cubicBezTo>
                  <a:cubicBezTo>
                    <a:pt x="548" y="841"/>
                    <a:pt x="548" y="838"/>
                    <a:pt x="551" y="838"/>
                  </a:cubicBezTo>
                  <a:cubicBezTo>
                    <a:pt x="556" y="818"/>
                    <a:pt x="559" y="795"/>
                    <a:pt x="565" y="774"/>
                  </a:cubicBezTo>
                  <a:cubicBezTo>
                    <a:pt x="574" y="760"/>
                    <a:pt x="576" y="740"/>
                    <a:pt x="585" y="723"/>
                  </a:cubicBezTo>
                  <a:cubicBezTo>
                    <a:pt x="585" y="720"/>
                    <a:pt x="588" y="717"/>
                    <a:pt x="588" y="711"/>
                  </a:cubicBezTo>
                  <a:cubicBezTo>
                    <a:pt x="602" y="682"/>
                    <a:pt x="620" y="653"/>
                    <a:pt x="634" y="625"/>
                  </a:cubicBezTo>
                  <a:cubicBezTo>
                    <a:pt x="637" y="622"/>
                    <a:pt x="637" y="622"/>
                    <a:pt x="637" y="619"/>
                  </a:cubicBezTo>
                  <a:cubicBezTo>
                    <a:pt x="649" y="607"/>
                    <a:pt x="657" y="596"/>
                    <a:pt x="672" y="587"/>
                  </a:cubicBezTo>
                  <a:cubicBezTo>
                    <a:pt x="677" y="578"/>
                    <a:pt x="689" y="567"/>
                    <a:pt x="700" y="561"/>
                  </a:cubicBezTo>
                  <a:cubicBezTo>
                    <a:pt x="709" y="553"/>
                    <a:pt x="723" y="547"/>
                    <a:pt x="735" y="538"/>
                  </a:cubicBezTo>
                  <a:cubicBezTo>
                    <a:pt x="744" y="535"/>
                    <a:pt x="749" y="532"/>
                    <a:pt x="758" y="532"/>
                  </a:cubicBezTo>
                  <a:cubicBezTo>
                    <a:pt x="761" y="529"/>
                    <a:pt x="764" y="529"/>
                    <a:pt x="764" y="529"/>
                  </a:cubicBezTo>
                  <a:lnTo>
                    <a:pt x="767" y="524"/>
                  </a:lnTo>
                  <a:cubicBezTo>
                    <a:pt x="772" y="524"/>
                    <a:pt x="772" y="524"/>
                    <a:pt x="772" y="521"/>
                  </a:cubicBezTo>
                  <a:lnTo>
                    <a:pt x="816" y="509"/>
                  </a:lnTo>
                  <a:cubicBezTo>
                    <a:pt x="824" y="509"/>
                    <a:pt x="836" y="506"/>
                    <a:pt x="847" y="506"/>
                  </a:cubicBezTo>
                  <a:cubicBezTo>
                    <a:pt x="850" y="506"/>
                    <a:pt x="868" y="506"/>
                    <a:pt x="882" y="509"/>
                  </a:cubicBezTo>
                  <a:lnTo>
                    <a:pt x="888" y="509"/>
                  </a:lnTo>
                  <a:cubicBezTo>
                    <a:pt x="905" y="515"/>
                    <a:pt x="919" y="518"/>
                    <a:pt x="934" y="524"/>
                  </a:cubicBezTo>
                  <a:cubicBezTo>
                    <a:pt x="937" y="529"/>
                    <a:pt x="940" y="529"/>
                    <a:pt x="945" y="529"/>
                  </a:cubicBezTo>
                  <a:cubicBezTo>
                    <a:pt x="948" y="529"/>
                    <a:pt x="951" y="532"/>
                    <a:pt x="951" y="532"/>
                  </a:cubicBezTo>
                  <a:cubicBezTo>
                    <a:pt x="963" y="538"/>
                    <a:pt x="968" y="538"/>
                    <a:pt x="968" y="544"/>
                  </a:cubicBezTo>
                  <a:cubicBezTo>
                    <a:pt x="989" y="550"/>
                    <a:pt x="1006" y="561"/>
                    <a:pt x="1023" y="573"/>
                  </a:cubicBezTo>
                  <a:cubicBezTo>
                    <a:pt x="1026" y="576"/>
                    <a:pt x="1032" y="576"/>
                    <a:pt x="1035" y="578"/>
                  </a:cubicBezTo>
                  <a:cubicBezTo>
                    <a:pt x="1049" y="593"/>
                    <a:pt x="1064" y="604"/>
                    <a:pt x="1078" y="616"/>
                  </a:cubicBezTo>
                  <a:cubicBezTo>
                    <a:pt x="1095" y="630"/>
                    <a:pt x="1110" y="648"/>
                    <a:pt x="1124" y="662"/>
                  </a:cubicBezTo>
                  <a:cubicBezTo>
                    <a:pt x="1133" y="665"/>
                    <a:pt x="1136" y="674"/>
                    <a:pt x="1138" y="679"/>
                  </a:cubicBezTo>
                  <a:cubicBezTo>
                    <a:pt x="1170" y="723"/>
                    <a:pt x="1196" y="766"/>
                    <a:pt x="1222" y="812"/>
                  </a:cubicBezTo>
                  <a:cubicBezTo>
                    <a:pt x="1236" y="838"/>
                    <a:pt x="1248" y="864"/>
                    <a:pt x="1257" y="890"/>
                  </a:cubicBezTo>
                  <a:cubicBezTo>
                    <a:pt x="1265" y="904"/>
                    <a:pt x="1268" y="921"/>
                    <a:pt x="1277" y="936"/>
                  </a:cubicBezTo>
                  <a:cubicBezTo>
                    <a:pt x="1300" y="999"/>
                    <a:pt x="1320" y="1068"/>
                    <a:pt x="1334" y="1138"/>
                  </a:cubicBezTo>
                  <a:cubicBezTo>
                    <a:pt x="1361" y="1245"/>
                    <a:pt x="1468" y="1324"/>
                    <a:pt x="1577" y="1324"/>
                  </a:cubicBezTo>
                  <a:cubicBezTo>
                    <a:pt x="1600" y="1324"/>
                    <a:pt x="1623" y="1321"/>
                    <a:pt x="1646" y="1313"/>
                  </a:cubicBezTo>
                  <a:cubicBezTo>
                    <a:pt x="1781" y="1273"/>
                    <a:pt x="1856" y="1140"/>
                    <a:pt x="1824" y="1005"/>
                  </a:cubicBezTo>
                  <a:cubicBezTo>
                    <a:pt x="1715" y="535"/>
                    <a:pt x="1421" y="63"/>
                    <a:pt x="908" y="5"/>
                  </a:cubicBezTo>
                  <a:cubicBezTo>
                    <a:pt x="882" y="2"/>
                    <a:pt x="857" y="1"/>
                    <a:pt x="8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426;p43"/>
            <p:cNvSpPr/>
            <p:nvPr/>
          </p:nvSpPr>
          <p:spPr>
            <a:xfrm>
              <a:off x="4812425" y="2213100"/>
              <a:ext cx="50525" cy="46825"/>
            </a:xfrm>
            <a:custGeom>
              <a:avLst/>
              <a:gdLst/>
              <a:ahLst/>
              <a:cxnLst/>
              <a:rect l="l" t="t" r="r" b="b"/>
              <a:pathLst>
                <a:path w="2021" h="1873" extrusionOk="0">
                  <a:moveTo>
                    <a:pt x="889" y="1"/>
                  </a:moveTo>
                  <a:cubicBezTo>
                    <a:pt x="730" y="1"/>
                    <a:pt x="576" y="48"/>
                    <a:pt x="444" y="147"/>
                  </a:cubicBezTo>
                  <a:cubicBezTo>
                    <a:pt x="251" y="288"/>
                    <a:pt x="127" y="496"/>
                    <a:pt x="75" y="726"/>
                  </a:cubicBezTo>
                  <a:cubicBezTo>
                    <a:pt x="0" y="1043"/>
                    <a:pt x="44" y="1375"/>
                    <a:pt x="139" y="1686"/>
                  </a:cubicBezTo>
                  <a:cubicBezTo>
                    <a:pt x="170" y="1791"/>
                    <a:pt x="272" y="1872"/>
                    <a:pt x="385" y="1872"/>
                  </a:cubicBezTo>
                  <a:cubicBezTo>
                    <a:pt x="408" y="1872"/>
                    <a:pt x="432" y="1869"/>
                    <a:pt x="456" y="1862"/>
                  </a:cubicBezTo>
                  <a:cubicBezTo>
                    <a:pt x="580" y="1818"/>
                    <a:pt x="675" y="1686"/>
                    <a:pt x="631" y="1547"/>
                  </a:cubicBezTo>
                  <a:cubicBezTo>
                    <a:pt x="608" y="1481"/>
                    <a:pt x="591" y="1412"/>
                    <a:pt x="577" y="1343"/>
                  </a:cubicBezTo>
                  <a:cubicBezTo>
                    <a:pt x="574" y="1311"/>
                    <a:pt x="565" y="1285"/>
                    <a:pt x="562" y="1254"/>
                  </a:cubicBezTo>
                  <a:cubicBezTo>
                    <a:pt x="562" y="1254"/>
                    <a:pt x="559" y="1251"/>
                    <a:pt x="559" y="1248"/>
                  </a:cubicBezTo>
                  <a:lnTo>
                    <a:pt x="559" y="1239"/>
                  </a:lnTo>
                  <a:cubicBezTo>
                    <a:pt x="559" y="1236"/>
                    <a:pt x="557" y="1233"/>
                    <a:pt x="557" y="1225"/>
                  </a:cubicBezTo>
                  <a:cubicBezTo>
                    <a:pt x="557" y="1219"/>
                    <a:pt x="557" y="1207"/>
                    <a:pt x="551" y="1199"/>
                  </a:cubicBezTo>
                  <a:cubicBezTo>
                    <a:pt x="548" y="1147"/>
                    <a:pt x="545" y="1095"/>
                    <a:pt x="545" y="1040"/>
                  </a:cubicBezTo>
                  <a:cubicBezTo>
                    <a:pt x="545" y="1017"/>
                    <a:pt x="548" y="994"/>
                    <a:pt x="548" y="965"/>
                  </a:cubicBezTo>
                  <a:cubicBezTo>
                    <a:pt x="548" y="954"/>
                    <a:pt x="551" y="925"/>
                    <a:pt x="557" y="911"/>
                  </a:cubicBezTo>
                  <a:lnTo>
                    <a:pt x="557" y="911"/>
                  </a:lnTo>
                  <a:cubicBezTo>
                    <a:pt x="555" y="912"/>
                    <a:pt x="554" y="913"/>
                    <a:pt x="554" y="914"/>
                  </a:cubicBezTo>
                  <a:lnTo>
                    <a:pt x="554" y="914"/>
                  </a:lnTo>
                  <a:cubicBezTo>
                    <a:pt x="555" y="911"/>
                    <a:pt x="557" y="909"/>
                    <a:pt x="557" y="908"/>
                  </a:cubicBezTo>
                  <a:cubicBezTo>
                    <a:pt x="562" y="876"/>
                    <a:pt x="565" y="841"/>
                    <a:pt x="577" y="807"/>
                  </a:cubicBezTo>
                  <a:cubicBezTo>
                    <a:pt x="585" y="790"/>
                    <a:pt x="591" y="769"/>
                    <a:pt x="594" y="752"/>
                  </a:cubicBezTo>
                  <a:cubicBezTo>
                    <a:pt x="600" y="752"/>
                    <a:pt x="603" y="746"/>
                    <a:pt x="606" y="723"/>
                  </a:cubicBezTo>
                  <a:cubicBezTo>
                    <a:pt x="620" y="692"/>
                    <a:pt x="637" y="660"/>
                    <a:pt x="660" y="631"/>
                  </a:cubicBezTo>
                  <a:cubicBezTo>
                    <a:pt x="663" y="631"/>
                    <a:pt x="663" y="631"/>
                    <a:pt x="663" y="625"/>
                  </a:cubicBezTo>
                  <a:cubicBezTo>
                    <a:pt x="678" y="611"/>
                    <a:pt x="689" y="596"/>
                    <a:pt x="704" y="585"/>
                  </a:cubicBezTo>
                  <a:cubicBezTo>
                    <a:pt x="709" y="576"/>
                    <a:pt x="721" y="565"/>
                    <a:pt x="732" y="559"/>
                  </a:cubicBezTo>
                  <a:cubicBezTo>
                    <a:pt x="735" y="559"/>
                    <a:pt x="735" y="556"/>
                    <a:pt x="738" y="556"/>
                  </a:cubicBezTo>
                  <a:cubicBezTo>
                    <a:pt x="753" y="547"/>
                    <a:pt x="764" y="536"/>
                    <a:pt x="781" y="530"/>
                  </a:cubicBezTo>
                  <a:cubicBezTo>
                    <a:pt x="787" y="527"/>
                    <a:pt x="787" y="527"/>
                    <a:pt x="790" y="527"/>
                  </a:cubicBezTo>
                  <a:cubicBezTo>
                    <a:pt x="813" y="519"/>
                    <a:pt x="836" y="513"/>
                    <a:pt x="865" y="507"/>
                  </a:cubicBezTo>
                  <a:lnTo>
                    <a:pt x="925" y="507"/>
                  </a:lnTo>
                  <a:cubicBezTo>
                    <a:pt x="937" y="513"/>
                    <a:pt x="949" y="513"/>
                    <a:pt x="963" y="516"/>
                  </a:cubicBezTo>
                  <a:cubicBezTo>
                    <a:pt x="980" y="519"/>
                    <a:pt x="997" y="521"/>
                    <a:pt x="1015" y="530"/>
                  </a:cubicBezTo>
                  <a:lnTo>
                    <a:pt x="1021" y="530"/>
                  </a:lnTo>
                  <a:cubicBezTo>
                    <a:pt x="1023" y="533"/>
                    <a:pt x="1023" y="533"/>
                    <a:pt x="1026" y="533"/>
                  </a:cubicBezTo>
                  <a:cubicBezTo>
                    <a:pt x="1058" y="547"/>
                    <a:pt x="1084" y="565"/>
                    <a:pt x="1113" y="588"/>
                  </a:cubicBezTo>
                  <a:lnTo>
                    <a:pt x="1113" y="585"/>
                  </a:lnTo>
                  <a:cubicBezTo>
                    <a:pt x="1116" y="588"/>
                    <a:pt x="1121" y="588"/>
                    <a:pt x="1121" y="591"/>
                  </a:cubicBezTo>
                  <a:cubicBezTo>
                    <a:pt x="1116" y="588"/>
                    <a:pt x="1116" y="588"/>
                    <a:pt x="1113" y="588"/>
                  </a:cubicBezTo>
                  <a:cubicBezTo>
                    <a:pt x="1123" y="600"/>
                    <a:pt x="1132" y="604"/>
                    <a:pt x="1136" y="604"/>
                  </a:cubicBezTo>
                  <a:cubicBezTo>
                    <a:pt x="1138" y="604"/>
                    <a:pt x="1139" y="603"/>
                    <a:pt x="1139" y="602"/>
                  </a:cubicBezTo>
                  <a:cubicBezTo>
                    <a:pt x="1156" y="617"/>
                    <a:pt x="1173" y="634"/>
                    <a:pt x="1193" y="651"/>
                  </a:cubicBezTo>
                  <a:cubicBezTo>
                    <a:pt x="1211" y="671"/>
                    <a:pt x="1228" y="689"/>
                    <a:pt x="1245" y="709"/>
                  </a:cubicBezTo>
                  <a:cubicBezTo>
                    <a:pt x="1251" y="717"/>
                    <a:pt x="1254" y="723"/>
                    <a:pt x="1260" y="729"/>
                  </a:cubicBezTo>
                  <a:lnTo>
                    <a:pt x="1268" y="735"/>
                  </a:lnTo>
                  <a:cubicBezTo>
                    <a:pt x="1303" y="781"/>
                    <a:pt x="1338" y="838"/>
                    <a:pt x="1366" y="890"/>
                  </a:cubicBezTo>
                  <a:cubicBezTo>
                    <a:pt x="1381" y="922"/>
                    <a:pt x="1398" y="951"/>
                    <a:pt x="1410" y="983"/>
                  </a:cubicBezTo>
                  <a:cubicBezTo>
                    <a:pt x="1413" y="991"/>
                    <a:pt x="1424" y="1006"/>
                    <a:pt x="1424" y="1017"/>
                  </a:cubicBezTo>
                  <a:cubicBezTo>
                    <a:pt x="1427" y="1023"/>
                    <a:pt x="1427" y="1026"/>
                    <a:pt x="1427" y="1032"/>
                  </a:cubicBezTo>
                  <a:cubicBezTo>
                    <a:pt x="1456" y="1107"/>
                    <a:pt x="1482" y="1184"/>
                    <a:pt x="1499" y="1262"/>
                  </a:cubicBezTo>
                  <a:cubicBezTo>
                    <a:pt x="1528" y="1365"/>
                    <a:pt x="1637" y="1449"/>
                    <a:pt x="1749" y="1449"/>
                  </a:cubicBezTo>
                  <a:cubicBezTo>
                    <a:pt x="1771" y="1449"/>
                    <a:pt x="1794" y="1445"/>
                    <a:pt x="1816" y="1438"/>
                  </a:cubicBezTo>
                  <a:cubicBezTo>
                    <a:pt x="1940" y="1401"/>
                    <a:pt x="2021" y="1268"/>
                    <a:pt x="1986" y="1130"/>
                  </a:cubicBezTo>
                  <a:cubicBezTo>
                    <a:pt x="1862" y="666"/>
                    <a:pt x="1568" y="98"/>
                    <a:pt x="1038" y="14"/>
                  </a:cubicBezTo>
                  <a:cubicBezTo>
                    <a:pt x="988" y="5"/>
                    <a:pt x="938" y="1"/>
                    <a:pt x="8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427;p43"/>
            <p:cNvSpPr/>
            <p:nvPr/>
          </p:nvSpPr>
          <p:spPr>
            <a:xfrm>
              <a:off x="4900400" y="2208550"/>
              <a:ext cx="50250" cy="56125"/>
            </a:xfrm>
            <a:custGeom>
              <a:avLst/>
              <a:gdLst/>
              <a:ahLst/>
              <a:cxnLst/>
              <a:rect l="l" t="t" r="r" b="b"/>
              <a:pathLst>
                <a:path w="2010" h="2245" extrusionOk="0">
                  <a:moveTo>
                    <a:pt x="1562" y="0"/>
                  </a:moveTo>
                  <a:cubicBezTo>
                    <a:pt x="1540" y="0"/>
                    <a:pt x="1517" y="4"/>
                    <a:pt x="1493" y="12"/>
                  </a:cubicBezTo>
                  <a:cubicBezTo>
                    <a:pt x="1369" y="52"/>
                    <a:pt x="1257" y="196"/>
                    <a:pt x="1312" y="326"/>
                  </a:cubicBezTo>
                  <a:cubicBezTo>
                    <a:pt x="1343" y="409"/>
                    <a:pt x="1369" y="490"/>
                    <a:pt x="1387" y="574"/>
                  </a:cubicBezTo>
                  <a:cubicBezTo>
                    <a:pt x="1401" y="620"/>
                    <a:pt x="1410" y="672"/>
                    <a:pt x="1421" y="718"/>
                  </a:cubicBezTo>
                  <a:cubicBezTo>
                    <a:pt x="1427" y="747"/>
                    <a:pt x="1430" y="773"/>
                    <a:pt x="1436" y="801"/>
                  </a:cubicBezTo>
                  <a:cubicBezTo>
                    <a:pt x="1436" y="813"/>
                    <a:pt x="1439" y="827"/>
                    <a:pt x="1439" y="836"/>
                  </a:cubicBezTo>
                  <a:lnTo>
                    <a:pt x="1441" y="836"/>
                  </a:lnTo>
                  <a:cubicBezTo>
                    <a:pt x="1453" y="948"/>
                    <a:pt x="1464" y="1061"/>
                    <a:pt x="1467" y="1173"/>
                  </a:cubicBezTo>
                  <a:cubicBezTo>
                    <a:pt x="1467" y="1225"/>
                    <a:pt x="1467" y="1277"/>
                    <a:pt x="1464" y="1332"/>
                  </a:cubicBezTo>
                  <a:cubicBezTo>
                    <a:pt x="1464" y="1352"/>
                    <a:pt x="1464" y="1378"/>
                    <a:pt x="1459" y="1398"/>
                  </a:cubicBezTo>
                  <a:cubicBezTo>
                    <a:pt x="1459" y="1418"/>
                    <a:pt x="1459" y="1427"/>
                    <a:pt x="1456" y="1441"/>
                  </a:cubicBezTo>
                  <a:cubicBezTo>
                    <a:pt x="1444" y="1485"/>
                    <a:pt x="1441" y="1534"/>
                    <a:pt x="1427" y="1580"/>
                  </a:cubicBezTo>
                  <a:cubicBezTo>
                    <a:pt x="1421" y="1600"/>
                    <a:pt x="1415" y="1620"/>
                    <a:pt x="1410" y="1637"/>
                  </a:cubicBezTo>
                  <a:cubicBezTo>
                    <a:pt x="1401" y="1649"/>
                    <a:pt x="1398" y="1657"/>
                    <a:pt x="1395" y="1669"/>
                  </a:cubicBezTo>
                  <a:cubicBezTo>
                    <a:pt x="1392" y="1683"/>
                    <a:pt x="1381" y="1692"/>
                    <a:pt x="1378" y="1701"/>
                  </a:cubicBezTo>
                  <a:cubicBezTo>
                    <a:pt x="1379" y="1700"/>
                    <a:pt x="1380" y="1699"/>
                    <a:pt x="1380" y="1699"/>
                  </a:cubicBezTo>
                  <a:lnTo>
                    <a:pt x="1380" y="1699"/>
                  </a:lnTo>
                  <a:cubicBezTo>
                    <a:pt x="1381" y="1699"/>
                    <a:pt x="1379" y="1702"/>
                    <a:pt x="1369" y="1712"/>
                  </a:cubicBezTo>
                  <a:cubicBezTo>
                    <a:pt x="1369" y="1715"/>
                    <a:pt x="1369" y="1715"/>
                    <a:pt x="1366" y="1721"/>
                  </a:cubicBezTo>
                  <a:cubicBezTo>
                    <a:pt x="1364" y="1724"/>
                    <a:pt x="1364" y="1727"/>
                    <a:pt x="1358" y="1729"/>
                  </a:cubicBezTo>
                  <a:lnTo>
                    <a:pt x="1358" y="1727"/>
                  </a:lnTo>
                  <a:lnTo>
                    <a:pt x="1352" y="1735"/>
                  </a:lnTo>
                  <a:cubicBezTo>
                    <a:pt x="1352" y="1738"/>
                    <a:pt x="1352" y="1738"/>
                    <a:pt x="1349" y="1738"/>
                  </a:cubicBezTo>
                  <a:cubicBezTo>
                    <a:pt x="1349" y="1738"/>
                    <a:pt x="1343" y="1738"/>
                    <a:pt x="1343" y="1741"/>
                  </a:cubicBezTo>
                  <a:cubicBezTo>
                    <a:pt x="1341" y="1741"/>
                    <a:pt x="1341" y="1744"/>
                    <a:pt x="1338" y="1744"/>
                  </a:cubicBezTo>
                  <a:cubicBezTo>
                    <a:pt x="1335" y="1744"/>
                    <a:pt x="1335" y="1744"/>
                    <a:pt x="1329" y="1750"/>
                  </a:cubicBezTo>
                  <a:lnTo>
                    <a:pt x="1323" y="1750"/>
                  </a:lnTo>
                  <a:cubicBezTo>
                    <a:pt x="1320" y="1750"/>
                    <a:pt x="1320" y="1750"/>
                    <a:pt x="1317" y="1753"/>
                  </a:cubicBezTo>
                  <a:lnTo>
                    <a:pt x="1317" y="1750"/>
                  </a:lnTo>
                  <a:lnTo>
                    <a:pt x="1283" y="1750"/>
                  </a:lnTo>
                  <a:cubicBezTo>
                    <a:pt x="1274" y="1744"/>
                    <a:pt x="1266" y="1744"/>
                    <a:pt x="1260" y="1741"/>
                  </a:cubicBezTo>
                  <a:cubicBezTo>
                    <a:pt x="1234" y="1735"/>
                    <a:pt x="1208" y="1724"/>
                    <a:pt x="1182" y="1715"/>
                  </a:cubicBezTo>
                  <a:cubicBezTo>
                    <a:pt x="1173" y="1709"/>
                    <a:pt x="1162" y="1706"/>
                    <a:pt x="1153" y="1701"/>
                  </a:cubicBezTo>
                  <a:cubicBezTo>
                    <a:pt x="1121" y="1683"/>
                    <a:pt x="1093" y="1666"/>
                    <a:pt x="1061" y="1649"/>
                  </a:cubicBezTo>
                  <a:cubicBezTo>
                    <a:pt x="1060" y="1646"/>
                    <a:pt x="1059" y="1646"/>
                    <a:pt x="1058" y="1646"/>
                  </a:cubicBezTo>
                  <a:cubicBezTo>
                    <a:pt x="1057" y="1646"/>
                    <a:pt x="1055" y="1646"/>
                    <a:pt x="1052" y="1643"/>
                  </a:cubicBezTo>
                  <a:cubicBezTo>
                    <a:pt x="1052" y="1640"/>
                    <a:pt x="1052" y="1637"/>
                    <a:pt x="1047" y="1629"/>
                  </a:cubicBezTo>
                  <a:cubicBezTo>
                    <a:pt x="1035" y="1614"/>
                    <a:pt x="1023" y="1600"/>
                    <a:pt x="1009" y="1585"/>
                  </a:cubicBezTo>
                  <a:cubicBezTo>
                    <a:pt x="1009" y="1583"/>
                    <a:pt x="986" y="1551"/>
                    <a:pt x="980" y="1551"/>
                  </a:cubicBezTo>
                  <a:cubicBezTo>
                    <a:pt x="963" y="1522"/>
                    <a:pt x="946" y="1493"/>
                    <a:pt x="928" y="1467"/>
                  </a:cubicBezTo>
                  <a:cubicBezTo>
                    <a:pt x="902" y="1424"/>
                    <a:pt x="879" y="1381"/>
                    <a:pt x="859" y="1338"/>
                  </a:cubicBezTo>
                  <a:lnTo>
                    <a:pt x="828" y="1274"/>
                  </a:lnTo>
                  <a:cubicBezTo>
                    <a:pt x="822" y="1263"/>
                    <a:pt x="816" y="1245"/>
                    <a:pt x="807" y="1231"/>
                  </a:cubicBezTo>
                  <a:cubicBezTo>
                    <a:pt x="807" y="1225"/>
                    <a:pt x="807" y="1225"/>
                    <a:pt x="804" y="1222"/>
                  </a:cubicBezTo>
                  <a:cubicBezTo>
                    <a:pt x="802" y="1211"/>
                    <a:pt x="787" y="1179"/>
                    <a:pt x="787" y="1179"/>
                  </a:cubicBezTo>
                  <a:cubicBezTo>
                    <a:pt x="776" y="1147"/>
                    <a:pt x="761" y="1118"/>
                    <a:pt x="750" y="1087"/>
                  </a:cubicBezTo>
                  <a:cubicBezTo>
                    <a:pt x="669" y="874"/>
                    <a:pt x="597" y="657"/>
                    <a:pt x="502" y="453"/>
                  </a:cubicBezTo>
                  <a:cubicBezTo>
                    <a:pt x="465" y="370"/>
                    <a:pt x="369" y="324"/>
                    <a:pt x="277" y="324"/>
                  </a:cubicBezTo>
                  <a:cubicBezTo>
                    <a:pt x="232" y="324"/>
                    <a:pt x="188" y="335"/>
                    <a:pt x="153" y="358"/>
                  </a:cubicBezTo>
                  <a:cubicBezTo>
                    <a:pt x="26" y="438"/>
                    <a:pt x="0" y="574"/>
                    <a:pt x="64" y="706"/>
                  </a:cubicBezTo>
                  <a:cubicBezTo>
                    <a:pt x="72" y="729"/>
                    <a:pt x="84" y="752"/>
                    <a:pt x="93" y="773"/>
                  </a:cubicBezTo>
                  <a:cubicBezTo>
                    <a:pt x="95" y="781"/>
                    <a:pt x="95" y="781"/>
                    <a:pt x="98" y="784"/>
                  </a:cubicBezTo>
                  <a:cubicBezTo>
                    <a:pt x="98" y="787"/>
                    <a:pt x="101" y="790"/>
                    <a:pt x="107" y="801"/>
                  </a:cubicBezTo>
                  <a:cubicBezTo>
                    <a:pt x="124" y="848"/>
                    <a:pt x="144" y="899"/>
                    <a:pt x="165" y="948"/>
                  </a:cubicBezTo>
                  <a:cubicBezTo>
                    <a:pt x="199" y="1044"/>
                    <a:pt x="231" y="1142"/>
                    <a:pt x="268" y="1237"/>
                  </a:cubicBezTo>
                  <a:cubicBezTo>
                    <a:pt x="343" y="1438"/>
                    <a:pt x="430" y="1643"/>
                    <a:pt x="557" y="1822"/>
                  </a:cubicBezTo>
                  <a:cubicBezTo>
                    <a:pt x="629" y="1923"/>
                    <a:pt x="704" y="2023"/>
                    <a:pt x="813" y="2087"/>
                  </a:cubicBezTo>
                  <a:cubicBezTo>
                    <a:pt x="885" y="2130"/>
                    <a:pt x="960" y="2168"/>
                    <a:pt x="1044" y="2196"/>
                  </a:cubicBezTo>
                  <a:cubicBezTo>
                    <a:pt x="1128" y="2226"/>
                    <a:pt x="1219" y="2244"/>
                    <a:pt x="1308" y="2244"/>
                  </a:cubicBezTo>
                  <a:cubicBezTo>
                    <a:pt x="1356" y="2244"/>
                    <a:pt x="1404" y="2239"/>
                    <a:pt x="1450" y="2228"/>
                  </a:cubicBezTo>
                  <a:cubicBezTo>
                    <a:pt x="1986" y="2104"/>
                    <a:pt x="2009" y="1375"/>
                    <a:pt x="1960" y="957"/>
                  </a:cubicBezTo>
                  <a:cubicBezTo>
                    <a:pt x="1940" y="701"/>
                    <a:pt x="1900" y="433"/>
                    <a:pt x="1805" y="188"/>
                  </a:cubicBezTo>
                  <a:cubicBezTo>
                    <a:pt x="1766" y="87"/>
                    <a:pt x="1672" y="0"/>
                    <a:pt x="15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428;p43"/>
            <p:cNvSpPr/>
            <p:nvPr/>
          </p:nvSpPr>
          <p:spPr>
            <a:xfrm>
              <a:off x="5011575" y="2205400"/>
              <a:ext cx="40375" cy="31200"/>
            </a:xfrm>
            <a:custGeom>
              <a:avLst/>
              <a:gdLst/>
              <a:ahLst/>
              <a:cxnLst/>
              <a:rect l="l" t="t" r="r" b="b"/>
              <a:pathLst>
                <a:path w="1615" h="1248" extrusionOk="0">
                  <a:moveTo>
                    <a:pt x="884" y="1"/>
                  </a:moveTo>
                  <a:cubicBezTo>
                    <a:pt x="804" y="1"/>
                    <a:pt x="720" y="12"/>
                    <a:pt x="637" y="37"/>
                  </a:cubicBezTo>
                  <a:cubicBezTo>
                    <a:pt x="245" y="149"/>
                    <a:pt x="0" y="507"/>
                    <a:pt x="93" y="829"/>
                  </a:cubicBezTo>
                  <a:cubicBezTo>
                    <a:pt x="168" y="1087"/>
                    <a:pt x="431" y="1247"/>
                    <a:pt x="733" y="1247"/>
                  </a:cubicBezTo>
                  <a:cubicBezTo>
                    <a:pt x="813" y="1247"/>
                    <a:pt x="895" y="1236"/>
                    <a:pt x="977" y="1213"/>
                  </a:cubicBezTo>
                  <a:cubicBezTo>
                    <a:pt x="1369" y="1100"/>
                    <a:pt x="1614" y="743"/>
                    <a:pt x="1519" y="420"/>
                  </a:cubicBezTo>
                  <a:cubicBezTo>
                    <a:pt x="1447" y="161"/>
                    <a:pt x="1184" y="1"/>
                    <a:pt x="8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429;p43"/>
            <p:cNvSpPr/>
            <p:nvPr/>
          </p:nvSpPr>
          <p:spPr>
            <a:xfrm>
              <a:off x="4822575" y="2269400"/>
              <a:ext cx="40375" cy="31100"/>
            </a:xfrm>
            <a:custGeom>
              <a:avLst/>
              <a:gdLst/>
              <a:ahLst/>
              <a:cxnLst/>
              <a:rect l="l" t="t" r="r" b="b"/>
              <a:pathLst>
                <a:path w="1615" h="1244" extrusionOk="0">
                  <a:moveTo>
                    <a:pt x="888" y="0"/>
                  </a:moveTo>
                  <a:cubicBezTo>
                    <a:pt x="807" y="0"/>
                    <a:pt x="724" y="12"/>
                    <a:pt x="640" y="36"/>
                  </a:cubicBezTo>
                  <a:cubicBezTo>
                    <a:pt x="246" y="149"/>
                    <a:pt x="1" y="503"/>
                    <a:pt x="96" y="829"/>
                  </a:cubicBezTo>
                  <a:cubicBezTo>
                    <a:pt x="169" y="1084"/>
                    <a:pt x="433" y="1244"/>
                    <a:pt x="734" y="1244"/>
                  </a:cubicBezTo>
                  <a:cubicBezTo>
                    <a:pt x="814" y="1244"/>
                    <a:pt x="896" y="1233"/>
                    <a:pt x="978" y="1209"/>
                  </a:cubicBezTo>
                  <a:cubicBezTo>
                    <a:pt x="1370" y="1100"/>
                    <a:pt x="1615" y="742"/>
                    <a:pt x="1522" y="417"/>
                  </a:cubicBezTo>
                  <a:cubicBezTo>
                    <a:pt x="1447" y="160"/>
                    <a:pt x="1187" y="0"/>
                    <a:pt x="88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30;p43"/>
            <p:cNvSpPr/>
            <p:nvPr/>
          </p:nvSpPr>
          <p:spPr>
            <a:xfrm>
              <a:off x="4843050" y="2039275"/>
              <a:ext cx="49000" cy="43650"/>
            </a:xfrm>
            <a:custGeom>
              <a:avLst/>
              <a:gdLst/>
              <a:ahLst/>
              <a:cxnLst/>
              <a:rect l="l" t="t" r="r" b="b"/>
              <a:pathLst>
                <a:path w="1960" h="1746" extrusionOk="0">
                  <a:moveTo>
                    <a:pt x="935" y="250"/>
                  </a:moveTo>
                  <a:cubicBezTo>
                    <a:pt x="998" y="250"/>
                    <a:pt x="1062" y="259"/>
                    <a:pt x="1124" y="278"/>
                  </a:cubicBezTo>
                  <a:cubicBezTo>
                    <a:pt x="1410" y="361"/>
                    <a:pt x="1646" y="664"/>
                    <a:pt x="1640" y="961"/>
                  </a:cubicBezTo>
                  <a:cubicBezTo>
                    <a:pt x="1626" y="1243"/>
                    <a:pt x="1398" y="1474"/>
                    <a:pt x="1110" y="1488"/>
                  </a:cubicBezTo>
                  <a:cubicBezTo>
                    <a:pt x="1098" y="1489"/>
                    <a:pt x="1086" y="1489"/>
                    <a:pt x="1075" y="1489"/>
                  </a:cubicBezTo>
                  <a:cubicBezTo>
                    <a:pt x="785" y="1489"/>
                    <a:pt x="517" y="1320"/>
                    <a:pt x="386" y="1073"/>
                  </a:cubicBezTo>
                  <a:cubicBezTo>
                    <a:pt x="355" y="1013"/>
                    <a:pt x="332" y="955"/>
                    <a:pt x="317" y="877"/>
                  </a:cubicBezTo>
                  <a:cubicBezTo>
                    <a:pt x="311" y="843"/>
                    <a:pt x="311" y="831"/>
                    <a:pt x="311" y="785"/>
                  </a:cubicBezTo>
                  <a:cubicBezTo>
                    <a:pt x="311" y="768"/>
                    <a:pt x="311" y="750"/>
                    <a:pt x="314" y="730"/>
                  </a:cubicBezTo>
                  <a:lnTo>
                    <a:pt x="314" y="713"/>
                  </a:lnTo>
                  <a:lnTo>
                    <a:pt x="314" y="710"/>
                  </a:lnTo>
                  <a:cubicBezTo>
                    <a:pt x="317" y="710"/>
                    <a:pt x="317" y="707"/>
                    <a:pt x="317" y="701"/>
                  </a:cubicBezTo>
                  <a:cubicBezTo>
                    <a:pt x="335" y="606"/>
                    <a:pt x="375" y="526"/>
                    <a:pt x="435" y="465"/>
                  </a:cubicBezTo>
                  <a:lnTo>
                    <a:pt x="461" y="439"/>
                  </a:lnTo>
                  <a:cubicBezTo>
                    <a:pt x="484" y="422"/>
                    <a:pt x="507" y="405"/>
                    <a:pt x="533" y="384"/>
                  </a:cubicBezTo>
                  <a:cubicBezTo>
                    <a:pt x="545" y="379"/>
                    <a:pt x="551" y="370"/>
                    <a:pt x="559" y="364"/>
                  </a:cubicBezTo>
                  <a:cubicBezTo>
                    <a:pt x="671" y="290"/>
                    <a:pt x="802" y="250"/>
                    <a:pt x="935" y="250"/>
                  </a:cubicBezTo>
                  <a:close/>
                  <a:moveTo>
                    <a:pt x="936" y="0"/>
                  </a:moveTo>
                  <a:cubicBezTo>
                    <a:pt x="701" y="0"/>
                    <a:pt x="466" y="86"/>
                    <a:pt x="288" y="246"/>
                  </a:cubicBezTo>
                  <a:lnTo>
                    <a:pt x="286" y="249"/>
                  </a:lnTo>
                  <a:cubicBezTo>
                    <a:pt x="262" y="266"/>
                    <a:pt x="239" y="286"/>
                    <a:pt x="219" y="310"/>
                  </a:cubicBezTo>
                  <a:cubicBezTo>
                    <a:pt x="213" y="318"/>
                    <a:pt x="213" y="324"/>
                    <a:pt x="205" y="330"/>
                  </a:cubicBezTo>
                  <a:cubicBezTo>
                    <a:pt x="43" y="529"/>
                    <a:pt x="0" y="805"/>
                    <a:pt x="98" y="1062"/>
                  </a:cubicBezTo>
                  <a:cubicBezTo>
                    <a:pt x="234" y="1436"/>
                    <a:pt x="577" y="1693"/>
                    <a:pt x="969" y="1739"/>
                  </a:cubicBezTo>
                  <a:cubicBezTo>
                    <a:pt x="1003" y="1743"/>
                    <a:pt x="1037" y="1745"/>
                    <a:pt x="1071" y="1745"/>
                  </a:cubicBezTo>
                  <a:cubicBezTo>
                    <a:pt x="1435" y="1745"/>
                    <a:pt x="1778" y="1509"/>
                    <a:pt x="1862" y="1142"/>
                  </a:cubicBezTo>
                  <a:cubicBezTo>
                    <a:pt x="1960" y="730"/>
                    <a:pt x="1715" y="281"/>
                    <a:pt x="1349" y="96"/>
                  </a:cubicBezTo>
                  <a:cubicBezTo>
                    <a:pt x="1219" y="31"/>
                    <a:pt x="1077" y="0"/>
                    <a:pt x="9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31;p43"/>
            <p:cNvSpPr/>
            <p:nvPr/>
          </p:nvSpPr>
          <p:spPr>
            <a:xfrm>
              <a:off x="4781300" y="1989200"/>
              <a:ext cx="174100" cy="146175"/>
            </a:xfrm>
            <a:custGeom>
              <a:avLst/>
              <a:gdLst/>
              <a:ahLst/>
              <a:cxnLst/>
              <a:rect l="l" t="t" r="r" b="b"/>
              <a:pathLst>
                <a:path w="6964" h="5847" extrusionOk="0">
                  <a:moveTo>
                    <a:pt x="1136" y="309"/>
                  </a:moveTo>
                  <a:cubicBezTo>
                    <a:pt x="1153" y="309"/>
                    <a:pt x="1170" y="312"/>
                    <a:pt x="1185" y="312"/>
                  </a:cubicBezTo>
                  <a:cubicBezTo>
                    <a:pt x="1185" y="312"/>
                    <a:pt x="1199" y="312"/>
                    <a:pt x="1205" y="318"/>
                  </a:cubicBezTo>
                  <a:cubicBezTo>
                    <a:pt x="1216" y="321"/>
                    <a:pt x="1228" y="321"/>
                    <a:pt x="1240" y="324"/>
                  </a:cubicBezTo>
                  <a:cubicBezTo>
                    <a:pt x="1257" y="327"/>
                    <a:pt x="1274" y="335"/>
                    <a:pt x="1291" y="341"/>
                  </a:cubicBezTo>
                  <a:cubicBezTo>
                    <a:pt x="1297" y="341"/>
                    <a:pt x="1297" y="341"/>
                    <a:pt x="1297" y="347"/>
                  </a:cubicBezTo>
                  <a:lnTo>
                    <a:pt x="1300" y="347"/>
                  </a:lnTo>
                  <a:cubicBezTo>
                    <a:pt x="1303" y="347"/>
                    <a:pt x="1303" y="347"/>
                    <a:pt x="1303" y="350"/>
                  </a:cubicBezTo>
                  <a:cubicBezTo>
                    <a:pt x="1306" y="350"/>
                    <a:pt x="1306" y="353"/>
                    <a:pt x="1306" y="353"/>
                  </a:cubicBezTo>
                  <a:cubicBezTo>
                    <a:pt x="1317" y="356"/>
                    <a:pt x="1329" y="364"/>
                    <a:pt x="1338" y="370"/>
                  </a:cubicBezTo>
                  <a:cubicBezTo>
                    <a:pt x="1358" y="379"/>
                    <a:pt x="1375" y="393"/>
                    <a:pt x="1392" y="405"/>
                  </a:cubicBezTo>
                  <a:cubicBezTo>
                    <a:pt x="1395" y="405"/>
                    <a:pt x="1395" y="407"/>
                    <a:pt x="1395" y="407"/>
                  </a:cubicBezTo>
                  <a:cubicBezTo>
                    <a:pt x="1407" y="413"/>
                    <a:pt x="1415" y="425"/>
                    <a:pt x="1430" y="433"/>
                  </a:cubicBezTo>
                  <a:cubicBezTo>
                    <a:pt x="1444" y="448"/>
                    <a:pt x="1461" y="465"/>
                    <a:pt x="1473" y="479"/>
                  </a:cubicBezTo>
                  <a:cubicBezTo>
                    <a:pt x="1476" y="482"/>
                    <a:pt x="1476" y="482"/>
                    <a:pt x="1476" y="485"/>
                  </a:cubicBezTo>
                  <a:cubicBezTo>
                    <a:pt x="1482" y="497"/>
                    <a:pt x="1490" y="505"/>
                    <a:pt x="1496" y="520"/>
                  </a:cubicBezTo>
                  <a:cubicBezTo>
                    <a:pt x="1502" y="520"/>
                    <a:pt x="1502" y="523"/>
                    <a:pt x="1502" y="523"/>
                  </a:cubicBezTo>
                  <a:cubicBezTo>
                    <a:pt x="1510" y="540"/>
                    <a:pt x="1522" y="557"/>
                    <a:pt x="1533" y="580"/>
                  </a:cubicBezTo>
                  <a:lnTo>
                    <a:pt x="1536" y="583"/>
                  </a:lnTo>
                  <a:lnTo>
                    <a:pt x="1536" y="586"/>
                  </a:lnTo>
                  <a:cubicBezTo>
                    <a:pt x="1539" y="592"/>
                    <a:pt x="1539" y="595"/>
                    <a:pt x="1539" y="598"/>
                  </a:cubicBezTo>
                  <a:lnTo>
                    <a:pt x="1551" y="629"/>
                  </a:lnTo>
                  <a:cubicBezTo>
                    <a:pt x="1559" y="652"/>
                    <a:pt x="1565" y="673"/>
                    <a:pt x="1568" y="699"/>
                  </a:cubicBezTo>
                  <a:lnTo>
                    <a:pt x="1568" y="707"/>
                  </a:lnTo>
                  <a:lnTo>
                    <a:pt x="1568" y="756"/>
                  </a:lnTo>
                  <a:lnTo>
                    <a:pt x="1568" y="765"/>
                  </a:lnTo>
                  <a:cubicBezTo>
                    <a:pt x="1568" y="768"/>
                    <a:pt x="1568" y="768"/>
                    <a:pt x="1565" y="771"/>
                  </a:cubicBezTo>
                  <a:cubicBezTo>
                    <a:pt x="1562" y="785"/>
                    <a:pt x="1559" y="797"/>
                    <a:pt x="1554" y="814"/>
                  </a:cubicBezTo>
                  <a:cubicBezTo>
                    <a:pt x="1551" y="817"/>
                    <a:pt x="1551" y="822"/>
                    <a:pt x="1551" y="828"/>
                  </a:cubicBezTo>
                  <a:lnTo>
                    <a:pt x="1531" y="871"/>
                  </a:lnTo>
                  <a:cubicBezTo>
                    <a:pt x="1525" y="874"/>
                    <a:pt x="1522" y="883"/>
                    <a:pt x="1516" y="889"/>
                  </a:cubicBezTo>
                  <a:cubicBezTo>
                    <a:pt x="1508" y="897"/>
                    <a:pt x="1502" y="909"/>
                    <a:pt x="1490" y="915"/>
                  </a:cubicBezTo>
                  <a:lnTo>
                    <a:pt x="1473" y="932"/>
                  </a:lnTo>
                  <a:lnTo>
                    <a:pt x="1461" y="941"/>
                  </a:lnTo>
                  <a:cubicBezTo>
                    <a:pt x="1453" y="944"/>
                    <a:pt x="1447" y="946"/>
                    <a:pt x="1444" y="955"/>
                  </a:cubicBezTo>
                  <a:cubicBezTo>
                    <a:pt x="1436" y="958"/>
                    <a:pt x="1415" y="972"/>
                    <a:pt x="1415" y="972"/>
                  </a:cubicBezTo>
                  <a:cubicBezTo>
                    <a:pt x="1410" y="972"/>
                    <a:pt x="1395" y="981"/>
                    <a:pt x="1389" y="981"/>
                  </a:cubicBezTo>
                  <a:lnTo>
                    <a:pt x="1346" y="990"/>
                  </a:lnTo>
                  <a:cubicBezTo>
                    <a:pt x="1343" y="990"/>
                    <a:pt x="1343" y="990"/>
                    <a:pt x="1338" y="995"/>
                  </a:cubicBezTo>
                  <a:lnTo>
                    <a:pt x="1329" y="995"/>
                  </a:lnTo>
                  <a:cubicBezTo>
                    <a:pt x="1316" y="997"/>
                    <a:pt x="1303" y="998"/>
                    <a:pt x="1290" y="998"/>
                  </a:cubicBezTo>
                  <a:cubicBezTo>
                    <a:pt x="1278" y="998"/>
                    <a:pt x="1265" y="997"/>
                    <a:pt x="1254" y="995"/>
                  </a:cubicBezTo>
                  <a:lnTo>
                    <a:pt x="1242" y="995"/>
                  </a:lnTo>
                  <a:cubicBezTo>
                    <a:pt x="1240" y="995"/>
                    <a:pt x="1234" y="995"/>
                    <a:pt x="1231" y="990"/>
                  </a:cubicBezTo>
                  <a:cubicBezTo>
                    <a:pt x="1225" y="990"/>
                    <a:pt x="1214" y="987"/>
                    <a:pt x="1202" y="987"/>
                  </a:cubicBezTo>
                  <a:cubicBezTo>
                    <a:pt x="1176" y="981"/>
                    <a:pt x="1156" y="972"/>
                    <a:pt x="1133" y="969"/>
                  </a:cubicBezTo>
                  <a:cubicBezTo>
                    <a:pt x="1130" y="967"/>
                    <a:pt x="1127" y="967"/>
                    <a:pt x="1127" y="967"/>
                  </a:cubicBezTo>
                  <a:lnTo>
                    <a:pt x="1124" y="961"/>
                  </a:lnTo>
                  <a:cubicBezTo>
                    <a:pt x="1104" y="961"/>
                    <a:pt x="1095" y="955"/>
                    <a:pt x="1087" y="952"/>
                  </a:cubicBezTo>
                  <a:cubicBezTo>
                    <a:pt x="1084" y="946"/>
                    <a:pt x="1084" y="946"/>
                    <a:pt x="1081" y="946"/>
                  </a:cubicBezTo>
                  <a:cubicBezTo>
                    <a:pt x="1061" y="941"/>
                    <a:pt x="1044" y="929"/>
                    <a:pt x="1026" y="915"/>
                  </a:cubicBezTo>
                  <a:cubicBezTo>
                    <a:pt x="1023" y="912"/>
                    <a:pt x="1018" y="912"/>
                    <a:pt x="1018" y="909"/>
                  </a:cubicBezTo>
                  <a:cubicBezTo>
                    <a:pt x="1018" y="909"/>
                    <a:pt x="1015" y="909"/>
                    <a:pt x="1015" y="903"/>
                  </a:cubicBezTo>
                  <a:cubicBezTo>
                    <a:pt x="1012" y="903"/>
                    <a:pt x="1012" y="900"/>
                    <a:pt x="1012" y="900"/>
                  </a:cubicBezTo>
                  <a:cubicBezTo>
                    <a:pt x="1003" y="895"/>
                    <a:pt x="997" y="886"/>
                    <a:pt x="989" y="883"/>
                  </a:cubicBezTo>
                  <a:cubicBezTo>
                    <a:pt x="971" y="869"/>
                    <a:pt x="957" y="851"/>
                    <a:pt x="943" y="831"/>
                  </a:cubicBezTo>
                  <a:cubicBezTo>
                    <a:pt x="940" y="828"/>
                    <a:pt x="940" y="825"/>
                    <a:pt x="937" y="822"/>
                  </a:cubicBezTo>
                  <a:cubicBezTo>
                    <a:pt x="928" y="814"/>
                    <a:pt x="922" y="802"/>
                    <a:pt x="914" y="797"/>
                  </a:cubicBezTo>
                  <a:cubicBezTo>
                    <a:pt x="899" y="773"/>
                    <a:pt x="888" y="753"/>
                    <a:pt x="879" y="730"/>
                  </a:cubicBezTo>
                  <a:lnTo>
                    <a:pt x="873" y="727"/>
                  </a:lnTo>
                  <a:lnTo>
                    <a:pt x="871" y="724"/>
                  </a:lnTo>
                  <a:cubicBezTo>
                    <a:pt x="873" y="722"/>
                    <a:pt x="873" y="722"/>
                    <a:pt x="871" y="722"/>
                  </a:cubicBezTo>
                  <a:lnTo>
                    <a:pt x="871" y="716"/>
                  </a:lnTo>
                  <a:cubicBezTo>
                    <a:pt x="868" y="707"/>
                    <a:pt x="865" y="696"/>
                    <a:pt x="856" y="681"/>
                  </a:cubicBezTo>
                  <a:cubicBezTo>
                    <a:pt x="853" y="670"/>
                    <a:pt x="850" y="655"/>
                    <a:pt x="850" y="644"/>
                  </a:cubicBezTo>
                  <a:cubicBezTo>
                    <a:pt x="850" y="641"/>
                    <a:pt x="845" y="629"/>
                    <a:pt x="845" y="626"/>
                  </a:cubicBezTo>
                  <a:lnTo>
                    <a:pt x="845" y="621"/>
                  </a:lnTo>
                  <a:lnTo>
                    <a:pt x="845" y="601"/>
                  </a:lnTo>
                  <a:cubicBezTo>
                    <a:pt x="842" y="592"/>
                    <a:pt x="842" y="580"/>
                    <a:pt x="845" y="569"/>
                  </a:cubicBezTo>
                  <a:lnTo>
                    <a:pt x="845" y="557"/>
                  </a:lnTo>
                  <a:cubicBezTo>
                    <a:pt x="845" y="554"/>
                    <a:pt x="850" y="552"/>
                    <a:pt x="850" y="549"/>
                  </a:cubicBezTo>
                  <a:lnTo>
                    <a:pt x="850" y="543"/>
                  </a:lnTo>
                  <a:cubicBezTo>
                    <a:pt x="853" y="537"/>
                    <a:pt x="853" y="528"/>
                    <a:pt x="853" y="523"/>
                  </a:cubicBezTo>
                  <a:cubicBezTo>
                    <a:pt x="856" y="511"/>
                    <a:pt x="859" y="505"/>
                    <a:pt x="859" y="491"/>
                  </a:cubicBezTo>
                  <a:lnTo>
                    <a:pt x="859" y="485"/>
                  </a:lnTo>
                  <a:lnTo>
                    <a:pt x="865" y="482"/>
                  </a:lnTo>
                  <a:cubicBezTo>
                    <a:pt x="865" y="479"/>
                    <a:pt x="868" y="479"/>
                    <a:pt x="868" y="477"/>
                  </a:cubicBezTo>
                  <a:cubicBezTo>
                    <a:pt x="871" y="468"/>
                    <a:pt x="873" y="456"/>
                    <a:pt x="882" y="448"/>
                  </a:cubicBezTo>
                  <a:cubicBezTo>
                    <a:pt x="882" y="442"/>
                    <a:pt x="885" y="442"/>
                    <a:pt x="885" y="439"/>
                  </a:cubicBezTo>
                  <a:lnTo>
                    <a:pt x="885" y="436"/>
                  </a:lnTo>
                  <a:lnTo>
                    <a:pt x="888" y="433"/>
                  </a:lnTo>
                  <a:lnTo>
                    <a:pt x="894" y="428"/>
                  </a:lnTo>
                  <a:cubicBezTo>
                    <a:pt x="894" y="428"/>
                    <a:pt x="894" y="425"/>
                    <a:pt x="897" y="425"/>
                  </a:cubicBezTo>
                  <a:cubicBezTo>
                    <a:pt x="911" y="407"/>
                    <a:pt x="928" y="390"/>
                    <a:pt x="946" y="376"/>
                  </a:cubicBezTo>
                  <a:lnTo>
                    <a:pt x="951" y="370"/>
                  </a:lnTo>
                  <a:cubicBezTo>
                    <a:pt x="954" y="367"/>
                    <a:pt x="954" y="367"/>
                    <a:pt x="957" y="367"/>
                  </a:cubicBezTo>
                  <a:cubicBezTo>
                    <a:pt x="971" y="361"/>
                    <a:pt x="986" y="350"/>
                    <a:pt x="1000" y="341"/>
                  </a:cubicBezTo>
                  <a:cubicBezTo>
                    <a:pt x="1003" y="338"/>
                    <a:pt x="1009" y="338"/>
                    <a:pt x="1009" y="338"/>
                  </a:cubicBezTo>
                  <a:cubicBezTo>
                    <a:pt x="1012" y="338"/>
                    <a:pt x="1012" y="338"/>
                    <a:pt x="1012" y="335"/>
                  </a:cubicBezTo>
                  <a:cubicBezTo>
                    <a:pt x="1018" y="333"/>
                    <a:pt x="1029" y="333"/>
                    <a:pt x="1035" y="327"/>
                  </a:cubicBezTo>
                  <a:cubicBezTo>
                    <a:pt x="1044" y="324"/>
                    <a:pt x="1055" y="321"/>
                    <a:pt x="1069" y="321"/>
                  </a:cubicBezTo>
                  <a:cubicBezTo>
                    <a:pt x="1072" y="321"/>
                    <a:pt x="1075" y="321"/>
                    <a:pt x="1081" y="318"/>
                  </a:cubicBezTo>
                  <a:lnTo>
                    <a:pt x="1087" y="318"/>
                  </a:lnTo>
                  <a:cubicBezTo>
                    <a:pt x="1093" y="312"/>
                    <a:pt x="1101" y="312"/>
                    <a:pt x="1104" y="312"/>
                  </a:cubicBezTo>
                  <a:cubicBezTo>
                    <a:pt x="1116" y="312"/>
                    <a:pt x="1127" y="309"/>
                    <a:pt x="1136" y="309"/>
                  </a:cubicBezTo>
                  <a:close/>
                  <a:moveTo>
                    <a:pt x="2046" y="262"/>
                  </a:moveTo>
                  <a:cubicBezTo>
                    <a:pt x="2139" y="262"/>
                    <a:pt x="2237" y="280"/>
                    <a:pt x="2338" y="318"/>
                  </a:cubicBezTo>
                  <a:cubicBezTo>
                    <a:pt x="2646" y="428"/>
                    <a:pt x="2931" y="641"/>
                    <a:pt x="3191" y="874"/>
                  </a:cubicBezTo>
                  <a:cubicBezTo>
                    <a:pt x="3171" y="889"/>
                    <a:pt x="3147" y="909"/>
                    <a:pt x="3124" y="923"/>
                  </a:cubicBezTo>
                  <a:cubicBezTo>
                    <a:pt x="3110" y="929"/>
                    <a:pt x="3093" y="938"/>
                    <a:pt x="3078" y="955"/>
                  </a:cubicBezTo>
                  <a:lnTo>
                    <a:pt x="3049" y="984"/>
                  </a:lnTo>
                  <a:lnTo>
                    <a:pt x="3024" y="1010"/>
                  </a:lnTo>
                  <a:cubicBezTo>
                    <a:pt x="2917" y="1116"/>
                    <a:pt x="2805" y="1229"/>
                    <a:pt x="2698" y="1341"/>
                  </a:cubicBezTo>
                  <a:cubicBezTo>
                    <a:pt x="2468" y="1313"/>
                    <a:pt x="2238" y="1296"/>
                    <a:pt x="2007" y="1296"/>
                  </a:cubicBezTo>
                  <a:cubicBezTo>
                    <a:pt x="1793" y="1296"/>
                    <a:pt x="1578" y="1311"/>
                    <a:pt x="1363" y="1344"/>
                  </a:cubicBezTo>
                  <a:cubicBezTo>
                    <a:pt x="1358" y="1344"/>
                    <a:pt x="1352" y="1347"/>
                    <a:pt x="1346" y="1347"/>
                  </a:cubicBezTo>
                  <a:cubicBezTo>
                    <a:pt x="1338" y="1315"/>
                    <a:pt x="1335" y="1286"/>
                    <a:pt x="1332" y="1255"/>
                  </a:cubicBezTo>
                  <a:cubicBezTo>
                    <a:pt x="1608" y="1229"/>
                    <a:pt x="1853" y="987"/>
                    <a:pt x="1819" y="693"/>
                  </a:cubicBezTo>
                  <a:cubicBezTo>
                    <a:pt x="1804" y="566"/>
                    <a:pt x="1755" y="454"/>
                    <a:pt x="1689" y="361"/>
                  </a:cubicBezTo>
                  <a:cubicBezTo>
                    <a:pt x="1794" y="297"/>
                    <a:pt x="1915" y="262"/>
                    <a:pt x="2046" y="262"/>
                  </a:cubicBezTo>
                  <a:close/>
                  <a:moveTo>
                    <a:pt x="3378" y="1053"/>
                  </a:moveTo>
                  <a:cubicBezTo>
                    <a:pt x="3462" y="1131"/>
                    <a:pt x="3539" y="1212"/>
                    <a:pt x="3617" y="1289"/>
                  </a:cubicBezTo>
                  <a:cubicBezTo>
                    <a:pt x="3709" y="1384"/>
                    <a:pt x="3799" y="1485"/>
                    <a:pt x="3885" y="1586"/>
                  </a:cubicBezTo>
                  <a:cubicBezTo>
                    <a:pt x="3597" y="1508"/>
                    <a:pt x="3306" y="1442"/>
                    <a:pt x="3009" y="1390"/>
                  </a:cubicBezTo>
                  <a:lnTo>
                    <a:pt x="3243" y="1160"/>
                  </a:lnTo>
                  <a:cubicBezTo>
                    <a:pt x="3289" y="1119"/>
                    <a:pt x="3332" y="1085"/>
                    <a:pt x="3378" y="1053"/>
                  </a:cubicBezTo>
                  <a:close/>
                  <a:moveTo>
                    <a:pt x="4446" y="600"/>
                  </a:moveTo>
                  <a:cubicBezTo>
                    <a:pt x="4774" y="600"/>
                    <a:pt x="5110" y="716"/>
                    <a:pt x="5318" y="981"/>
                  </a:cubicBezTo>
                  <a:cubicBezTo>
                    <a:pt x="5566" y="1289"/>
                    <a:pt x="5511" y="1704"/>
                    <a:pt x="5410" y="2076"/>
                  </a:cubicBezTo>
                  <a:cubicBezTo>
                    <a:pt x="5335" y="2039"/>
                    <a:pt x="5251" y="2007"/>
                    <a:pt x="5174" y="1975"/>
                  </a:cubicBezTo>
                  <a:lnTo>
                    <a:pt x="5168" y="1970"/>
                  </a:lnTo>
                  <a:cubicBezTo>
                    <a:pt x="5159" y="1964"/>
                    <a:pt x="5145" y="1955"/>
                    <a:pt x="5130" y="1952"/>
                  </a:cubicBezTo>
                  <a:cubicBezTo>
                    <a:pt x="5116" y="1949"/>
                    <a:pt x="5096" y="1946"/>
                    <a:pt x="5081" y="1938"/>
                  </a:cubicBezTo>
                  <a:cubicBezTo>
                    <a:pt x="5078" y="1938"/>
                    <a:pt x="5078" y="1938"/>
                    <a:pt x="5076" y="1935"/>
                  </a:cubicBezTo>
                  <a:cubicBezTo>
                    <a:pt x="5067" y="1932"/>
                    <a:pt x="5061" y="1932"/>
                    <a:pt x="5058" y="1932"/>
                  </a:cubicBezTo>
                  <a:cubicBezTo>
                    <a:pt x="4813" y="1851"/>
                    <a:pt x="4568" y="1776"/>
                    <a:pt x="4318" y="1702"/>
                  </a:cubicBezTo>
                  <a:lnTo>
                    <a:pt x="4315" y="1702"/>
                  </a:lnTo>
                  <a:cubicBezTo>
                    <a:pt x="4127" y="1459"/>
                    <a:pt x="3923" y="1229"/>
                    <a:pt x="3704" y="1016"/>
                  </a:cubicBezTo>
                  <a:cubicBezTo>
                    <a:pt x="3663" y="975"/>
                    <a:pt x="3620" y="932"/>
                    <a:pt x="3580" y="897"/>
                  </a:cubicBezTo>
                  <a:cubicBezTo>
                    <a:pt x="3796" y="753"/>
                    <a:pt x="4021" y="638"/>
                    <a:pt x="4286" y="609"/>
                  </a:cubicBezTo>
                  <a:cubicBezTo>
                    <a:pt x="4339" y="603"/>
                    <a:pt x="4392" y="600"/>
                    <a:pt x="4446" y="600"/>
                  </a:cubicBezTo>
                  <a:close/>
                  <a:moveTo>
                    <a:pt x="1988" y="1550"/>
                  </a:moveTo>
                  <a:cubicBezTo>
                    <a:pt x="2153" y="1550"/>
                    <a:pt x="2318" y="1560"/>
                    <a:pt x="2482" y="1575"/>
                  </a:cubicBezTo>
                  <a:cubicBezTo>
                    <a:pt x="2234" y="1849"/>
                    <a:pt x="1992" y="2137"/>
                    <a:pt x="1784" y="2442"/>
                  </a:cubicBezTo>
                  <a:cubicBezTo>
                    <a:pt x="1729" y="2338"/>
                    <a:pt x="1672" y="2235"/>
                    <a:pt x="1617" y="2128"/>
                  </a:cubicBezTo>
                  <a:cubicBezTo>
                    <a:pt x="1545" y="1952"/>
                    <a:pt x="1464" y="1776"/>
                    <a:pt x="1412" y="1592"/>
                  </a:cubicBezTo>
                  <a:cubicBezTo>
                    <a:pt x="1487" y="1580"/>
                    <a:pt x="1559" y="1575"/>
                    <a:pt x="1629" y="1566"/>
                  </a:cubicBezTo>
                  <a:cubicBezTo>
                    <a:pt x="1749" y="1555"/>
                    <a:pt x="1869" y="1550"/>
                    <a:pt x="1988" y="1550"/>
                  </a:cubicBezTo>
                  <a:close/>
                  <a:moveTo>
                    <a:pt x="4574" y="2047"/>
                  </a:moveTo>
                  <a:lnTo>
                    <a:pt x="4574" y="2047"/>
                  </a:lnTo>
                  <a:cubicBezTo>
                    <a:pt x="4721" y="2093"/>
                    <a:pt x="4871" y="2140"/>
                    <a:pt x="5015" y="2186"/>
                  </a:cubicBezTo>
                  <a:cubicBezTo>
                    <a:pt x="5122" y="2229"/>
                    <a:pt x="5231" y="2272"/>
                    <a:pt x="5335" y="2321"/>
                  </a:cubicBezTo>
                  <a:cubicBezTo>
                    <a:pt x="5335" y="2324"/>
                    <a:pt x="5332" y="2324"/>
                    <a:pt x="5332" y="2327"/>
                  </a:cubicBezTo>
                  <a:cubicBezTo>
                    <a:pt x="5274" y="2529"/>
                    <a:pt x="5194" y="2719"/>
                    <a:pt x="5102" y="2906"/>
                  </a:cubicBezTo>
                  <a:cubicBezTo>
                    <a:pt x="5009" y="2739"/>
                    <a:pt x="4914" y="2569"/>
                    <a:pt x="4813" y="2408"/>
                  </a:cubicBezTo>
                  <a:cubicBezTo>
                    <a:pt x="4736" y="2284"/>
                    <a:pt x="4658" y="2163"/>
                    <a:pt x="4574" y="2047"/>
                  </a:cubicBezTo>
                  <a:close/>
                  <a:moveTo>
                    <a:pt x="1167" y="1635"/>
                  </a:moveTo>
                  <a:cubicBezTo>
                    <a:pt x="1219" y="1820"/>
                    <a:pt x="1291" y="1998"/>
                    <a:pt x="1363" y="2177"/>
                  </a:cubicBezTo>
                  <a:cubicBezTo>
                    <a:pt x="1363" y="2191"/>
                    <a:pt x="1369" y="2206"/>
                    <a:pt x="1378" y="2220"/>
                  </a:cubicBezTo>
                  <a:cubicBezTo>
                    <a:pt x="1461" y="2379"/>
                    <a:pt x="1545" y="2537"/>
                    <a:pt x="1631" y="2696"/>
                  </a:cubicBezTo>
                  <a:cubicBezTo>
                    <a:pt x="1502" y="2915"/>
                    <a:pt x="1392" y="3145"/>
                    <a:pt x="1314" y="3390"/>
                  </a:cubicBezTo>
                  <a:cubicBezTo>
                    <a:pt x="1170" y="3321"/>
                    <a:pt x="1029" y="3249"/>
                    <a:pt x="894" y="3171"/>
                  </a:cubicBezTo>
                  <a:cubicBezTo>
                    <a:pt x="536" y="2973"/>
                    <a:pt x="208" y="2601"/>
                    <a:pt x="395" y="2177"/>
                  </a:cubicBezTo>
                  <a:cubicBezTo>
                    <a:pt x="533" y="1866"/>
                    <a:pt x="839" y="1716"/>
                    <a:pt x="1167" y="1635"/>
                  </a:cubicBezTo>
                  <a:close/>
                  <a:moveTo>
                    <a:pt x="1776" y="2958"/>
                  </a:moveTo>
                  <a:cubicBezTo>
                    <a:pt x="1934" y="3249"/>
                    <a:pt x="2104" y="3535"/>
                    <a:pt x="2286" y="3808"/>
                  </a:cubicBezTo>
                  <a:cubicBezTo>
                    <a:pt x="2035" y="3719"/>
                    <a:pt x="1790" y="3612"/>
                    <a:pt x="1545" y="3503"/>
                  </a:cubicBezTo>
                  <a:cubicBezTo>
                    <a:pt x="1603" y="3315"/>
                    <a:pt x="1680" y="3131"/>
                    <a:pt x="1776" y="2958"/>
                  </a:cubicBezTo>
                  <a:close/>
                  <a:moveTo>
                    <a:pt x="2799" y="1609"/>
                  </a:moveTo>
                  <a:cubicBezTo>
                    <a:pt x="3260" y="1676"/>
                    <a:pt x="3718" y="1791"/>
                    <a:pt x="4171" y="1923"/>
                  </a:cubicBezTo>
                  <a:cubicBezTo>
                    <a:pt x="4303" y="2096"/>
                    <a:pt x="4430" y="2281"/>
                    <a:pt x="4554" y="2465"/>
                  </a:cubicBezTo>
                  <a:cubicBezTo>
                    <a:pt x="4701" y="2696"/>
                    <a:pt x="4834" y="2935"/>
                    <a:pt x="4955" y="3180"/>
                  </a:cubicBezTo>
                  <a:cubicBezTo>
                    <a:pt x="4900" y="3275"/>
                    <a:pt x="4842" y="3367"/>
                    <a:pt x="4779" y="3462"/>
                  </a:cubicBezTo>
                  <a:cubicBezTo>
                    <a:pt x="4580" y="3751"/>
                    <a:pt x="4358" y="4022"/>
                    <a:pt x="4107" y="4258"/>
                  </a:cubicBezTo>
                  <a:cubicBezTo>
                    <a:pt x="3937" y="4241"/>
                    <a:pt x="3767" y="4212"/>
                    <a:pt x="3597" y="4180"/>
                  </a:cubicBezTo>
                  <a:cubicBezTo>
                    <a:pt x="3292" y="4122"/>
                    <a:pt x="2992" y="4042"/>
                    <a:pt x="2698" y="3950"/>
                  </a:cubicBezTo>
                  <a:cubicBezTo>
                    <a:pt x="2407" y="3555"/>
                    <a:pt x="2156" y="3131"/>
                    <a:pt x="1923" y="2702"/>
                  </a:cubicBezTo>
                  <a:cubicBezTo>
                    <a:pt x="2165" y="2310"/>
                    <a:pt x="2473" y="1949"/>
                    <a:pt x="2799" y="1609"/>
                  </a:cubicBezTo>
                  <a:close/>
                  <a:moveTo>
                    <a:pt x="5571" y="2428"/>
                  </a:moveTo>
                  <a:cubicBezTo>
                    <a:pt x="5793" y="2534"/>
                    <a:pt x="6001" y="2673"/>
                    <a:pt x="6174" y="2857"/>
                  </a:cubicBezTo>
                  <a:cubicBezTo>
                    <a:pt x="6361" y="3053"/>
                    <a:pt x="6557" y="3376"/>
                    <a:pt x="6534" y="3664"/>
                  </a:cubicBezTo>
                  <a:cubicBezTo>
                    <a:pt x="6520" y="3656"/>
                    <a:pt x="6502" y="3650"/>
                    <a:pt x="6485" y="3641"/>
                  </a:cubicBezTo>
                  <a:cubicBezTo>
                    <a:pt x="6414" y="3614"/>
                    <a:pt x="6339" y="3601"/>
                    <a:pt x="6263" y="3601"/>
                  </a:cubicBezTo>
                  <a:cubicBezTo>
                    <a:pt x="6210" y="3601"/>
                    <a:pt x="6156" y="3608"/>
                    <a:pt x="6105" y="3621"/>
                  </a:cubicBezTo>
                  <a:cubicBezTo>
                    <a:pt x="6038" y="3635"/>
                    <a:pt x="5972" y="3667"/>
                    <a:pt x="5917" y="3713"/>
                  </a:cubicBezTo>
                  <a:cubicBezTo>
                    <a:pt x="5914" y="3713"/>
                    <a:pt x="5914" y="3719"/>
                    <a:pt x="5914" y="3719"/>
                  </a:cubicBezTo>
                  <a:cubicBezTo>
                    <a:pt x="5909" y="3722"/>
                    <a:pt x="5900" y="3725"/>
                    <a:pt x="5894" y="3733"/>
                  </a:cubicBezTo>
                  <a:cubicBezTo>
                    <a:pt x="5845" y="3768"/>
                    <a:pt x="5811" y="3814"/>
                    <a:pt x="5785" y="3863"/>
                  </a:cubicBezTo>
                  <a:cubicBezTo>
                    <a:pt x="5785" y="3866"/>
                    <a:pt x="5782" y="3869"/>
                    <a:pt x="5782" y="3869"/>
                  </a:cubicBezTo>
                  <a:cubicBezTo>
                    <a:pt x="5715" y="3987"/>
                    <a:pt x="5701" y="4128"/>
                    <a:pt x="5736" y="4261"/>
                  </a:cubicBezTo>
                  <a:cubicBezTo>
                    <a:pt x="5715" y="4267"/>
                    <a:pt x="5698" y="4269"/>
                    <a:pt x="5681" y="4269"/>
                  </a:cubicBezTo>
                  <a:cubicBezTo>
                    <a:pt x="5643" y="4163"/>
                    <a:pt x="5606" y="4065"/>
                    <a:pt x="5571" y="3970"/>
                  </a:cubicBezTo>
                  <a:cubicBezTo>
                    <a:pt x="5476" y="3702"/>
                    <a:pt x="5367" y="3439"/>
                    <a:pt x="5246" y="3189"/>
                  </a:cubicBezTo>
                  <a:cubicBezTo>
                    <a:pt x="5375" y="2944"/>
                    <a:pt x="5491" y="2690"/>
                    <a:pt x="5571" y="2428"/>
                  </a:cubicBezTo>
                  <a:close/>
                  <a:moveTo>
                    <a:pt x="5087" y="3451"/>
                  </a:moveTo>
                  <a:cubicBezTo>
                    <a:pt x="5130" y="3546"/>
                    <a:pt x="5174" y="3638"/>
                    <a:pt x="5211" y="3736"/>
                  </a:cubicBezTo>
                  <a:cubicBezTo>
                    <a:pt x="5283" y="3915"/>
                    <a:pt x="5352" y="4102"/>
                    <a:pt x="5410" y="4290"/>
                  </a:cubicBezTo>
                  <a:cubicBezTo>
                    <a:pt x="5283" y="4298"/>
                    <a:pt x="5159" y="4301"/>
                    <a:pt x="5050" y="4304"/>
                  </a:cubicBezTo>
                  <a:cubicBezTo>
                    <a:pt x="4993" y="4306"/>
                    <a:pt x="4937" y="4308"/>
                    <a:pt x="4880" y="4308"/>
                  </a:cubicBezTo>
                  <a:cubicBezTo>
                    <a:pt x="4730" y="4308"/>
                    <a:pt x="4578" y="4300"/>
                    <a:pt x="4430" y="4290"/>
                  </a:cubicBezTo>
                  <a:cubicBezTo>
                    <a:pt x="4603" y="4117"/>
                    <a:pt x="4759" y="3927"/>
                    <a:pt x="4900" y="3728"/>
                  </a:cubicBezTo>
                  <a:cubicBezTo>
                    <a:pt x="4963" y="3638"/>
                    <a:pt x="5024" y="3549"/>
                    <a:pt x="5087" y="3451"/>
                  </a:cubicBezTo>
                  <a:close/>
                  <a:moveTo>
                    <a:pt x="6243" y="3829"/>
                  </a:moveTo>
                  <a:cubicBezTo>
                    <a:pt x="6260" y="3829"/>
                    <a:pt x="6280" y="3834"/>
                    <a:pt x="6301" y="3834"/>
                  </a:cubicBezTo>
                  <a:lnTo>
                    <a:pt x="6303" y="3834"/>
                  </a:lnTo>
                  <a:cubicBezTo>
                    <a:pt x="6306" y="3834"/>
                    <a:pt x="6306" y="3837"/>
                    <a:pt x="6306" y="3837"/>
                  </a:cubicBezTo>
                  <a:cubicBezTo>
                    <a:pt x="6321" y="3840"/>
                    <a:pt x="6332" y="3840"/>
                    <a:pt x="6344" y="3843"/>
                  </a:cubicBezTo>
                  <a:cubicBezTo>
                    <a:pt x="6364" y="3846"/>
                    <a:pt x="6387" y="3854"/>
                    <a:pt x="6404" y="3860"/>
                  </a:cubicBezTo>
                  <a:lnTo>
                    <a:pt x="6407" y="3866"/>
                  </a:lnTo>
                  <a:cubicBezTo>
                    <a:pt x="6407" y="3866"/>
                    <a:pt x="6410" y="3866"/>
                    <a:pt x="6410" y="3869"/>
                  </a:cubicBezTo>
                  <a:cubicBezTo>
                    <a:pt x="6416" y="3869"/>
                    <a:pt x="6419" y="3872"/>
                    <a:pt x="6419" y="3872"/>
                  </a:cubicBezTo>
                  <a:cubicBezTo>
                    <a:pt x="6424" y="3875"/>
                    <a:pt x="6436" y="3880"/>
                    <a:pt x="6445" y="3886"/>
                  </a:cubicBezTo>
                  <a:cubicBezTo>
                    <a:pt x="6447" y="3886"/>
                    <a:pt x="6447" y="3889"/>
                    <a:pt x="6447" y="3889"/>
                  </a:cubicBezTo>
                  <a:cubicBezTo>
                    <a:pt x="6465" y="3898"/>
                    <a:pt x="6482" y="3909"/>
                    <a:pt x="6496" y="3924"/>
                  </a:cubicBezTo>
                  <a:cubicBezTo>
                    <a:pt x="6505" y="3927"/>
                    <a:pt x="6508" y="3929"/>
                    <a:pt x="6511" y="3932"/>
                  </a:cubicBezTo>
                  <a:lnTo>
                    <a:pt x="6517" y="3938"/>
                  </a:lnTo>
                  <a:cubicBezTo>
                    <a:pt x="6522" y="3941"/>
                    <a:pt x="6531" y="3947"/>
                    <a:pt x="6534" y="3952"/>
                  </a:cubicBezTo>
                  <a:lnTo>
                    <a:pt x="6577" y="3996"/>
                  </a:lnTo>
                  <a:cubicBezTo>
                    <a:pt x="6583" y="4001"/>
                    <a:pt x="6592" y="4013"/>
                    <a:pt x="6603" y="4019"/>
                  </a:cubicBezTo>
                  <a:cubicBezTo>
                    <a:pt x="6606" y="4025"/>
                    <a:pt x="6606" y="4027"/>
                    <a:pt x="6609" y="4027"/>
                  </a:cubicBezTo>
                  <a:cubicBezTo>
                    <a:pt x="6618" y="4042"/>
                    <a:pt x="6626" y="4056"/>
                    <a:pt x="6635" y="4071"/>
                  </a:cubicBezTo>
                  <a:cubicBezTo>
                    <a:pt x="6638" y="4073"/>
                    <a:pt x="6641" y="4082"/>
                    <a:pt x="6641" y="4085"/>
                  </a:cubicBezTo>
                  <a:cubicBezTo>
                    <a:pt x="6646" y="4091"/>
                    <a:pt x="6649" y="4102"/>
                    <a:pt x="6655" y="4111"/>
                  </a:cubicBezTo>
                  <a:cubicBezTo>
                    <a:pt x="6655" y="4111"/>
                    <a:pt x="6661" y="4114"/>
                    <a:pt x="6661" y="4117"/>
                  </a:cubicBezTo>
                  <a:cubicBezTo>
                    <a:pt x="6661" y="4120"/>
                    <a:pt x="6664" y="4128"/>
                    <a:pt x="6664" y="4131"/>
                  </a:cubicBezTo>
                  <a:cubicBezTo>
                    <a:pt x="6669" y="4154"/>
                    <a:pt x="6678" y="4174"/>
                    <a:pt x="6681" y="4197"/>
                  </a:cubicBezTo>
                  <a:cubicBezTo>
                    <a:pt x="6687" y="4212"/>
                    <a:pt x="6690" y="4223"/>
                    <a:pt x="6690" y="4232"/>
                  </a:cubicBezTo>
                  <a:lnTo>
                    <a:pt x="6690" y="4235"/>
                  </a:lnTo>
                  <a:lnTo>
                    <a:pt x="6690" y="4261"/>
                  </a:lnTo>
                  <a:cubicBezTo>
                    <a:pt x="6690" y="4304"/>
                    <a:pt x="6681" y="4344"/>
                    <a:pt x="6658" y="4379"/>
                  </a:cubicBezTo>
                  <a:cubicBezTo>
                    <a:pt x="6649" y="4391"/>
                    <a:pt x="6643" y="4405"/>
                    <a:pt x="6638" y="4414"/>
                  </a:cubicBezTo>
                  <a:lnTo>
                    <a:pt x="6638" y="4416"/>
                  </a:lnTo>
                  <a:lnTo>
                    <a:pt x="6635" y="4416"/>
                  </a:lnTo>
                  <a:lnTo>
                    <a:pt x="6635" y="4419"/>
                  </a:lnTo>
                  <a:lnTo>
                    <a:pt x="6623" y="4431"/>
                  </a:lnTo>
                  <a:cubicBezTo>
                    <a:pt x="6618" y="4437"/>
                    <a:pt x="6606" y="4448"/>
                    <a:pt x="6594" y="4457"/>
                  </a:cubicBezTo>
                  <a:lnTo>
                    <a:pt x="6592" y="4460"/>
                  </a:lnTo>
                  <a:lnTo>
                    <a:pt x="6589" y="4463"/>
                  </a:lnTo>
                  <a:cubicBezTo>
                    <a:pt x="6586" y="4465"/>
                    <a:pt x="6577" y="4465"/>
                    <a:pt x="6574" y="4471"/>
                  </a:cubicBezTo>
                  <a:cubicBezTo>
                    <a:pt x="6563" y="4477"/>
                    <a:pt x="6551" y="4486"/>
                    <a:pt x="6540" y="4489"/>
                  </a:cubicBezTo>
                  <a:cubicBezTo>
                    <a:pt x="6537" y="4491"/>
                    <a:pt x="6531" y="4494"/>
                    <a:pt x="6522" y="4494"/>
                  </a:cubicBezTo>
                  <a:cubicBezTo>
                    <a:pt x="6520" y="4494"/>
                    <a:pt x="6520" y="4500"/>
                    <a:pt x="6520" y="4500"/>
                  </a:cubicBezTo>
                  <a:cubicBezTo>
                    <a:pt x="6505" y="4503"/>
                    <a:pt x="6494" y="4506"/>
                    <a:pt x="6485" y="4509"/>
                  </a:cubicBezTo>
                  <a:cubicBezTo>
                    <a:pt x="6476" y="4514"/>
                    <a:pt x="6468" y="4514"/>
                    <a:pt x="6462" y="4514"/>
                  </a:cubicBezTo>
                  <a:lnTo>
                    <a:pt x="6456" y="4514"/>
                  </a:lnTo>
                  <a:cubicBezTo>
                    <a:pt x="6430" y="4517"/>
                    <a:pt x="6404" y="4517"/>
                    <a:pt x="6378" y="4517"/>
                  </a:cubicBezTo>
                  <a:cubicBezTo>
                    <a:pt x="6373" y="4517"/>
                    <a:pt x="6361" y="4514"/>
                    <a:pt x="6355" y="4514"/>
                  </a:cubicBezTo>
                  <a:cubicBezTo>
                    <a:pt x="6347" y="4514"/>
                    <a:pt x="6329" y="4509"/>
                    <a:pt x="6326" y="4509"/>
                  </a:cubicBezTo>
                  <a:cubicBezTo>
                    <a:pt x="6303" y="4506"/>
                    <a:pt x="6277" y="4500"/>
                    <a:pt x="6257" y="4491"/>
                  </a:cubicBezTo>
                  <a:cubicBezTo>
                    <a:pt x="6254" y="4489"/>
                    <a:pt x="6246" y="4489"/>
                    <a:pt x="6240" y="4486"/>
                  </a:cubicBezTo>
                  <a:cubicBezTo>
                    <a:pt x="6234" y="4480"/>
                    <a:pt x="6231" y="4480"/>
                    <a:pt x="6231" y="4480"/>
                  </a:cubicBezTo>
                  <a:cubicBezTo>
                    <a:pt x="6226" y="4477"/>
                    <a:pt x="6214" y="4471"/>
                    <a:pt x="6211" y="4465"/>
                  </a:cubicBezTo>
                  <a:cubicBezTo>
                    <a:pt x="6188" y="4457"/>
                    <a:pt x="6171" y="4445"/>
                    <a:pt x="6154" y="4431"/>
                  </a:cubicBezTo>
                  <a:cubicBezTo>
                    <a:pt x="6148" y="4428"/>
                    <a:pt x="6145" y="4428"/>
                    <a:pt x="6142" y="4422"/>
                  </a:cubicBezTo>
                  <a:lnTo>
                    <a:pt x="6128" y="4408"/>
                  </a:lnTo>
                  <a:cubicBezTo>
                    <a:pt x="6125" y="4405"/>
                    <a:pt x="6119" y="4402"/>
                    <a:pt x="6113" y="4399"/>
                  </a:cubicBezTo>
                  <a:lnTo>
                    <a:pt x="6070" y="4356"/>
                  </a:lnTo>
                  <a:cubicBezTo>
                    <a:pt x="6067" y="4350"/>
                    <a:pt x="6061" y="4344"/>
                    <a:pt x="6056" y="4336"/>
                  </a:cubicBezTo>
                  <a:cubicBezTo>
                    <a:pt x="6056" y="4336"/>
                    <a:pt x="6041" y="4318"/>
                    <a:pt x="6041" y="4316"/>
                  </a:cubicBezTo>
                  <a:cubicBezTo>
                    <a:pt x="6027" y="4293"/>
                    <a:pt x="6012" y="4272"/>
                    <a:pt x="6001" y="4246"/>
                  </a:cubicBezTo>
                  <a:cubicBezTo>
                    <a:pt x="5998" y="4244"/>
                    <a:pt x="5998" y="4241"/>
                    <a:pt x="5998" y="4241"/>
                  </a:cubicBezTo>
                  <a:lnTo>
                    <a:pt x="5995" y="4235"/>
                  </a:lnTo>
                  <a:cubicBezTo>
                    <a:pt x="5989" y="4220"/>
                    <a:pt x="5986" y="4215"/>
                    <a:pt x="5983" y="4200"/>
                  </a:cubicBezTo>
                  <a:cubicBezTo>
                    <a:pt x="5983" y="4197"/>
                    <a:pt x="5981" y="4195"/>
                    <a:pt x="5981" y="4195"/>
                  </a:cubicBezTo>
                  <a:cubicBezTo>
                    <a:pt x="5975" y="4177"/>
                    <a:pt x="5972" y="4160"/>
                    <a:pt x="5969" y="4146"/>
                  </a:cubicBezTo>
                  <a:cubicBezTo>
                    <a:pt x="5969" y="4143"/>
                    <a:pt x="5966" y="4131"/>
                    <a:pt x="5966" y="4128"/>
                  </a:cubicBezTo>
                  <a:cubicBezTo>
                    <a:pt x="5960" y="4114"/>
                    <a:pt x="5960" y="4102"/>
                    <a:pt x="5966" y="4091"/>
                  </a:cubicBezTo>
                  <a:cubicBezTo>
                    <a:pt x="5966" y="4082"/>
                    <a:pt x="5966" y="4071"/>
                    <a:pt x="5969" y="4059"/>
                  </a:cubicBezTo>
                  <a:cubicBezTo>
                    <a:pt x="5969" y="4056"/>
                    <a:pt x="5972" y="4053"/>
                    <a:pt x="5972" y="4048"/>
                  </a:cubicBezTo>
                  <a:cubicBezTo>
                    <a:pt x="5975" y="4039"/>
                    <a:pt x="5981" y="4030"/>
                    <a:pt x="5983" y="4016"/>
                  </a:cubicBezTo>
                  <a:lnTo>
                    <a:pt x="5983" y="4013"/>
                  </a:lnTo>
                  <a:lnTo>
                    <a:pt x="5986" y="4010"/>
                  </a:lnTo>
                  <a:cubicBezTo>
                    <a:pt x="5986" y="4004"/>
                    <a:pt x="5986" y="4004"/>
                    <a:pt x="5989" y="4001"/>
                  </a:cubicBezTo>
                  <a:cubicBezTo>
                    <a:pt x="5995" y="3999"/>
                    <a:pt x="5998" y="3990"/>
                    <a:pt x="5998" y="3984"/>
                  </a:cubicBezTo>
                  <a:lnTo>
                    <a:pt x="6001" y="3981"/>
                  </a:lnTo>
                  <a:cubicBezTo>
                    <a:pt x="6004" y="3978"/>
                    <a:pt x="6004" y="3973"/>
                    <a:pt x="6007" y="3967"/>
                  </a:cubicBezTo>
                  <a:lnTo>
                    <a:pt x="6012" y="3967"/>
                  </a:lnTo>
                  <a:lnTo>
                    <a:pt x="6015" y="3961"/>
                  </a:lnTo>
                  <a:lnTo>
                    <a:pt x="6015" y="3958"/>
                  </a:lnTo>
                  <a:cubicBezTo>
                    <a:pt x="6015" y="3958"/>
                    <a:pt x="6015" y="3958"/>
                    <a:pt x="6016" y="3958"/>
                  </a:cubicBezTo>
                  <a:lnTo>
                    <a:pt x="6016" y="3958"/>
                  </a:lnTo>
                  <a:cubicBezTo>
                    <a:pt x="6015" y="3959"/>
                    <a:pt x="6015" y="3960"/>
                    <a:pt x="6015" y="3961"/>
                  </a:cubicBezTo>
                  <a:cubicBezTo>
                    <a:pt x="6018" y="3958"/>
                    <a:pt x="6021" y="3955"/>
                    <a:pt x="6021" y="3947"/>
                  </a:cubicBezTo>
                  <a:lnTo>
                    <a:pt x="6027" y="3944"/>
                  </a:lnTo>
                  <a:cubicBezTo>
                    <a:pt x="6041" y="3927"/>
                    <a:pt x="6058" y="3912"/>
                    <a:pt x="6073" y="3898"/>
                  </a:cubicBezTo>
                  <a:cubicBezTo>
                    <a:pt x="6073" y="3895"/>
                    <a:pt x="6076" y="3895"/>
                    <a:pt x="6076" y="3895"/>
                  </a:cubicBezTo>
                  <a:lnTo>
                    <a:pt x="6079" y="3889"/>
                  </a:lnTo>
                  <a:cubicBezTo>
                    <a:pt x="6090" y="3883"/>
                    <a:pt x="6099" y="3875"/>
                    <a:pt x="6107" y="3872"/>
                  </a:cubicBezTo>
                  <a:cubicBezTo>
                    <a:pt x="6116" y="3869"/>
                    <a:pt x="6128" y="3866"/>
                    <a:pt x="6133" y="3857"/>
                  </a:cubicBezTo>
                  <a:cubicBezTo>
                    <a:pt x="6136" y="3857"/>
                    <a:pt x="6142" y="3854"/>
                    <a:pt x="6142" y="3854"/>
                  </a:cubicBezTo>
                  <a:lnTo>
                    <a:pt x="6145" y="3852"/>
                  </a:lnTo>
                  <a:cubicBezTo>
                    <a:pt x="6162" y="3843"/>
                    <a:pt x="6185" y="3840"/>
                    <a:pt x="6203" y="3837"/>
                  </a:cubicBezTo>
                  <a:cubicBezTo>
                    <a:pt x="6205" y="3834"/>
                    <a:pt x="6208" y="3834"/>
                    <a:pt x="6208" y="3834"/>
                  </a:cubicBezTo>
                  <a:cubicBezTo>
                    <a:pt x="6211" y="3835"/>
                    <a:pt x="6214" y="3835"/>
                    <a:pt x="6217" y="3835"/>
                  </a:cubicBezTo>
                  <a:cubicBezTo>
                    <a:pt x="6225" y="3835"/>
                    <a:pt x="6232" y="3833"/>
                    <a:pt x="6243" y="3829"/>
                  </a:cubicBezTo>
                  <a:close/>
                  <a:moveTo>
                    <a:pt x="2963" y="4293"/>
                  </a:moveTo>
                  <a:lnTo>
                    <a:pt x="2963" y="4293"/>
                  </a:lnTo>
                  <a:cubicBezTo>
                    <a:pt x="3162" y="4347"/>
                    <a:pt x="3364" y="4393"/>
                    <a:pt x="3568" y="4434"/>
                  </a:cubicBezTo>
                  <a:cubicBezTo>
                    <a:pt x="3666" y="4451"/>
                    <a:pt x="3764" y="4471"/>
                    <a:pt x="3856" y="4483"/>
                  </a:cubicBezTo>
                  <a:cubicBezTo>
                    <a:pt x="3727" y="4604"/>
                    <a:pt x="3591" y="4713"/>
                    <a:pt x="3444" y="4808"/>
                  </a:cubicBezTo>
                  <a:cubicBezTo>
                    <a:pt x="3271" y="4647"/>
                    <a:pt x="3113" y="4474"/>
                    <a:pt x="2963" y="4293"/>
                  </a:cubicBezTo>
                  <a:close/>
                  <a:moveTo>
                    <a:pt x="1312" y="4367"/>
                  </a:moveTo>
                  <a:cubicBezTo>
                    <a:pt x="1329" y="4367"/>
                    <a:pt x="1346" y="4367"/>
                    <a:pt x="1369" y="4370"/>
                  </a:cubicBezTo>
                  <a:lnTo>
                    <a:pt x="1384" y="4370"/>
                  </a:lnTo>
                  <a:cubicBezTo>
                    <a:pt x="1389" y="4373"/>
                    <a:pt x="1398" y="4373"/>
                    <a:pt x="1407" y="4373"/>
                  </a:cubicBezTo>
                  <a:cubicBezTo>
                    <a:pt x="1415" y="4376"/>
                    <a:pt x="1427" y="4376"/>
                    <a:pt x="1436" y="4382"/>
                  </a:cubicBezTo>
                  <a:cubicBezTo>
                    <a:pt x="1447" y="4385"/>
                    <a:pt x="1456" y="4385"/>
                    <a:pt x="1470" y="4388"/>
                  </a:cubicBezTo>
                  <a:cubicBezTo>
                    <a:pt x="1476" y="4391"/>
                    <a:pt x="1487" y="4396"/>
                    <a:pt x="1502" y="4399"/>
                  </a:cubicBezTo>
                  <a:lnTo>
                    <a:pt x="1505" y="4399"/>
                  </a:lnTo>
                  <a:lnTo>
                    <a:pt x="1508" y="4402"/>
                  </a:lnTo>
                  <a:cubicBezTo>
                    <a:pt x="1513" y="4402"/>
                    <a:pt x="1516" y="4405"/>
                    <a:pt x="1516" y="4405"/>
                  </a:cubicBezTo>
                  <a:cubicBezTo>
                    <a:pt x="1533" y="4416"/>
                    <a:pt x="1551" y="4425"/>
                    <a:pt x="1571" y="4440"/>
                  </a:cubicBezTo>
                  <a:cubicBezTo>
                    <a:pt x="1577" y="4442"/>
                    <a:pt x="1588" y="4448"/>
                    <a:pt x="1594" y="4454"/>
                  </a:cubicBezTo>
                  <a:cubicBezTo>
                    <a:pt x="1600" y="4457"/>
                    <a:pt x="1608" y="4460"/>
                    <a:pt x="1614" y="4468"/>
                  </a:cubicBezTo>
                  <a:cubicBezTo>
                    <a:pt x="1620" y="4471"/>
                    <a:pt x="1631" y="4483"/>
                    <a:pt x="1631" y="4483"/>
                  </a:cubicBezTo>
                  <a:cubicBezTo>
                    <a:pt x="1637" y="4489"/>
                    <a:pt x="1646" y="4497"/>
                    <a:pt x="1652" y="4500"/>
                  </a:cubicBezTo>
                  <a:cubicBezTo>
                    <a:pt x="1672" y="4514"/>
                    <a:pt x="1686" y="4532"/>
                    <a:pt x="1701" y="4549"/>
                  </a:cubicBezTo>
                  <a:lnTo>
                    <a:pt x="1704" y="4555"/>
                  </a:lnTo>
                  <a:cubicBezTo>
                    <a:pt x="1706" y="4555"/>
                    <a:pt x="1706" y="4558"/>
                    <a:pt x="1706" y="4558"/>
                  </a:cubicBezTo>
                  <a:cubicBezTo>
                    <a:pt x="1715" y="4569"/>
                    <a:pt x="1721" y="4575"/>
                    <a:pt x="1724" y="4587"/>
                  </a:cubicBezTo>
                  <a:lnTo>
                    <a:pt x="1758" y="4641"/>
                  </a:lnTo>
                  <a:cubicBezTo>
                    <a:pt x="1761" y="4644"/>
                    <a:pt x="1761" y="4656"/>
                    <a:pt x="1764" y="4659"/>
                  </a:cubicBezTo>
                  <a:cubicBezTo>
                    <a:pt x="1767" y="4664"/>
                    <a:pt x="1773" y="4676"/>
                    <a:pt x="1773" y="4687"/>
                  </a:cubicBezTo>
                  <a:cubicBezTo>
                    <a:pt x="1776" y="4699"/>
                    <a:pt x="1778" y="4708"/>
                    <a:pt x="1778" y="4722"/>
                  </a:cubicBezTo>
                  <a:cubicBezTo>
                    <a:pt x="1781" y="4731"/>
                    <a:pt x="1781" y="4751"/>
                    <a:pt x="1781" y="4751"/>
                  </a:cubicBezTo>
                  <a:cubicBezTo>
                    <a:pt x="1787" y="4759"/>
                    <a:pt x="1787" y="4771"/>
                    <a:pt x="1787" y="4777"/>
                  </a:cubicBezTo>
                  <a:lnTo>
                    <a:pt x="1787" y="4800"/>
                  </a:lnTo>
                  <a:cubicBezTo>
                    <a:pt x="1787" y="4803"/>
                    <a:pt x="1787" y="4806"/>
                    <a:pt x="1781" y="4814"/>
                  </a:cubicBezTo>
                  <a:cubicBezTo>
                    <a:pt x="1781" y="4814"/>
                    <a:pt x="1778" y="4834"/>
                    <a:pt x="1778" y="4837"/>
                  </a:cubicBezTo>
                  <a:cubicBezTo>
                    <a:pt x="1776" y="4846"/>
                    <a:pt x="1776" y="4857"/>
                    <a:pt x="1773" y="4863"/>
                  </a:cubicBezTo>
                  <a:cubicBezTo>
                    <a:pt x="1773" y="4866"/>
                    <a:pt x="1767" y="4869"/>
                    <a:pt x="1767" y="4878"/>
                  </a:cubicBezTo>
                  <a:cubicBezTo>
                    <a:pt x="1767" y="4878"/>
                    <a:pt x="1758" y="4904"/>
                    <a:pt x="1753" y="4906"/>
                  </a:cubicBezTo>
                  <a:cubicBezTo>
                    <a:pt x="1750" y="4918"/>
                    <a:pt x="1744" y="4924"/>
                    <a:pt x="1735" y="4935"/>
                  </a:cubicBezTo>
                  <a:cubicBezTo>
                    <a:pt x="1732" y="4944"/>
                    <a:pt x="1721" y="4953"/>
                    <a:pt x="1721" y="4953"/>
                  </a:cubicBezTo>
                  <a:lnTo>
                    <a:pt x="1695" y="4978"/>
                  </a:lnTo>
                  <a:cubicBezTo>
                    <a:pt x="1695" y="4978"/>
                    <a:pt x="1689" y="4981"/>
                    <a:pt x="1686" y="4987"/>
                  </a:cubicBezTo>
                  <a:cubicBezTo>
                    <a:pt x="1680" y="4990"/>
                    <a:pt x="1675" y="4993"/>
                    <a:pt x="1672" y="4993"/>
                  </a:cubicBezTo>
                  <a:cubicBezTo>
                    <a:pt x="1657" y="4999"/>
                    <a:pt x="1646" y="5007"/>
                    <a:pt x="1631" y="5013"/>
                  </a:cubicBezTo>
                  <a:cubicBezTo>
                    <a:pt x="1623" y="5017"/>
                    <a:pt x="1624" y="5017"/>
                    <a:pt x="1624" y="5017"/>
                  </a:cubicBezTo>
                  <a:cubicBezTo>
                    <a:pt x="1625" y="5017"/>
                    <a:pt x="1626" y="5017"/>
                    <a:pt x="1617" y="5022"/>
                  </a:cubicBezTo>
                  <a:cubicBezTo>
                    <a:pt x="1600" y="5025"/>
                    <a:pt x="1585" y="5027"/>
                    <a:pt x="1565" y="5036"/>
                  </a:cubicBezTo>
                  <a:cubicBezTo>
                    <a:pt x="1562" y="5039"/>
                    <a:pt x="1559" y="5039"/>
                    <a:pt x="1559" y="5039"/>
                  </a:cubicBezTo>
                  <a:lnTo>
                    <a:pt x="1551" y="5039"/>
                  </a:lnTo>
                  <a:cubicBezTo>
                    <a:pt x="1536" y="5039"/>
                    <a:pt x="1522" y="5042"/>
                    <a:pt x="1508" y="5042"/>
                  </a:cubicBezTo>
                  <a:cubicBezTo>
                    <a:pt x="1493" y="5042"/>
                    <a:pt x="1485" y="5042"/>
                    <a:pt x="1470" y="5039"/>
                  </a:cubicBezTo>
                  <a:lnTo>
                    <a:pt x="1456" y="5039"/>
                  </a:lnTo>
                  <a:cubicBezTo>
                    <a:pt x="1436" y="5036"/>
                    <a:pt x="1418" y="5033"/>
                    <a:pt x="1401" y="5025"/>
                  </a:cubicBezTo>
                  <a:cubicBezTo>
                    <a:pt x="1392" y="5025"/>
                    <a:pt x="1387" y="5022"/>
                    <a:pt x="1378" y="5022"/>
                  </a:cubicBezTo>
                  <a:cubicBezTo>
                    <a:pt x="1369" y="5019"/>
                    <a:pt x="1361" y="5013"/>
                    <a:pt x="1346" y="5010"/>
                  </a:cubicBezTo>
                  <a:lnTo>
                    <a:pt x="1343" y="5010"/>
                  </a:lnTo>
                  <a:cubicBezTo>
                    <a:pt x="1343" y="5010"/>
                    <a:pt x="1340" y="5010"/>
                    <a:pt x="1340" y="5007"/>
                  </a:cubicBezTo>
                  <a:cubicBezTo>
                    <a:pt x="1335" y="5007"/>
                    <a:pt x="1335" y="5004"/>
                    <a:pt x="1332" y="5004"/>
                  </a:cubicBezTo>
                  <a:lnTo>
                    <a:pt x="1329" y="5004"/>
                  </a:lnTo>
                  <a:lnTo>
                    <a:pt x="1326" y="4999"/>
                  </a:lnTo>
                  <a:cubicBezTo>
                    <a:pt x="1306" y="4990"/>
                    <a:pt x="1283" y="4978"/>
                    <a:pt x="1268" y="4967"/>
                  </a:cubicBezTo>
                  <a:lnTo>
                    <a:pt x="1234" y="4947"/>
                  </a:lnTo>
                  <a:lnTo>
                    <a:pt x="1231" y="4947"/>
                  </a:lnTo>
                  <a:lnTo>
                    <a:pt x="1225" y="4938"/>
                  </a:lnTo>
                  <a:cubicBezTo>
                    <a:pt x="1205" y="4924"/>
                    <a:pt x="1188" y="4906"/>
                    <a:pt x="1170" y="4892"/>
                  </a:cubicBezTo>
                  <a:cubicBezTo>
                    <a:pt x="1162" y="4883"/>
                    <a:pt x="1159" y="4878"/>
                    <a:pt x="1153" y="4869"/>
                  </a:cubicBezTo>
                  <a:lnTo>
                    <a:pt x="1144" y="4863"/>
                  </a:lnTo>
                  <a:lnTo>
                    <a:pt x="1142" y="4863"/>
                  </a:lnTo>
                  <a:lnTo>
                    <a:pt x="1142" y="4860"/>
                  </a:lnTo>
                  <a:lnTo>
                    <a:pt x="1139" y="4857"/>
                  </a:lnTo>
                  <a:cubicBezTo>
                    <a:pt x="1124" y="4834"/>
                    <a:pt x="1113" y="4814"/>
                    <a:pt x="1098" y="4791"/>
                  </a:cubicBezTo>
                  <a:cubicBezTo>
                    <a:pt x="1095" y="4788"/>
                    <a:pt x="1090" y="4777"/>
                    <a:pt x="1090" y="4771"/>
                  </a:cubicBezTo>
                  <a:cubicBezTo>
                    <a:pt x="1090" y="4771"/>
                    <a:pt x="1090" y="4765"/>
                    <a:pt x="1087" y="4765"/>
                  </a:cubicBezTo>
                  <a:cubicBezTo>
                    <a:pt x="1084" y="4759"/>
                    <a:pt x="1081" y="4745"/>
                    <a:pt x="1081" y="4742"/>
                  </a:cubicBezTo>
                  <a:cubicBezTo>
                    <a:pt x="1072" y="4716"/>
                    <a:pt x="1067" y="4693"/>
                    <a:pt x="1061" y="4673"/>
                  </a:cubicBezTo>
                  <a:lnTo>
                    <a:pt x="1061" y="4670"/>
                  </a:lnTo>
                  <a:cubicBezTo>
                    <a:pt x="1061" y="4664"/>
                    <a:pt x="1061" y="4661"/>
                    <a:pt x="1058" y="4659"/>
                  </a:cubicBezTo>
                  <a:lnTo>
                    <a:pt x="1058" y="4627"/>
                  </a:lnTo>
                  <a:cubicBezTo>
                    <a:pt x="1058" y="4618"/>
                    <a:pt x="1058" y="4607"/>
                    <a:pt x="1061" y="4601"/>
                  </a:cubicBezTo>
                  <a:cubicBezTo>
                    <a:pt x="1067" y="4592"/>
                    <a:pt x="1067" y="4587"/>
                    <a:pt x="1067" y="4578"/>
                  </a:cubicBezTo>
                  <a:cubicBezTo>
                    <a:pt x="1069" y="4569"/>
                    <a:pt x="1069" y="4558"/>
                    <a:pt x="1072" y="4546"/>
                  </a:cubicBezTo>
                  <a:cubicBezTo>
                    <a:pt x="1072" y="4543"/>
                    <a:pt x="1072" y="4543"/>
                    <a:pt x="1075" y="4540"/>
                  </a:cubicBezTo>
                  <a:lnTo>
                    <a:pt x="1075" y="4535"/>
                  </a:lnTo>
                  <a:lnTo>
                    <a:pt x="1081" y="4532"/>
                  </a:lnTo>
                  <a:cubicBezTo>
                    <a:pt x="1084" y="4526"/>
                    <a:pt x="1087" y="4514"/>
                    <a:pt x="1095" y="4506"/>
                  </a:cubicBezTo>
                  <a:cubicBezTo>
                    <a:pt x="1098" y="4503"/>
                    <a:pt x="1098" y="4500"/>
                    <a:pt x="1098" y="4500"/>
                  </a:cubicBezTo>
                  <a:cubicBezTo>
                    <a:pt x="1101" y="4497"/>
                    <a:pt x="1104" y="4491"/>
                    <a:pt x="1104" y="4489"/>
                  </a:cubicBezTo>
                  <a:lnTo>
                    <a:pt x="1104" y="4486"/>
                  </a:lnTo>
                  <a:lnTo>
                    <a:pt x="1110" y="4483"/>
                  </a:lnTo>
                  <a:cubicBezTo>
                    <a:pt x="1124" y="4463"/>
                    <a:pt x="1144" y="4442"/>
                    <a:pt x="1162" y="4428"/>
                  </a:cubicBezTo>
                  <a:cubicBezTo>
                    <a:pt x="1170" y="4425"/>
                    <a:pt x="1173" y="4416"/>
                    <a:pt x="1176" y="4414"/>
                  </a:cubicBezTo>
                  <a:cubicBezTo>
                    <a:pt x="1182" y="4411"/>
                    <a:pt x="1182" y="4405"/>
                    <a:pt x="1185" y="4402"/>
                  </a:cubicBezTo>
                  <a:cubicBezTo>
                    <a:pt x="1188" y="4399"/>
                    <a:pt x="1196" y="4396"/>
                    <a:pt x="1202" y="4396"/>
                  </a:cubicBezTo>
                  <a:cubicBezTo>
                    <a:pt x="1205" y="4391"/>
                    <a:pt x="1205" y="4391"/>
                    <a:pt x="1211" y="4391"/>
                  </a:cubicBezTo>
                  <a:lnTo>
                    <a:pt x="1214" y="4391"/>
                  </a:lnTo>
                  <a:cubicBezTo>
                    <a:pt x="1231" y="4388"/>
                    <a:pt x="1248" y="4376"/>
                    <a:pt x="1268" y="4373"/>
                  </a:cubicBezTo>
                  <a:cubicBezTo>
                    <a:pt x="1271" y="4373"/>
                    <a:pt x="1277" y="4373"/>
                    <a:pt x="1286" y="4370"/>
                  </a:cubicBezTo>
                  <a:lnTo>
                    <a:pt x="1291" y="4370"/>
                  </a:lnTo>
                  <a:cubicBezTo>
                    <a:pt x="1300" y="4367"/>
                    <a:pt x="1306" y="4367"/>
                    <a:pt x="1312" y="4367"/>
                  </a:cubicBezTo>
                  <a:close/>
                  <a:moveTo>
                    <a:pt x="1476" y="3762"/>
                  </a:moveTo>
                  <a:cubicBezTo>
                    <a:pt x="1585" y="3808"/>
                    <a:pt x="1692" y="3852"/>
                    <a:pt x="1793" y="3889"/>
                  </a:cubicBezTo>
                  <a:cubicBezTo>
                    <a:pt x="2038" y="3996"/>
                    <a:pt x="2286" y="4088"/>
                    <a:pt x="2539" y="4169"/>
                  </a:cubicBezTo>
                  <a:cubicBezTo>
                    <a:pt x="2747" y="4448"/>
                    <a:pt x="2977" y="4719"/>
                    <a:pt x="3234" y="4961"/>
                  </a:cubicBezTo>
                  <a:cubicBezTo>
                    <a:pt x="3113" y="5048"/>
                    <a:pt x="2986" y="5125"/>
                    <a:pt x="2862" y="5203"/>
                  </a:cubicBezTo>
                  <a:cubicBezTo>
                    <a:pt x="2703" y="5296"/>
                    <a:pt x="2534" y="5345"/>
                    <a:pt x="2369" y="5345"/>
                  </a:cubicBezTo>
                  <a:cubicBezTo>
                    <a:pt x="2189" y="5345"/>
                    <a:pt x="2014" y="5287"/>
                    <a:pt x="1859" y="5166"/>
                  </a:cubicBezTo>
                  <a:cubicBezTo>
                    <a:pt x="1882" y="5149"/>
                    <a:pt x="1905" y="5123"/>
                    <a:pt x="1923" y="5100"/>
                  </a:cubicBezTo>
                  <a:cubicBezTo>
                    <a:pt x="2026" y="4976"/>
                    <a:pt x="2061" y="4820"/>
                    <a:pt x="2026" y="4661"/>
                  </a:cubicBezTo>
                  <a:cubicBezTo>
                    <a:pt x="1974" y="4416"/>
                    <a:pt x="1776" y="4229"/>
                    <a:pt x="1548" y="4151"/>
                  </a:cubicBezTo>
                  <a:cubicBezTo>
                    <a:pt x="1508" y="4137"/>
                    <a:pt x="1464" y="4125"/>
                    <a:pt x="1430" y="4122"/>
                  </a:cubicBezTo>
                  <a:cubicBezTo>
                    <a:pt x="1433" y="4001"/>
                    <a:pt x="1450" y="3880"/>
                    <a:pt x="1476" y="3762"/>
                  </a:cubicBezTo>
                  <a:close/>
                  <a:moveTo>
                    <a:pt x="4197" y="4526"/>
                  </a:moveTo>
                  <a:cubicBezTo>
                    <a:pt x="4414" y="4548"/>
                    <a:pt x="4634" y="4561"/>
                    <a:pt x="4855" y="4561"/>
                  </a:cubicBezTo>
                  <a:cubicBezTo>
                    <a:pt x="4977" y="4561"/>
                    <a:pt x="5098" y="4557"/>
                    <a:pt x="5220" y="4549"/>
                  </a:cubicBezTo>
                  <a:cubicBezTo>
                    <a:pt x="5306" y="4546"/>
                    <a:pt x="5396" y="4538"/>
                    <a:pt x="5491" y="4532"/>
                  </a:cubicBezTo>
                  <a:cubicBezTo>
                    <a:pt x="5543" y="4693"/>
                    <a:pt x="5594" y="4863"/>
                    <a:pt x="5592" y="5033"/>
                  </a:cubicBezTo>
                  <a:cubicBezTo>
                    <a:pt x="5581" y="5423"/>
                    <a:pt x="5266" y="5594"/>
                    <a:pt x="4917" y="5594"/>
                  </a:cubicBezTo>
                  <a:cubicBezTo>
                    <a:pt x="4899" y="5594"/>
                    <a:pt x="4882" y="5593"/>
                    <a:pt x="4865" y="5592"/>
                  </a:cubicBezTo>
                  <a:cubicBezTo>
                    <a:pt x="4410" y="5572"/>
                    <a:pt x="3992" y="5293"/>
                    <a:pt x="3646" y="4990"/>
                  </a:cubicBezTo>
                  <a:cubicBezTo>
                    <a:pt x="3707" y="4944"/>
                    <a:pt x="3767" y="4892"/>
                    <a:pt x="3825" y="4846"/>
                  </a:cubicBezTo>
                  <a:cubicBezTo>
                    <a:pt x="3952" y="4745"/>
                    <a:pt x="4078" y="4636"/>
                    <a:pt x="4197" y="4526"/>
                  </a:cubicBezTo>
                  <a:close/>
                  <a:moveTo>
                    <a:pt x="2038" y="0"/>
                  </a:moveTo>
                  <a:cubicBezTo>
                    <a:pt x="1837" y="0"/>
                    <a:pt x="1648" y="61"/>
                    <a:pt x="1493" y="174"/>
                  </a:cubicBezTo>
                  <a:cubicBezTo>
                    <a:pt x="1459" y="148"/>
                    <a:pt x="1418" y="131"/>
                    <a:pt x="1378" y="116"/>
                  </a:cubicBezTo>
                  <a:cubicBezTo>
                    <a:pt x="1300" y="84"/>
                    <a:pt x="1216" y="67"/>
                    <a:pt x="1132" y="67"/>
                  </a:cubicBezTo>
                  <a:cubicBezTo>
                    <a:pt x="1087" y="67"/>
                    <a:pt x="1043" y="72"/>
                    <a:pt x="1000" y="82"/>
                  </a:cubicBezTo>
                  <a:cubicBezTo>
                    <a:pt x="922" y="102"/>
                    <a:pt x="853" y="137"/>
                    <a:pt x="793" y="188"/>
                  </a:cubicBezTo>
                  <a:cubicBezTo>
                    <a:pt x="784" y="191"/>
                    <a:pt x="776" y="194"/>
                    <a:pt x="770" y="203"/>
                  </a:cubicBezTo>
                  <a:cubicBezTo>
                    <a:pt x="755" y="211"/>
                    <a:pt x="744" y="223"/>
                    <a:pt x="735" y="237"/>
                  </a:cubicBezTo>
                  <a:cubicBezTo>
                    <a:pt x="724" y="252"/>
                    <a:pt x="712" y="263"/>
                    <a:pt x="701" y="275"/>
                  </a:cubicBezTo>
                  <a:cubicBezTo>
                    <a:pt x="695" y="281"/>
                    <a:pt x="686" y="292"/>
                    <a:pt x="680" y="304"/>
                  </a:cubicBezTo>
                  <a:cubicBezTo>
                    <a:pt x="678" y="307"/>
                    <a:pt x="672" y="309"/>
                    <a:pt x="669" y="318"/>
                  </a:cubicBezTo>
                  <a:cubicBezTo>
                    <a:pt x="666" y="321"/>
                    <a:pt x="666" y="324"/>
                    <a:pt x="666" y="327"/>
                  </a:cubicBezTo>
                  <a:cubicBezTo>
                    <a:pt x="666" y="327"/>
                    <a:pt x="663" y="327"/>
                    <a:pt x="663" y="333"/>
                  </a:cubicBezTo>
                  <a:cubicBezTo>
                    <a:pt x="568" y="491"/>
                    <a:pt x="577" y="693"/>
                    <a:pt x="657" y="860"/>
                  </a:cubicBezTo>
                  <a:cubicBezTo>
                    <a:pt x="741" y="1030"/>
                    <a:pt x="899" y="1160"/>
                    <a:pt x="1075" y="1217"/>
                  </a:cubicBezTo>
                  <a:cubicBezTo>
                    <a:pt x="1081" y="1275"/>
                    <a:pt x="1090" y="1333"/>
                    <a:pt x="1101" y="1387"/>
                  </a:cubicBezTo>
                  <a:cubicBezTo>
                    <a:pt x="724" y="1480"/>
                    <a:pt x="360" y="1664"/>
                    <a:pt x="179" y="2027"/>
                  </a:cubicBezTo>
                  <a:cubicBezTo>
                    <a:pt x="0" y="2387"/>
                    <a:pt x="90" y="2782"/>
                    <a:pt x="352" y="3073"/>
                  </a:cubicBezTo>
                  <a:cubicBezTo>
                    <a:pt x="580" y="3324"/>
                    <a:pt x="908" y="3506"/>
                    <a:pt x="1240" y="3653"/>
                  </a:cubicBezTo>
                  <a:cubicBezTo>
                    <a:pt x="1231" y="3670"/>
                    <a:pt x="1228" y="3696"/>
                    <a:pt x="1225" y="3713"/>
                  </a:cubicBezTo>
                  <a:cubicBezTo>
                    <a:pt x="1191" y="3854"/>
                    <a:pt x="1176" y="3996"/>
                    <a:pt x="1173" y="4137"/>
                  </a:cubicBezTo>
                  <a:cubicBezTo>
                    <a:pt x="1064" y="4166"/>
                    <a:pt x="971" y="4229"/>
                    <a:pt x="905" y="4330"/>
                  </a:cubicBezTo>
                  <a:cubicBezTo>
                    <a:pt x="897" y="4344"/>
                    <a:pt x="888" y="4359"/>
                    <a:pt x="876" y="4376"/>
                  </a:cubicBezTo>
                  <a:lnTo>
                    <a:pt x="873" y="4382"/>
                  </a:lnTo>
                  <a:cubicBezTo>
                    <a:pt x="871" y="4385"/>
                    <a:pt x="871" y="4388"/>
                    <a:pt x="871" y="4391"/>
                  </a:cubicBezTo>
                  <a:cubicBezTo>
                    <a:pt x="784" y="4555"/>
                    <a:pt x="796" y="4751"/>
                    <a:pt x="885" y="4921"/>
                  </a:cubicBezTo>
                  <a:cubicBezTo>
                    <a:pt x="1001" y="5144"/>
                    <a:pt x="1247" y="5293"/>
                    <a:pt x="1502" y="5293"/>
                  </a:cubicBezTo>
                  <a:cubicBezTo>
                    <a:pt x="1507" y="5293"/>
                    <a:pt x="1511" y="5293"/>
                    <a:pt x="1516" y="5293"/>
                  </a:cubicBezTo>
                  <a:cubicBezTo>
                    <a:pt x="1548" y="5293"/>
                    <a:pt x="1577" y="5290"/>
                    <a:pt x="1606" y="5284"/>
                  </a:cubicBezTo>
                  <a:cubicBezTo>
                    <a:pt x="1819" y="5488"/>
                    <a:pt x="2092" y="5604"/>
                    <a:pt x="2379" y="5604"/>
                  </a:cubicBezTo>
                  <a:cubicBezTo>
                    <a:pt x="2453" y="5604"/>
                    <a:pt x="2528" y="5597"/>
                    <a:pt x="2603" y="5581"/>
                  </a:cubicBezTo>
                  <a:cubicBezTo>
                    <a:pt x="2891" y="5515"/>
                    <a:pt x="3176" y="5342"/>
                    <a:pt x="3436" y="5149"/>
                  </a:cubicBezTo>
                  <a:cubicBezTo>
                    <a:pt x="3849" y="5502"/>
                    <a:pt x="4357" y="5846"/>
                    <a:pt x="4914" y="5846"/>
                  </a:cubicBezTo>
                  <a:cubicBezTo>
                    <a:pt x="4921" y="5846"/>
                    <a:pt x="4928" y="5846"/>
                    <a:pt x="4934" y="5846"/>
                  </a:cubicBezTo>
                  <a:cubicBezTo>
                    <a:pt x="5295" y="5843"/>
                    <a:pt x="5666" y="5687"/>
                    <a:pt x="5790" y="5324"/>
                  </a:cubicBezTo>
                  <a:cubicBezTo>
                    <a:pt x="5885" y="5065"/>
                    <a:pt x="5839" y="4780"/>
                    <a:pt x="5756" y="4503"/>
                  </a:cubicBezTo>
                  <a:cubicBezTo>
                    <a:pt x="5785" y="4500"/>
                    <a:pt x="5811" y="4497"/>
                    <a:pt x="5839" y="4489"/>
                  </a:cubicBezTo>
                  <a:cubicBezTo>
                    <a:pt x="5963" y="4659"/>
                    <a:pt x="6174" y="4771"/>
                    <a:pt x="6390" y="4777"/>
                  </a:cubicBezTo>
                  <a:cubicBezTo>
                    <a:pt x="6394" y="4777"/>
                    <a:pt x="6397" y="4777"/>
                    <a:pt x="6401" y="4777"/>
                  </a:cubicBezTo>
                  <a:cubicBezTo>
                    <a:pt x="6553" y="4777"/>
                    <a:pt x="6704" y="4719"/>
                    <a:pt x="6805" y="4612"/>
                  </a:cubicBezTo>
                  <a:cubicBezTo>
                    <a:pt x="6920" y="4491"/>
                    <a:pt x="6963" y="4333"/>
                    <a:pt x="6937" y="4171"/>
                  </a:cubicBezTo>
                  <a:cubicBezTo>
                    <a:pt x="6917" y="4039"/>
                    <a:pt x="6851" y="3915"/>
                    <a:pt x="6762" y="3823"/>
                  </a:cubicBezTo>
                  <a:cubicBezTo>
                    <a:pt x="6845" y="3503"/>
                    <a:pt x="6716" y="3137"/>
                    <a:pt x="6517" y="2869"/>
                  </a:cubicBezTo>
                  <a:cubicBezTo>
                    <a:pt x="6286" y="2552"/>
                    <a:pt x="5981" y="2350"/>
                    <a:pt x="5643" y="2183"/>
                  </a:cubicBezTo>
                  <a:cubicBezTo>
                    <a:pt x="5759" y="1762"/>
                    <a:pt x="5825" y="1289"/>
                    <a:pt x="5580" y="909"/>
                  </a:cubicBezTo>
                  <a:cubicBezTo>
                    <a:pt x="5333" y="528"/>
                    <a:pt x="4884" y="340"/>
                    <a:pt x="4447" y="340"/>
                  </a:cubicBezTo>
                  <a:cubicBezTo>
                    <a:pt x="4431" y="340"/>
                    <a:pt x="4414" y="341"/>
                    <a:pt x="4398" y="341"/>
                  </a:cubicBezTo>
                  <a:cubicBezTo>
                    <a:pt x="4009" y="353"/>
                    <a:pt x="3695" y="508"/>
                    <a:pt x="3401" y="716"/>
                  </a:cubicBezTo>
                  <a:cubicBezTo>
                    <a:pt x="3073" y="419"/>
                    <a:pt x="2695" y="125"/>
                    <a:pt x="2283" y="30"/>
                  </a:cubicBezTo>
                  <a:cubicBezTo>
                    <a:pt x="2201" y="10"/>
                    <a:pt x="2118"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432;p43"/>
            <p:cNvSpPr/>
            <p:nvPr/>
          </p:nvSpPr>
          <p:spPr>
            <a:xfrm>
              <a:off x="4802400" y="1996925"/>
              <a:ext cx="18175" cy="17300"/>
            </a:xfrm>
            <a:custGeom>
              <a:avLst/>
              <a:gdLst/>
              <a:ahLst/>
              <a:cxnLst/>
              <a:rect l="l" t="t" r="r" b="b"/>
              <a:pathLst>
                <a:path w="727" h="692" extrusionOk="0">
                  <a:moveTo>
                    <a:pt x="298" y="0"/>
                  </a:moveTo>
                  <a:cubicBezTo>
                    <a:pt x="286" y="0"/>
                    <a:pt x="274" y="3"/>
                    <a:pt x="266" y="3"/>
                  </a:cubicBezTo>
                  <a:cubicBezTo>
                    <a:pt x="260" y="3"/>
                    <a:pt x="254" y="3"/>
                    <a:pt x="246" y="9"/>
                  </a:cubicBezTo>
                  <a:lnTo>
                    <a:pt x="240" y="9"/>
                  </a:lnTo>
                  <a:cubicBezTo>
                    <a:pt x="237" y="12"/>
                    <a:pt x="231" y="12"/>
                    <a:pt x="228" y="12"/>
                  </a:cubicBezTo>
                  <a:cubicBezTo>
                    <a:pt x="214" y="12"/>
                    <a:pt x="202" y="15"/>
                    <a:pt x="197" y="18"/>
                  </a:cubicBezTo>
                  <a:cubicBezTo>
                    <a:pt x="188" y="24"/>
                    <a:pt x="179" y="24"/>
                    <a:pt x="171" y="26"/>
                  </a:cubicBezTo>
                  <a:cubicBezTo>
                    <a:pt x="171" y="29"/>
                    <a:pt x="171" y="29"/>
                    <a:pt x="168" y="29"/>
                  </a:cubicBezTo>
                  <a:cubicBezTo>
                    <a:pt x="168" y="29"/>
                    <a:pt x="165" y="29"/>
                    <a:pt x="159" y="32"/>
                  </a:cubicBezTo>
                  <a:cubicBezTo>
                    <a:pt x="145" y="41"/>
                    <a:pt x="130" y="52"/>
                    <a:pt x="116" y="58"/>
                  </a:cubicBezTo>
                  <a:cubicBezTo>
                    <a:pt x="113" y="58"/>
                    <a:pt x="113" y="58"/>
                    <a:pt x="110" y="61"/>
                  </a:cubicBezTo>
                  <a:lnTo>
                    <a:pt x="107" y="67"/>
                  </a:lnTo>
                  <a:cubicBezTo>
                    <a:pt x="87" y="81"/>
                    <a:pt x="70" y="98"/>
                    <a:pt x="55" y="116"/>
                  </a:cubicBezTo>
                  <a:cubicBezTo>
                    <a:pt x="53" y="116"/>
                    <a:pt x="53" y="119"/>
                    <a:pt x="53" y="119"/>
                  </a:cubicBezTo>
                  <a:lnTo>
                    <a:pt x="50" y="124"/>
                  </a:lnTo>
                  <a:lnTo>
                    <a:pt x="44" y="127"/>
                  </a:lnTo>
                  <a:lnTo>
                    <a:pt x="44" y="130"/>
                  </a:lnTo>
                  <a:cubicBezTo>
                    <a:pt x="44" y="133"/>
                    <a:pt x="41" y="133"/>
                    <a:pt x="41" y="139"/>
                  </a:cubicBezTo>
                  <a:cubicBezTo>
                    <a:pt x="35" y="147"/>
                    <a:pt x="29" y="159"/>
                    <a:pt x="27" y="168"/>
                  </a:cubicBezTo>
                  <a:cubicBezTo>
                    <a:pt x="27" y="170"/>
                    <a:pt x="24" y="170"/>
                    <a:pt x="24" y="173"/>
                  </a:cubicBezTo>
                  <a:lnTo>
                    <a:pt x="21" y="176"/>
                  </a:lnTo>
                  <a:lnTo>
                    <a:pt x="21" y="182"/>
                  </a:lnTo>
                  <a:cubicBezTo>
                    <a:pt x="21" y="196"/>
                    <a:pt x="15" y="202"/>
                    <a:pt x="12" y="214"/>
                  </a:cubicBezTo>
                  <a:cubicBezTo>
                    <a:pt x="12" y="219"/>
                    <a:pt x="12" y="228"/>
                    <a:pt x="9" y="234"/>
                  </a:cubicBezTo>
                  <a:lnTo>
                    <a:pt x="9" y="240"/>
                  </a:lnTo>
                  <a:cubicBezTo>
                    <a:pt x="9" y="243"/>
                    <a:pt x="6" y="245"/>
                    <a:pt x="6" y="248"/>
                  </a:cubicBezTo>
                  <a:lnTo>
                    <a:pt x="6" y="260"/>
                  </a:lnTo>
                  <a:cubicBezTo>
                    <a:pt x="1" y="271"/>
                    <a:pt x="1" y="283"/>
                    <a:pt x="6" y="292"/>
                  </a:cubicBezTo>
                  <a:lnTo>
                    <a:pt x="6" y="312"/>
                  </a:lnTo>
                  <a:lnTo>
                    <a:pt x="6" y="317"/>
                  </a:lnTo>
                  <a:cubicBezTo>
                    <a:pt x="6" y="320"/>
                    <a:pt x="9" y="332"/>
                    <a:pt x="9" y="335"/>
                  </a:cubicBezTo>
                  <a:cubicBezTo>
                    <a:pt x="9" y="346"/>
                    <a:pt x="12" y="361"/>
                    <a:pt x="15" y="372"/>
                  </a:cubicBezTo>
                  <a:cubicBezTo>
                    <a:pt x="24" y="387"/>
                    <a:pt x="27" y="398"/>
                    <a:pt x="29" y="407"/>
                  </a:cubicBezTo>
                  <a:lnTo>
                    <a:pt x="29" y="413"/>
                  </a:lnTo>
                  <a:cubicBezTo>
                    <a:pt x="35" y="413"/>
                    <a:pt x="35" y="413"/>
                    <a:pt x="29" y="415"/>
                  </a:cubicBezTo>
                  <a:lnTo>
                    <a:pt x="35" y="418"/>
                  </a:lnTo>
                  <a:lnTo>
                    <a:pt x="38" y="421"/>
                  </a:lnTo>
                  <a:cubicBezTo>
                    <a:pt x="50" y="444"/>
                    <a:pt x="58" y="464"/>
                    <a:pt x="73" y="488"/>
                  </a:cubicBezTo>
                  <a:cubicBezTo>
                    <a:pt x="81" y="493"/>
                    <a:pt x="87" y="505"/>
                    <a:pt x="96" y="513"/>
                  </a:cubicBezTo>
                  <a:cubicBezTo>
                    <a:pt x="99" y="516"/>
                    <a:pt x="99" y="519"/>
                    <a:pt x="102" y="522"/>
                  </a:cubicBezTo>
                  <a:cubicBezTo>
                    <a:pt x="116" y="542"/>
                    <a:pt x="130" y="560"/>
                    <a:pt x="151" y="574"/>
                  </a:cubicBezTo>
                  <a:cubicBezTo>
                    <a:pt x="156" y="577"/>
                    <a:pt x="165" y="586"/>
                    <a:pt x="171" y="591"/>
                  </a:cubicBezTo>
                  <a:cubicBezTo>
                    <a:pt x="171" y="591"/>
                    <a:pt x="171" y="594"/>
                    <a:pt x="174" y="594"/>
                  </a:cubicBezTo>
                  <a:cubicBezTo>
                    <a:pt x="174" y="600"/>
                    <a:pt x="179" y="600"/>
                    <a:pt x="179" y="600"/>
                  </a:cubicBezTo>
                  <a:cubicBezTo>
                    <a:pt x="179" y="603"/>
                    <a:pt x="182" y="603"/>
                    <a:pt x="185" y="606"/>
                  </a:cubicBezTo>
                  <a:cubicBezTo>
                    <a:pt x="202" y="620"/>
                    <a:pt x="223" y="632"/>
                    <a:pt x="240" y="637"/>
                  </a:cubicBezTo>
                  <a:cubicBezTo>
                    <a:pt x="243" y="637"/>
                    <a:pt x="243" y="637"/>
                    <a:pt x="246" y="643"/>
                  </a:cubicBezTo>
                  <a:cubicBezTo>
                    <a:pt x="257" y="649"/>
                    <a:pt x="269" y="652"/>
                    <a:pt x="280" y="658"/>
                  </a:cubicBezTo>
                  <a:lnTo>
                    <a:pt x="283" y="660"/>
                  </a:lnTo>
                  <a:cubicBezTo>
                    <a:pt x="283" y="660"/>
                    <a:pt x="286" y="660"/>
                    <a:pt x="289" y="663"/>
                  </a:cubicBezTo>
                  <a:cubicBezTo>
                    <a:pt x="312" y="666"/>
                    <a:pt x="332" y="675"/>
                    <a:pt x="358" y="681"/>
                  </a:cubicBezTo>
                  <a:cubicBezTo>
                    <a:pt x="370" y="681"/>
                    <a:pt x="381" y="686"/>
                    <a:pt x="387" y="686"/>
                  </a:cubicBezTo>
                  <a:cubicBezTo>
                    <a:pt x="390" y="689"/>
                    <a:pt x="396" y="689"/>
                    <a:pt x="398" y="689"/>
                  </a:cubicBezTo>
                  <a:lnTo>
                    <a:pt x="410" y="689"/>
                  </a:lnTo>
                  <a:cubicBezTo>
                    <a:pt x="421" y="691"/>
                    <a:pt x="434" y="691"/>
                    <a:pt x="446" y="691"/>
                  </a:cubicBezTo>
                  <a:cubicBezTo>
                    <a:pt x="459" y="691"/>
                    <a:pt x="472" y="691"/>
                    <a:pt x="485" y="689"/>
                  </a:cubicBezTo>
                  <a:lnTo>
                    <a:pt x="496" y="689"/>
                  </a:lnTo>
                  <a:cubicBezTo>
                    <a:pt x="499" y="686"/>
                    <a:pt x="499" y="686"/>
                    <a:pt x="502" y="686"/>
                  </a:cubicBezTo>
                  <a:lnTo>
                    <a:pt x="545" y="675"/>
                  </a:lnTo>
                  <a:cubicBezTo>
                    <a:pt x="554" y="675"/>
                    <a:pt x="568" y="666"/>
                    <a:pt x="571" y="666"/>
                  </a:cubicBezTo>
                  <a:cubicBezTo>
                    <a:pt x="571" y="666"/>
                    <a:pt x="592" y="652"/>
                    <a:pt x="600" y="649"/>
                  </a:cubicBezTo>
                  <a:cubicBezTo>
                    <a:pt x="603" y="643"/>
                    <a:pt x="612" y="637"/>
                    <a:pt x="617" y="635"/>
                  </a:cubicBezTo>
                  <a:lnTo>
                    <a:pt x="629" y="629"/>
                  </a:lnTo>
                  <a:lnTo>
                    <a:pt x="646" y="609"/>
                  </a:lnTo>
                  <a:cubicBezTo>
                    <a:pt x="658" y="603"/>
                    <a:pt x="664" y="591"/>
                    <a:pt x="672" y="586"/>
                  </a:cubicBezTo>
                  <a:cubicBezTo>
                    <a:pt x="678" y="577"/>
                    <a:pt x="684" y="571"/>
                    <a:pt x="687" y="565"/>
                  </a:cubicBezTo>
                  <a:lnTo>
                    <a:pt x="707" y="522"/>
                  </a:lnTo>
                  <a:cubicBezTo>
                    <a:pt x="707" y="516"/>
                    <a:pt x="707" y="513"/>
                    <a:pt x="713" y="508"/>
                  </a:cubicBezTo>
                  <a:cubicBezTo>
                    <a:pt x="715" y="490"/>
                    <a:pt x="718" y="479"/>
                    <a:pt x="721" y="464"/>
                  </a:cubicBezTo>
                  <a:cubicBezTo>
                    <a:pt x="727" y="462"/>
                    <a:pt x="727" y="462"/>
                    <a:pt x="727" y="459"/>
                  </a:cubicBezTo>
                  <a:lnTo>
                    <a:pt x="727" y="450"/>
                  </a:lnTo>
                  <a:lnTo>
                    <a:pt x="727" y="401"/>
                  </a:lnTo>
                  <a:lnTo>
                    <a:pt x="727" y="392"/>
                  </a:lnTo>
                  <a:cubicBezTo>
                    <a:pt x="721" y="372"/>
                    <a:pt x="715" y="349"/>
                    <a:pt x="713" y="320"/>
                  </a:cubicBezTo>
                  <a:lnTo>
                    <a:pt x="701" y="289"/>
                  </a:lnTo>
                  <a:cubicBezTo>
                    <a:pt x="701" y="286"/>
                    <a:pt x="701" y="283"/>
                    <a:pt x="698" y="277"/>
                  </a:cubicBezTo>
                  <a:lnTo>
                    <a:pt x="698" y="274"/>
                  </a:lnTo>
                  <a:lnTo>
                    <a:pt x="692" y="271"/>
                  </a:lnTo>
                  <a:cubicBezTo>
                    <a:pt x="684" y="248"/>
                    <a:pt x="672" y="231"/>
                    <a:pt x="661" y="214"/>
                  </a:cubicBezTo>
                  <a:cubicBezTo>
                    <a:pt x="661" y="214"/>
                    <a:pt x="661" y="211"/>
                    <a:pt x="658" y="211"/>
                  </a:cubicBezTo>
                  <a:cubicBezTo>
                    <a:pt x="649" y="196"/>
                    <a:pt x="643" y="188"/>
                    <a:pt x="635" y="176"/>
                  </a:cubicBezTo>
                  <a:cubicBezTo>
                    <a:pt x="635" y="173"/>
                    <a:pt x="635" y="173"/>
                    <a:pt x="632" y="170"/>
                  </a:cubicBezTo>
                  <a:cubicBezTo>
                    <a:pt x="620" y="156"/>
                    <a:pt x="603" y="139"/>
                    <a:pt x="589" y="124"/>
                  </a:cubicBezTo>
                  <a:cubicBezTo>
                    <a:pt x="574" y="116"/>
                    <a:pt x="568" y="104"/>
                    <a:pt x="557" y="98"/>
                  </a:cubicBezTo>
                  <a:cubicBezTo>
                    <a:pt x="557" y="98"/>
                    <a:pt x="557" y="96"/>
                    <a:pt x="554" y="96"/>
                  </a:cubicBezTo>
                  <a:cubicBezTo>
                    <a:pt x="534" y="84"/>
                    <a:pt x="517" y="70"/>
                    <a:pt x="499" y="61"/>
                  </a:cubicBezTo>
                  <a:cubicBezTo>
                    <a:pt x="488" y="55"/>
                    <a:pt x="476" y="47"/>
                    <a:pt x="468" y="44"/>
                  </a:cubicBezTo>
                  <a:cubicBezTo>
                    <a:pt x="468" y="44"/>
                    <a:pt x="468" y="41"/>
                    <a:pt x="462" y="41"/>
                  </a:cubicBezTo>
                  <a:cubicBezTo>
                    <a:pt x="462" y="38"/>
                    <a:pt x="462" y="38"/>
                    <a:pt x="459" y="38"/>
                  </a:cubicBezTo>
                  <a:lnTo>
                    <a:pt x="456" y="38"/>
                  </a:lnTo>
                  <a:cubicBezTo>
                    <a:pt x="456" y="32"/>
                    <a:pt x="456" y="32"/>
                    <a:pt x="453" y="32"/>
                  </a:cubicBezTo>
                  <a:cubicBezTo>
                    <a:pt x="433" y="26"/>
                    <a:pt x="416" y="18"/>
                    <a:pt x="398" y="15"/>
                  </a:cubicBezTo>
                  <a:cubicBezTo>
                    <a:pt x="387" y="12"/>
                    <a:pt x="375" y="12"/>
                    <a:pt x="367" y="9"/>
                  </a:cubicBezTo>
                  <a:cubicBezTo>
                    <a:pt x="358" y="3"/>
                    <a:pt x="344" y="3"/>
                    <a:pt x="344" y="3"/>
                  </a:cubicBezTo>
                  <a:cubicBezTo>
                    <a:pt x="329" y="3"/>
                    <a:pt x="312" y="0"/>
                    <a:pt x="2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433;p43"/>
            <p:cNvSpPr/>
            <p:nvPr/>
          </p:nvSpPr>
          <p:spPr>
            <a:xfrm>
              <a:off x="4807725" y="2098375"/>
              <a:ext cx="18275" cy="16875"/>
            </a:xfrm>
            <a:custGeom>
              <a:avLst/>
              <a:gdLst/>
              <a:ahLst/>
              <a:cxnLst/>
              <a:rect l="l" t="t" r="r" b="b"/>
              <a:pathLst>
                <a:path w="731" h="675" extrusionOk="0">
                  <a:moveTo>
                    <a:pt x="255" y="0"/>
                  </a:moveTo>
                  <a:cubicBezTo>
                    <a:pt x="249" y="0"/>
                    <a:pt x="243" y="0"/>
                    <a:pt x="234" y="3"/>
                  </a:cubicBezTo>
                  <a:lnTo>
                    <a:pt x="229" y="3"/>
                  </a:lnTo>
                  <a:cubicBezTo>
                    <a:pt x="220" y="6"/>
                    <a:pt x="214" y="6"/>
                    <a:pt x="211" y="6"/>
                  </a:cubicBezTo>
                  <a:cubicBezTo>
                    <a:pt x="191" y="9"/>
                    <a:pt x="174" y="21"/>
                    <a:pt x="157" y="24"/>
                  </a:cubicBezTo>
                  <a:lnTo>
                    <a:pt x="154" y="24"/>
                  </a:lnTo>
                  <a:cubicBezTo>
                    <a:pt x="148" y="24"/>
                    <a:pt x="148" y="24"/>
                    <a:pt x="145" y="29"/>
                  </a:cubicBezTo>
                  <a:cubicBezTo>
                    <a:pt x="139" y="29"/>
                    <a:pt x="131" y="32"/>
                    <a:pt x="128" y="35"/>
                  </a:cubicBezTo>
                  <a:cubicBezTo>
                    <a:pt x="125" y="38"/>
                    <a:pt x="125" y="44"/>
                    <a:pt x="119" y="47"/>
                  </a:cubicBezTo>
                  <a:cubicBezTo>
                    <a:pt x="116" y="49"/>
                    <a:pt x="113" y="58"/>
                    <a:pt x="105" y="61"/>
                  </a:cubicBezTo>
                  <a:cubicBezTo>
                    <a:pt x="87" y="75"/>
                    <a:pt x="67" y="96"/>
                    <a:pt x="53" y="116"/>
                  </a:cubicBezTo>
                  <a:lnTo>
                    <a:pt x="47" y="119"/>
                  </a:lnTo>
                  <a:lnTo>
                    <a:pt x="47" y="122"/>
                  </a:lnTo>
                  <a:cubicBezTo>
                    <a:pt x="47" y="124"/>
                    <a:pt x="44" y="130"/>
                    <a:pt x="41" y="133"/>
                  </a:cubicBezTo>
                  <a:cubicBezTo>
                    <a:pt x="41" y="133"/>
                    <a:pt x="41" y="136"/>
                    <a:pt x="38" y="139"/>
                  </a:cubicBezTo>
                  <a:cubicBezTo>
                    <a:pt x="30" y="147"/>
                    <a:pt x="27" y="159"/>
                    <a:pt x="24" y="165"/>
                  </a:cubicBezTo>
                  <a:lnTo>
                    <a:pt x="18" y="168"/>
                  </a:lnTo>
                  <a:lnTo>
                    <a:pt x="18" y="173"/>
                  </a:lnTo>
                  <a:cubicBezTo>
                    <a:pt x="15" y="176"/>
                    <a:pt x="15" y="176"/>
                    <a:pt x="15" y="179"/>
                  </a:cubicBezTo>
                  <a:cubicBezTo>
                    <a:pt x="12" y="191"/>
                    <a:pt x="12" y="202"/>
                    <a:pt x="10" y="211"/>
                  </a:cubicBezTo>
                  <a:cubicBezTo>
                    <a:pt x="10" y="220"/>
                    <a:pt x="10" y="225"/>
                    <a:pt x="4" y="234"/>
                  </a:cubicBezTo>
                  <a:cubicBezTo>
                    <a:pt x="1" y="240"/>
                    <a:pt x="1" y="251"/>
                    <a:pt x="1" y="260"/>
                  </a:cubicBezTo>
                  <a:lnTo>
                    <a:pt x="1" y="292"/>
                  </a:lnTo>
                  <a:cubicBezTo>
                    <a:pt x="4" y="294"/>
                    <a:pt x="4" y="297"/>
                    <a:pt x="4" y="303"/>
                  </a:cubicBezTo>
                  <a:lnTo>
                    <a:pt x="4" y="306"/>
                  </a:lnTo>
                  <a:cubicBezTo>
                    <a:pt x="10" y="326"/>
                    <a:pt x="15" y="349"/>
                    <a:pt x="24" y="375"/>
                  </a:cubicBezTo>
                  <a:cubicBezTo>
                    <a:pt x="24" y="378"/>
                    <a:pt x="27" y="392"/>
                    <a:pt x="30" y="398"/>
                  </a:cubicBezTo>
                  <a:cubicBezTo>
                    <a:pt x="33" y="398"/>
                    <a:pt x="33" y="404"/>
                    <a:pt x="33" y="404"/>
                  </a:cubicBezTo>
                  <a:cubicBezTo>
                    <a:pt x="33" y="410"/>
                    <a:pt x="38" y="421"/>
                    <a:pt x="41" y="424"/>
                  </a:cubicBezTo>
                  <a:cubicBezTo>
                    <a:pt x="56" y="447"/>
                    <a:pt x="67" y="467"/>
                    <a:pt x="82" y="490"/>
                  </a:cubicBezTo>
                  <a:lnTo>
                    <a:pt x="85" y="493"/>
                  </a:lnTo>
                  <a:lnTo>
                    <a:pt x="85" y="496"/>
                  </a:lnTo>
                  <a:lnTo>
                    <a:pt x="87" y="496"/>
                  </a:lnTo>
                  <a:lnTo>
                    <a:pt x="96" y="502"/>
                  </a:lnTo>
                  <a:cubicBezTo>
                    <a:pt x="102" y="511"/>
                    <a:pt x="105" y="516"/>
                    <a:pt x="113" y="525"/>
                  </a:cubicBezTo>
                  <a:cubicBezTo>
                    <a:pt x="131" y="539"/>
                    <a:pt x="148" y="557"/>
                    <a:pt x="168" y="571"/>
                  </a:cubicBezTo>
                  <a:lnTo>
                    <a:pt x="174" y="580"/>
                  </a:lnTo>
                  <a:lnTo>
                    <a:pt x="177" y="580"/>
                  </a:lnTo>
                  <a:lnTo>
                    <a:pt x="211" y="600"/>
                  </a:lnTo>
                  <a:cubicBezTo>
                    <a:pt x="226" y="611"/>
                    <a:pt x="249" y="623"/>
                    <a:pt x="269" y="632"/>
                  </a:cubicBezTo>
                  <a:lnTo>
                    <a:pt x="272" y="637"/>
                  </a:lnTo>
                  <a:lnTo>
                    <a:pt x="275" y="637"/>
                  </a:lnTo>
                  <a:cubicBezTo>
                    <a:pt x="278" y="637"/>
                    <a:pt x="278" y="640"/>
                    <a:pt x="283" y="640"/>
                  </a:cubicBezTo>
                  <a:cubicBezTo>
                    <a:pt x="283" y="643"/>
                    <a:pt x="286" y="643"/>
                    <a:pt x="286" y="643"/>
                  </a:cubicBezTo>
                  <a:lnTo>
                    <a:pt x="289" y="643"/>
                  </a:lnTo>
                  <a:cubicBezTo>
                    <a:pt x="304" y="646"/>
                    <a:pt x="312" y="652"/>
                    <a:pt x="321" y="655"/>
                  </a:cubicBezTo>
                  <a:cubicBezTo>
                    <a:pt x="330" y="655"/>
                    <a:pt x="335" y="658"/>
                    <a:pt x="344" y="658"/>
                  </a:cubicBezTo>
                  <a:cubicBezTo>
                    <a:pt x="361" y="666"/>
                    <a:pt x="379" y="669"/>
                    <a:pt x="399" y="672"/>
                  </a:cubicBezTo>
                  <a:lnTo>
                    <a:pt x="413" y="672"/>
                  </a:lnTo>
                  <a:cubicBezTo>
                    <a:pt x="428" y="675"/>
                    <a:pt x="436" y="675"/>
                    <a:pt x="451" y="675"/>
                  </a:cubicBezTo>
                  <a:cubicBezTo>
                    <a:pt x="465" y="675"/>
                    <a:pt x="479" y="672"/>
                    <a:pt x="494" y="672"/>
                  </a:cubicBezTo>
                  <a:lnTo>
                    <a:pt x="502" y="672"/>
                  </a:lnTo>
                  <a:cubicBezTo>
                    <a:pt x="502" y="672"/>
                    <a:pt x="505" y="672"/>
                    <a:pt x="508" y="669"/>
                  </a:cubicBezTo>
                  <a:cubicBezTo>
                    <a:pt x="528" y="660"/>
                    <a:pt x="543" y="658"/>
                    <a:pt x="560" y="655"/>
                  </a:cubicBezTo>
                  <a:cubicBezTo>
                    <a:pt x="569" y="650"/>
                    <a:pt x="568" y="650"/>
                    <a:pt x="567" y="650"/>
                  </a:cubicBezTo>
                  <a:cubicBezTo>
                    <a:pt x="567" y="650"/>
                    <a:pt x="566" y="650"/>
                    <a:pt x="574" y="646"/>
                  </a:cubicBezTo>
                  <a:cubicBezTo>
                    <a:pt x="589" y="640"/>
                    <a:pt x="600" y="632"/>
                    <a:pt x="615" y="626"/>
                  </a:cubicBezTo>
                  <a:cubicBezTo>
                    <a:pt x="618" y="626"/>
                    <a:pt x="623" y="623"/>
                    <a:pt x="629" y="620"/>
                  </a:cubicBezTo>
                  <a:cubicBezTo>
                    <a:pt x="632" y="614"/>
                    <a:pt x="638" y="611"/>
                    <a:pt x="638" y="611"/>
                  </a:cubicBezTo>
                  <a:lnTo>
                    <a:pt x="664" y="586"/>
                  </a:lnTo>
                  <a:cubicBezTo>
                    <a:pt x="664" y="586"/>
                    <a:pt x="675" y="577"/>
                    <a:pt x="678" y="568"/>
                  </a:cubicBezTo>
                  <a:cubicBezTo>
                    <a:pt x="687" y="557"/>
                    <a:pt x="693" y="551"/>
                    <a:pt x="696" y="539"/>
                  </a:cubicBezTo>
                  <a:cubicBezTo>
                    <a:pt x="701" y="537"/>
                    <a:pt x="710" y="511"/>
                    <a:pt x="710" y="511"/>
                  </a:cubicBezTo>
                  <a:cubicBezTo>
                    <a:pt x="710" y="502"/>
                    <a:pt x="716" y="499"/>
                    <a:pt x="716" y="496"/>
                  </a:cubicBezTo>
                  <a:cubicBezTo>
                    <a:pt x="719" y="490"/>
                    <a:pt x="719" y="479"/>
                    <a:pt x="721" y="470"/>
                  </a:cubicBezTo>
                  <a:cubicBezTo>
                    <a:pt x="721" y="467"/>
                    <a:pt x="724" y="447"/>
                    <a:pt x="724" y="447"/>
                  </a:cubicBezTo>
                  <a:cubicBezTo>
                    <a:pt x="730" y="439"/>
                    <a:pt x="730" y="436"/>
                    <a:pt x="730" y="433"/>
                  </a:cubicBezTo>
                  <a:lnTo>
                    <a:pt x="730" y="413"/>
                  </a:lnTo>
                  <a:cubicBezTo>
                    <a:pt x="730" y="407"/>
                    <a:pt x="730" y="398"/>
                    <a:pt x="724" y="384"/>
                  </a:cubicBezTo>
                  <a:cubicBezTo>
                    <a:pt x="724" y="384"/>
                    <a:pt x="724" y="364"/>
                    <a:pt x="721" y="355"/>
                  </a:cubicBezTo>
                  <a:cubicBezTo>
                    <a:pt x="721" y="341"/>
                    <a:pt x="719" y="332"/>
                    <a:pt x="716" y="320"/>
                  </a:cubicBezTo>
                  <a:cubicBezTo>
                    <a:pt x="716" y="309"/>
                    <a:pt x="710" y="297"/>
                    <a:pt x="707" y="292"/>
                  </a:cubicBezTo>
                  <a:cubicBezTo>
                    <a:pt x="704" y="289"/>
                    <a:pt x="704" y="277"/>
                    <a:pt x="701" y="274"/>
                  </a:cubicBezTo>
                  <a:lnTo>
                    <a:pt x="667" y="220"/>
                  </a:lnTo>
                  <a:cubicBezTo>
                    <a:pt x="664" y="208"/>
                    <a:pt x="658" y="202"/>
                    <a:pt x="649" y="191"/>
                  </a:cubicBezTo>
                  <a:cubicBezTo>
                    <a:pt x="649" y="191"/>
                    <a:pt x="649" y="188"/>
                    <a:pt x="647" y="188"/>
                  </a:cubicBezTo>
                  <a:lnTo>
                    <a:pt x="644" y="182"/>
                  </a:lnTo>
                  <a:cubicBezTo>
                    <a:pt x="629" y="165"/>
                    <a:pt x="615" y="147"/>
                    <a:pt x="595" y="133"/>
                  </a:cubicBezTo>
                  <a:cubicBezTo>
                    <a:pt x="589" y="130"/>
                    <a:pt x="580" y="122"/>
                    <a:pt x="574" y="116"/>
                  </a:cubicBezTo>
                  <a:cubicBezTo>
                    <a:pt x="574" y="116"/>
                    <a:pt x="563" y="104"/>
                    <a:pt x="557" y="101"/>
                  </a:cubicBezTo>
                  <a:cubicBezTo>
                    <a:pt x="551" y="93"/>
                    <a:pt x="543" y="90"/>
                    <a:pt x="537" y="87"/>
                  </a:cubicBezTo>
                  <a:cubicBezTo>
                    <a:pt x="531" y="81"/>
                    <a:pt x="520" y="75"/>
                    <a:pt x="514" y="73"/>
                  </a:cubicBezTo>
                  <a:cubicBezTo>
                    <a:pt x="494" y="58"/>
                    <a:pt x="476" y="49"/>
                    <a:pt x="459" y="38"/>
                  </a:cubicBezTo>
                  <a:cubicBezTo>
                    <a:pt x="459" y="38"/>
                    <a:pt x="456" y="35"/>
                    <a:pt x="451" y="35"/>
                  </a:cubicBezTo>
                  <a:lnTo>
                    <a:pt x="448" y="32"/>
                  </a:lnTo>
                  <a:lnTo>
                    <a:pt x="445" y="32"/>
                  </a:lnTo>
                  <a:cubicBezTo>
                    <a:pt x="430" y="29"/>
                    <a:pt x="419" y="24"/>
                    <a:pt x="413" y="21"/>
                  </a:cubicBezTo>
                  <a:cubicBezTo>
                    <a:pt x="399" y="18"/>
                    <a:pt x="390" y="18"/>
                    <a:pt x="379" y="15"/>
                  </a:cubicBezTo>
                  <a:cubicBezTo>
                    <a:pt x="370" y="9"/>
                    <a:pt x="358" y="9"/>
                    <a:pt x="350" y="6"/>
                  </a:cubicBezTo>
                  <a:cubicBezTo>
                    <a:pt x="341" y="6"/>
                    <a:pt x="332" y="6"/>
                    <a:pt x="327" y="3"/>
                  </a:cubicBezTo>
                  <a:lnTo>
                    <a:pt x="312" y="3"/>
                  </a:lnTo>
                  <a:cubicBezTo>
                    <a:pt x="289" y="0"/>
                    <a:pt x="272" y="0"/>
                    <a:pt x="25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34;p43"/>
            <p:cNvSpPr/>
            <p:nvPr/>
          </p:nvSpPr>
          <p:spPr>
            <a:xfrm>
              <a:off x="4850675" y="2045450"/>
              <a:ext cx="33325" cy="31000"/>
            </a:xfrm>
            <a:custGeom>
              <a:avLst/>
              <a:gdLst/>
              <a:ahLst/>
              <a:cxnLst/>
              <a:rect l="l" t="t" r="r" b="b"/>
              <a:pathLst>
                <a:path w="1333" h="1240" extrusionOk="0">
                  <a:moveTo>
                    <a:pt x="626" y="0"/>
                  </a:moveTo>
                  <a:cubicBezTo>
                    <a:pt x="493" y="0"/>
                    <a:pt x="363" y="40"/>
                    <a:pt x="251" y="114"/>
                  </a:cubicBezTo>
                  <a:cubicBezTo>
                    <a:pt x="243" y="120"/>
                    <a:pt x="237" y="129"/>
                    <a:pt x="225" y="135"/>
                  </a:cubicBezTo>
                  <a:cubicBezTo>
                    <a:pt x="200" y="152"/>
                    <a:pt x="174" y="172"/>
                    <a:pt x="153" y="189"/>
                  </a:cubicBezTo>
                  <a:lnTo>
                    <a:pt x="127" y="215"/>
                  </a:lnTo>
                  <a:cubicBezTo>
                    <a:pt x="67" y="276"/>
                    <a:pt x="27" y="354"/>
                    <a:pt x="9" y="452"/>
                  </a:cubicBezTo>
                  <a:cubicBezTo>
                    <a:pt x="9" y="454"/>
                    <a:pt x="9" y="460"/>
                    <a:pt x="6" y="460"/>
                  </a:cubicBezTo>
                  <a:lnTo>
                    <a:pt x="6" y="463"/>
                  </a:lnTo>
                  <a:lnTo>
                    <a:pt x="6" y="480"/>
                  </a:lnTo>
                  <a:cubicBezTo>
                    <a:pt x="1" y="498"/>
                    <a:pt x="1" y="518"/>
                    <a:pt x="1" y="535"/>
                  </a:cubicBezTo>
                  <a:cubicBezTo>
                    <a:pt x="1" y="581"/>
                    <a:pt x="1" y="593"/>
                    <a:pt x="9" y="627"/>
                  </a:cubicBezTo>
                  <a:cubicBezTo>
                    <a:pt x="24" y="705"/>
                    <a:pt x="44" y="763"/>
                    <a:pt x="79" y="823"/>
                  </a:cubicBezTo>
                  <a:cubicBezTo>
                    <a:pt x="209" y="1070"/>
                    <a:pt x="477" y="1239"/>
                    <a:pt x="767" y="1239"/>
                  </a:cubicBezTo>
                  <a:cubicBezTo>
                    <a:pt x="778" y="1239"/>
                    <a:pt x="790" y="1239"/>
                    <a:pt x="802" y="1238"/>
                  </a:cubicBezTo>
                  <a:cubicBezTo>
                    <a:pt x="1093" y="1227"/>
                    <a:pt x="1321" y="996"/>
                    <a:pt x="1324" y="714"/>
                  </a:cubicBezTo>
                  <a:cubicBezTo>
                    <a:pt x="1332" y="417"/>
                    <a:pt x="1093" y="109"/>
                    <a:pt x="816" y="28"/>
                  </a:cubicBezTo>
                  <a:cubicBezTo>
                    <a:pt x="753" y="9"/>
                    <a:pt x="689" y="0"/>
                    <a:pt x="6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35;p43"/>
            <p:cNvSpPr/>
            <p:nvPr/>
          </p:nvSpPr>
          <p:spPr>
            <a:xfrm>
              <a:off x="4930300" y="2085050"/>
              <a:ext cx="18250" cy="17175"/>
            </a:xfrm>
            <a:custGeom>
              <a:avLst/>
              <a:gdLst/>
              <a:ahLst/>
              <a:cxnLst/>
              <a:rect l="l" t="t" r="r" b="b"/>
              <a:pathLst>
                <a:path w="730" h="687" extrusionOk="0">
                  <a:moveTo>
                    <a:pt x="283" y="0"/>
                  </a:moveTo>
                  <a:cubicBezTo>
                    <a:pt x="273" y="2"/>
                    <a:pt x="265" y="4"/>
                    <a:pt x="258" y="4"/>
                  </a:cubicBezTo>
                  <a:cubicBezTo>
                    <a:pt x="255" y="4"/>
                    <a:pt x="252" y="4"/>
                    <a:pt x="248" y="3"/>
                  </a:cubicBezTo>
                  <a:cubicBezTo>
                    <a:pt x="248" y="3"/>
                    <a:pt x="245" y="3"/>
                    <a:pt x="243" y="6"/>
                  </a:cubicBezTo>
                  <a:cubicBezTo>
                    <a:pt x="225" y="9"/>
                    <a:pt x="202" y="15"/>
                    <a:pt x="185" y="20"/>
                  </a:cubicBezTo>
                  <a:lnTo>
                    <a:pt x="182" y="23"/>
                  </a:lnTo>
                  <a:cubicBezTo>
                    <a:pt x="182" y="23"/>
                    <a:pt x="176" y="26"/>
                    <a:pt x="173" y="26"/>
                  </a:cubicBezTo>
                  <a:cubicBezTo>
                    <a:pt x="168" y="35"/>
                    <a:pt x="156" y="38"/>
                    <a:pt x="147" y="41"/>
                  </a:cubicBezTo>
                  <a:cubicBezTo>
                    <a:pt x="139" y="46"/>
                    <a:pt x="130" y="52"/>
                    <a:pt x="119" y="61"/>
                  </a:cubicBezTo>
                  <a:lnTo>
                    <a:pt x="116" y="64"/>
                  </a:lnTo>
                  <a:cubicBezTo>
                    <a:pt x="116" y="64"/>
                    <a:pt x="113" y="64"/>
                    <a:pt x="113" y="67"/>
                  </a:cubicBezTo>
                  <a:cubicBezTo>
                    <a:pt x="98" y="81"/>
                    <a:pt x="81" y="95"/>
                    <a:pt x="67" y="113"/>
                  </a:cubicBezTo>
                  <a:lnTo>
                    <a:pt x="61" y="118"/>
                  </a:lnTo>
                  <a:cubicBezTo>
                    <a:pt x="61" y="124"/>
                    <a:pt x="58" y="127"/>
                    <a:pt x="55" y="133"/>
                  </a:cubicBezTo>
                  <a:lnTo>
                    <a:pt x="52" y="136"/>
                  </a:lnTo>
                  <a:lnTo>
                    <a:pt x="47" y="136"/>
                  </a:lnTo>
                  <a:cubicBezTo>
                    <a:pt x="44" y="144"/>
                    <a:pt x="44" y="147"/>
                    <a:pt x="41" y="150"/>
                  </a:cubicBezTo>
                  <a:lnTo>
                    <a:pt x="38" y="153"/>
                  </a:lnTo>
                  <a:cubicBezTo>
                    <a:pt x="38" y="162"/>
                    <a:pt x="35" y="167"/>
                    <a:pt x="29" y="170"/>
                  </a:cubicBezTo>
                  <a:cubicBezTo>
                    <a:pt x="26" y="176"/>
                    <a:pt x="26" y="176"/>
                    <a:pt x="26" y="179"/>
                  </a:cubicBezTo>
                  <a:lnTo>
                    <a:pt x="23" y="182"/>
                  </a:lnTo>
                  <a:lnTo>
                    <a:pt x="23" y="185"/>
                  </a:lnTo>
                  <a:cubicBezTo>
                    <a:pt x="21" y="199"/>
                    <a:pt x="15" y="208"/>
                    <a:pt x="12" y="219"/>
                  </a:cubicBezTo>
                  <a:cubicBezTo>
                    <a:pt x="12" y="222"/>
                    <a:pt x="9" y="225"/>
                    <a:pt x="9" y="228"/>
                  </a:cubicBezTo>
                  <a:cubicBezTo>
                    <a:pt x="6" y="239"/>
                    <a:pt x="6" y="251"/>
                    <a:pt x="6" y="263"/>
                  </a:cubicBezTo>
                  <a:cubicBezTo>
                    <a:pt x="0" y="271"/>
                    <a:pt x="0" y="283"/>
                    <a:pt x="6" y="297"/>
                  </a:cubicBezTo>
                  <a:cubicBezTo>
                    <a:pt x="6" y="300"/>
                    <a:pt x="9" y="312"/>
                    <a:pt x="9" y="314"/>
                  </a:cubicBezTo>
                  <a:cubicBezTo>
                    <a:pt x="12" y="329"/>
                    <a:pt x="15" y="349"/>
                    <a:pt x="21" y="363"/>
                  </a:cubicBezTo>
                  <a:cubicBezTo>
                    <a:pt x="21" y="363"/>
                    <a:pt x="23" y="366"/>
                    <a:pt x="23" y="369"/>
                  </a:cubicBezTo>
                  <a:cubicBezTo>
                    <a:pt x="26" y="384"/>
                    <a:pt x="29" y="392"/>
                    <a:pt x="35" y="407"/>
                  </a:cubicBezTo>
                  <a:lnTo>
                    <a:pt x="38" y="410"/>
                  </a:lnTo>
                  <a:cubicBezTo>
                    <a:pt x="38" y="410"/>
                    <a:pt x="38" y="412"/>
                    <a:pt x="41" y="415"/>
                  </a:cubicBezTo>
                  <a:cubicBezTo>
                    <a:pt x="52" y="441"/>
                    <a:pt x="67" y="464"/>
                    <a:pt x="81" y="484"/>
                  </a:cubicBezTo>
                  <a:cubicBezTo>
                    <a:pt x="81" y="487"/>
                    <a:pt x="96" y="508"/>
                    <a:pt x="96" y="508"/>
                  </a:cubicBezTo>
                  <a:cubicBezTo>
                    <a:pt x="101" y="513"/>
                    <a:pt x="107" y="522"/>
                    <a:pt x="110" y="525"/>
                  </a:cubicBezTo>
                  <a:lnTo>
                    <a:pt x="153" y="568"/>
                  </a:lnTo>
                  <a:cubicBezTo>
                    <a:pt x="159" y="571"/>
                    <a:pt x="165" y="574"/>
                    <a:pt x="168" y="580"/>
                  </a:cubicBezTo>
                  <a:lnTo>
                    <a:pt x="182" y="594"/>
                  </a:lnTo>
                  <a:cubicBezTo>
                    <a:pt x="185" y="597"/>
                    <a:pt x="188" y="597"/>
                    <a:pt x="194" y="600"/>
                  </a:cubicBezTo>
                  <a:cubicBezTo>
                    <a:pt x="211" y="614"/>
                    <a:pt x="228" y="626"/>
                    <a:pt x="251" y="637"/>
                  </a:cubicBezTo>
                  <a:cubicBezTo>
                    <a:pt x="254" y="640"/>
                    <a:pt x="266" y="646"/>
                    <a:pt x="271" y="652"/>
                  </a:cubicBezTo>
                  <a:cubicBezTo>
                    <a:pt x="271" y="652"/>
                    <a:pt x="274" y="652"/>
                    <a:pt x="280" y="655"/>
                  </a:cubicBezTo>
                  <a:cubicBezTo>
                    <a:pt x="286" y="657"/>
                    <a:pt x="294" y="657"/>
                    <a:pt x="297" y="660"/>
                  </a:cubicBezTo>
                  <a:cubicBezTo>
                    <a:pt x="317" y="669"/>
                    <a:pt x="343" y="675"/>
                    <a:pt x="366" y="680"/>
                  </a:cubicBezTo>
                  <a:cubicBezTo>
                    <a:pt x="369" y="680"/>
                    <a:pt x="387" y="683"/>
                    <a:pt x="395" y="683"/>
                  </a:cubicBezTo>
                  <a:cubicBezTo>
                    <a:pt x="401" y="683"/>
                    <a:pt x="413" y="686"/>
                    <a:pt x="418" y="686"/>
                  </a:cubicBezTo>
                  <a:cubicBezTo>
                    <a:pt x="444" y="686"/>
                    <a:pt x="470" y="686"/>
                    <a:pt x="496" y="683"/>
                  </a:cubicBezTo>
                  <a:lnTo>
                    <a:pt x="502" y="683"/>
                  </a:lnTo>
                  <a:cubicBezTo>
                    <a:pt x="508" y="683"/>
                    <a:pt x="516" y="683"/>
                    <a:pt x="525" y="680"/>
                  </a:cubicBezTo>
                  <a:cubicBezTo>
                    <a:pt x="534" y="675"/>
                    <a:pt x="545" y="672"/>
                    <a:pt x="560" y="669"/>
                  </a:cubicBezTo>
                  <a:cubicBezTo>
                    <a:pt x="560" y="669"/>
                    <a:pt x="560" y="666"/>
                    <a:pt x="562" y="666"/>
                  </a:cubicBezTo>
                  <a:cubicBezTo>
                    <a:pt x="571" y="666"/>
                    <a:pt x="577" y="660"/>
                    <a:pt x="580" y="657"/>
                  </a:cubicBezTo>
                  <a:cubicBezTo>
                    <a:pt x="591" y="655"/>
                    <a:pt x="603" y="646"/>
                    <a:pt x="614" y="640"/>
                  </a:cubicBezTo>
                  <a:cubicBezTo>
                    <a:pt x="617" y="637"/>
                    <a:pt x="626" y="637"/>
                    <a:pt x="629" y="631"/>
                  </a:cubicBezTo>
                  <a:lnTo>
                    <a:pt x="632" y="629"/>
                  </a:lnTo>
                  <a:lnTo>
                    <a:pt x="634" y="626"/>
                  </a:lnTo>
                  <a:cubicBezTo>
                    <a:pt x="646" y="617"/>
                    <a:pt x="658" y="608"/>
                    <a:pt x="663" y="600"/>
                  </a:cubicBezTo>
                  <a:lnTo>
                    <a:pt x="675" y="588"/>
                  </a:lnTo>
                  <a:lnTo>
                    <a:pt x="675" y="585"/>
                  </a:lnTo>
                  <a:lnTo>
                    <a:pt x="678" y="585"/>
                  </a:lnTo>
                  <a:lnTo>
                    <a:pt x="678" y="582"/>
                  </a:lnTo>
                  <a:cubicBezTo>
                    <a:pt x="683" y="574"/>
                    <a:pt x="689" y="559"/>
                    <a:pt x="698" y="551"/>
                  </a:cubicBezTo>
                  <a:cubicBezTo>
                    <a:pt x="721" y="513"/>
                    <a:pt x="730" y="473"/>
                    <a:pt x="730" y="430"/>
                  </a:cubicBezTo>
                  <a:lnTo>
                    <a:pt x="730" y="407"/>
                  </a:lnTo>
                  <a:lnTo>
                    <a:pt x="730" y="398"/>
                  </a:lnTo>
                  <a:cubicBezTo>
                    <a:pt x="730" y="389"/>
                    <a:pt x="727" y="378"/>
                    <a:pt x="721" y="366"/>
                  </a:cubicBezTo>
                  <a:cubicBezTo>
                    <a:pt x="718" y="343"/>
                    <a:pt x="709" y="323"/>
                    <a:pt x="704" y="300"/>
                  </a:cubicBezTo>
                  <a:cubicBezTo>
                    <a:pt x="704" y="297"/>
                    <a:pt x="701" y="291"/>
                    <a:pt x="701" y="286"/>
                  </a:cubicBezTo>
                  <a:cubicBezTo>
                    <a:pt x="701" y="283"/>
                    <a:pt x="695" y="280"/>
                    <a:pt x="695" y="280"/>
                  </a:cubicBezTo>
                  <a:cubicBezTo>
                    <a:pt x="689" y="271"/>
                    <a:pt x="686" y="263"/>
                    <a:pt x="681" y="254"/>
                  </a:cubicBezTo>
                  <a:cubicBezTo>
                    <a:pt x="681" y="251"/>
                    <a:pt x="678" y="242"/>
                    <a:pt x="675" y="239"/>
                  </a:cubicBezTo>
                  <a:cubicBezTo>
                    <a:pt x="666" y="225"/>
                    <a:pt x="658" y="211"/>
                    <a:pt x="649" y="196"/>
                  </a:cubicBezTo>
                  <a:cubicBezTo>
                    <a:pt x="646" y="196"/>
                    <a:pt x="646" y="193"/>
                    <a:pt x="643" y="191"/>
                  </a:cubicBezTo>
                  <a:cubicBezTo>
                    <a:pt x="632" y="182"/>
                    <a:pt x="623" y="170"/>
                    <a:pt x="617" y="165"/>
                  </a:cubicBezTo>
                  <a:lnTo>
                    <a:pt x="574" y="121"/>
                  </a:lnTo>
                  <a:cubicBezTo>
                    <a:pt x="571" y="118"/>
                    <a:pt x="562" y="110"/>
                    <a:pt x="557" y="107"/>
                  </a:cubicBezTo>
                  <a:lnTo>
                    <a:pt x="551" y="104"/>
                  </a:lnTo>
                  <a:cubicBezTo>
                    <a:pt x="548" y="98"/>
                    <a:pt x="545" y="95"/>
                    <a:pt x="536" y="93"/>
                  </a:cubicBezTo>
                  <a:cubicBezTo>
                    <a:pt x="522" y="78"/>
                    <a:pt x="505" y="67"/>
                    <a:pt x="487" y="61"/>
                  </a:cubicBezTo>
                  <a:cubicBezTo>
                    <a:pt x="487" y="61"/>
                    <a:pt x="487" y="55"/>
                    <a:pt x="485" y="55"/>
                  </a:cubicBezTo>
                  <a:cubicBezTo>
                    <a:pt x="476" y="49"/>
                    <a:pt x="464" y="46"/>
                    <a:pt x="459" y="41"/>
                  </a:cubicBezTo>
                  <a:cubicBezTo>
                    <a:pt x="459" y="41"/>
                    <a:pt x="456" y="38"/>
                    <a:pt x="450" y="38"/>
                  </a:cubicBezTo>
                  <a:cubicBezTo>
                    <a:pt x="450" y="35"/>
                    <a:pt x="447" y="35"/>
                    <a:pt x="447" y="35"/>
                  </a:cubicBezTo>
                  <a:lnTo>
                    <a:pt x="444" y="32"/>
                  </a:lnTo>
                  <a:cubicBezTo>
                    <a:pt x="427" y="23"/>
                    <a:pt x="404" y="18"/>
                    <a:pt x="384" y="12"/>
                  </a:cubicBezTo>
                  <a:cubicBezTo>
                    <a:pt x="372" y="9"/>
                    <a:pt x="361" y="9"/>
                    <a:pt x="346" y="6"/>
                  </a:cubicBezTo>
                  <a:cubicBezTo>
                    <a:pt x="346" y="6"/>
                    <a:pt x="346" y="3"/>
                    <a:pt x="343" y="3"/>
                  </a:cubicBezTo>
                  <a:lnTo>
                    <a:pt x="341" y="3"/>
                  </a:lnTo>
                  <a:cubicBezTo>
                    <a:pt x="320" y="3"/>
                    <a:pt x="300" y="0"/>
                    <a:pt x="2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436;p43"/>
            <p:cNvSpPr/>
            <p:nvPr/>
          </p:nvSpPr>
          <p:spPr>
            <a:xfrm>
              <a:off x="4935350" y="2249025"/>
              <a:ext cx="325" cy="825"/>
            </a:xfrm>
            <a:custGeom>
              <a:avLst/>
              <a:gdLst/>
              <a:ahLst/>
              <a:cxnLst/>
              <a:rect l="l" t="t" r="r" b="b"/>
              <a:pathLst>
                <a:path w="13" h="33" extrusionOk="0">
                  <a:moveTo>
                    <a:pt x="10" y="1"/>
                  </a:moveTo>
                  <a:cubicBezTo>
                    <a:pt x="8" y="1"/>
                    <a:pt x="4" y="10"/>
                    <a:pt x="0" y="33"/>
                  </a:cubicBezTo>
                  <a:cubicBezTo>
                    <a:pt x="11" y="15"/>
                    <a:pt x="13" y="1"/>
                    <a:pt x="10" y="1"/>
                  </a:cubicBez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437;p43"/>
            <p:cNvSpPr/>
            <p:nvPr/>
          </p:nvSpPr>
          <p:spPr>
            <a:xfrm>
              <a:off x="4934400" y="2250775"/>
              <a:ext cx="450" cy="600"/>
            </a:xfrm>
            <a:custGeom>
              <a:avLst/>
              <a:gdLst/>
              <a:ahLst/>
              <a:cxnLst/>
              <a:rect l="l" t="t" r="r" b="b"/>
              <a:pathLst>
                <a:path w="18" h="24" extrusionOk="0">
                  <a:moveTo>
                    <a:pt x="18" y="0"/>
                  </a:moveTo>
                  <a:cubicBezTo>
                    <a:pt x="9" y="3"/>
                    <a:pt x="1" y="15"/>
                    <a:pt x="1" y="23"/>
                  </a:cubicBezTo>
                  <a:lnTo>
                    <a:pt x="6" y="17"/>
                  </a:lnTo>
                  <a:cubicBezTo>
                    <a:pt x="9" y="9"/>
                    <a:pt x="15" y="6"/>
                    <a:pt x="15" y="6"/>
                  </a:cubicBezTo>
                  <a:cubicBezTo>
                    <a:pt x="15" y="3"/>
                    <a:pt x="18" y="3"/>
                    <a:pt x="18" y="0"/>
                  </a:cubicBez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438;p43"/>
            <p:cNvSpPr/>
            <p:nvPr/>
          </p:nvSpPr>
          <p:spPr>
            <a:xfrm>
              <a:off x="4933325" y="2251625"/>
              <a:ext cx="825" cy="325"/>
            </a:xfrm>
            <a:custGeom>
              <a:avLst/>
              <a:gdLst/>
              <a:ahLst/>
              <a:cxnLst/>
              <a:rect l="l" t="t" r="r" b="b"/>
              <a:pathLst>
                <a:path w="33" h="13" extrusionOk="0">
                  <a:moveTo>
                    <a:pt x="32" y="1"/>
                  </a:moveTo>
                  <a:cubicBezTo>
                    <a:pt x="9" y="1"/>
                    <a:pt x="0" y="9"/>
                    <a:pt x="0" y="12"/>
                  </a:cubicBezTo>
                  <a:lnTo>
                    <a:pt x="6" y="12"/>
                  </a:lnTo>
                  <a:cubicBezTo>
                    <a:pt x="9" y="12"/>
                    <a:pt x="15" y="9"/>
                    <a:pt x="18" y="9"/>
                  </a:cubicBezTo>
                  <a:cubicBezTo>
                    <a:pt x="24" y="4"/>
                    <a:pt x="29" y="1"/>
                    <a:pt x="32" y="1"/>
                  </a:cubicBez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04228253"/>
      </p:ext>
    </p:extLst>
  </p:cSld>
  <p:clrMapOvr>
    <a:masterClrMapping/>
  </p:clrMapOvr>
  <p:transition spd="med">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99;p48"/>
          <p:cNvSpPr txBox="1">
            <a:spLocks/>
          </p:cNvSpPr>
          <p:nvPr/>
        </p:nvSpPr>
        <p:spPr>
          <a:xfrm>
            <a:off x="0" y="145142"/>
            <a:ext cx="9144000" cy="609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Grandstander"/>
              <a:buNone/>
              <a:defRPr sz="46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Grandstander ExtraBold"/>
              </a:defRPr>
            </a:lvl1pPr>
            <a:lvl2pPr marR="0" lvl="1" algn="l" rtl="0">
              <a:lnSpc>
                <a:spcPct val="100000"/>
              </a:lnSpc>
              <a:spcBef>
                <a:spcPts val="0"/>
              </a:spcBef>
              <a:spcAft>
                <a:spcPts val="0"/>
              </a:spcAft>
              <a:buClr>
                <a:schemeClr val="dk1"/>
              </a:buClr>
              <a:buSzPts val="3600"/>
              <a:buFont typeface="DM Sans"/>
              <a:buNone/>
              <a:defRPr sz="36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600"/>
              <a:buFont typeface="DM Sans"/>
              <a:buNone/>
              <a:defRPr sz="36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600"/>
              <a:buFont typeface="DM Sans"/>
              <a:buNone/>
              <a:defRPr sz="36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600"/>
              <a:buFont typeface="DM Sans"/>
              <a:buNone/>
              <a:defRPr sz="36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600"/>
              <a:buFont typeface="DM Sans"/>
              <a:buNone/>
              <a:defRPr sz="36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600"/>
              <a:buFont typeface="DM Sans"/>
              <a:buNone/>
              <a:defRPr sz="36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600"/>
              <a:buFont typeface="DM Sans"/>
              <a:buNone/>
              <a:defRPr sz="36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600"/>
              <a:buFont typeface="DM Sans"/>
              <a:buNone/>
              <a:defRPr sz="36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360351"/>
              </a:buClr>
              <a:buSzPts val="3600"/>
              <a:buFont typeface="Grandstander"/>
              <a:buNone/>
              <a:tabLst/>
              <a:defRPr/>
            </a:pPr>
            <a:r>
              <a:rPr kumimoji="0" lang="en-US" sz="30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Grandstander ExtraBold"/>
              </a:rPr>
              <a:t>TRÒ CHƠI</a:t>
            </a:r>
            <a:endParaRPr kumimoji="0" lang="en-US" sz="3000" b="1" i="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Grandstander ExtraBold"/>
            </a:endParaRPr>
          </a:p>
        </p:txBody>
      </p:sp>
      <p:sp>
        <p:nvSpPr>
          <p:cNvPr id="6" name="Google Shape;1699;p48"/>
          <p:cNvSpPr txBox="1">
            <a:spLocks/>
          </p:cNvSpPr>
          <p:nvPr/>
        </p:nvSpPr>
        <p:spPr>
          <a:xfrm>
            <a:off x="0" y="798962"/>
            <a:ext cx="9144000" cy="609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Grandstander"/>
              <a:buNone/>
              <a:defRPr sz="46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Grandstander ExtraBold"/>
              </a:defRPr>
            </a:lvl1pPr>
            <a:lvl2pPr marR="0" lvl="1" algn="l" rtl="0">
              <a:lnSpc>
                <a:spcPct val="100000"/>
              </a:lnSpc>
              <a:spcBef>
                <a:spcPts val="0"/>
              </a:spcBef>
              <a:spcAft>
                <a:spcPts val="0"/>
              </a:spcAft>
              <a:buClr>
                <a:schemeClr val="dk1"/>
              </a:buClr>
              <a:buSzPts val="3600"/>
              <a:buFont typeface="DM Sans"/>
              <a:buNone/>
              <a:defRPr sz="36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600"/>
              <a:buFont typeface="DM Sans"/>
              <a:buNone/>
              <a:defRPr sz="36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600"/>
              <a:buFont typeface="DM Sans"/>
              <a:buNone/>
              <a:defRPr sz="36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600"/>
              <a:buFont typeface="DM Sans"/>
              <a:buNone/>
              <a:defRPr sz="36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600"/>
              <a:buFont typeface="DM Sans"/>
              <a:buNone/>
              <a:defRPr sz="36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600"/>
              <a:buFont typeface="DM Sans"/>
              <a:buNone/>
              <a:defRPr sz="36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600"/>
              <a:buFont typeface="DM Sans"/>
              <a:buNone/>
              <a:defRPr sz="36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600"/>
              <a:buFont typeface="DM Sans"/>
              <a:buNone/>
              <a:defRPr sz="36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360351"/>
              </a:buClr>
              <a:buSzPts val="3600"/>
              <a:buFont typeface="Grandstander"/>
              <a:buNone/>
              <a:tabLst/>
              <a:defRPr/>
            </a:pPr>
            <a:r>
              <a:rPr kumimoji="0" lang="en-US" sz="30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sym typeface="Grandstander ExtraBold"/>
              </a:rPr>
              <a:t>GIẢI MÃ THÍ NGHIỆM</a:t>
            </a:r>
            <a:endParaRPr kumimoji="0" lang="en-US" sz="3000" b="1" i="1"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sym typeface="Grandstander ExtraBold"/>
            </a:endParaRPr>
          </a:p>
        </p:txBody>
      </p:sp>
      <p:pic>
        <p:nvPicPr>
          <p:cNvPr id="2052" name="Picture 4" descr="https://cdn-icons-png.flaticon.com/128/3400/3400094.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527" y="1852393"/>
            <a:ext cx="1326343" cy="13263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cdn-icons-png.flaticon.com/128/542/542498.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4389" y="3176975"/>
            <a:ext cx="1326343" cy="132634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cdn-icons-png.flaticon.com/128/1431/1431187.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3759" y="1852393"/>
            <a:ext cx="1326343" cy="132634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cdn-icons-png.flaticon.com/128/1184/1184122.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3991" y="1852393"/>
            <a:ext cx="1326343" cy="132634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t4.ftcdn.net/jpg/06/00/43/51/240_F_600435128_pukEnaPARaReVTVhaYxE7OkowvEBv01T.jpg">
            <a:hlinkClick r:id="rId11" action="ppaction://hlinksldjump"/>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foregroundMark x1="50417" y1="22083" x2="55417" y2="59583"/>
                      </a14:backgroundRemoval>
                    </a14:imgEffect>
                  </a14:imgLayer>
                </a14:imgProps>
              </a:ext>
              <a:ext uri="{28A0092B-C50C-407E-A947-70E740481C1C}">
                <a14:useLocalDpi xmlns:a14="http://schemas.microsoft.com/office/drawing/2010/main" val="0"/>
              </a:ext>
            </a:extLst>
          </a:blip>
          <a:srcRect/>
          <a:stretch>
            <a:fillRect/>
          </a:stretch>
        </p:blipFill>
        <p:spPr bwMode="auto">
          <a:xfrm>
            <a:off x="2250588" y="2906020"/>
            <a:ext cx="1984074" cy="186825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s://cdn-icons-png.flaticon.com/128/892/892535.png">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2735" y="4066399"/>
            <a:ext cx="1011011" cy="90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34871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52"/>
                                        </p:tgtEl>
                                        <p:attrNameLst>
                                          <p:attrName>r</p:attrName>
                                        </p:attrNameLst>
                                      </p:cBhvr>
                                    </p:animRot>
                                    <p:animRot by="-240000">
                                      <p:cBhvr>
                                        <p:cTn id="7" dur="200" fill="hold">
                                          <p:stCondLst>
                                            <p:cond delay="200"/>
                                          </p:stCondLst>
                                        </p:cTn>
                                        <p:tgtEl>
                                          <p:spTgt spid="2052"/>
                                        </p:tgtEl>
                                        <p:attrNameLst>
                                          <p:attrName>r</p:attrName>
                                        </p:attrNameLst>
                                      </p:cBhvr>
                                    </p:animRot>
                                    <p:animRot by="240000">
                                      <p:cBhvr>
                                        <p:cTn id="8" dur="200" fill="hold">
                                          <p:stCondLst>
                                            <p:cond delay="400"/>
                                          </p:stCondLst>
                                        </p:cTn>
                                        <p:tgtEl>
                                          <p:spTgt spid="2052"/>
                                        </p:tgtEl>
                                        <p:attrNameLst>
                                          <p:attrName>r</p:attrName>
                                        </p:attrNameLst>
                                      </p:cBhvr>
                                    </p:animRot>
                                    <p:animRot by="-240000">
                                      <p:cBhvr>
                                        <p:cTn id="9" dur="200" fill="hold">
                                          <p:stCondLst>
                                            <p:cond delay="600"/>
                                          </p:stCondLst>
                                        </p:cTn>
                                        <p:tgtEl>
                                          <p:spTgt spid="2052"/>
                                        </p:tgtEl>
                                        <p:attrNameLst>
                                          <p:attrName>r</p:attrName>
                                        </p:attrNameLst>
                                      </p:cBhvr>
                                    </p:animRot>
                                    <p:animRot by="120000">
                                      <p:cBhvr>
                                        <p:cTn id="10" dur="200" fill="hold">
                                          <p:stCondLst>
                                            <p:cond delay="800"/>
                                          </p:stCondLst>
                                        </p:cTn>
                                        <p:tgtEl>
                                          <p:spTgt spid="205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66"/>
                                        </p:tgtEl>
                                        <p:attrNameLst>
                                          <p:attrName>r</p:attrName>
                                        </p:attrNameLst>
                                      </p:cBhvr>
                                    </p:animRot>
                                    <p:animRot by="-240000">
                                      <p:cBhvr>
                                        <p:cTn id="13" dur="200" fill="hold">
                                          <p:stCondLst>
                                            <p:cond delay="200"/>
                                          </p:stCondLst>
                                        </p:cTn>
                                        <p:tgtEl>
                                          <p:spTgt spid="2066"/>
                                        </p:tgtEl>
                                        <p:attrNameLst>
                                          <p:attrName>r</p:attrName>
                                        </p:attrNameLst>
                                      </p:cBhvr>
                                    </p:animRot>
                                    <p:animRot by="240000">
                                      <p:cBhvr>
                                        <p:cTn id="14" dur="200" fill="hold">
                                          <p:stCondLst>
                                            <p:cond delay="400"/>
                                          </p:stCondLst>
                                        </p:cTn>
                                        <p:tgtEl>
                                          <p:spTgt spid="2066"/>
                                        </p:tgtEl>
                                        <p:attrNameLst>
                                          <p:attrName>r</p:attrName>
                                        </p:attrNameLst>
                                      </p:cBhvr>
                                    </p:animRot>
                                    <p:animRot by="-240000">
                                      <p:cBhvr>
                                        <p:cTn id="15" dur="200" fill="hold">
                                          <p:stCondLst>
                                            <p:cond delay="600"/>
                                          </p:stCondLst>
                                        </p:cTn>
                                        <p:tgtEl>
                                          <p:spTgt spid="2066"/>
                                        </p:tgtEl>
                                        <p:attrNameLst>
                                          <p:attrName>r</p:attrName>
                                        </p:attrNameLst>
                                      </p:cBhvr>
                                    </p:animRot>
                                    <p:animRot by="120000">
                                      <p:cBhvr>
                                        <p:cTn id="16" dur="200" fill="hold">
                                          <p:stCondLst>
                                            <p:cond delay="800"/>
                                          </p:stCondLst>
                                        </p:cTn>
                                        <p:tgtEl>
                                          <p:spTgt spid="206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6"/>
                                        </p:tgtEl>
                                        <p:attrNameLst>
                                          <p:attrName>r</p:attrName>
                                        </p:attrNameLst>
                                      </p:cBhvr>
                                    </p:animRot>
                                    <p:animRot by="-240000">
                                      <p:cBhvr>
                                        <p:cTn id="19" dur="200" fill="hold">
                                          <p:stCondLst>
                                            <p:cond delay="200"/>
                                          </p:stCondLst>
                                        </p:cTn>
                                        <p:tgtEl>
                                          <p:spTgt spid="2056"/>
                                        </p:tgtEl>
                                        <p:attrNameLst>
                                          <p:attrName>r</p:attrName>
                                        </p:attrNameLst>
                                      </p:cBhvr>
                                    </p:animRot>
                                    <p:animRot by="240000">
                                      <p:cBhvr>
                                        <p:cTn id="20" dur="200" fill="hold">
                                          <p:stCondLst>
                                            <p:cond delay="400"/>
                                          </p:stCondLst>
                                        </p:cTn>
                                        <p:tgtEl>
                                          <p:spTgt spid="2056"/>
                                        </p:tgtEl>
                                        <p:attrNameLst>
                                          <p:attrName>r</p:attrName>
                                        </p:attrNameLst>
                                      </p:cBhvr>
                                    </p:animRot>
                                    <p:animRot by="-240000">
                                      <p:cBhvr>
                                        <p:cTn id="21" dur="200" fill="hold">
                                          <p:stCondLst>
                                            <p:cond delay="600"/>
                                          </p:stCondLst>
                                        </p:cTn>
                                        <p:tgtEl>
                                          <p:spTgt spid="2056"/>
                                        </p:tgtEl>
                                        <p:attrNameLst>
                                          <p:attrName>r</p:attrName>
                                        </p:attrNameLst>
                                      </p:cBhvr>
                                    </p:animRot>
                                    <p:animRot by="120000">
                                      <p:cBhvr>
                                        <p:cTn id="22" dur="200" fill="hold">
                                          <p:stCondLst>
                                            <p:cond delay="800"/>
                                          </p:stCondLst>
                                        </p:cTn>
                                        <p:tgtEl>
                                          <p:spTgt spid="205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2060"/>
                                        </p:tgtEl>
                                        <p:attrNameLst>
                                          <p:attrName>r</p:attrName>
                                        </p:attrNameLst>
                                      </p:cBhvr>
                                    </p:animRot>
                                    <p:animRot by="-240000">
                                      <p:cBhvr>
                                        <p:cTn id="25" dur="200" fill="hold">
                                          <p:stCondLst>
                                            <p:cond delay="200"/>
                                          </p:stCondLst>
                                        </p:cTn>
                                        <p:tgtEl>
                                          <p:spTgt spid="2060"/>
                                        </p:tgtEl>
                                        <p:attrNameLst>
                                          <p:attrName>r</p:attrName>
                                        </p:attrNameLst>
                                      </p:cBhvr>
                                    </p:animRot>
                                    <p:animRot by="240000">
                                      <p:cBhvr>
                                        <p:cTn id="26" dur="200" fill="hold">
                                          <p:stCondLst>
                                            <p:cond delay="400"/>
                                          </p:stCondLst>
                                        </p:cTn>
                                        <p:tgtEl>
                                          <p:spTgt spid="2060"/>
                                        </p:tgtEl>
                                        <p:attrNameLst>
                                          <p:attrName>r</p:attrName>
                                        </p:attrNameLst>
                                      </p:cBhvr>
                                    </p:animRot>
                                    <p:animRot by="-240000">
                                      <p:cBhvr>
                                        <p:cTn id="27" dur="200" fill="hold">
                                          <p:stCondLst>
                                            <p:cond delay="600"/>
                                          </p:stCondLst>
                                        </p:cTn>
                                        <p:tgtEl>
                                          <p:spTgt spid="2060"/>
                                        </p:tgtEl>
                                        <p:attrNameLst>
                                          <p:attrName>r</p:attrName>
                                        </p:attrNameLst>
                                      </p:cBhvr>
                                    </p:animRot>
                                    <p:animRot by="120000">
                                      <p:cBhvr>
                                        <p:cTn id="28" dur="200" fill="hold">
                                          <p:stCondLst>
                                            <p:cond delay="800"/>
                                          </p:stCondLst>
                                        </p:cTn>
                                        <p:tgtEl>
                                          <p:spTgt spid="2060"/>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2064"/>
                                        </p:tgtEl>
                                        <p:attrNameLst>
                                          <p:attrName>r</p:attrName>
                                        </p:attrNameLst>
                                      </p:cBhvr>
                                    </p:animRot>
                                    <p:animRot by="-240000">
                                      <p:cBhvr>
                                        <p:cTn id="31" dur="200" fill="hold">
                                          <p:stCondLst>
                                            <p:cond delay="200"/>
                                          </p:stCondLst>
                                        </p:cTn>
                                        <p:tgtEl>
                                          <p:spTgt spid="2064"/>
                                        </p:tgtEl>
                                        <p:attrNameLst>
                                          <p:attrName>r</p:attrName>
                                        </p:attrNameLst>
                                      </p:cBhvr>
                                    </p:animRot>
                                    <p:animRot by="240000">
                                      <p:cBhvr>
                                        <p:cTn id="32" dur="200" fill="hold">
                                          <p:stCondLst>
                                            <p:cond delay="400"/>
                                          </p:stCondLst>
                                        </p:cTn>
                                        <p:tgtEl>
                                          <p:spTgt spid="2064"/>
                                        </p:tgtEl>
                                        <p:attrNameLst>
                                          <p:attrName>r</p:attrName>
                                        </p:attrNameLst>
                                      </p:cBhvr>
                                    </p:animRot>
                                    <p:animRot by="-240000">
                                      <p:cBhvr>
                                        <p:cTn id="33" dur="200" fill="hold">
                                          <p:stCondLst>
                                            <p:cond delay="600"/>
                                          </p:stCondLst>
                                        </p:cTn>
                                        <p:tgtEl>
                                          <p:spTgt spid="2064"/>
                                        </p:tgtEl>
                                        <p:attrNameLst>
                                          <p:attrName>r</p:attrName>
                                        </p:attrNameLst>
                                      </p:cBhvr>
                                    </p:animRot>
                                    <p:animRot by="120000">
                                      <p:cBhvr>
                                        <p:cTn id="34" dur="200" fill="hold">
                                          <p:stCondLst>
                                            <p:cond delay="800"/>
                                          </p:stCondLst>
                                        </p:cTn>
                                        <p:tgtEl>
                                          <p:spTgt spid="20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052"/>
                    </p:tgtEl>
                  </p:cond>
                </p:stCondLst>
                <p:endSync evt="end" delay="0">
                  <p:rtn val="all"/>
                </p:endSync>
                <p:childTnLst>
                  <p:par>
                    <p:cTn id="36" fill="hold">
                      <p:stCondLst>
                        <p:cond delay="0"/>
                      </p:stCondLst>
                      <p:childTnLst>
                        <p:par>
                          <p:cTn id="37" fill="hold">
                            <p:stCondLst>
                              <p:cond delay="0"/>
                            </p:stCondLst>
                            <p:childTnLst>
                              <p:par>
                                <p:cTn id="38" presetID="37" presetClass="exit" presetSubtype="0" fill="hold" nodeType="clickEffect">
                                  <p:stCondLst>
                                    <p:cond delay="0"/>
                                  </p:stCondLst>
                                  <p:childTnLst>
                                    <p:animEffect transition="out" filter="fade">
                                      <p:cBhvr>
                                        <p:cTn id="39" dur="500"/>
                                        <p:tgtEl>
                                          <p:spTgt spid="2052"/>
                                        </p:tgtEl>
                                      </p:cBhvr>
                                    </p:animEffect>
                                    <p:anim calcmode="lin" valueType="num">
                                      <p:cBhvr>
                                        <p:cTn id="40" dur="500"/>
                                        <p:tgtEl>
                                          <p:spTgt spid="2052"/>
                                        </p:tgtEl>
                                        <p:attrNameLst>
                                          <p:attrName>ppt_x</p:attrName>
                                        </p:attrNameLst>
                                      </p:cBhvr>
                                      <p:tavLst>
                                        <p:tav tm="0">
                                          <p:val>
                                            <p:strVal val="ppt_x"/>
                                          </p:val>
                                        </p:tav>
                                        <p:tav tm="100000">
                                          <p:val>
                                            <p:strVal val="ppt_x"/>
                                          </p:val>
                                        </p:tav>
                                      </p:tavLst>
                                    </p:anim>
                                    <p:anim calcmode="lin" valueType="num">
                                      <p:cBhvr>
                                        <p:cTn id="41" dur="50" decel="100000"/>
                                        <p:tgtEl>
                                          <p:spTgt spid="2052"/>
                                        </p:tgtEl>
                                        <p:attrNameLst>
                                          <p:attrName>ppt_y</p:attrName>
                                        </p:attrNameLst>
                                      </p:cBhvr>
                                      <p:tavLst>
                                        <p:tav tm="0">
                                          <p:val>
                                            <p:strVal val="ppt_y"/>
                                          </p:val>
                                        </p:tav>
                                        <p:tav tm="100000">
                                          <p:val>
                                            <p:strVal val="ppt_y-.03"/>
                                          </p:val>
                                        </p:tav>
                                      </p:tavLst>
                                    </p:anim>
                                    <p:anim calcmode="lin" valueType="num">
                                      <p:cBhvr>
                                        <p:cTn id="42" dur="450" accel="100000">
                                          <p:stCondLst>
                                            <p:cond delay="50"/>
                                          </p:stCondLst>
                                        </p:cTn>
                                        <p:tgtEl>
                                          <p:spTgt spid="2052"/>
                                        </p:tgtEl>
                                        <p:attrNameLst>
                                          <p:attrName>ppt_y</p:attrName>
                                        </p:attrNameLst>
                                      </p:cBhvr>
                                      <p:tavLst>
                                        <p:tav tm="0">
                                          <p:val>
                                            <p:strVal val="ppt_y"/>
                                          </p:val>
                                        </p:tav>
                                        <p:tav tm="100000">
                                          <p:val>
                                            <p:strVal val="ppt_y+1"/>
                                          </p:val>
                                        </p:tav>
                                      </p:tavLst>
                                    </p:anim>
                                    <p:set>
                                      <p:cBhvr>
                                        <p:cTn id="43" dur="1" fill="hold">
                                          <p:stCondLst>
                                            <p:cond delay="499"/>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2052"/>
                  </p:tgtEl>
                </p:cond>
              </p:nextCondLst>
            </p:seq>
            <p:seq concurrent="1" nextAc="seek">
              <p:cTn id="44" restart="whenNotActive" fill="hold" evtFilter="cancelBubble" nodeType="interactiveSeq">
                <p:stCondLst>
                  <p:cond evt="onClick" delay="0">
                    <p:tgtEl>
                      <p:spTgt spid="2066"/>
                    </p:tgtEl>
                  </p:cond>
                </p:stCondLst>
                <p:endSync evt="end" delay="0">
                  <p:rtn val="all"/>
                </p:endSync>
                <p:childTnLst>
                  <p:par>
                    <p:cTn id="45" fill="hold">
                      <p:stCondLst>
                        <p:cond delay="0"/>
                      </p:stCondLst>
                      <p:childTnLst>
                        <p:par>
                          <p:cTn id="46" fill="hold">
                            <p:stCondLst>
                              <p:cond delay="0"/>
                            </p:stCondLst>
                            <p:childTnLst>
                              <p:par>
                                <p:cTn id="47" presetID="37" presetClass="exit" presetSubtype="0" fill="hold" nodeType="clickEffect">
                                  <p:stCondLst>
                                    <p:cond delay="0"/>
                                  </p:stCondLst>
                                  <p:childTnLst>
                                    <p:animEffect transition="out" filter="fade">
                                      <p:cBhvr>
                                        <p:cTn id="48" dur="500"/>
                                        <p:tgtEl>
                                          <p:spTgt spid="2066"/>
                                        </p:tgtEl>
                                      </p:cBhvr>
                                    </p:animEffect>
                                    <p:anim calcmode="lin" valueType="num">
                                      <p:cBhvr>
                                        <p:cTn id="49" dur="500"/>
                                        <p:tgtEl>
                                          <p:spTgt spid="2066"/>
                                        </p:tgtEl>
                                        <p:attrNameLst>
                                          <p:attrName>ppt_x</p:attrName>
                                        </p:attrNameLst>
                                      </p:cBhvr>
                                      <p:tavLst>
                                        <p:tav tm="0">
                                          <p:val>
                                            <p:strVal val="ppt_x"/>
                                          </p:val>
                                        </p:tav>
                                        <p:tav tm="100000">
                                          <p:val>
                                            <p:strVal val="ppt_x"/>
                                          </p:val>
                                        </p:tav>
                                      </p:tavLst>
                                    </p:anim>
                                    <p:anim calcmode="lin" valueType="num">
                                      <p:cBhvr>
                                        <p:cTn id="50" dur="50" decel="100000"/>
                                        <p:tgtEl>
                                          <p:spTgt spid="2066"/>
                                        </p:tgtEl>
                                        <p:attrNameLst>
                                          <p:attrName>ppt_y</p:attrName>
                                        </p:attrNameLst>
                                      </p:cBhvr>
                                      <p:tavLst>
                                        <p:tav tm="0">
                                          <p:val>
                                            <p:strVal val="ppt_y"/>
                                          </p:val>
                                        </p:tav>
                                        <p:tav tm="100000">
                                          <p:val>
                                            <p:strVal val="ppt_y-.03"/>
                                          </p:val>
                                        </p:tav>
                                      </p:tavLst>
                                    </p:anim>
                                    <p:anim calcmode="lin" valueType="num">
                                      <p:cBhvr>
                                        <p:cTn id="51" dur="450" accel="100000">
                                          <p:stCondLst>
                                            <p:cond delay="50"/>
                                          </p:stCondLst>
                                        </p:cTn>
                                        <p:tgtEl>
                                          <p:spTgt spid="2066"/>
                                        </p:tgtEl>
                                        <p:attrNameLst>
                                          <p:attrName>ppt_y</p:attrName>
                                        </p:attrNameLst>
                                      </p:cBhvr>
                                      <p:tavLst>
                                        <p:tav tm="0">
                                          <p:val>
                                            <p:strVal val="ppt_y"/>
                                          </p:val>
                                        </p:tav>
                                        <p:tav tm="100000">
                                          <p:val>
                                            <p:strVal val="ppt_y+1"/>
                                          </p:val>
                                        </p:tav>
                                      </p:tavLst>
                                    </p:anim>
                                    <p:set>
                                      <p:cBhvr>
                                        <p:cTn id="52" dur="1" fill="hold">
                                          <p:stCondLst>
                                            <p:cond delay="499"/>
                                          </p:stCondLst>
                                        </p:cTn>
                                        <p:tgtEl>
                                          <p:spTgt spid="2066"/>
                                        </p:tgtEl>
                                        <p:attrNameLst>
                                          <p:attrName>style.visibility</p:attrName>
                                        </p:attrNameLst>
                                      </p:cBhvr>
                                      <p:to>
                                        <p:strVal val="hidden"/>
                                      </p:to>
                                    </p:set>
                                  </p:childTnLst>
                                </p:cTn>
                              </p:par>
                            </p:childTnLst>
                          </p:cTn>
                        </p:par>
                      </p:childTnLst>
                    </p:cTn>
                  </p:par>
                </p:childTnLst>
              </p:cTn>
              <p:nextCondLst>
                <p:cond evt="onClick" delay="0">
                  <p:tgtEl>
                    <p:spTgt spid="2066"/>
                  </p:tgtEl>
                </p:cond>
              </p:nextCondLst>
            </p:seq>
            <p:seq concurrent="1" nextAc="seek">
              <p:cTn id="53" restart="whenNotActive" fill="hold" evtFilter="cancelBubble" nodeType="interactiveSeq">
                <p:stCondLst>
                  <p:cond evt="onClick" delay="0">
                    <p:tgtEl>
                      <p:spTgt spid="2056"/>
                    </p:tgtEl>
                  </p:cond>
                </p:stCondLst>
                <p:endSync evt="end" delay="0">
                  <p:rtn val="all"/>
                </p:endSync>
                <p:childTnLst>
                  <p:par>
                    <p:cTn id="54" fill="hold">
                      <p:stCondLst>
                        <p:cond delay="0"/>
                      </p:stCondLst>
                      <p:childTnLst>
                        <p:par>
                          <p:cTn id="55" fill="hold">
                            <p:stCondLst>
                              <p:cond delay="0"/>
                            </p:stCondLst>
                            <p:childTnLst>
                              <p:par>
                                <p:cTn id="56" presetID="37" presetClass="exit" presetSubtype="0" fill="hold" nodeType="clickEffect">
                                  <p:stCondLst>
                                    <p:cond delay="0"/>
                                  </p:stCondLst>
                                  <p:childTnLst>
                                    <p:animEffect transition="out" filter="fade">
                                      <p:cBhvr>
                                        <p:cTn id="57" dur="500"/>
                                        <p:tgtEl>
                                          <p:spTgt spid="2056"/>
                                        </p:tgtEl>
                                      </p:cBhvr>
                                    </p:animEffect>
                                    <p:anim calcmode="lin" valueType="num">
                                      <p:cBhvr>
                                        <p:cTn id="58" dur="500"/>
                                        <p:tgtEl>
                                          <p:spTgt spid="2056"/>
                                        </p:tgtEl>
                                        <p:attrNameLst>
                                          <p:attrName>ppt_x</p:attrName>
                                        </p:attrNameLst>
                                      </p:cBhvr>
                                      <p:tavLst>
                                        <p:tav tm="0">
                                          <p:val>
                                            <p:strVal val="ppt_x"/>
                                          </p:val>
                                        </p:tav>
                                        <p:tav tm="100000">
                                          <p:val>
                                            <p:strVal val="ppt_x"/>
                                          </p:val>
                                        </p:tav>
                                      </p:tavLst>
                                    </p:anim>
                                    <p:anim calcmode="lin" valueType="num">
                                      <p:cBhvr>
                                        <p:cTn id="59" dur="50" decel="100000"/>
                                        <p:tgtEl>
                                          <p:spTgt spid="2056"/>
                                        </p:tgtEl>
                                        <p:attrNameLst>
                                          <p:attrName>ppt_y</p:attrName>
                                        </p:attrNameLst>
                                      </p:cBhvr>
                                      <p:tavLst>
                                        <p:tav tm="0">
                                          <p:val>
                                            <p:strVal val="ppt_y"/>
                                          </p:val>
                                        </p:tav>
                                        <p:tav tm="100000">
                                          <p:val>
                                            <p:strVal val="ppt_y-.03"/>
                                          </p:val>
                                        </p:tav>
                                      </p:tavLst>
                                    </p:anim>
                                    <p:anim calcmode="lin" valueType="num">
                                      <p:cBhvr>
                                        <p:cTn id="60" dur="450" accel="100000">
                                          <p:stCondLst>
                                            <p:cond delay="50"/>
                                          </p:stCondLst>
                                        </p:cTn>
                                        <p:tgtEl>
                                          <p:spTgt spid="2056"/>
                                        </p:tgtEl>
                                        <p:attrNameLst>
                                          <p:attrName>ppt_y</p:attrName>
                                        </p:attrNameLst>
                                      </p:cBhvr>
                                      <p:tavLst>
                                        <p:tav tm="0">
                                          <p:val>
                                            <p:strVal val="ppt_y"/>
                                          </p:val>
                                        </p:tav>
                                        <p:tav tm="100000">
                                          <p:val>
                                            <p:strVal val="ppt_y+1"/>
                                          </p:val>
                                        </p:tav>
                                      </p:tavLst>
                                    </p:anim>
                                    <p:set>
                                      <p:cBhvr>
                                        <p:cTn id="61" dur="1" fill="hold">
                                          <p:stCondLst>
                                            <p:cond delay="499"/>
                                          </p:stCondLst>
                                        </p:cTn>
                                        <p:tgtEl>
                                          <p:spTgt spid="2056"/>
                                        </p:tgtEl>
                                        <p:attrNameLst>
                                          <p:attrName>style.visibility</p:attrName>
                                        </p:attrNameLst>
                                      </p:cBhvr>
                                      <p:to>
                                        <p:strVal val="hidden"/>
                                      </p:to>
                                    </p:set>
                                  </p:childTnLst>
                                </p:cTn>
                              </p:par>
                            </p:childTnLst>
                          </p:cTn>
                        </p:par>
                      </p:childTnLst>
                    </p:cTn>
                  </p:par>
                </p:childTnLst>
              </p:cTn>
              <p:nextCondLst>
                <p:cond evt="onClick" delay="0">
                  <p:tgtEl>
                    <p:spTgt spid="2056"/>
                  </p:tgtEl>
                </p:cond>
              </p:nextCondLst>
            </p:seq>
            <p:seq concurrent="1" nextAc="seek">
              <p:cTn id="62" restart="whenNotActive" fill="hold" evtFilter="cancelBubble" nodeType="interactiveSeq">
                <p:stCondLst>
                  <p:cond evt="onClick" delay="0">
                    <p:tgtEl>
                      <p:spTgt spid="2060"/>
                    </p:tgtEl>
                  </p:cond>
                </p:stCondLst>
                <p:endSync evt="end" delay="0">
                  <p:rtn val="all"/>
                </p:endSync>
                <p:childTnLst>
                  <p:par>
                    <p:cTn id="63" fill="hold">
                      <p:stCondLst>
                        <p:cond delay="0"/>
                      </p:stCondLst>
                      <p:childTnLst>
                        <p:par>
                          <p:cTn id="64" fill="hold">
                            <p:stCondLst>
                              <p:cond delay="0"/>
                            </p:stCondLst>
                            <p:childTnLst>
                              <p:par>
                                <p:cTn id="65" presetID="37" presetClass="exit" presetSubtype="0" fill="hold" nodeType="clickEffect">
                                  <p:stCondLst>
                                    <p:cond delay="0"/>
                                  </p:stCondLst>
                                  <p:childTnLst>
                                    <p:animEffect transition="out" filter="fade">
                                      <p:cBhvr>
                                        <p:cTn id="66" dur="500"/>
                                        <p:tgtEl>
                                          <p:spTgt spid="2060"/>
                                        </p:tgtEl>
                                      </p:cBhvr>
                                    </p:animEffect>
                                    <p:anim calcmode="lin" valueType="num">
                                      <p:cBhvr>
                                        <p:cTn id="67" dur="500"/>
                                        <p:tgtEl>
                                          <p:spTgt spid="2060"/>
                                        </p:tgtEl>
                                        <p:attrNameLst>
                                          <p:attrName>ppt_x</p:attrName>
                                        </p:attrNameLst>
                                      </p:cBhvr>
                                      <p:tavLst>
                                        <p:tav tm="0">
                                          <p:val>
                                            <p:strVal val="ppt_x"/>
                                          </p:val>
                                        </p:tav>
                                        <p:tav tm="100000">
                                          <p:val>
                                            <p:strVal val="ppt_x"/>
                                          </p:val>
                                        </p:tav>
                                      </p:tavLst>
                                    </p:anim>
                                    <p:anim calcmode="lin" valueType="num">
                                      <p:cBhvr>
                                        <p:cTn id="68" dur="50" decel="100000"/>
                                        <p:tgtEl>
                                          <p:spTgt spid="2060"/>
                                        </p:tgtEl>
                                        <p:attrNameLst>
                                          <p:attrName>ppt_y</p:attrName>
                                        </p:attrNameLst>
                                      </p:cBhvr>
                                      <p:tavLst>
                                        <p:tav tm="0">
                                          <p:val>
                                            <p:strVal val="ppt_y"/>
                                          </p:val>
                                        </p:tav>
                                        <p:tav tm="100000">
                                          <p:val>
                                            <p:strVal val="ppt_y-.03"/>
                                          </p:val>
                                        </p:tav>
                                      </p:tavLst>
                                    </p:anim>
                                    <p:anim calcmode="lin" valueType="num">
                                      <p:cBhvr>
                                        <p:cTn id="69" dur="450" accel="100000">
                                          <p:stCondLst>
                                            <p:cond delay="50"/>
                                          </p:stCondLst>
                                        </p:cTn>
                                        <p:tgtEl>
                                          <p:spTgt spid="2060"/>
                                        </p:tgtEl>
                                        <p:attrNameLst>
                                          <p:attrName>ppt_y</p:attrName>
                                        </p:attrNameLst>
                                      </p:cBhvr>
                                      <p:tavLst>
                                        <p:tav tm="0">
                                          <p:val>
                                            <p:strVal val="ppt_y"/>
                                          </p:val>
                                        </p:tav>
                                        <p:tav tm="100000">
                                          <p:val>
                                            <p:strVal val="ppt_y+1"/>
                                          </p:val>
                                        </p:tav>
                                      </p:tavLst>
                                    </p:anim>
                                    <p:set>
                                      <p:cBhvr>
                                        <p:cTn id="70" dur="1" fill="hold">
                                          <p:stCondLst>
                                            <p:cond delay="499"/>
                                          </p:stCondLst>
                                        </p:cTn>
                                        <p:tgtEl>
                                          <p:spTgt spid="2060"/>
                                        </p:tgtEl>
                                        <p:attrNameLst>
                                          <p:attrName>style.visibility</p:attrName>
                                        </p:attrNameLst>
                                      </p:cBhvr>
                                      <p:to>
                                        <p:strVal val="hidden"/>
                                      </p:to>
                                    </p:set>
                                  </p:childTnLst>
                                </p:cTn>
                              </p:par>
                            </p:childTnLst>
                          </p:cTn>
                        </p:par>
                      </p:childTnLst>
                    </p:cTn>
                  </p:par>
                </p:childTnLst>
              </p:cTn>
              <p:nextCondLst>
                <p:cond evt="onClick" delay="0">
                  <p:tgtEl>
                    <p:spTgt spid="2060"/>
                  </p:tgtEl>
                </p:cond>
              </p:nextCondLst>
            </p:seq>
            <p:seq concurrent="1" nextAc="seek">
              <p:cTn id="71" restart="whenNotActive" fill="hold" evtFilter="cancelBubble" nodeType="interactiveSeq">
                <p:stCondLst>
                  <p:cond evt="onClick" delay="0">
                    <p:tgtEl>
                      <p:spTgt spid="2064"/>
                    </p:tgtEl>
                  </p:cond>
                </p:stCondLst>
                <p:endSync evt="end" delay="0">
                  <p:rtn val="all"/>
                </p:endSync>
                <p:childTnLst>
                  <p:par>
                    <p:cTn id="72" fill="hold">
                      <p:stCondLst>
                        <p:cond delay="0"/>
                      </p:stCondLst>
                      <p:childTnLst>
                        <p:par>
                          <p:cTn id="73" fill="hold">
                            <p:stCondLst>
                              <p:cond delay="0"/>
                            </p:stCondLst>
                            <p:childTnLst>
                              <p:par>
                                <p:cTn id="74" presetID="37" presetClass="exit" presetSubtype="0" fill="hold" nodeType="clickEffect">
                                  <p:stCondLst>
                                    <p:cond delay="0"/>
                                  </p:stCondLst>
                                  <p:childTnLst>
                                    <p:animEffect transition="out" filter="fade">
                                      <p:cBhvr>
                                        <p:cTn id="75" dur="500"/>
                                        <p:tgtEl>
                                          <p:spTgt spid="2064"/>
                                        </p:tgtEl>
                                      </p:cBhvr>
                                    </p:animEffect>
                                    <p:anim calcmode="lin" valueType="num">
                                      <p:cBhvr>
                                        <p:cTn id="76" dur="500"/>
                                        <p:tgtEl>
                                          <p:spTgt spid="2064"/>
                                        </p:tgtEl>
                                        <p:attrNameLst>
                                          <p:attrName>ppt_x</p:attrName>
                                        </p:attrNameLst>
                                      </p:cBhvr>
                                      <p:tavLst>
                                        <p:tav tm="0">
                                          <p:val>
                                            <p:strVal val="ppt_x"/>
                                          </p:val>
                                        </p:tav>
                                        <p:tav tm="100000">
                                          <p:val>
                                            <p:strVal val="ppt_x"/>
                                          </p:val>
                                        </p:tav>
                                      </p:tavLst>
                                    </p:anim>
                                    <p:anim calcmode="lin" valueType="num">
                                      <p:cBhvr>
                                        <p:cTn id="77" dur="50" decel="100000"/>
                                        <p:tgtEl>
                                          <p:spTgt spid="2064"/>
                                        </p:tgtEl>
                                        <p:attrNameLst>
                                          <p:attrName>ppt_y</p:attrName>
                                        </p:attrNameLst>
                                      </p:cBhvr>
                                      <p:tavLst>
                                        <p:tav tm="0">
                                          <p:val>
                                            <p:strVal val="ppt_y"/>
                                          </p:val>
                                        </p:tav>
                                        <p:tav tm="100000">
                                          <p:val>
                                            <p:strVal val="ppt_y-.03"/>
                                          </p:val>
                                        </p:tav>
                                      </p:tavLst>
                                    </p:anim>
                                    <p:anim calcmode="lin" valueType="num">
                                      <p:cBhvr>
                                        <p:cTn id="78" dur="450" accel="100000">
                                          <p:stCondLst>
                                            <p:cond delay="50"/>
                                          </p:stCondLst>
                                        </p:cTn>
                                        <p:tgtEl>
                                          <p:spTgt spid="2064"/>
                                        </p:tgtEl>
                                        <p:attrNameLst>
                                          <p:attrName>ppt_y</p:attrName>
                                        </p:attrNameLst>
                                      </p:cBhvr>
                                      <p:tavLst>
                                        <p:tav tm="0">
                                          <p:val>
                                            <p:strVal val="ppt_y"/>
                                          </p:val>
                                        </p:tav>
                                        <p:tav tm="100000">
                                          <p:val>
                                            <p:strVal val="ppt_y+1"/>
                                          </p:val>
                                        </p:tav>
                                      </p:tavLst>
                                    </p:anim>
                                    <p:set>
                                      <p:cBhvr>
                                        <p:cTn id="79" dur="1" fill="hold">
                                          <p:stCondLst>
                                            <p:cond delay="499"/>
                                          </p:stCondLst>
                                        </p:cTn>
                                        <p:tgtEl>
                                          <p:spTgt spid="2064"/>
                                        </p:tgtEl>
                                        <p:attrNameLst>
                                          <p:attrName>style.visibility</p:attrName>
                                        </p:attrNameLst>
                                      </p:cBhvr>
                                      <p:to>
                                        <p:strVal val="hidden"/>
                                      </p:to>
                                    </p:set>
                                  </p:childTnLst>
                                </p:cTn>
                              </p:par>
                            </p:childTnLst>
                          </p:cTn>
                        </p:par>
                      </p:childTnLst>
                    </p:cTn>
                  </p:par>
                </p:childTnLst>
              </p:cTn>
              <p:nextCondLst>
                <p:cond evt="onClick" delay="0">
                  <p:tgtEl>
                    <p:spTgt spid="206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âu hỏi">
            <a:extLst>
              <a:ext uri="{FF2B5EF4-FFF2-40B4-BE49-F238E27FC236}">
                <a16:creationId xmlns:a16="http://schemas.microsoft.com/office/drawing/2014/main" id="{018AD89B-885D-983C-F4F6-FC485515F49D}"/>
              </a:ext>
            </a:extLst>
          </p:cNvPr>
          <p:cNvSpPr/>
          <p:nvPr/>
        </p:nvSpPr>
        <p:spPr>
          <a:xfrm>
            <a:off x="362857" y="235194"/>
            <a:ext cx="8418286" cy="230488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fr-FR" sz="2000" b="1">
                <a:solidFill>
                  <a:srgbClr val="000000"/>
                </a:solidFill>
                <a:latin typeface="Arial" panose="020B0604020202020204" pitchFamily="34" charset="0"/>
                <a:ea typeface="Calibri" panose="020F0502020204030204" pitchFamily="34" charset="0"/>
                <a:cs typeface="Times New Roman" panose="02020603050405020304" pitchFamily="18" charset="0"/>
              </a:rPr>
              <a:t>Câu 1:</a:t>
            </a:r>
            <a:r>
              <a:rPr lang="fr-FR" sz="2000">
                <a:solidFill>
                  <a:srgbClr val="000000"/>
                </a:solidFill>
                <a:latin typeface="Arial" panose="020B0604020202020204" pitchFamily="34" charset="0"/>
                <a:ea typeface="Calibri" panose="020F0502020204030204" pitchFamily="34" charset="0"/>
                <a:cs typeface="Times New Roman" panose="02020603050405020304" pitchFamily="18" charset="0"/>
              </a:rPr>
              <a:t> Một hộp có 10 viên bi với kích thước và khối lượng như nhau. Bạn An viết lên các viên bi đó các số chẵn từ 2 đến 20 ; hai viên bi khác nhau thì viết hai số khác nhau. Không gian mẫu của phép thử ‘‘Lấy ngẫu nhiên một viên bi trong hộp’’ là:</a:t>
            </a:r>
            <a:endPar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Đáp án đúng">
                <a:extLst>
                  <a:ext uri="{FF2B5EF4-FFF2-40B4-BE49-F238E27FC236}">
                    <a16:creationId xmlns:a16="http://schemas.microsoft.com/office/drawing/2014/main" id="{4D1DA2F5-D9A5-C765-0E47-25DD326F3067}"/>
                  </a:ext>
                </a:extLst>
              </p:cNvPr>
              <p:cNvSpPr/>
              <p:nvPr/>
            </p:nvSpPr>
            <p:spPr>
              <a:xfrm>
                <a:off x="362857" y="2642835"/>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rgbClr val="000000"/>
                    </a:solidFill>
                    <a:latin typeface="Arial" panose="020B0604020202020204" pitchFamily="34" charset="0"/>
                    <a:ea typeface="Calibri" panose="020F0502020204030204" pitchFamily="34" charset="0"/>
                  </a:rPr>
                  <a:t>A. </a:t>
                </a:r>
                <a14:m>
                  <m:oMath xmlns:m="http://schemas.openxmlformats.org/officeDocument/2006/math">
                    <m:r>
                      <m:rPr>
                        <m:sty m:val="p"/>
                      </m:rPr>
                      <a:rPr lang="fr-FR" sz="2000">
                        <a:solidFill>
                          <a:srgbClr val="000000"/>
                        </a:solidFill>
                        <a:latin typeface="Cambria Math" panose="02040503050406030204" pitchFamily="18" charset="0"/>
                        <a:ea typeface="Calibri" panose="020F0502020204030204" pitchFamily="34" charset="0"/>
                        <a:cs typeface="Arial" panose="020B0604020202020204" pitchFamily="34" charset="0"/>
                      </a:rPr>
                      <m:t>Ω</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={1;2;3;4;5;6;7;8;9;10}</m:t>
                    </m:r>
                  </m:oMath>
                </a14:m>
                <a:r>
                  <a:rPr lang="fr-FR" sz="2000">
                    <a:solidFill>
                      <a:srgbClr val="000000"/>
                    </a:solidFill>
                    <a:latin typeface="Arial" panose="020B0604020202020204" pitchFamily="34" charset="0"/>
                    <a:ea typeface="Times New Roman" panose="02020603050405020304" pitchFamily="18" charset="0"/>
                  </a:rPr>
                  <a:t>.</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8"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362857" y="2642835"/>
                <a:ext cx="4005943" cy="1073229"/>
              </a:xfrm>
              <a:prstGeom prst="roundRect">
                <a:avLst/>
              </a:prstGeom>
              <a:blipFill>
                <a:blip r:embed="rId2"/>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Đáp án sai 1">
                <a:extLst>
                  <a:ext uri="{FF2B5EF4-FFF2-40B4-BE49-F238E27FC236}">
                    <a16:creationId xmlns:a16="http://schemas.microsoft.com/office/drawing/2014/main" id="{1713963F-2894-56F2-E53C-4371936FB85C}"/>
                  </a:ext>
                </a:extLst>
              </p:cNvPr>
              <p:cNvSpPr/>
              <p:nvPr/>
            </p:nvSpPr>
            <p:spPr>
              <a:xfrm>
                <a:off x="362855" y="3867611"/>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fr-FR" sz="2000">
                    <a:solidFill>
                      <a:srgbClr val="000000"/>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m:rPr>
                        <m:sty m:val="p"/>
                      </m:rPr>
                      <a:rPr lang="fr-FR" sz="2000">
                        <a:solidFill>
                          <a:srgbClr val="000000"/>
                        </a:solidFill>
                        <a:latin typeface="Cambria Math" panose="02040503050406030204" pitchFamily="18" charset="0"/>
                        <a:ea typeface="Calibri" panose="020F0502020204030204" pitchFamily="34" charset="0"/>
                        <a:cs typeface="Arial" panose="020B0604020202020204" pitchFamily="34" charset="0"/>
                      </a:rPr>
                      <m:t>Ω</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={2;4;6;8;10}</m:t>
                    </m:r>
                  </m:oMath>
                </a14:m>
                <a:r>
                  <a:rPr lang="fr-FR"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362855" y="3867611"/>
                <a:ext cx="4005943" cy="1073229"/>
              </a:xfrm>
              <a:prstGeom prst="roundRect">
                <a:avLst/>
              </a:prstGeom>
              <a:blipFill>
                <a:blip r:embed="rId3"/>
                <a:stretch>
                  <a:fillRect l="-152"/>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Đáp án sai 2">
                <a:extLst>
                  <a:ext uri="{FF2B5EF4-FFF2-40B4-BE49-F238E27FC236}">
                    <a16:creationId xmlns:a16="http://schemas.microsoft.com/office/drawing/2014/main" id="{72E080E8-9CBE-7E1E-25CC-340E27A4D017}"/>
                  </a:ext>
                </a:extLst>
              </p:cNvPr>
              <p:cNvSpPr/>
              <p:nvPr/>
            </p:nvSpPr>
            <p:spPr>
              <a:xfrm>
                <a:off x="4775201" y="2642835"/>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rgbClr val="000000"/>
                    </a:solidFill>
                    <a:latin typeface="Arial" panose="020B0604020202020204" pitchFamily="34" charset="0"/>
                    <a:ea typeface="Calibri" panose="020F0502020204030204" pitchFamily="34" charset="0"/>
                  </a:rPr>
                  <a:t>B. </a:t>
                </a:r>
                <a14:m>
                  <m:oMath xmlns:m="http://schemas.openxmlformats.org/officeDocument/2006/math">
                    <m:r>
                      <m:rPr>
                        <m:sty m:val="p"/>
                      </m:rPr>
                      <a:rPr lang="fr-FR" sz="2000">
                        <a:solidFill>
                          <a:srgbClr val="000000"/>
                        </a:solidFill>
                        <a:latin typeface="Cambria Math" panose="02040503050406030204" pitchFamily="18" charset="0"/>
                        <a:ea typeface="Calibri" panose="020F0502020204030204" pitchFamily="34" charset="0"/>
                        <a:cs typeface="Arial" panose="020B0604020202020204" pitchFamily="34" charset="0"/>
                      </a:rPr>
                      <m:t>Ω</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={2;4;6;8;10;12;14;16;18;20}</m:t>
                    </m:r>
                  </m:oMath>
                </a14:m>
                <a:endParaRPr kumimoji="0" lang="vi-VN" sz="2000" b="0" i="0" u="none" strike="noStrike" kern="120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10"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4775201" y="2642835"/>
                <a:ext cx="4005943" cy="1073229"/>
              </a:xfrm>
              <a:prstGeom prst="roundRect">
                <a:avLst/>
              </a:prstGeom>
              <a:blipFill>
                <a:blip r:embed="rId4"/>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sai 3">
                <a:extLst>
                  <a:ext uri="{FF2B5EF4-FFF2-40B4-BE49-F238E27FC236}">
                    <a16:creationId xmlns:a16="http://schemas.microsoft.com/office/drawing/2014/main" id="{98AC7C36-17E6-7D99-2014-5789447F054D}"/>
                  </a:ext>
                </a:extLst>
              </p:cNvPr>
              <p:cNvSpPr/>
              <p:nvPr/>
            </p:nvSpPr>
            <p:spPr>
              <a:xfrm>
                <a:off x="4775200" y="3867611"/>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fr-FR" sz="2000">
                    <a:solidFill>
                      <a:srgbClr val="000000"/>
                    </a:solidFill>
                    <a:latin typeface="Arial" panose="020B0604020202020204" pitchFamily="34" charset="0"/>
                    <a:ea typeface="Calibri" panose="020F0502020204030204" pitchFamily="34" charset="0"/>
                    <a:cs typeface="Times New Roman" panose="02020603050405020304" pitchFamily="18" charset="0"/>
                  </a:rPr>
                  <a:t>D. </a:t>
                </a:r>
                <a14:m>
                  <m:oMath xmlns:m="http://schemas.openxmlformats.org/officeDocument/2006/math">
                    <m:r>
                      <m:rPr>
                        <m:sty m:val="p"/>
                      </m:rPr>
                      <a:rPr lang="fr-FR" sz="2000">
                        <a:solidFill>
                          <a:srgbClr val="000000"/>
                        </a:solidFill>
                        <a:latin typeface="Cambria Math" panose="02040503050406030204" pitchFamily="18" charset="0"/>
                        <a:ea typeface="Calibri" panose="020F0502020204030204" pitchFamily="34" charset="0"/>
                        <a:cs typeface="Arial" panose="020B0604020202020204" pitchFamily="34" charset="0"/>
                      </a:rPr>
                      <m:t>Ω</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={2;3;4;..;19;20}</m:t>
                    </m:r>
                  </m:oMath>
                </a14:m>
                <a:r>
                  <a:rPr lang="fr-FR"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4775200" y="3867611"/>
                <a:ext cx="4005943" cy="1073229"/>
              </a:xfrm>
              <a:prstGeom prst="roundRect">
                <a:avLst/>
              </a:prstGeom>
              <a:blipFill>
                <a:blip r:embed="rId5"/>
                <a:stretch>
                  <a:fillRect l="-152"/>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đúng">
                <a:extLst>
                  <a:ext uri="{FF2B5EF4-FFF2-40B4-BE49-F238E27FC236}">
                    <a16:creationId xmlns:a16="http://schemas.microsoft.com/office/drawing/2014/main" id="{F26A5EAB-E5AD-94BE-45D6-5F46AA945CA3}"/>
                  </a:ext>
                </a:extLst>
              </p:cNvPr>
              <p:cNvSpPr/>
              <p:nvPr/>
            </p:nvSpPr>
            <p:spPr>
              <a:xfrm>
                <a:off x="4775200" y="2642835"/>
                <a:ext cx="4005943" cy="1073229"/>
              </a:xfrm>
              <a:prstGeom prst="roundRect">
                <a:avLst/>
              </a:prstGeom>
              <a:solidFill>
                <a:srgbClr val="FF4F4F"/>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accent6"/>
                    </a:solidFill>
                    <a:latin typeface="Arial" panose="020B0604020202020204" pitchFamily="34" charset="0"/>
                    <a:ea typeface="Calibri" panose="020F0502020204030204" pitchFamily="34" charset="0"/>
                  </a:rPr>
                  <a:t>B. </a:t>
                </a:r>
                <a14:m>
                  <m:oMath xmlns:m="http://schemas.openxmlformats.org/officeDocument/2006/math">
                    <m:r>
                      <m:rPr>
                        <m:sty m:val="p"/>
                      </m:rPr>
                      <a:rPr lang="fr-FR" sz="2000">
                        <a:solidFill>
                          <a:schemeClr val="accent6"/>
                        </a:solidFill>
                        <a:latin typeface="Cambria Math" panose="02040503050406030204" pitchFamily="18" charset="0"/>
                        <a:ea typeface="Calibri" panose="020F0502020204030204" pitchFamily="34" charset="0"/>
                        <a:cs typeface="Arial" panose="020B0604020202020204" pitchFamily="34" charset="0"/>
                      </a:rPr>
                      <m:t>Ω</m:t>
                    </m:r>
                    <m:r>
                      <a:rPr lang="fr-FR" sz="2000" i="1">
                        <a:solidFill>
                          <a:schemeClr val="accent6"/>
                        </a:solidFill>
                        <a:latin typeface="Cambria Math" panose="02040503050406030204" pitchFamily="18" charset="0"/>
                        <a:ea typeface="Calibri" panose="020F0502020204030204" pitchFamily="34" charset="0"/>
                        <a:cs typeface="Arial" panose="020B0604020202020204" pitchFamily="34" charset="0"/>
                      </a:rPr>
                      <m:t>={2;4;6;8;10;12;14;16;18;20}</m:t>
                    </m:r>
                  </m:oMath>
                </a14:m>
                <a:endParaRPr lang="vi-VN" sz="2000" kern="1200" noProof="1">
                  <a:solidFill>
                    <a:schemeClr val="accent6"/>
                  </a:solidFill>
                  <a:cs typeface="Arial" panose="020B0604020202020204" pitchFamily="34" charset="0"/>
                </a:endParaRPr>
              </a:p>
            </p:txBody>
          </p:sp>
        </mc:Choice>
        <mc:Fallback xmlns="">
          <p:sp>
            <p:nvSpPr>
              <p:cNvPr id="12"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4775200" y="2642835"/>
                <a:ext cx="4005943" cy="1073229"/>
              </a:xfrm>
              <a:prstGeom prst="roundRect">
                <a:avLst/>
              </a:prstGeom>
              <a:blipFill>
                <a:blip r:embed="rId6"/>
                <a:stretch>
                  <a:fillRect/>
                </a:stretch>
              </a:blipFill>
              <a:ln w="19050">
                <a:solidFill>
                  <a:srgbClr val="000000"/>
                </a:solidFill>
              </a:ln>
            </p:spPr>
            <p:txBody>
              <a:bodyPr/>
              <a:lstStyle/>
              <a:p>
                <a:r>
                  <a:rPr lang="en-US">
                    <a:noFill/>
                  </a:rPr>
                  <a:t> </a:t>
                </a:r>
              </a:p>
            </p:txBody>
          </p:sp>
        </mc:Fallback>
      </mc:AlternateContent>
      <p:pic>
        <p:nvPicPr>
          <p:cNvPr id="5122" name="Picture 2" descr="https://cdn-icons-png.flaticon.com/128/3513/3513577.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145779" y="4217130"/>
            <a:ext cx="799646" cy="79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9409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outVertical)">
                                      <p:cBhvr>
                                        <p:cTn id="20" dur="500"/>
                                        <p:tgtEl>
                                          <p:spTgt spid="10"/>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out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B23DB208-815F-46A5-90B2-9DE7A8392C29}"/>
              </a:ext>
            </a:extLst>
          </p:cNvPr>
          <p:cNvSpPr/>
          <p:nvPr/>
        </p:nvSpPr>
        <p:spPr>
          <a:xfrm>
            <a:off x="362857" y="235194"/>
            <a:ext cx="8418286" cy="230488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fr-FR" sz="2000" b="1">
                <a:solidFill>
                  <a:srgbClr val="000000"/>
                </a:solidFill>
                <a:latin typeface="Arial" panose="020B0604020202020204" pitchFamily="34" charset="0"/>
                <a:ea typeface="Calibri" panose="020F0502020204030204" pitchFamily="34" charset="0"/>
                <a:cs typeface="Times New Roman" panose="02020603050405020304" pitchFamily="18" charset="0"/>
              </a:rPr>
              <a:t>Câu 2:</a:t>
            </a:r>
            <a:r>
              <a:rPr lang="fr-FR" sz="2000">
                <a:solidFill>
                  <a:srgbClr val="000000"/>
                </a:solidFill>
                <a:latin typeface="Arial" panose="020B0604020202020204" pitchFamily="34" charset="0"/>
                <a:ea typeface="Calibri" panose="020F0502020204030204" pitchFamily="34" charset="0"/>
                <a:cs typeface="Times New Roman" panose="02020603050405020304" pitchFamily="18" charset="0"/>
              </a:rPr>
              <a:t> Một hộp đựng 12 tấm thẻ cùng loại, mỗi thẻ được ghi một trong các số 1 ; 2 ; … ;12 ; hai thẻ khác nhau thì ghi hai số khác nhau. Bạn An rút ngẫu nhiên một tấm thử từ trong hộp. Tính xác suất của biến cố : ‘‘Số xuất hiện trên thẻ rút ra chia cho 3 dư 1’’.</a:t>
            </a:r>
            <a:endPar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Đáp án đúng">
                <a:extLst>
                  <a:ext uri="{FF2B5EF4-FFF2-40B4-BE49-F238E27FC236}">
                    <a16:creationId xmlns:a16="http://schemas.microsoft.com/office/drawing/2014/main" id="{17FC0AEE-91F8-59F9-78F1-6F393B4C3A08}"/>
                  </a:ext>
                </a:extLst>
              </p:cNvPr>
              <p:cNvSpPr/>
              <p:nvPr/>
            </p:nvSpPr>
            <p:spPr>
              <a:xfrm>
                <a:off x="362857" y="2642835"/>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2000">
                    <a:solidFill>
                      <a:srgbClr val="000000"/>
                    </a:solidFill>
                    <a:ea typeface="Calibri" panose="020F0502020204030204" pitchFamily="34" charset="0"/>
                    <a:cs typeface="Times New Roman" panose="02020603050405020304" pitchFamily="18" charset="0"/>
                  </a:rPr>
                  <a:t>A. </a:t>
                </a:r>
                <a14:m>
                  <m:oMath xmlns:m="http://schemas.openxmlformats.org/officeDocument/2006/math">
                    <m:f>
                      <m:fPr>
                        <m:ctrlPr>
                          <a:rPr lang="en-US"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vi-VN" sz="2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4</m:t>
                        </m:r>
                      </m:den>
                    </m:f>
                  </m:oMath>
                </a14:m>
                <a:r>
                  <a:rPr lang="fr-FR"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Đáp án đúng">
                <a:extLst>
                  <a:ext uri="{FF2B5EF4-FFF2-40B4-BE49-F238E27FC236}">
                    <a16:creationId xmlns:a16="http://schemas.microsoft.com/office/drawing/2014/main" id="{17FC0AEE-91F8-59F9-78F1-6F393B4C3A08}"/>
                  </a:ext>
                </a:extLst>
              </p:cNvPr>
              <p:cNvSpPr>
                <a:spLocks noRot="1" noChangeAspect="1" noMove="1" noResize="1" noEditPoints="1" noAdjustHandles="1" noChangeArrowheads="1" noChangeShapeType="1" noTextEdit="1"/>
              </p:cNvSpPr>
              <p:nvPr/>
            </p:nvSpPr>
            <p:spPr>
              <a:xfrm>
                <a:off x="362857" y="2642835"/>
                <a:ext cx="4005943" cy="1073229"/>
              </a:xfrm>
              <a:prstGeom prst="roundRect">
                <a:avLst/>
              </a:prstGeom>
              <a:blipFill>
                <a:blip r:embed="rId2"/>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Đáp án sai 1">
                <a:extLst>
                  <a:ext uri="{FF2B5EF4-FFF2-40B4-BE49-F238E27FC236}">
                    <a16:creationId xmlns:a16="http://schemas.microsoft.com/office/drawing/2014/main" id="{224745B0-A930-A576-DEA4-051202D34538}"/>
                  </a:ext>
                </a:extLst>
              </p:cNvPr>
              <p:cNvSpPr/>
              <p:nvPr/>
            </p:nvSpPr>
            <p:spPr>
              <a:xfrm>
                <a:off x="362855" y="3867611"/>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2000" dirty="0">
                    <a:solidFill>
                      <a:srgbClr val="000000"/>
                    </a:solidFill>
                    <a:ea typeface="Calibri" panose="020F0502020204030204" pitchFamily="34" charset="0"/>
                    <a:cs typeface="Times New Roman" panose="02020603050405020304" pitchFamily="18" charset="0"/>
                  </a:rPr>
                  <a:t>C. </a:t>
                </a:r>
                <a14:m>
                  <m:oMath xmlns:m="http://schemas.openxmlformats.org/officeDocument/2006/math">
                    <m:f>
                      <m:fPr>
                        <m:ctrlPr>
                          <a:rPr lang="en-US"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vi-VN" sz="2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3</m:t>
                        </m:r>
                      </m:den>
                    </m:f>
                  </m:oMath>
                </a14:m>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Đáp án sai 1">
                <a:extLst>
                  <a:ext uri="{FF2B5EF4-FFF2-40B4-BE49-F238E27FC236}">
                    <a16:creationId xmlns:a16="http://schemas.microsoft.com/office/drawing/2014/main" id="{224745B0-A930-A576-DEA4-051202D34538}"/>
                  </a:ext>
                </a:extLst>
              </p:cNvPr>
              <p:cNvSpPr>
                <a:spLocks noRot="1" noChangeAspect="1" noMove="1" noResize="1" noEditPoints="1" noAdjustHandles="1" noChangeArrowheads="1" noChangeShapeType="1" noTextEdit="1"/>
              </p:cNvSpPr>
              <p:nvPr/>
            </p:nvSpPr>
            <p:spPr>
              <a:xfrm>
                <a:off x="362855" y="3867611"/>
                <a:ext cx="4005943" cy="1073229"/>
              </a:xfrm>
              <a:prstGeom prst="roundRect">
                <a:avLst/>
              </a:prstGeom>
              <a:blipFill>
                <a:blip r:embed="rId3"/>
                <a:stretch>
                  <a:fillRect/>
                </a:stretch>
              </a:blipFill>
              <a:ln w="19050">
                <a:solidFill>
                  <a:srgbClr val="000000"/>
                </a:solidFill>
              </a:ln>
            </p:spPr>
            <p:txBody>
              <a:bodyPr/>
              <a:lstStyle/>
              <a:p>
                <a:r>
                  <a:rPr lang="en-US">
                    <a:noFill/>
                  </a:rPr>
                  <a:t> </a:t>
                </a:r>
              </a:p>
            </p:txBody>
          </p:sp>
        </mc:Fallback>
      </mc:AlternateContent>
      <p:sp>
        <p:nvSpPr>
          <p:cNvPr id="5" name="Đáp án sai 2">
            <a:extLst>
              <a:ext uri="{FF2B5EF4-FFF2-40B4-BE49-F238E27FC236}">
                <a16:creationId xmlns:a16="http://schemas.microsoft.com/office/drawing/2014/main" id="{FA53405B-9C57-6196-6A0C-329AA22031E0}"/>
              </a:ext>
            </a:extLst>
          </p:cNvPr>
          <p:cNvSpPr/>
          <p:nvPr/>
        </p:nvSpPr>
        <p:spPr>
          <a:xfrm>
            <a:off x="4775201" y="2642835"/>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2000">
                <a:solidFill>
                  <a:srgbClr val="000000"/>
                </a:solidFill>
                <a:ea typeface="Calibri" panose="020F0502020204030204" pitchFamily="34" charset="0"/>
                <a:cs typeface="Times New Roman" panose="02020603050405020304" pitchFamily="18" charset="0"/>
              </a:rPr>
              <a:t>B. </a:t>
            </a:r>
            <a:r>
              <a:rPr lang="fr-FR" sz="2000">
                <a:solidFill>
                  <a:srgbClr val="000000"/>
                </a:solidFill>
                <a:latin typeface="Arial" panose="020B0604020202020204" pitchFamily="34" charset="0"/>
                <a:ea typeface="Calibri" panose="020F0502020204030204" pitchFamily="34" charset="0"/>
                <a:cs typeface="Times New Roman" panose="02020603050405020304" pitchFamily="18" charset="0"/>
              </a:rPr>
              <a:t>4.</a:t>
            </a:r>
            <a:endPar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Đáp án sai 3">
            <a:extLst>
              <a:ext uri="{FF2B5EF4-FFF2-40B4-BE49-F238E27FC236}">
                <a16:creationId xmlns:a16="http://schemas.microsoft.com/office/drawing/2014/main" id="{32D4F1BB-FE4E-1706-1C57-D17E275E4229}"/>
              </a:ext>
            </a:extLst>
          </p:cNvPr>
          <p:cNvSpPr/>
          <p:nvPr/>
        </p:nvSpPr>
        <p:spPr>
          <a:xfrm>
            <a:off x="4775200" y="3867611"/>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vi-VN" sz="2000">
                <a:solidFill>
                  <a:srgbClr val="000000"/>
                </a:solidFill>
                <a:ea typeface="Calibri" panose="020F0502020204030204" pitchFamily="34" charset="0"/>
                <a:cs typeface="Times New Roman" panose="02020603050405020304" pitchFamily="18" charset="0"/>
              </a:rPr>
              <a:t>D. </a:t>
            </a:r>
            <a:r>
              <a:rPr lang="fr-FR" sz="2000">
                <a:solidFill>
                  <a:srgbClr val="000000"/>
                </a:solidFill>
                <a:latin typeface="Arial" panose="020B0604020202020204" pitchFamily="34" charset="0"/>
                <a:ea typeface="Calibri" panose="020F0502020204030204" pitchFamily="34" charset="0"/>
                <a:cs typeface="Times New Roman" panose="02020603050405020304" pitchFamily="18" charset="0"/>
              </a:rPr>
              <a:t>3.</a:t>
            </a:r>
            <a:endPar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Đáp án đúng">
                <a:extLst>
                  <a:ext uri="{FF2B5EF4-FFF2-40B4-BE49-F238E27FC236}">
                    <a16:creationId xmlns:a16="http://schemas.microsoft.com/office/drawing/2014/main" id="{8B071EAF-F392-FD4A-F626-86AD39C21AA1}"/>
                  </a:ext>
                </a:extLst>
              </p:cNvPr>
              <p:cNvSpPr/>
              <p:nvPr/>
            </p:nvSpPr>
            <p:spPr>
              <a:xfrm>
                <a:off x="362854" y="3866339"/>
                <a:ext cx="4005943" cy="1073229"/>
              </a:xfrm>
              <a:prstGeom prst="roundRect">
                <a:avLst/>
              </a:prstGeom>
              <a:solidFill>
                <a:srgbClr val="FF4F4F"/>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300"/>
                  </a:spcBef>
                  <a:spcAft>
                    <a:spcPts val="300"/>
                  </a:spcAft>
                </a:pPr>
                <a:r>
                  <a:rPr lang="vi-VN" sz="2000" dirty="0">
                    <a:solidFill>
                      <a:schemeClr val="accent6"/>
                    </a:solidFill>
                    <a:ea typeface="Calibri" panose="020F0502020204030204" pitchFamily="34" charset="0"/>
                    <a:cs typeface="Times New Roman" panose="02020603050405020304" pitchFamily="18" charset="0"/>
                  </a:rPr>
                  <a:t>C. </a:t>
                </a:r>
                <a14:m>
                  <m:oMath xmlns:m="http://schemas.openxmlformats.org/officeDocument/2006/math">
                    <m:f>
                      <m:fPr>
                        <m:ctrlPr>
                          <a:rPr lang="en-US" sz="2000" i="1">
                            <a:solidFill>
                              <a:schemeClr val="accent6"/>
                            </a:solidFill>
                            <a:latin typeface="Cambria Math" panose="02040503050406030204" pitchFamily="18" charset="0"/>
                            <a:ea typeface="Calibri" panose="020F0502020204030204" pitchFamily="34" charset="0"/>
                            <a:cs typeface="Arial" panose="020B0604020202020204" pitchFamily="34" charset="0"/>
                          </a:rPr>
                        </m:ctrlPr>
                      </m:fPr>
                      <m:num>
                        <m:r>
                          <a:rPr lang="vi-VN" sz="2000" i="1">
                            <a:solidFill>
                              <a:schemeClr val="accent6"/>
                            </a:solidFill>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chemeClr val="accent6"/>
                            </a:solidFill>
                            <a:latin typeface="Cambria Math" panose="02040503050406030204" pitchFamily="18" charset="0"/>
                            <a:ea typeface="Calibri" panose="020F0502020204030204" pitchFamily="34" charset="0"/>
                            <a:cs typeface="Arial" panose="020B0604020202020204" pitchFamily="34" charset="0"/>
                          </a:rPr>
                          <m:t>3</m:t>
                        </m:r>
                      </m:den>
                    </m:f>
                  </m:oMath>
                </a14:m>
                <a:r>
                  <a:rPr lang="fr-FR" sz="2000"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Đáp án đúng">
                <a:extLst>
                  <a:ext uri="{FF2B5EF4-FFF2-40B4-BE49-F238E27FC236}">
                    <a16:creationId xmlns:a16="http://schemas.microsoft.com/office/drawing/2014/main" id="{8B071EAF-F392-FD4A-F626-86AD39C21AA1}"/>
                  </a:ext>
                </a:extLst>
              </p:cNvPr>
              <p:cNvSpPr>
                <a:spLocks noRot="1" noChangeAspect="1" noMove="1" noResize="1" noEditPoints="1" noAdjustHandles="1" noChangeArrowheads="1" noChangeShapeType="1" noTextEdit="1"/>
              </p:cNvSpPr>
              <p:nvPr/>
            </p:nvSpPr>
            <p:spPr>
              <a:xfrm>
                <a:off x="362854" y="3866339"/>
                <a:ext cx="4005943" cy="1073229"/>
              </a:xfrm>
              <a:prstGeom prst="roundRect">
                <a:avLst/>
              </a:prstGeom>
              <a:blipFill>
                <a:blip r:embed="rId4"/>
                <a:stretch>
                  <a:fillRect/>
                </a:stretch>
              </a:blipFill>
              <a:ln w="19050">
                <a:solidFill>
                  <a:srgbClr val="000000"/>
                </a:solidFill>
              </a:ln>
            </p:spPr>
            <p:txBody>
              <a:bodyPr/>
              <a:lstStyle/>
              <a:p>
                <a:r>
                  <a:rPr lang="en-US">
                    <a:noFill/>
                  </a:rPr>
                  <a:t> </a:t>
                </a:r>
              </a:p>
            </p:txBody>
          </p:sp>
        </mc:Fallback>
      </mc:AlternateContent>
      <p:pic>
        <p:nvPicPr>
          <p:cNvPr id="14" name="Picture 2" descr="https://cdn-icons-png.flaticon.com/128/3513/3513577.png">
            <a:hlinkClick r:id="rId5" action="ppaction://hlinksldjump"/>
            <a:extLst>
              <a:ext uri="{FF2B5EF4-FFF2-40B4-BE49-F238E27FC236}">
                <a16:creationId xmlns:a16="http://schemas.microsoft.com/office/drawing/2014/main" id="{3ADC3570-5D0F-E308-E524-6CCBADACDB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145779" y="4217130"/>
            <a:ext cx="799646" cy="79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9549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outVertical)">
                                      <p:cBhvr>
                                        <p:cTn id="20" dur="500"/>
                                        <p:tgtEl>
                                          <p:spTgt spid="5"/>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DD2B6229-5499-37E4-C625-776D1680F07F}"/>
              </a:ext>
            </a:extLst>
          </p:cNvPr>
          <p:cNvSpPr/>
          <p:nvPr/>
        </p:nvSpPr>
        <p:spPr>
          <a:xfrm>
            <a:off x="362857" y="235194"/>
            <a:ext cx="8418286" cy="230488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300"/>
              </a:spcBef>
              <a:spcAft>
                <a:spcPts val="300"/>
              </a:spcAft>
            </a:pPr>
            <a:r>
              <a:rPr lang="vi-VN" sz="2000" b="1">
                <a:solidFill>
                  <a:srgbClr val="000000"/>
                </a:solidFill>
                <a:ea typeface="Calibri" panose="020F0502020204030204" pitchFamily="34" charset="0"/>
                <a:cs typeface="Times New Roman" panose="02020603050405020304" pitchFamily="18" charset="0"/>
              </a:rPr>
              <a:t>Câu 3:</a:t>
            </a:r>
            <a:r>
              <a:rPr lang="vi-VN" sz="2000">
                <a:solidFill>
                  <a:srgbClr val="000000"/>
                </a:solidFill>
                <a:ea typeface="Calibri" panose="020F0502020204030204" pitchFamily="34" charset="0"/>
                <a:cs typeface="Times New Roman" panose="02020603050405020304" pitchFamily="18" charset="0"/>
              </a:rPr>
              <a:t> </a:t>
            </a:r>
            <a:r>
              <a:rPr lang="fr-FR" sz="2000">
                <a:solidFill>
                  <a:srgbClr val="000000"/>
                </a:solidFill>
                <a:latin typeface="Arial" panose="020B0604020202020204" pitchFamily="34" charset="0"/>
                <a:ea typeface="Calibri" panose="020F0502020204030204" pitchFamily="34" charset="0"/>
                <a:cs typeface="Times New Roman" panose="02020603050405020304" pitchFamily="18" charset="0"/>
              </a:rPr>
              <a:t>Một hộp đựng 21 viên bi cùn khối lượng và kích thước, với hai màu đỏ và vàng, trong đó số viên bi màu vàng gấp đôi số viên bi màu đỏ. An lấy ngẫu nhiên cùng một lúc hai viên bi từ trong hộp. Xác suất để hai viên bi An lấy ra khác màu nhau là:</a:t>
            </a:r>
            <a:endPar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Đáp án đúng">
                <a:extLst>
                  <a:ext uri="{FF2B5EF4-FFF2-40B4-BE49-F238E27FC236}">
                    <a16:creationId xmlns:a16="http://schemas.microsoft.com/office/drawing/2014/main" id="{333369A4-5715-E87B-8602-BB1CF6EAA3B8}"/>
                  </a:ext>
                </a:extLst>
              </p:cNvPr>
              <p:cNvSpPr/>
              <p:nvPr/>
            </p:nvSpPr>
            <p:spPr>
              <a:xfrm>
                <a:off x="362857" y="2642835"/>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2000">
                    <a:solidFill>
                      <a:srgbClr val="000000"/>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f>
                      <m:fPr>
                        <m:ctrlPr>
                          <a:rPr lang="en-US"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7</m:t>
                        </m:r>
                      </m:num>
                      <m:den>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15</m:t>
                        </m:r>
                      </m:den>
                    </m:f>
                  </m:oMath>
                </a14:m>
                <a:r>
                  <a:rPr lang="fr-FR"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Đáp án đúng">
                <a:extLst>
                  <a:ext uri="{FF2B5EF4-FFF2-40B4-BE49-F238E27FC236}">
                    <a16:creationId xmlns:a16="http://schemas.microsoft.com/office/drawing/2014/main" id="{333369A4-5715-E87B-8602-BB1CF6EAA3B8}"/>
                  </a:ext>
                </a:extLst>
              </p:cNvPr>
              <p:cNvSpPr>
                <a:spLocks noRot="1" noChangeAspect="1" noMove="1" noResize="1" noEditPoints="1" noAdjustHandles="1" noChangeArrowheads="1" noChangeShapeType="1" noTextEdit="1"/>
              </p:cNvSpPr>
              <p:nvPr/>
            </p:nvSpPr>
            <p:spPr>
              <a:xfrm>
                <a:off x="362857" y="2642835"/>
                <a:ext cx="4005943" cy="1073229"/>
              </a:xfrm>
              <a:prstGeom prst="roundRect">
                <a:avLst/>
              </a:prstGeom>
              <a:blipFill>
                <a:blip r:embed="rId2"/>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Đáp án sai 1">
                <a:extLst>
                  <a:ext uri="{FF2B5EF4-FFF2-40B4-BE49-F238E27FC236}">
                    <a16:creationId xmlns:a16="http://schemas.microsoft.com/office/drawing/2014/main" id="{4F37E7BD-E188-8083-A259-745BB554B092}"/>
                  </a:ext>
                </a:extLst>
              </p:cNvPr>
              <p:cNvSpPr/>
              <p:nvPr/>
            </p:nvSpPr>
            <p:spPr>
              <a:xfrm>
                <a:off x="362855" y="3867611"/>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2000">
                    <a:solidFill>
                      <a:srgbClr val="000000"/>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f>
                      <m:fPr>
                        <m:ctrlPr>
                          <a:rPr lang="en-US"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7</m:t>
                        </m:r>
                      </m:den>
                    </m:f>
                  </m:oMath>
                </a14:m>
                <a:r>
                  <a:rPr lang="fr-FR"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Đáp án sai 1">
                <a:extLst>
                  <a:ext uri="{FF2B5EF4-FFF2-40B4-BE49-F238E27FC236}">
                    <a16:creationId xmlns:a16="http://schemas.microsoft.com/office/drawing/2014/main" id="{4F37E7BD-E188-8083-A259-745BB554B092}"/>
                  </a:ext>
                </a:extLst>
              </p:cNvPr>
              <p:cNvSpPr>
                <a:spLocks noRot="1" noChangeAspect="1" noMove="1" noResize="1" noEditPoints="1" noAdjustHandles="1" noChangeArrowheads="1" noChangeShapeType="1" noTextEdit="1"/>
              </p:cNvSpPr>
              <p:nvPr/>
            </p:nvSpPr>
            <p:spPr>
              <a:xfrm>
                <a:off x="362855" y="3867611"/>
                <a:ext cx="4005943" cy="1073229"/>
              </a:xfrm>
              <a:prstGeom prst="roundRect">
                <a:avLst/>
              </a:prstGeom>
              <a:blipFill>
                <a:blip r:embed="rId3"/>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Đáp án sai 2">
                <a:extLst>
                  <a:ext uri="{FF2B5EF4-FFF2-40B4-BE49-F238E27FC236}">
                    <a16:creationId xmlns:a16="http://schemas.microsoft.com/office/drawing/2014/main" id="{A46D90A5-531F-BF33-D6F8-E89464BD87E1}"/>
                  </a:ext>
                </a:extLst>
              </p:cNvPr>
              <p:cNvSpPr/>
              <p:nvPr/>
            </p:nvSpPr>
            <p:spPr>
              <a:xfrm>
                <a:off x="4775201" y="2642835"/>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f>
                      <m:fPr>
                        <m:ctrlPr>
                          <a:rPr lang="en-US"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9</m:t>
                        </m:r>
                      </m:den>
                    </m:f>
                  </m:oMath>
                </a14:m>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Đáp án sai 2">
                <a:extLst>
                  <a:ext uri="{FF2B5EF4-FFF2-40B4-BE49-F238E27FC236}">
                    <a16:creationId xmlns:a16="http://schemas.microsoft.com/office/drawing/2014/main" id="{A46D90A5-531F-BF33-D6F8-E89464BD87E1}"/>
                  </a:ext>
                </a:extLst>
              </p:cNvPr>
              <p:cNvSpPr>
                <a:spLocks noRot="1" noChangeAspect="1" noMove="1" noResize="1" noEditPoints="1" noAdjustHandles="1" noChangeArrowheads="1" noChangeShapeType="1" noTextEdit="1"/>
              </p:cNvSpPr>
              <p:nvPr/>
            </p:nvSpPr>
            <p:spPr>
              <a:xfrm>
                <a:off x="4775201" y="2642835"/>
                <a:ext cx="4005943" cy="1073229"/>
              </a:xfrm>
              <a:prstGeom prst="roundRect">
                <a:avLst/>
              </a:prstGeom>
              <a:blipFill>
                <a:blip r:embed="rId4"/>
                <a:stretch>
                  <a:fillRect/>
                </a:stretch>
              </a:blipFill>
              <a:ln w="19050">
                <a:solidFill>
                  <a:srgbClr val="000000"/>
                </a:solidFill>
              </a:ln>
            </p:spPr>
            <p:txBody>
              <a:bodyPr/>
              <a:lstStyle/>
              <a:p>
                <a:r>
                  <a:rPr lang="en-US">
                    <a:noFill/>
                  </a:rPr>
                  <a:t> </a:t>
                </a:r>
              </a:p>
            </p:txBody>
          </p:sp>
        </mc:Fallback>
      </mc:AlternateContent>
      <p:sp>
        <p:nvSpPr>
          <p:cNvPr id="6" name="Đáp án sai 3">
            <a:extLst>
              <a:ext uri="{FF2B5EF4-FFF2-40B4-BE49-F238E27FC236}">
                <a16:creationId xmlns:a16="http://schemas.microsoft.com/office/drawing/2014/main" id="{0F890D45-9E6D-0A2D-B315-1188E6546D53}"/>
              </a:ext>
            </a:extLst>
          </p:cNvPr>
          <p:cNvSpPr/>
          <p:nvPr/>
        </p:nvSpPr>
        <p:spPr>
          <a:xfrm>
            <a:off x="4775200" y="3867611"/>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2000">
                <a:solidFill>
                  <a:srgbClr val="000000"/>
                </a:solidFill>
                <a:latin typeface="Arial" panose="020B0604020202020204" pitchFamily="34" charset="0"/>
                <a:ea typeface="Calibri" panose="020F0502020204030204" pitchFamily="34" charset="0"/>
                <a:cs typeface="Times New Roman" panose="02020603050405020304" pitchFamily="18" charset="0"/>
              </a:rPr>
              <a:t>D. 98.</a:t>
            </a:r>
            <a:endPar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Đáp án đúng">
                <a:extLst>
                  <a:ext uri="{FF2B5EF4-FFF2-40B4-BE49-F238E27FC236}">
                    <a16:creationId xmlns:a16="http://schemas.microsoft.com/office/drawing/2014/main" id="{A71C5A6B-BF3E-181F-C09F-5EE6BBA9B975}"/>
                  </a:ext>
                </a:extLst>
              </p:cNvPr>
              <p:cNvSpPr/>
              <p:nvPr/>
            </p:nvSpPr>
            <p:spPr>
              <a:xfrm>
                <a:off x="4775199" y="2641924"/>
                <a:ext cx="4005943" cy="1073229"/>
              </a:xfrm>
              <a:prstGeom prst="roundRect">
                <a:avLst/>
              </a:prstGeom>
              <a:solidFill>
                <a:srgbClr val="FF4F4F"/>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300"/>
                  </a:spcBef>
                  <a:spcAft>
                    <a:spcPts val="300"/>
                  </a:spcAft>
                </a:pPr>
                <a:r>
                  <a:rPr lang="fr-FR" sz="2000" dirty="0">
                    <a:solidFill>
                      <a:schemeClr val="accent6"/>
                    </a:solidFill>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f>
                      <m:fPr>
                        <m:ctrlPr>
                          <a:rPr lang="en-US" sz="2000" i="1">
                            <a:solidFill>
                              <a:schemeClr val="accent6"/>
                            </a:solidFill>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chemeClr val="accent6"/>
                            </a:solidFill>
                            <a:latin typeface="Cambria Math" panose="02040503050406030204" pitchFamily="18" charset="0"/>
                            <a:ea typeface="Calibri" panose="020F0502020204030204" pitchFamily="34" charset="0"/>
                            <a:cs typeface="Arial" panose="020B0604020202020204" pitchFamily="34" charset="0"/>
                          </a:rPr>
                          <m:t>2</m:t>
                        </m:r>
                      </m:num>
                      <m:den>
                        <m:r>
                          <a:rPr lang="fr-FR" sz="2000" i="1">
                            <a:solidFill>
                              <a:schemeClr val="accent6"/>
                            </a:solidFill>
                            <a:latin typeface="Cambria Math" panose="02040503050406030204" pitchFamily="18" charset="0"/>
                            <a:ea typeface="Calibri" panose="020F0502020204030204" pitchFamily="34" charset="0"/>
                            <a:cs typeface="Arial" panose="020B0604020202020204" pitchFamily="34" charset="0"/>
                          </a:rPr>
                          <m:t>9</m:t>
                        </m:r>
                      </m:den>
                    </m:f>
                  </m:oMath>
                </a14:m>
                <a:r>
                  <a:rPr lang="fr-FR" sz="2000"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Đáp án đúng">
                <a:extLst>
                  <a:ext uri="{FF2B5EF4-FFF2-40B4-BE49-F238E27FC236}">
                    <a16:creationId xmlns:a16="http://schemas.microsoft.com/office/drawing/2014/main" id="{A71C5A6B-BF3E-181F-C09F-5EE6BBA9B975}"/>
                  </a:ext>
                </a:extLst>
              </p:cNvPr>
              <p:cNvSpPr>
                <a:spLocks noRot="1" noChangeAspect="1" noMove="1" noResize="1" noEditPoints="1" noAdjustHandles="1" noChangeArrowheads="1" noChangeShapeType="1" noTextEdit="1"/>
              </p:cNvSpPr>
              <p:nvPr/>
            </p:nvSpPr>
            <p:spPr>
              <a:xfrm>
                <a:off x="4775199" y="2641924"/>
                <a:ext cx="4005943" cy="1073229"/>
              </a:xfrm>
              <a:prstGeom prst="roundRect">
                <a:avLst/>
              </a:prstGeom>
              <a:blipFill>
                <a:blip r:embed="rId5"/>
                <a:stretch>
                  <a:fillRect/>
                </a:stretch>
              </a:blipFill>
              <a:ln w="19050">
                <a:solidFill>
                  <a:srgbClr val="000000"/>
                </a:solidFill>
              </a:ln>
            </p:spPr>
            <p:txBody>
              <a:bodyPr/>
              <a:lstStyle/>
              <a:p>
                <a:r>
                  <a:rPr lang="en-US">
                    <a:noFill/>
                  </a:rPr>
                  <a:t> </a:t>
                </a:r>
              </a:p>
            </p:txBody>
          </p:sp>
        </mc:Fallback>
      </mc:AlternateContent>
      <p:pic>
        <p:nvPicPr>
          <p:cNvPr id="14" name="Picture 2" descr="https://cdn-icons-png.flaticon.com/128/3513/3513577.png">
            <a:hlinkClick r:id="rId6" action="ppaction://hlinksldjump"/>
            <a:extLst>
              <a:ext uri="{FF2B5EF4-FFF2-40B4-BE49-F238E27FC236}">
                <a16:creationId xmlns:a16="http://schemas.microsoft.com/office/drawing/2014/main" id="{2CEE19ED-420A-9E72-18EB-739160E915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145779" y="4217130"/>
            <a:ext cx="799646" cy="79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0506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outVertical)">
                                      <p:cBhvr>
                                        <p:cTn id="20" dur="500"/>
                                        <p:tgtEl>
                                          <p:spTgt spid="5"/>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âu hỏi">
                <a:extLst>
                  <a:ext uri="{FF2B5EF4-FFF2-40B4-BE49-F238E27FC236}">
                    <a16:creationId xmlns:a16="http://schemas.microsoft.com/office/drawing/2014/main" id="{29082848-FCCA-6C58-3B54-7D159C3DCD16}"/>
                  </a:ext>
                </a:extLst>
              </p:cNvPr>
              <p:cNvSpPr/>
              <p:nvPr/>
            </p:nvSpPr>
            <p:spPr>
              <a:xfrm>
                <a:off x="340553" y="202660"/>
                <a:ext cx="8582570" cy="2337423"/>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fr-FR" sz="2000" b="1">
                    <a:solidFill>
                      <a:srgbClr val="000000"/>
                    </a:solidFill>
                    <a:latin typeface="Arial" panose="020B0604020202020204" pitchFamily="34" charset="0"/>
                    <a:ea typeface="Calibri" panose="020F0502020204030204" pitchFamily="34" charset="0"/>
                  </a:rPr>
                  <a:t>Câu 4:</a:t>
                </a:r>
                <a:r>
                  <a:rPr lang="fr-FR" sz="2000">
                    <a:solidFill>
                      <a:srgbClr val="000000"/>
                    </a:solidFill>
                    <a:latin typeface="Arial" panose="020B0604020202020204" pitchFamily="34" charset="0"/>
                    <a:ea typeface="Calibri" panose="020F0502020204030204" pitchFamily="34" charset="0"/>
                  </a:rPr>
                  <a:t> Tủ sách gia đình An có rất nhiều cuốn sách hay trong đó có 15 cuốn truyện tranh. Bạn An chọn ngẫu nhiên một cuốn sách trên giá. Biết rằng xác suất để chọn được cuốn truyện tranh là </a:t>
                </a:r>
                <a14:m>
                  <m:oMath xmlns:m="http://schemas.openxmlformats.org/officeDocument/2006/math">
                    <m:f>
                      <m:fPr>
                        <m:ctrlPr>
                          <a:rPr lang="en-US" sz="2000" i="1">
                            <a:solidFill>
                              <a:srgbClr val="000000"/>
                            </a:solidFill>
                            <a:latin typeface="Cambria Math" panose="02040503050406030204" pitchFamily="18" charset="0"/>
                            <a:cs typeface="Arial" panose="020B0604020202020204" pitchFamily="34" charset="0"/>
                          </a:rPr>
                        </m:ctrlPr>
                      </m:fPr>
                      <m:num>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3</m:t>
                        </m:r>
                      </m:num>
                      <m:den>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4</m:t>
                        </m:r>
                      </m:den>
                    </m:f>
                  </m:oMath>
                </a14:m>
                <a:r>
                  <a:rPr lang="fr-FR" sz="2000">
                    <a:solidFill>
                      <a:srgbClr val="000000"/>
                    </a:solidFill>
                    <a:latin typeface="Arial" panose="020B0604020202020204" pitchFamily="34" charset="0"/>
                    <a:ea typeface="Times New Roman" panose="02020603050405020304" pitchFamily="18" charset="0"/>
                  </a:rPr>
                  <a:t>. Không gian mẫu của phép thử “Chọn ngẫu nhiên một cuốn sách trong tủ sách” có bao nhiêu phần tử?</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Câu hỏi">
                <a:extLst>
                  <a:ext uri="{FF2B5EF4-FFF2-40B4-BE49-F238E27FC236}">
                    <a16:creationId xmlns:a16="http://schemas.microsoft.com/office/drawing/2014/main" id="{29082848-FCCA-6C58-3B54-7D159C3DCD16}"/>
                  </a:ext>
                </a:extLst>
              </p:cNvPr>
              <p:cNvSpPr>
                <a:spLocks noRot="1" noChangeAspect="1" noMove="1" noResize="1" noEditPoints="1" noAdjustHandles="1" noChangeArrowheads="1" noChangeShapeType="1" noTextEdit="1"/>
              </p:cNvSpPr>
              <p:nvPr/>
            </p:nvSpPr>
            <p:spPr>
              <a:xfrm>
                <a:off x="340553" y="202660"/>
                <a:ext cx="8582570" cy="2337423"/>
              </a:xfrm>
              <a:prstGeom prst="roundRect">
                <a:avLst/>
              </a:prstGeom>
              <a:blipFill>
                <a:blip r:embed="rId2"/>
                <a:stretch>
                  <a:fillRect t="-775" b="-7752"/>
                </a:stretch>
              </a:blipFill>
              <a:ln w="19050">
                <a:solidFill>
                  <a:srgbClr val="000000"/>
                </a:solidFill>
              </a:ln>
            </p:spPr>
            <p:txBody>
              <a:bodyPr/>
              <a:lstStyle/>
              <a:p>
                <a:r>
                  <a:rPr lang="en-US">
                    <a:noFill/>
                  </a:rPr>
                  <a:t> </a:t>
                </a:r>
              </a:p>
            </p:txBody>
          </p:sp>
        </mc:Fallback>
      </mc:AlternateContent>
      <p:sp>
        <p:nvSpPr>
          <p:cNvPr id="3" name="Đáp án đúng">
            <a:extLst>
              <a:ext uri="{FF2B5EF4-FFF2-40B4-BE49-F238E27FC236}">
                <a16:creationId xmlns:a16="http://schemas.microsoft.com/office/drawing/2014/main" id="{6321E6EF-380C-12E8-12F1-5705DF0483CF}"/>
              </a:ext>
            </a:extLst>
          </p:cNvPr>
          <p:cNvSpPr/>
          <p:nvPr/>
        </p:nvSpPr>
        <p:spPr>
          <a:xfrm>
            <a:off x="362857" y="2642835"/>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20.</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Đáp án sai 1">
            <a:extLst>
              <a:ext uri="{FF2B5EF4-FFF2-40B4-BE49-F238E27FC236}">
                <a16:creationId xmlns:a16="http://schemas.microsoft.com/office/drawing/2014/main" id="{3C1DC483-EB9B-680C-1A43-63F07E9F193B}"/>
              </a:ext>
            </a:extLst>
          </p:cNvPr>
          <p:cNvSpPr/>
          <p:nvPr/>
        </p:nvSpPr>
        <p:spPr>
          <a:xfrm>
            <a:off x="362855" y="3867611"/>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2000">
                <a:solidFill>
                  <a:srgbClr val="000000"/>
                </a:solidFill>
                <a:latin typeface="Arial" panose="020B0604020202020204" pitchFamily="34" charset="0"/>
                <a:ea typeface="Calibri" panose="020F0502020204030204" pitchFamily="34" charset="0"/>
                <a:cs typeface="Times New Roman" panose="02020603050405020304" pitchFamily="18" charset="0"/>
              </a:rPr>
              <a:t>C. 60.</a:t>
            </a:r>
            <a:endPar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Đáp án sai 2">
            <a:extLst>
              <a:ext uri="{FF2B5EF4-FFF2-40B4-BE49-F238E27FC236}">
                <a16:creationId xmlns:a16="http://schemas.microsoft.com/office/drawing/2014/main" id="{F060196C-35B0-93C6-38C9-DE434B196A6D}"/>
              </a:ext>
            </a:extLst>
          </p:cNvPr>
          <p:cNvSpPr/>
          <p:nvPr/>
        </p:nvSpPr>
        <p:spPr>
          <a:xfrm>
            <a:off x="4775201" y="2642835"/>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rgbClr val="000000"/>
                </a:solidFill>
                <a:latin typeface="Arial" panose="020B0604020202020204" pitchFamily="34" charset="0"/>
                <a:ea typeface="Calibri" panose="020F0502020204030204" pitchFamily="34" charset="0"/>
              </a:rPr>
              <a:t>B. 15.</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6" name="Đáp án sai 3">
            <a:extLst>
              <a:ext uri="{FF2B5EF4-FFF2-40B4-BE49-F238E27FC236}">
                <a16:creationId xmlns:a16="http://schemas.microsoft.com/office/drawing/2014/main" id="{D2C30BBA-440A-160D-AF68-1868A0C41B6F}"/>
              </a:ext>
            </a:extLst>
          </p:cNvPr>
          <p:cNvSpPr/>
          <p:nvPr/>
        </p:nvSpPr>
        <p:spPr>
          <a:xfrm>
            <a:off x="4775200" y="3867611"/>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2000">
                <a:solidFill>
                  <a:srgbClr val="000000"/>
                </a:solidFill>
                <a:latin typeface="Arial" panose="020B0604020202020204" pitchFamily="34" charset="0"/>
                <a:ea typeface="Calibri" panose="020F0502020204030204" pitchFamily="34" charset="0"/>
                <a:cs typeface="Times New Roman" panose="02020603050405020304" pitchFamily="18" charset="0"/>
              </a:rPr>
              <a:t>D. 45.</a:t>
            </a:r>
            <a:endPar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Đáp án đúng">
            <a:extLst>
              <a:ext uri="{FF2B5EF4-FFF2-40B4-BE49-F238E27FC236}">
                <a16:creationId xmlns:a16="http://schemas.microsoft.com/office/drawing/2014/main" id="{B7DE8694-7B59-F0C9-632C-0922D1D1E892}"/>
              </a:ext>
            </a:extLst>
          </p:cNvPr>
          <p:cNvSpPr/>
          <p:nvPr/>
        </p:nvSpPr>
        <p:spPr>
          <a:xfrm>
            <a:off x="362855" y="2638661"/>
            <a:ext cx="4005943" cy="1073229"/>
          </a:xfrm>
          <a:prstGeom prst="roundRect">
            <a:avLst/>
          </a:prstGeom>
          <a:solidFill>
            <a:srgbClr val="FF4F4F"/>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300"/>
              </a:spcBef>
              <a:spcAft>
                <a:spcPts val="300"/>
              </a:spcAft>
            </a:pPr>
            <a:r>
              <a:rPr lang="fr-FR" sz="2000">
                <a:solidFill>
                  <a:schemeClr val="accent6"/>
                </a:solidFill>
                <a:latin typeface="Arial" panose="020B0604020202020204" pitchFamily="34" charset="0"/>
                <a:ea typeface="Calibri" panose="020F0502020204030204" pitchFamily="34" charset="0"/>
                <a:cs typeface="Times New Roman" panose="02020603050405020304" pitchFamily="18" charset="0"/>
              </a:rPr>
              <a:t>A. 20.</a:t>
            </a:r>
            <a:endParaRPr lang="en-US" sz="2000"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2" descr="https://cdn-icons-png.flaticon.com/128/3513/3513577.png">
            <a:hlinkClick r:id="rId3" action="ppaction://hlinksldjump"/>
            <a:extLst>
              <a:ext uri="{FF2B5EF4-FFF2-40B4-BE49-F238E27FC236}">
                <a16:creationId xmlns:a16="http://schemas.microsoft.com/office/drawing/2014/main" id="{FCDDAE6C-2623-CA87-8C81-7E036E374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45779" y="4217130"/>
            <a:ext cx="799646" cy="79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7775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outVertical)">
                                      <p:cBhvr>
                                        <p:cTn id="20" dur="500"/>
                                        <p:tgtEl>
                                          <p:spTgt spid="5"/>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grpSp>
        <p:nvGrpSpPr>
          <p:cNvPr id="1467" name="Google Shape;1467;p45"/>
          <p:cNvGrpSpPr/>
          <p:nvPr/>
        </p:nvGrpSpPr>
        <p:grpSpPr>
          <a:xfrm>
            <a:off x="8768129" y="3859770"/>
            <a:ext cx="242585" cy="475038"/>
            <a:chOff x="6833975" y="3957025"/>
            <a:chExt cx="346550" cy="678625"/>
          </a:xfrm>
        </p:grpSpPr>
        <p:sp>
          <p:nvSpPr>
            <p:cNvPr id="1468" name="Google Shape;1468;p4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45"/>
          <p:cNvGrpSpPr/>
          <p:nvPr/>
        </p:nvGrpSpPr>
        <p:grpSpPr>
          <a:xfrm>
            <a:off x="6922509" y="256809"/>
            <a:ext cx="1675047" cy="149573"/>
            <a:chOff x="4790625" y="1824675"/>
            <a:chExt cx="2392925" cy="213675"/>
          </a:xfrm>
        </p:grpSpPr>
        <p:sp>
          <p:nvSpPr>
            <p:cNvPr id="1472" name="Google Shape;1472;p4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45"/>
          <p:cNvGrpSpPr/>
          <p:nvPr/>
        </p:nvGrpSpPr>
        <p:grpSpPr>
          <a:xfrm>
            <a:off x="8795794" y="4563407"/>
            <a:ext cx="214918" cy="250565"/>
            <a:chOff x="6571050" y="2495000"/>
            <a:chExt cx="307025" cy="357950"/>
          </a:xfrm>
        </p:grpSpPr>
        <p:sp>
          <p:nvSpPr>
            <p:cNvPr id="1478" name="Google Shape;1478;p4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911;p39"/>
          <p:cNvSpPr txBox="1">
            <a:spLocks/>
          </p:cNvSpPr>
          <p:nvPr/>
        </p:nvSpPr>
        <p:spPr>
          <a:xfrm>
            <a:off x="752937" y="575714"/>
            <a:ext cx="7717500" cy="52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marL="0" marR="0" lvl="0" indent="0" algn="ctr" defTabSz="914400" rtl="0" eaLnBrk="1" fontAlgn="auto" latinLnBrk="0" hangingPunct="1">
              <a:lnSpc>
                <a:spcPct val="100000"/>
              </a:lnSpc>
              <a:spcBef>
                <a:spcPts val="0"/>
              </a:spcBef>
              <a:spcAft>
                <a:spcPts val="0"/>
              </a:spcAft>
              <a:buClr>
                <a:srgbClr val="1B2020"/>
              </a:buClr>
              <a:buSzPts val="3300"/>
              <a:buFont typeface="Orbitron Medium"/>
              <a:buNone/>
              <a:tabLst/>
              <a:defRPr/>
            </a:pPr>
            <a:r>
              <a:rPr kumimoji="0" lang="en-US" sz="3400" b="1" i="0" u="none" strike="noStrike" kern="0" cap="none" spc="0" normalizeH="0" baseline="0" noProof="0">
                <a:ln>
                  <a:noFill/>
                </a:ln>
                <a:solidFill>
                  <a:srgbClr val="C00000"/>
                </a:solidFill>
                <a:effectLst/>
                <a:uLnTx/>
                <a:uFillTx/>
                <a:latin typeface="Arial"/>
                <a:cs typeface="Orbitron Medium"/>
                <a:sym typeface="Orbitron Medium"/>
              </a:rPr>
              <a:t>NỘI DUNG BÀI HỌC</a:t>
            </a:r>
            <a:endParaRPr kumimoji="0" lang="en-US" sz="3400" b="1" i="0" u="none" strike="noStrike" kern="0" cap="none" spc="0" normalizeH="0" baseline="0" noProof="0" dirty="0">
              <a:ln>
                <a:noFill/>
              </a:ln>
              <a:solidFill>
                <a:srgbClr val="C00000"/>
              </a:solidFill>
              <a:effectLst/>
              <a:uLnTx/>
              <a:uFillTx/>
              <a:latin typeface="Arial"/>
              <a:cs typeface="Orbitron Medium"/>
              <a:sym typeface="Orbitron Medium"/>
            </a:endParaRPr>
          </a:p>
        </p:txBody>
      </p:sp>
      <p:cxnSp>
        <p:nvCxnSpPr>
          <p:cNvPr id="61" name="Google Shape;679;p54"/>
          <p:cNvCxnSpPr/>
          <p:nvPr/>
        </p:nvCxnSpPr>
        <p:spPr>
          <a:xfrm rot="10800000">
            <a:off x="2697899" y="2271139"/>
            <a:ext cx="900" cy="339900"/>
          </a:xfrm>
          <a:prstGeom prst="straightConnector1">
            <a:avLst/>
          </a:prstGeom>
          <a:noFill/>
          <a:ln w="9525" cap="flat" cmpd="sng">
            <a:solidFill>
              <a:srgbClr val="00487E"/>
            </a:solidFill>
            <a:prstDash val="solid"/>
            <a:round/>
            <a:headEnd type="triangle" w="med" len="med"/>
            <a:tailEnd type="none" w="med" len="med"/>
          </a:ln>
        </p:spPr>
      </p:cxnSp>
      <p:cxnSp>
        <p:nvCxnSpPr>
          <p:cNvPr id="62" name="Google Shape;687;p54"/>
          <p:cNvCxnSpPr/>
          <p:nvPr/>
        </p:nvCxnSpPr>
        <p:spPr>
          <a:xfrm rot="10800000">
            <a:off x="6627838" y="2271139"/>
            <a:ext cx="0" cy="339900"/>
          </a:xfrm>
          <a:prstGeom prst="straightConnector1">
            <a:avLst/>
          </a:prstGeom>
          <a:noFill/>
          <a:ln w="9525" cap="flat" cmpd="sng">
            <a:solidFill>
              <a:srgbClr val="00487E"/>
            </a:solidFill>
            <a:prstDash val="solid"/>
            <a:round/>
            <a:headEnd type="triangle" w="med" len="med"/>
            <a:tailEnd type="none" w="med" len="med"/>
          </a:ln>
        </p:spPr>
      </p:cxnSp>
      <p:sp>
        <p:nvSpPr>
          <p:cNvPr id="63" name="Google Shape;680;p54"/>
          <p:cNvSpPr txBox="1">
            <a:spLocks/>
          </p:cNvSpPr>
          <p:nvPr/>
        </p:nvSpPr>
        <p:spPr>
          <a:xfrm>
            <a:off x="2336575" y="1569461"/>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buClr>
                <a:srgbClr val="1B2020"/>
              </a:buClr>
            </a:pPr>
            <a:r>
              <a:rPr lang="en" sz="4000" b="1">
                <a:solidFill>
                  <a:srgbClr val="00487E"/>
                </a:solidFill>
                <a:latin typeface="Arial"/>
                <a:ea typeface="Orbitron"/>
                <a:cs typeface="Orbitron"/>
                <a:sym typeface="Orbitron"/>
              </a:rPr>
              <a:t>I</a:t>
            </a:r>
          </a:p>
        </p:txBody>
      </p:sp>
      <p:sp>
        <p:nvSpPr>
          <p:cNvPr id="64" name="Google Shape;688;p54"/>
          <p:cNvSpPr txBox="1">
            <a:spLocks/>
          </p:cNvSpPr>
          <p:nvPr/>
        </p:nvSpPr>
        <p:spPr>
          <a:xfrm>
            <a:off x="6252536" y="1569461"/>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buClr>
                <a:srgbClr val="1B2020"/>
              </a:buClr>
            </a:pPr>
            <a:r>
              <a:rPr lang="en" sz="4000" b="1">
                <a:solidFill>
                  <a:srgbClr val="00487E"/>
                </a:solidFill>
                <a:latin typeface="Arial"/>
                <a:ea typeface="Orbitron"/>
                <a:cs typeface="Orbitron"/>
                <a:sym typeface="Orbitron"/>
              </a:rPr>
              <a:t>II</a:t>
            </a:r>
          </a:p>
        </p:txBody>
      </p:sp>
      <p:cxnSp>
        <p:nvCxnSpPr>
          <p:cNvPr id="65" name="Google Shape;690;p54"/>
          <p:cNvCxnSpPr>
            <a:stCxn id="63" idx="3"/>
          </p:cNvCxnSpPr>
          <p:nvPr/>
        </p:nvCxnSpPr>
        <p:spPr>
          <a:xfrm>
            <a:off x="3071275" y="1793261"/>
            <a:ext cx="945300" cy="295800"/>
          </a:xfrm>
          <a:prstGeom prst="bentConnector3">
            <a:avLst>
              <a:gd name="adj1" fmla="val 50001"/>
            </a:avLst>
          </a:prstGeom>
          <a:noFill/>
          <a:ln w="9525" cap="flat" cmpd="sng">
            <a:solidFill>
              <a:srgbClr val="00487E"/>
            </a:solidFill>
            <a:prstDash val="solid"/>
            <a:round/>
            <a:headEnd type="none" w="med" len="med"/>
            <a:tailEnd type="none" w="med" len="med"/>
          </a:ln>
        </p:spPr>
      </p:cxnSp>
      <p:cxnSp>
        <p:nvCxnSpPr>
          <p:cNvPr id="66" name="Google Shape;691;p54"/>
          <p:cNvCxnSpPr>
            <a:endCxn id="64" idx="1"/>
          </p:cNvCxnSpPr>
          <p:nvPr/>
        </p:nvCxnSpPr>
        <p:spPr>
          <a:xfrm rot="10800000" flipH="1">
            <a:off x="5307209" y="1793161"/>
            <a:ext cx="945300" cy="295800"/>
          </a:xfrm>
          <a:prstGeom prst="bentConnector3">
            <a:avLst>
              <a:gd name="adj1" fmla="val 50001"/>
            </a:avLst>
          </a:prstGeom>
          <a:noFill/>
          <a:ln w="9525" cap="flat" cmpd="sng">
            <a:solidFill>
              <a:srgbClr val="00487E"/>
            </a:solidFill>
            <a:prstDash val="solid"/>
            <a:round/>
            <a:headEnd type="none" w="med" len="med"/>
            <a:tailEnd type="none" w="med" len="med"/>
          </a:ln>
        </p:spPr>
      </p:cxnSp>
      <p:pic>
        <p:nvPicPr>
          <p:cNvPr id="69" name="Picture 68"/>
          <p:cNvPicPr>
            <a:picLocks noChangeAspect="1"/>
          </p:cNvPicPr>
          <p:nvPr/>
        </p:nvPicPr>
        <p:blipFill>
          <a:blip r:embed="rId3"/>
          <a:stretch>
            <a:fillRect/>
          </a:stretch>
        </p:blipFill>
        <p:spPr>
          <a:xfrm>
            <a:off x="4223799" y="1796899"/>
            <a:ext cx="876186" cy="584124"/>
          </a:xfrm>
          <a:prstGeom prst="rect">
            <a:avLst/>
          </a:prstGeom>
        </p:spPr>
      </p:pic>
      <p:sp>
        <p:nvSpPr>
          <p:cNvPr id="7" name="Rectangle 6"/>
          <p:cNvSpPr/>
          <p:nvPr/>
        </p:nvSpPr>
        <p:spPr>
          <a:xfrm>
            <a:off x="1037633" y="2788102"/>
            <a:ext cx="3320530" cy="958660"/>
          </a:xfrm>
          <a:prstGeom prst="rect">
            <a:avLst/>
          </a:prstGeom>
        </p:spPr>
        <p:txBody>
          <a:bodyPr wrap="square">
            <a:spAutoFit/>
          </a:bodyPr>
          <a:lstStyle/>
          <a:p>
            <a:pPr algn="ctr">
              <a:lnSpc>
                <a:spcPct val="150000"/>
              </a:lnSpc>
            </a:pPr>
            <a:r>
              <a:rPr lang="en-US" sz="2000" dirty="0" err="1">
                <a:solidFill>
                  <a:srgbClr val="00487E"/>
                </a:solidFill>
                <a:ea typeface="Calibri" panose="020F0502020204030204" pitchFamily="34" charset="0"/>
                <a:cs typeface="Times New Roman" panose="02020603050405020304" pitchFamily="18" charset="0"/>
              </a:rPr>
              <a:t>Phép</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thử</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ngẫu</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nhiên</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và</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không</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gian</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mẫu</a:t>
            </a:r>
            <a:endParaRPr lang="en-US" sz="2000" dirty="0">
              <a:solidFill>
                <a:srgbClr val="00487E"/>
              </a:solidFill>
            </a:endParaRPr>
          </a:p>
        </p:txBody>
      </p:sp>
      <p:sp>
        <p:nvSpPr>
          <p:cNvPr id="8" name="Rectangle 7"/>
          <p:cNvSpPr/>
          <p:nvPr/>
        </p:nvSpPr>
        <p:spPr>
          <a:xfrm>
            <a:off x="5346082" y="2796053"/>
            <a:ext cx="2563523" cy="496996"/>
          </a:xfrm>
          <a:prstGeom prst="rect">
            <a:avLst/>
          </a:prstGeom>
        </p:spPr>
        <p:txBody>
          <a:bodyPr wrap="none">
            <a:spAutoFit/>
          </a:bodyPr>
          <a:lstStyle/>
          <a:p>
            <a:pPr lvl="0" algn="ctr">
              <a:lnSpc>
                <a:spcPct val="150000"/>
              </a:lnSpc>
              <a:buClr>
                <a:srgbClr val="014040"/>
              </a:buClr>
              <a:buSzPts val="4600"/>
            </a:pPr>
            <a:r>
              <a:rPr lang="en-US" sz="2000" dirty="0" err="1">
                <a:solidFill>
                  <a:srgbClr val="00487E"/>
                </a:solidFill>
                <a:ea typeface="+mn-ea"/>
                <a:sym typeface="DM Sans SemiBold"/>
              </a:rPr>
              <a:t>Xác</a:t>
            </a:r>
            <a:r>
              <a:rPr lang="en-US" sz="2000" dirty="0">
                <a:solidFill>
                  <a:srgbClr val="00487E"/>
                </a:solidFill>
                <a:ea typeface="+mn-ea"/>
                <a:sym typeface="DM Sans SemiBold"/>
              </a:rPr>
              <a:t> </a:t>
            </a:r>
            <a:r>
              <a:rPr lang="en-US" sz="2000" dirty="0" err="1">
                <a:solidFill>
                  <a:srgbClr val="00487E"/>
                </a:solidFill>
                <a:ea typeface="+mn-ea"/>
                <a:sym typeface="DM Sans SemiBold"/>
              </a:rPr>
              <a:t>suất</a:t>
            </a:r>
            <a:r>
              <a:rPr lang="en-US" sz="2000" dirty="0">
                <a:solidFill>
                  <a:srgbClr val="00487E"/>
                </a:solidFill>
                <a:ea typeface="+mn-ea"/>
                <a:sym typeface="DM Sans SemiBold"/>
              </a:rPr>
              <a:t> </a:t>
            </a:r>
            <a:r>
              <a:rPr lang="en-US" sz="2000" dirty="0" err="1">
                <a:solidFill>
                  <a:srgbClr val="00487E"/>
                </a:solidFill>
                <a:ea typeface="+mn-ea"/>
                <a:sym typeface="DM Sans SemiBold"/>
              </a:rPr>
              <a:t>của</a:t>
            </a:r>
            <a:r>
              <a:rPr lang="en-US" sz="2000" dirty="0">
                <a:solidFill>
                  <a:srgbClr val="00487E"/>
                </a:solidFill>
                <a:ea typeface="+mn-ea"/>
                <a:sym typeface="DM Sans SemiBold"/>
              </a:rPr>
              <a:t> </a:t>
            </a:r>
            <a:r>
              <a:rPr lang="en-US" sz="2000" dirty="0" err="1">
                <a:solidFill>
                  <a:srgbClr val="00487E"/>
                </a:solidFill>
                <a:ea typeface="+mn-ea"/>
                <a:sym typeface="DM Sans SemiBold"/>
              </a:rPr>
              <a:t>biến</a:t>
            </a:r>
            <a:r>
              <a:rPr lang="en-US" sz="2000" dirty="0">
                <a:solidFill>
                  <a:srgbClr val="00487E"/>
                </a:solidFill>
                <a:ea typeface="+mn-ea"/>
                <a:sym typeface="DM Sans SemiBold"/>
              </a:rPr>
              <a:t> </a:t>
            </a:r>
            <a:r>
              <a:rPr lang="en-US" sz="2000" dirty="0" err="1">
                <a:solidFill>
                  <a:srgbClr val="00487E"/>
                </a:solidFill>
                <a:ea typeface="+mn-ea"/>
                <a:sym typeface="DM Sans SemiBold"/>
              </a:rPr>
              <a:t>cố</a:t>
            </a:r>
            <a:endParaRPr lang="en-US" sz="2000" dirty="0">
              <a:solidFill>
                <a:srgbClr val="00487E"/>
              </a:solidFill>
              <a:ea typeface="+mn-ea"/>
              <a:sym typeface="DM Sans SemiBold"/>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16" presetClass="entr" presetSubtype="21"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barn(inVertical)">
                                      <p:cBhvr>
                                        <p:cTn id="10" dur="500"/>
                                        <p:tgtEl>
                                          <p:spTgt spid="69"/>
                                        </p:tgtEl>
                                      </p:cBhvr>
                                    </p:animEffect>
                                  </p:childTnLst>
                                </p:cTn>
                              </p:par>
                              <p:par>
                                <p:cTn id="11" presetID="16" presetClass="entr" presetSubtype="21"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barn(inVertical)">
                                      <p:cBhvr>
                                        <p:cTn id="13" dur="500"/>
                                        <p:tgtEl>
                                          <p:spTgt spid="6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up)">
                                      <p:cBhvr>
                                        <p:cTn id="18" dur="500"/>
                                        <p:tgtEl>
                                          <p:spTgt spid="63"/>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up)">
                                      <p:cBhvr>
                                        <p:cTn id="22" dur="500"/>
                                        <p:tgtEl>
                                          <p:spTgt spid="6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up)">
                                      <p:cBhvr>
                                        <p:cTn id="30" dur="500"/>
                                        <p:tgtEl>
                                          <p:spTgt spid="64"/>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up)">
                                      <p:cBhvr>
                                        <p:cTn id="34" dur="500"/>
                                        <p:tgtEl>
                                          <p:spTgt spid="6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17DA9C0C-C6EB-817D-3FD6-04038D456004}"/>
              </a:ext>
            </a:extLst>
          </p:cNvPr>
          <p:cNvSpPr/>
          <p:nvPr/>
        </p:nvSpPr>
        <p:spPr>
          <a:xfrm>
            <a:off x="362857" y="235194"/>
            <a:ext cx="8418286" cy="230488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fr-FR" sz="2000" b="1">
                <a:solidFill>
                  <a:srgbClr val="000000"/>
                </a:solidFill>
                <a:latin typeface="Arial" panose="020B0604020202020204" pitchFamily="34" charset="0"/>
                <a:ea typeface="Calibri" panose="020F0502020204030204" pitchFamily="34" charset="0"/>
              </a:rPr>
              <a:t>Câu 5:</a:t>
            </a:r>
            <a:r>
              <a:rPr lang="fr-FR" sz="2000">
                <a:solidFill>
                  <a:srgbClr val="000000"/>
                </a:solidFill>
                <a:latin typeface="Arial" panose="020B0604020202020204" pitchFamily="34" charset="0"/>
                <a:ea typeface="Calibri" panose="020F0502020204030204" pitchFamily="34" charset="0"/>
              </a:rPr>
              <a:t> Tung một con xúc xắc cân đối và đồng chất có sáu mặt được đánh số 1; 2; 3; 4; 5; 6. Xác suất của biến cố “Nhận được mặt ghi số chia hết cho 2” là:</a:t>
            </a:r>
            <a:endPar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Đáp án đúng">
                <a:extLst>
                  <a:ext uri="{FF2B5EF4-FFF2-40B4-BE49-F238E27FC236}">
                    <a16:creationId xmlns:a16="http://schemas.microsoft.com/office/drawing/2014/main" id="{3F1E9534-8CEC-C854-1F58-08B8829E6F13}"/>
                  </a:ext>
                </a:extLst>
              </p:cNvPr>
              <p:cNvSpPr/>
              <p:nvPr/>
            </p:nvSpPr>
            <p:spPr>
              <a:xfrm>
                <a:off x="362857" y="2642835"/>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2000">
                    <a:solidFill>
                      <a:srgbClr val="000000"/>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f>
                      <m:fPr>
                        <m:ctrlPr>
                          <a:rPr lang="en-US"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6</m:t>
                        </m:r>
                      </m:den>
                    </m:f>
                  </m:oMath>
                </a14:m>
                <a:r>
                  <a:rPr lang="fr-FR" sz="200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Đáp án đúng">
                <a:extLst>
                  <a:ext uri="{FF2B5EF4-FFF2-40B4-BE49-F238E27FC236}">
                    <a16:creationId xmlns:a16="http://schemas.microsoft.com/office/drawing/2014/main" id="{3F1E9534-8CEC-C854-1F58-08B8829E6F13}"/>
                  </a:ext>
                </a:extLst>
              </p:cNvPr>
              <p:cNvSpPr>
                <a:spLocks noRot="1" noChangeAspect="1" noMove="1" noResize="1" noEditPoints="1" noAdjustHandles="1" noChangeArrowheads="1" noChangeShapeType="1" noTextEdit="1"/>
              </p:cNvSpPr>
              <p:nvPr/>
            </p:nvSpPr>
            <p:spPr>
              <a:xfrm>
                <a:off x="362857" y="2642835"/>
                <a:ext cx="4005943" cy="1073229"/>
              </a:xfrm>
              <a:prstGeom prst="roundRect">
                <a:avLst/>
              </a:prstGeom>
              <a:blipFill>
                <a:blip r:embed="rId2"/>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Đáp án sai 1">
                <a:extLst>
                  <a:ext uri="{FF2B5EF4-FFF2-40B4-BE49-F238E27FC236}">
                    <a16:creationId xmlns:a16="http://schemas.microsoft.com/office/drawing/2014/main" id="{1A7E6F0B-B21C-E3AD-DE77-10456FAA10C0}"/>
                  </a:ext>
                </a:extLst>
              </p:cNvPr>
              <p:cNvSpPr/>
              <p:nvPr/>
            </p:nvSpPr>
            <p:spPr>
              <a:xfrm>
                <a:off x="362855" y="3867611"/>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2000">
                    <a:solidFill>
                      <a:srgbClr val="000000"/>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f>
                      <m:fPr>
                        <m:ctrlPr>
                          <a:rPr lang="en-US"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3</m:t>
                        </m:r>
                      </m:den>
                    </m:f>
                  </m:oMath>
                </a14:m>
                <a:r>
                  <a:rPr lang="fr-FR"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Đáp án sai 1">
                <a:extLst>
                  <a:ext uri="{FF2B5EF4-FFF2-40B4-BE49-F238E27FC236}">
                    <a16:creationId xmlns:a16="http://schemas.microsoft.com/office/drawing/2014/main" id="{1A7E6F0B-B21C-E3AD-DE77-10456FAA10C0}"/>
                  </a:ext>
                </a:extLst>
              </p:cNvPr>
              <p:cNvSpPr>
                <a:spLocks noRot="1" noChangeAspect="1" noMove="1" noResize="1" noEditPoints="1" noAdjustHandles="1" noChangeArrowheads="1" noChangeShapeType="1" noTextEdit="1"/>
              </p:cNvSpPr>
              <p:nvPr/>
            </p:nvSpPr>
            <p:spPr>
              <a:xfrm>
                <a:off x="362855" y="3867611"/>
                <a:ext cx="4005943" cy="1073229"/>
              </a:xfrm>
              <a:prstGeom prst="roundRect">
                <a:avLst/>
              </a:prstGeom>
              <a:blipFill>
                <a:blip r:embed="rId3"/>
                <a:stretch>
                  <a:fillRect/>
                </a:stretch>
              </a:blipFill>
              <a:ln w="19050">
                <a:solidFill>
                  <a:srgbClr val="000000"/>
                </a:solidFill>
              </a:ln>
            </p:spPr>
            <p:txBody>
              <a:bodyPr/>
              <a:lstStyle/>
              <a:p>
                <a:r>
                  <a:rPr lang="en-US">
                    <a:noFill/>
                  </a:rPr>
                  <a:t> </a:t>
                </a:r>
              </a:p>
            </p:txBody>
          </p:sp>
        </mc:Fallback>
      </mc:AlternateContent>
      <p:sp>
        <p:nvSpPr>
          <p:cNvPr id="5" name="Đáp án sai 2">
            <a:extLst>
              <a:ext uri="{FF2B5EF4-FFF2-40B4-BE49-F238E27FC236}">
                <a16:creationId xmlns:a16="http://schemas.microsoft.com/office/drawing/2014/main" id="{27CBF746-28DE-9D4D-1597-9FEF5ADBBCB7}"/>
              </a:ext>
            </a:extLst>
          </p:cNvPr>
          <p:cNvSpPr/>
          <p:nvPr/>
        </p:nvSpPr>
        <p:spPr>
          <a:xfrm>
            <a:off x="4775201" y="2642835"/>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2000">
                <a:solidFill>
                  <a:srgbClr val="000000"/>
                </a:solidFill>
                <a:latin typeface="Arial" panose="020B0604020202020204" pitchFamily="34" charset="0"/>
                <a:ea typeface="Calibri" panose="020F0502020204030204" pitchFamily="34" charset="0"/>
                <a:cs typeface="Times New Roman" panose="02020603050405020304" pitchFamily="18" charset="0"/>
              </a:rPr>
              <a:t>B. 1.</a:t>
            </a:r>
            <a:endPar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Đáp án sai 3">
                <a:extLst>
                  <a:ext uri="{FF2B5EF4-FFF2-40B4-BE49-F238E27FC236}">
                    <a16:creationId xmlns:a16="http://schemas.microsoft.com/office/drawing/2014/main" id="{9DB48072-0FF5-0F1A-8A3C-AA9241395E3C}"/>
                  </a:ext>
                </a:extLst>
              </p:cNvPr>
              <p:cNvSpPr/>
              <p:nvPr/>
            </p:nvSpPr>
            <p:spPr>
              <a:xfrm>
                <a:off x="4775200" y="3867611"/>
                <a:ext cx="4005943" cy="1073229"/>
              </a:xfrm>
              <a:prstGeom prst="roundRect">
                <a:avLst/>
              </a:prstGeom>
              <a:solidFill>
                <a:schemeClr val="accent6"/>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fr-FR"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D. </a:t>
                </a:r>
                <a14:m>
                  <m:oMath xmlns:m="http://schemas.openxmlformats.org/officeDocument/2006/math">
                    <m:f>
                      <m:fPr>
                        <m:ctrlPr>
                          <a:rPr lang="en-US"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oMath>
                </a14:m>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Đáp án sai 3">
                <a:extLst>
                  <a:ext uri="{FF2B5EF4-FFF2-40B4-BE49-F238E27FC236}">
                    <a16:creationId xmlns:a16="http://schemas.microsoft.com/office/drawing/2014/main" id="{9DB48072-0FF5-0F1A-8A3C-AA9241395E3C}"/>
                  </a:ext>
                </a:extLst>
              </p:cNvPr>
              <p:cNvSpPr>
                <a:spLocks noRot="1" noChangeAspect="1" noMove="1" noResize="1" noEditPoints="1" noAdjustHandles="1" noChangeArrowheads="1" noChangeShapeType="1" noTextEdit="1"/>
              </p:cNvSpPr>
              <p:nvPr/>
            </p:nvSpPr>
            <p:spPr>
              <a:xfrm>
                <a:off x="4775200" y="3867611"/>
                <a:ext cx="4005943" cy="1073229"/>
              </a:xfrm>
              <a:prstGeom prst="roundRect">
                <a:avLst/>
              </a:prstGeom>
              <a:blipFill>
                <a:blip r:embed="rId4"/>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Đáp án đúng">
                <a:extLst>
                  <a:ext uri="{FF2B5EF4-FFF2-40B4-BE49-F238E27FC236}">
                    <a16:creationId xmlns:a16="http://schemas.microsoft.com/office/drawing/2014/main" id="{01339E85-2765-1168-CD19-DECB02FBE931}"/>
                  </a:ext>
                </a:extLst>
              </p:cNvPr>
              <p:cNvSpPr/>
              <p:nvPr/>
            </p:nvSpPr>
            <p:spPr>
              <a:xfrm>
                <a:off x="4775200" y="3878762"/>
                <a:ext cx="4005943" cy="1073229"/>
              </a:xfrm>
              <a:prstGeom prst="roundRect">
                <a:avLst/>
              </a:prstGeom>
              <a:solidFill>
                <a:srgbClr val="FF4F4F"/>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300"/>
                  </a:spcBef>
                  <a:spcAft>
                    <a:spcPts val="300"/>
                  </a:spcAft>
                </a:pPr>
                <a:r>
                  <a:rPr lang="fr-FR" sz="2000" dirty="0">
                    <a:solidFill>
                      <a:schemeClr val="accent6"/>
                    </a:solidFill>
                    <a:latin typeface="Arial" panose="020B0604020202020204" pitchFamily="34" charset="0"/>
                    <a:ea typeface="Calibri" panose="020F0502020204030204" pitchFamily="34" charset="0"/>
                    <a:cs typeface="Times New Roman" panose="02020603050405020304" pitchFamily="18" charset="0"/>
                  </a:rPr>
                  <a:t>D. </a:t>
                </a:r>
                <a14:m>
                  <m:oMath xmlns:m="http://schemas.openxmlformats.org/officeDocument/2006/math">
                    <m:f>
                      <m:fPr>
                        <m:ctrlPr>
                          <a:rPr lang="en-US" sz="2000" i="1">
                            <a:solidFill>
                              <a:schemeClr val="accent6"/>
                            </a:solidFill>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chemeClr val="accent6"/>
                            </a:solidFill>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chemeClr val="accent6"/>
                            </a:solidFill>
                            <a:latin typeface="Cambria Math" panose="02040503050406030204" pitchFamily="18" charset="0"/>
                            <a:ea typeface="Calibri" panose="020F0502020204030204" pitchFamily="34" charset="0"/>
                            <a:cs typeface="Arial" panose="020B0604020202020204" pitchFamily="34" charset="0"/>
                          </a:rPr>
                          <m:t>2</m:t>
                        </m:r>
                      </m:den>
                    </m:f>
                  </m:oMath>
                </a14:m>
                <a:r>
                  <a:rPr lang="fr-FR" sz="2000"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Đáp án đúng">
                <a:extLst>
                  <a:ext uri="{FF2B5EF4-FFF2-40B4-BE49-F238E27FC236}">
                    <a16:creationId xmlns:a16="http://schemas.microsoft.com/office/drawing/2014/main" id="{01339E85-2765-1168-CD19-DECB02FBE931}"/>
                  </a:ext>
                </a:extLst>
              </p:cNvPr>
              <p:cNvSpPr>
                <a:spLocks noRot="1" noChangeAspect="1" noMove="1" noResize="1" noEditPoints="1" noAdjustHandles="1" noChangeArrowheads="1" noChangeShapeType="1" noTextEdit="1"/>
              </p:cNvSpPr>
              <p:nvPr/>
            </p:nvSpPr>
            <p:spPr>
              <a:xfrm>
                <a:off x="4775200" y="3878762"/>
                <a:ext cx="4005943" cy="1073229"/>
              </a:xfrm>
              <a:prstGeom prst="roundRect">
                <a:avLst/>
              </a:prstGeom>
              <a:blipFill>
                <a:blip r:embed="rId5"/>
                <a:stretch>
                  <a:fillRect/>
                </a:stretch>
              </a:blipFill>
              <a:ln w="19050">
                <a:solidFill>
                  <a:srgbClr val="000000"/>
                </a:solidFill>
              </a:ln>
            </p:spPr>
            <p:txBody>
              <a:bodyPr/>
              <a:lstStyle/>
              <a:p>
                <a:r>
                  <a:rPr lang="en-US">
                    <a:noFill/>
                  </a:rPr>
                  <a:t> </a:t>
                </a:r>
              </a:p>
            </p:txBody>
          </p:sp>
        </mc:Fallback>
      </mc:AlternateContent>
      <p:pic>
        <p:nvPicPr>
          <p:cNvPr id="14" name="Picture 2" descr="https://cdn-icons-png.flaticon.com/128/3513/3513577.png">
            <a:hlinkClick r:id="rId6" action="ppaction://hlinksldjump"/>
            <a:extLst>
              <a:ext uri="{FF2B5EF4-FFF2-40B4-BE49-F238E27FC236}">
                <a16:creationId xmlns:a16="http://schemas.microsoft.com/office/drawing/2014/main" id="{F706550D-6438-D7AB-D3D1-2435CE2A92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145779" y="4217130"/>
            <a:ext cx="799646" cy="79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9921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outVertical)">
                                      <p:cBhvr>
                                        <p:cTn id="20" dur="500"/>
                                        <p:tgtEl>
                                          <p:spTgt spid="5"/>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grpSp>
        <p:nvGrpSpPr>
          <p:cNvPr id="1696" name="Google Shape;1696;p48"/>
          <p:cNvGrpSpPr/>
          <p:nvPr/>
        </p:nvGrpSpPr>
        <p:grpSpPr>
          <a:xfrm rot="6049306">
            <a:off x="6948531" y="2962133"/>
            <a:ext cx="2087535" cy="2447287"/>
            <a:chOff x="4285725" y="4802375"/>
            <a:chExt cx="514700" cy="603400"/>
          </a:xfrm>
        </p:grpSpPr>
        <p:sp>
          <p:nvSpPr>
            <p:cNvPr id="1697" name="Google Shape;1697;p48"/>
            <p:cNvSpPr/>
            <p:nvPr/>
          </p:nvSpPr>
          <p:spPr>
            <a:xfrm>
              <a:off x="4285725" y="4802375"/>
              <a:ext cx="362300" cy="451000"/>
            </a:xfrm>
            <a:custGeom>
              <a:avLst/>
              <a:gdLst/>
              <a:ahLst/>
              <a:cxnLst/>
              <a:rect l="l" t="t" r="r" b="b"/>
              <a:pathLst>
                <a:path w="14492" h="18040" extrusionOk="0">
                  <a:moveTo>
                    <a:pt x="5344" y="0"/>
                  </a:moveTo>
                  <a:cubicBezTo>
                    <a:pt x="5178" y="0"/>
                    <a:pt x="5075" y="12"/>
                    <a:pt x="5075" y="12"/>
                  </a:cubicBezTo>
                  <a:cubicBezTo>
                    <a:pt x="819" y="271"/>
                    <a:pt x="0" y="8800"/>
                    <a:pt x="1669" y="14120"/>
                  </a:cubicBezTo>
                  <a:cubicBezTo>
                    <a:pt x="2644" y="17228"/>
                    <a:pt x="5485" y="18039"/>
                    <a:pt x="7667" y="18039"/>
                  </a:cubicBezTo>
                  <a:cubicBezTo>
                    <a:pt x="8395" y="18039"/>
                    <a:pt x="9050" y="17949"/>
                    <a:pt x="9537" y="17824"/>
                  </a:cubicBezTo>
                  <a:cubicBezTo>
                    <a:pt x="14491" y="16555"/>
                    <a:pt x="13197" y="10226"/>
                    <a:pt x="12508" y="8641"/>
                  </a:cubicBezTo>
                  <a:cubicBezTo>
                    <a:pt x="11367" y="6018"/>
                    <a:pt x="10459" y="5635"/>
                    <a:pt x="9136" y="5038"/>
                  </a:cubicBezTo>
                  <a:cubicBezTo>
                    <a:pt x="7813" y="4439"/>
                    <a:pt x="8520" y="2782"/>
                    <a:pt x="7684" y="1208"/>
                  </a:cubicBezTo>
                  <a:cubicBezTo>
                    <a:pt x="7110" y="127"/>
                    <a:pt x="5886" y="0"/>
                    <a:pt x="53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8" name="Google Shape;1698;p48"/>
            <p:cNvSpPr/>
            <p:nvPr/>
          </p:nvSpPr>
          <p:spPr>
            <a:xfrm>
              <a:off x="4438125" y="4954775"/>
              <a:ext cx="362300" cy="451000"/>
            </a:xfrm>
            <a:custGeom>
              <a:avLst/>
              <a:gdLst/>
              <a:ahLst/>
              <a:cxnLst/>
              <a:rect l="l" t="t" r="r" b="b"/>
              <a:pathLst>
                <a:path w="14492" h="18040" extrusionOk="0">
                  <a:moveTo>
                    <a:pt x="5344" y="0"/>
                  </a:moveTo>
                  <a:cubicBezTo>
                    <a:pt x="5178" y="0"/>
                    <a:pt x="5075" y="12"/>
                    <a:pt x="5075" y="12"/>
                  </a:cubicBezTo>
                  <a:cubicBezTo>
                    <a:pt x="819" y="271"/>
                    <a:pt x="0" y="8800"/>
                    <a:pt x="1669" y="14120"/>
                  </a:cubicBezTo>
                  <a:cubicBezTo>
                    <a:pt x="2644" y="17228"/>
                    <a:pt x="5485" y="18039"/>
                    <a:pt x="7667" y="18039"/>
                  </a:cubicBezTo>
                  <a:cubicBezTo>
                    <a:pt x="8395" y="18039"/>
                    <a:pt x="9050" y="17949"/>
                    <a:pt x="9537" y="17824"/>
                  </a:cubicBezTo>
                  <a:cubicBezTo>
                    <a:pt x="14491" y="16555"/>
                    <a:pt x="13197" y="10226"/>
                    <a:pt x="12508" y="8641"/>
                  </a:cubicBezTo>
                  <a:cubicBezTo>
                    <a:pt x="11367" y="6018"/>
                    <a:pt x="10459" y="5635"/>
                    <a:pt x="9136" y="5038"/>
                  </a:cubicBezTo>
                  <a:cubicBezTo>
                    <a:pt x="7813" y="4439"/>
                    <a:pt x="8520" y="2782"/>
                    <a:pt x="7684" y="1208"/>
                  </a:cubicBezTo>
                  <a:cubicBezTo>
                    <a:pt x="7110" y="127"/>
                    <a:pt x="5886" y="0"/>
                    <a:pt x="53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02" name="Google Shape;1702;p48"/>
          <p:cNvSpPr/>
          <p:nvPr/>
        </p:nvSpPr>
        <p:spPr>
          <a:xfrm rot="-1748533">
            <a:off x="5572971" y="-588070"/>
            <a:ext cx="3176423" cy="2319132"/>
          </a:xfrm>
          <a:custGeom>
            <a:avLst/>
            <a:gdLst/>
            <a:ahLst/>
            <a:cxnLst/>
            <a:rect l="l" t="t" r="r" b="b"/>
            <a:pathLst>
              <a:path w="13230" h="8019" extrusionOk="0">
                <a:moveTo>
                  <a:pt x="6612" y="1"/>
                </a:moveTo>
                <a:cubicBezTo>
                  <a:pt x="4841" y="1"/>
                  <a:pt x="2760" y="493"/>
                  <a:pt x="1482" y="2450"/>
                </a:cubicBezTo>
                <a:cubicBezTo>
                  <a:pt x="1" y="4712"/>
                  <a:pt x="1597" y="6358"/>
                  <a:pt x="2364" y="7055"/>
                </a:cubicBezTo>
                <a:cubicBezTo>
                  <a:pt x="2893" y="7537"/>
                  <a:pt x="4949" y="8018"/>
                  <a:pt x="6927" y="8018"/>
                </a:cubicBezTo>
                <a:cubicBezTo>
                  <a:pt x="7815" y="8018"/>
                  <a:pt x="8688" y="7921"/>
                  <a:pt x="9399" y="7684"/>
                </a:cubicBezTo>
                <a:cubicBezTo>
                  <a:pt x="11696" y="6917"/>
                  <a:pt x="13229" y="1202"/>
                  <a:pt x="9886" y="507"/>
                </a:cubicBezTo>
                <a:cubicBezTo>
                  <a:pt x="9886" y="507"/>
                  <a:pt x="8408" y="1"/>
                  <a:pt x="66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1703;p48"/>
          <p:cNvSpPr/>
          <p:nvPr/>
        </p:nvSpPr>
        <p:spPr>
          <a:xfrm rot="3330734">
            <a:off x="7634064" y="3869929"/>
            <a:ext cx="2472899" cy="1498880"/>
          </a:xfrm>
          <a:custGeom>
            <a:avLst/>
            <a:gdLst/>
            <a:ahLst/>
            <a:cxnLst/>
            <a:rect l="l" t="t" r="r" b="b"/>
            <a:pathLst>
              <a:path w="13230" h="8019" extrusionOk="0">
                <a:moveTo>
                  <a:pt x="6612" y="1"/>
                </a:moveTo>
                <a:cubicBezTo>
                  <a:pt x="4841" y="1"/>
                  <a:pt x="2760" y="493"/>
                  <a:pt x="1482" y="2450"/>
                </a:cubicBezTo>
                <a:cubicBezTo>
                  <a:pt x="1" y="4712"/>
                  <a:pt x="1597" y="6358"/>
                  <a:pt x="2364" y="7055"/>
                </a:cubicBezTo>
                <a:cubicBezTo>
                  <a:pt x="2893" y="7537"/>
                  <a:pt x="4949" y="8018"/>
                  <a:pt x="6927" y="8018"/>
                </a:cubicBezTo>
                <a:cubicBezTo>
                  <a:pt x="7815" y="8018"/>
                  <a:pt x="8688" y="7921"/>
                  <a:pt x="9399" y="7684"/>
                </a:cubicBezTo>
                <a:cubicBezTo>
                  <a:pt x="11696" y="6917"/>
                  <a:pt x="13229" y="1202"/>
                  <a:pt x="9886" y="507"/>
                </a:cubicBezTo>
                <a:cubicBezTo>
                  <a:pt x="9886" y="507"/>
                  <a:pt x="8408" y="1"/>
                  <a:pt x="6612" y="1"/>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04" name="Google Shape;1704;p48"/>
          <p:cNvGrpSpPr/>
          <p:nvPr/>
        </p:nvGrpSpPr>
        <p:grpSpPr>
          <a:xfrm>
            <a:off x="6424945" y="4592220"/>
            <a:ext cx="506744" cy="411782"/>
            <a:chOff x="2258225" y="829375"/>
            <a:chExt cx="178500" cy="145050"/>
          </a:xfrm>
        </p:grpSpPr>
        <p:sp>
          <p:nvSpPr>
            <p:cNvPr id="1705" name="Google Shape;1705;p48"/>
            <p:cNvSpPr/>
            <p:nvPr/>
          </p:nvSpPr>
          <p:spPr>
            <a:xfrm>
              <a:off x="2364425" y="829375"/>
              <a:ext cx="72300" cy="83700"/>
            </a:xfrm>
            <a:custGeom>
              <a:avLst/>
              <a:gdLst/>
              <a:ahLst/>
              <a:cxnLst/>
              <a:rect l="l" t="t" r="r" b="b"/>
              <a:pathLst>
                <a:path w="2892" h="3348" extrusionOk="0">
                  <a:moveTo>
                    <a:pt x="1370" y="707"/>
                  </a:moveTo>
                  <a:cubicBezTo>
                    <a:pt x="1523" y="1081"/>
                    <a:pt x="1825" y="1390"/>
                    <a:pt x="2203" y="1520"/>
                  </a:cubicBezTo>
                  <a:cubicBezTo>
                    <a:pt x="1834" y="1730"/>
                    <a:pt x="1589" y="2128"/>
                    <a:pt x="1465" y="2557"/>
                  </a:cubicBezTo>
                  <a:cubicBezTo>
                    <a:pt x="1352" y="2099"/>
                    <a:pt x="1010" y="1721"/>
                    <a:pt x="566" y="1566"/>
                  </a:cubicBezTo>
                  <a:cubicBezTo>
                    <a:pt x="932" y="1396"/>
                    <a:pt x="1214" y="1079"/>
                    <a:pt x="1370" y="707"/>
                  </a:cubicBezTo>
                  <a:close/>
                  <a:moveTo>
                    <a:pt x="1396" y="1"/>
                  </a:moveTo>
                  <a:cubicBezTo>
                    <a:pt x="1327" y="1"/>
                    <a:pt x="1253" y="48"/>
                    <a:pt x="1252" y="127"/>
                  </a:cubicBezTo>
                  <a:cubicBezTo>
                    <a:pt x="1223" y="756"/>
                    <a:pt x="753" y="1338"/>
                    <a:pt x="125" y="1439"/>
                  </a:cubicBezTo>
                  <a:cubicBezTo>
                    <a:pt x="1" y="1465"/>
                    <a:pt x="4" y="1669"/>
                    <a:pt x="130" y="1698"/>
                  </a:cubicBezTo>
                  <a:cubicBezTo>
                    <a:pt x="935" y="1808"/>
                    <a:pt x="1278" y="2436"/>
                    <a:pt x="1327" y="3191"/>
                  </a:cubicBezTo>
                  <a:cubicBezTo>
                    <a:pt x="1332" y="3283"/>
                    <a:pt x="1413" y="3347"/>
                    <a:pt x="1487" y="3347"/>
                  </a:cubicBezTo>
                  <a:cubicBezTo>
                    <a:pt x="1540" y="3347"/>
                    <a:pt x="1589" y="3313"/>
                    <a:pt x="1600" y="3229"/>
                  </a:cubicBezTo>
                  <a:cubicBezTo>
                    <a:pt x="1612" y="2560"/>
                    <a:pt x="1961" y="1643"/>
                    <a:pt x="2747" y="1612"/>
                  </a:cubicBezTo>
                  <a:cubicBezTo>
                    <a:pt x="2851" y="1609"/>
                    <a:pt x="2892" y="1508"/>
                    <a:pt x="2863" y="1436"/>
                  </a:cubicBezTo>
                  <a:cubicBezTo>
                    <a:pt x="2852" y="1381"/>
                    <a:pt x="2804" y="1326"/>
                    <a:pt x="2747" y="1326"/>
                  </a:cubicBezTo>
                  <a:cubicBezTo>
                    <a:pt x="2744" y="1326"/>
                    <a:pt x="2742" y="1326"/>
                    <a:pt x="2739" y="1326"/>
                  </a:cubicBezTo>
                  <a:cubicBezTo>
                    <a:pt x="2692" y="1333"/>
                    <a:pt x="2646" y="1336"/>
                    <a:pt x="2600" y="1336"/>
                  </a:cubicBezTo>
                  <a:cubicBezTo>
                    <a:pt x="1980" y="1336"/>
                    <a:pt x="1471" y="739"/>
                    <a:pt x="1514" y="122"/>
                  </a:cubicBezTo>
                  <a:cubicBezTo>
                    <a:pt x="1514" y="38"/>
                    <a:pt x="1457" y="1"/>
                    <a:pt x="1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6" name="Google Shape;1706;p48"/>
            <p:cNvSpPr/>
            <p:nvPr/>
          </p:nvSpPr>
          <p:spPr>
            <a:xfrm>
              <a:off x="2258225" y="902025"/>
              <a:ext cx="62500" cy="72400"/>
            </a:xfrm>
            <a:custGeom>
              <a:avLst/>
              <a:gdLst/>
              <a:ahLst/>
              <a:cxnLst/>
              <a:rect l="l" t="t" r="r" b="b"/>
              <a:pathLst>
                <a:path w="2500" h="2896" extrusionOk="0">
                  <a:moveTo>
                    <a:pt x="1188" y="611"/>
                  </a:moveTo>
                  <a:cubicBezTo>
                    <a:pt x="1318" y="937"/>
                    <a:pt x="1580" y="1202"/>
                    <a:pt x="1909" y="1314"/>
                  </a:cubicBezTo>
                  <a:cubicBezTo>
                    <a:pt x="1586" y="1496"/>
                    <a:pt x="1375" y="1841"/>
                    <a:pt x="1266" y="2210"/>
                  </a:cubicBezTo>
                  <a:cubicBezTo>
                    <a:pt x="1168" y="1816"/>
                    <a:pt x="874" y="1487"/>
                    <a:pt x="491" y="1354"/>
                  </a:cubicBezTo>
                  <a:cubicBezTo>
                    <a:pt x="805" y="1207"/>
                    <a:pt x="1050" y="934"/>
                    <a:pt x="1188" y="611"/>
                  </a:cubicBezTo>
                  <a:close/>
                  <a:moveTo>
                    <a:pt x="1210" y="1"/>
                  </a:moveTo>
                  <a:cubicBezTo>
                    <a:pt x="1151" y="1"/>
                    <a:pt x="1089" y="41"/>
                    <a:pt x="1087" y="112"/>
                  </a:cubicBezTo>
                  <a:cubicBezTo>
                    <a:pt x="1061" y="654"/>
                    <a:pt x="658" y="1156"/>
                    <a:pt x="110" y="1245"/>
                  </a:cubicBezTo>
                  <a:cubicBezTo>
                    <a:pt x="1" y="1268"/>
                    <a:pt x="6" y="1447"/>
                    <a:pt x="116" y="1470"/>
                  </a:cubicBezTo>
                  <a:cubicBezTo>
                    <a:pt x="793" y="1548"/>
                    <a:pt x="1119" y="2130"/>
                    <a:pt x="1153" y="2758"/>
                  </a:cubicBezTo>
                  <a:cubicBezTo>
                    <a:pt x="1157" y="2838"/>
                    <a:pt x="1229" y="2895"/>
                    <a:pt x="1293" y="2895"/>
                  </a:cubicBezTo>
                  <a:cubicBezTo>
                    <a:pt x="1340" y="2895"/>
                    <a:pt x="1383" y="2865"/>
                    <a:pt x="1393" y="2793"/>
                  </a:cubicBezTo>
                  <a:cubicBezTo>
                    <a:pt x="1404" y="2210"/>
                    <a:pt x="1707" y="1418"/>
                    <a:pt x="2384" y="1389"/>
                  </a:cubicBezTo>
                  <a:cubicBezTo>
                    <a:pt x="2465" y="1389"/>
                    <a:pt x="2499" y="1303"/>
                    <a:pt x="2476" y="1242"/>
                  </a:cubicBezTo>
                  <a:cubicBezTo>
                    <a:pt x="2471" y="1197"/>
                    <a:pt x="2429" y="1149"/>
                    <a:pt x="2383" y="1149"/>
                  </a:cubicBezTo>
                  <a:cubicBezTo>
                    <a:pt x="2380" y="1149"/>
                    <a:pt x="2376" y="1149"/>
                    <a:pt x="2373" y="1150"/>
                  </a:cubicBezTo>
                  <a:cubicBezTo>
                    <a:pt x="2332" y="1156"/>
                    <a:pt x="2291" y="1159"/>
                    <a:pt x="2251" y="1159"/>
                  </a:cubicBezTo>
                  <a:cubicBezTo>
                    <a:pt x="1714" y="1159"/>
                    <a:pt x="1277" y="637"/>
                    <a:pt x="1312" y="104"/>
                  </a:cubicBezTo>
                  <a:cubicBezTo>
                    <a:pt x="1312" y="33"/>
                    <a:pt x="1262" y="1"/>
                    <a:pt x="121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07" name="Google Shape;1707;p48"/>
          <p:cNvGrpSpPr/>
          <p:nvPr/>
        </p:nvGrpSpPr>
        <p:grpSpPr>
          <a:xfrm>
            <a:off x="8201337" y="2821985"/>
            <a:ext cx="778303" cy="721775"/>
            <a:chOff x="7257133" y="4349290"/>
            <a:chExt cx="856407" cy="794206"/>
          </a:xfrm>
        </p:grpSpPr>
        <p:sp>
          <p:nvSpPr>
            <p:cNvPr id="1708" name="Google Shape;1708;p48"/>
            <p:cNvSpPr/>
            <p:nvPr/>
          </p:nvSpPr>
          <p:spPr>
            <a:xfrm rot="1417584">
              <a:off x="7583181" y="4650930"/>
              <a:ext cx="202133" cy="166137"/>
            </a:xfrm>
            <a:custGeom>
              <a:avLst/>
              <a:gdLst/>
              <a:ahLst/>
              <a:cxnLst/>
              <a:rect l="l" t="t" r="r" b="b"/>
              <a:pathLst>
                <a:path w="3184" h="2617" extrusionOk="0">
                  <a:moveTo>
                    <a:pt x="1684" y="297"/>
                  </a:moveTo>
                  <a:cubicBezTo>
                    <a:pt x="2088" y="297"/>
                    <a:pt x="2470" y="557"/>
                    <a:pt x="2561" y="1209"/>
                  </a:cubicBezTo>
                  <a:cubicBezTo>
                    <a:pt x="2621" y="1852"/>
                    <a:pt x="2075" y="2321"/>
                    <a:pt x="1526" y="2321"/>
                  </a:cubicBezTo>
                  <a:cubicBezTo>
                    <a:pt x="1252" y="2321"/>
                    <a:pt x="977" y="2203"/>
                    <a:pt x="777" y="1932"/>
                  </a:cubicBezTo>
                  <a:cubicBezTo>
                    <a:pt x="222" y="1071"/>
                    <a:pt x="986" y="297"/>
                    <a:pt x="1684" y="297"/>
                  </a:cubicBezTo>
                  <a:close/>
                  <a:moveTo>
                    <a:pt x="1658" y="1"/>
                  </a:moveTo>
                  <a:cubicBezTo>
                    <a:pt x="1144" y="1"/>
                    <a:pt x="670" y="363"/>
                    <a:pt x="431" y="814"/>
                  </a:cubicBezTo>
                  <a:cubicBezTo>
                    <a:pt x="0" y="1613"/>
                    <a:pt x="689" y="2616"/>
                    <a:pt x="1548" y="2616"/>
                  </a:cubicBezTo>
                  <a:cubicBezTo>
                    <a:pt x="1643" y="2616"/>
                    <a:pt x="1740" y="2604"/>
                    <a:pt x="1838" y="2578"/>
                  </a:cubicBezTo>
                  <a:cubicBezTo>
                    <a:pt x="3083" y="2321"/>
                    <a:pt x="3184" y="382"/>
                    <a:pt x="1942" y="39"/>
                  </a:cubicBezTo>
                  <a:cubicBezTo>
                    <a:pt x="1846" y="13"/>
                    <a:pt x="1751" y="1"/>
                    <a:pt x="16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9" name="Google Shape;1709;p48"/>
            <p:cNvSpPr/>
            <p:nvPr/>
          </p:nvSpPr>
          <p:spPr>
            <a:xfrm rot="1417584">
              <a:off x="7341826" y="4463224"/>
              <a:ext cx="687022" cy="566339"/>
            </a:xfrm>
            <a:custGeom>
              <a:avLst/>
              <a:gdLst/>
              <a:ahLst/>
              <a:cxnLst/>
              <a:rect l="l" t="t" r="r" b="b"/>
              <a:pathLst>
                <a:path w="10822" h="8921" extrusionOk="0">
                  <a:moveTo>
                    <a:pt x="4891" y="1436"/>
                  </a:moveTo>
                  <a:cubicBezTo>
                    <a:pt x="5237" y="1667"/>
                    <a:pt x="5563" y="1921"/>
                    <a:pt x="5871" y="2197"/>
                  </a:cubicBezTo>
                  <a:cubicBezTo>
                    <a:pt x="5718" y="2193"/>
                    <a:pt x="5566" y="2191"/>
                    <a:pt x="5413" y="2191"/>
                  </a:cubicBezTo>
                  <a:cubicBezTo>
                    <a:pt x="5056" y="2191"/>
                    <a:pt x="4699" y="2204"/>
                    <a:pt x="4344" y="2241"/>
                  </a:cubicBezTo>
                  <a:cubicBezTo>
                    <a:pt x="4453" y="2062"/>
                    <a:pt x="4560" y="1892"/>
                    <a:pt x="4672" y="1716"/>
                  </a:cubicBezTo>
                  <a:cubicBezTo>
                    <a:pt x="4744" y="1624"/>
                    <a:pt x="4819" y="1532"/>
                    <a:pt x="4891" y="1436"/>
                  </a:cubicBezTo>
                  <a:close/>
                  <a:moveTo>
                    <a:pt x="1770" y="1174"/>
                  </a:moveTo>
                  <a:cubicBezTo>
                    <a:pt x="1816" y="1174"/>
                    <a:pt x="1865" y="1181"/>
                    <a:pt x="1914" y="1194"/>
                  </a:cubicBezTo>
                  <a:cubicBezTo>
                    <a:pt x="2560" y="1378"/>
                    <a:pt x="2393" y="2323"/>
                    <a:pt x="1788" y="2323"/>
                  </a:cubicBezTo>
                  <a:cubicBezTo>
                    <a:pt x="1740" y="2323"/>
                    <a:pt x="1688" y="2317"/>
                    <a:pt x="1634" y="2304"/>
                  </a:cubicBezTo>
                  <a:cubicBezTo>
                    <a:pt x="1591" y="2287"/>
                    <a:pt x="1542" y="2272"/>
                    <a:pt x="1505" y="2246"/>
                  </a:cubicBezTo>
                  <a:cubicBezTo>
                    <a:pt x="1467" y="2223"/>
                    <a:pt x="1430" y="2194"/>
                    <a:pt x="1395" y="2160"/>
                  </a:cubicBezTo>
                  <a:cubicBezTo>
                    <a:pt x="1018" y="1814"/>
                    <a:pt x="1303" y="1174"/>
                    <a:pt x="1770" y="1174"/>
                  </a:cubicBezTo>
                  <a:close/>
                  <a:moveTo>
                    <a:pt x="6768" y="268"/>
                  </a:moveTo>
                  <a:cubicBezTo>
                    <a:pt x="7591" y="268"/>
                    <a:pt x="8212" y="984"/>
                    <a:pt x="7943" y="2367"/>
                  </a:cubicBezTo>
                  <a:cubicBezTo>
                    <a:pt x="7404" y="2258"/>
                    <a:pt x="6857" y="2243"/>
                    <a:pt x="6303" y="2215"/>
                  </a:cubicBezTo>
                  <a:cubicBezTo>
                    <a:pt x="5923" y="1849"/>
                    <a:pt x="5511" y="1509"/>
                    <a:pt x="5073" y="1217"/>
                  </a:cubicBezTo>
                  <a:cubicBezTo>
                    <a:pt x="5593" y="580"/>
                    <a:pt x="6224" y="268"/>
                    <a:pt x="6768" y="268"/>
                  </a:cubicBezTo>
                  <a:close/>
                  <a:moveTo>
                    <a:pt x="3137" y="708"/>
                  </a:moveTo>
                  <a:cubicBezTo>
                    <a:pt x="3655" y="708"/>
                    <a:pt x="4229" y="1016"/>
                    <a:pt x="4646" y="1281"/>
                  </a:cubicBezTo>
                  <a:cubicBezTo>
                    <a:pt x="4390" y="1589"/>
                    <a:pt x="4202" y="1941"/>
                    <a:pt x="3986" y="2281"/>
                  </a:cubicBezTo>
                  <a:cubicBezTo>
                    <a:pt x="3329" y="2370"/>
                    <a:pt x="2675" y="2532"/>
                    <a:pt x="2067" y="2808"/>
                  </a:cubicBezTo>
                  <a:cubicBezTo>
                    <a:pt x="2041" y="2731"/>
                    <a:pt x="2021" y="2647"/>
                    <a:pt x="2006" y="2563"/>
                  </a:cubicBezTo>
                  <a:cubicBezTo>
                    <a:pt x="2637" y="2405"/>
                    <a:pt x="2831" y="1511"/>
                    <a:pt x="2320" y="1102"/>
                  </a:cubicBezTo>
                  <a:cubicBezTo>
                    <a:pt x="2544" y="815"/>
                    <a:pt x="2831" y="708"/>
                    <a:pt x="3137" y="708"/>
                  </a:cubicBezTo>
                  <a:close/>
                  <a:moveTo>
                    <a:pt x="6597" y="2514"/>
                  </a:moveTo>
                  <a:cubicBezTo>
                    <a:pt x="7036" y="2535"/>
                    <a:pt x="7476" y="2560"/>
                    <a:pt x="7903" y="2658"/>
                  </a:cubicBezTo>
                  <a:cubicBezTo>
                    <a:pt x="7843" y="3050"/>
                    <a:pt x="7756" y="3437"/>
                    <a:pt x="7638" y="3814"/>
                  </a:cubicBezTo>
                  <a:cubicBezTo>
                    <a:pt x="7482" y="3581"/>
                    <a:pt x="7318" y="3362"/>
                    <a:pt x="7148" y="3146"/>
                  </a:cubicBezTo>
                  <a:cubicBezTo>
                    <a:pt x="6972" y="2929"/>
                    <a:pt x="6791" y="2716"/>
                    <a:pt x="6597" y="2514"/>
                  </a:cubicBezTo>
                  <a:close/>
                  <a:moveTo>
                    <a:pt x="3805" y="2592"/>
                  </a:moveTo>
                  <a:lnTo>
                    <a:pt x="3805" y="2592"/>
                  </a:lnTo>
                  <a:cubicBezTo>
                    <a:pt x="3465" y="3169"/>
                    <a:pt x="3148" y="3757"/>
                    <a:pt x="2900" y="4373"/>
                  </a:cubicBezTo>
                  <a:lnTo>
                    <a:pt x="2597" y="3929"/>
                  </a:lnTo>
                  <a:cubicBezTo>
                    <a:pt x="2441" y="3650"/>
                    <a:pt x="2283" y="3367"/>
                    <a:pt x="2168" y="3079"/>
                  </a:cubicBezTo>
                  <a:cubicBezTo>
                    <a:pt x="2692" y="2837"/>
                    <a:pt x="3246" y="2684"/>
                    <a:pt x="3805" y="2592"/>
                  </a:cubicBezTo>
                  <a:close/>
                  <a:moveTo>
                    <a:pt x="8177" y="2713"/>
                  </a:moveTo>
                  <a:cubicBezTo>
                    <a:pt x="8549" y="2805"/>
                    <a:pt x="8903" y="2944"/>
                    <a:pt x="9209" y="3197"/>
                  </a:cubicBezTo>
                  <a:cubicBezTo>
                    <a:pt x="9557" y="3491"/>
                    <a:pt x="9834" y="3929"/>
                    <a:pt x="9811" y="4391"/>
                  </a:cubicBezTo>
                  <a:cubicBezTo>
                    <a:pt x="9733" y="4365"/>
                    <a:pt x="9655" y="4353"/>
                    <a:pt x="9579" y="4353"/>
                  </a:cubicBezTo>
                  <a:cubicBezTo>
                    <a:pt x="9010" y="4353"/>
                    <a:pt x="8543" y="5022"/>
                    <a:pt x="8822" y="5561"/>
                  </a:cubicBezTo>
                  <a:cubicBezTo>
                    <a:pt x="8765" y="5590"/>
                    <a:pt x="8707" y="5616"/>
                    <a:pt x="8652" y="5641"/>
                  </a:cubicBezTo>
                  <a:cubicBezTo>
                    <a:pt x="8407" y="5114"/>
                    <a:pt x="8145" y="4601"/>
                    <a:pt x="7837" y="4114"/>
                  </a:cubicBezTo>
                  <a:cubicBezTo>
                    <a:pt x="7990" y="3656"/>
                    <a:pt x="8105" y="3189"/>
                    <a:pt x="8177" y="2713"/>
                  </a:cubicBezTo>
                  <a:close/>
                  <a:moveTo>
                    <a:pt x="9582" y="4648"/>
                  </a:moveTo>
                  <a:cubicBezTo>
                    <a:pt x="9872" y="4648"/>
                    <a:pt x="10162" y="4857"/>
                    <a:pt x="10145" y="5255"/>
                  </a:cubicBezTo>
                  <a:cubicBezTo>
                    <a:pt x="10123" y="5548"/>
                    <a:pt x="9867" y="5781"/>
                    <a:pt x="9588" y="5781"/>
                  </a:cubicBezTo>
                  <a:cubicBezTo>
                    <a:pt x="9541" y="5781"/>
                    <a:pt x="9493" y="5774"/>
                    <a:pt x="9445" y="5760"/>
                  </a:cubicBezTo>
                  <a:cubicBezTo>
                    <a:pt x="9402" y="5745"/>
                    <a:pt x="9356" y="5728"/>
                    <a:pt x="9321" y="5705"/>
                  </a:cubicBezTo>
                  <a:cubicBezTo>
                    <a:pt x="9229" y="5653"/>
                    <a:pt x="9157" y="5575"/>
                    <a:pt x="9105" y="5486"/>
                  </a:cubicBezTo>
                  <a:cubicBezTo>
                    <a:pt x="9050" y="5396"/>
                    <a:pt x="9027" y="5296"/>
                    <a:pt x="9024" y="5192"/>
                  </a:cubicBezTo>
                  <a:cubicBezTo>
                    <a:pt x="9052" y="4824"/>
                    <a:pt x="9317" y="4648"/>
                    <a:pt x="9582" y="4648"/>
                  </a:cubicBezTo>
                  <a:close/>
                  <a:moveTo>
                    <a:pt x="1914" y="3209"/>
                  </a:moveTo>
                  <a:cubicBezTo>
                    <a:pt x="2136" y="3742"/>
                    <a:pt x="2447" y="4221"/>
                    <a:pt x="2782" y="4690"/>
                  </a:cubicBezTo>
                  <a:cubicBezTo>
                    <a:pt x="2626" y="5111"/>
                    <a:pt x="2511" y="5552"/>
                    <a:pt x="2439" y="6002"/>
                  </a:cubicBezTo>
                  <a:cubicBezTo>
                    <a:pt x="2202" y="5941"/>
                    <a:pt x="1966" y="5872"/>
                    <a:pt x="1735" y="5797"/>
                  </a:cubicBezTo>
                  <a:cubicBezTo>
                    <a:pt x="303" y="5336"/>
                    <a:pt x="784" y="3725"/>
                    <a:pt x="1914" y="3209"/>
                  </a:cubicBezTo>
                  <a:close/>
                  <a:moveTo>
                    <a:pt x="7716" y="4451"/>
                  </a:moveTo>
                  <a:cubicBezTo>
                    <a:pt x="7796" y="4589"/>
                    <a:pt x="7874" y="4725"/>
                    <a:pt x="7952" y="4863"/>
                  </a:cubicBezTo>
                  <a:cubicBezTo>
                    <a:pt x="8108" y="5152"/>
                    <a:pt x="8252" y="5445"/>
                    <a:pt x="8384" y="5745"/>
                  </a:cubicBezTo>
                  <a:cubicBezTo>
                    <a:pt x="7883" y="5933"/>
                    <a:pt x="7384" y="6080"/>
                    <a:pt x="6863" y="6175"/>
                  </a:cubicBezTo>
                  <a:cubicBezTo>
                    <a:pt x="7203" y="5630"/>
                    <a:pt x="7491" y="5054"/>
                    <a:pt x="7716" y="4451"/>
                  </a:cubicBezTo>
                  <a:close/>
                  <a:moveTo>
                    <a:pt x="2980" y="4976"/>
                  </a:moveTo>
                  <a:cubicBezTo>
                    <a:pt x="3303" y="5425"/>
                    <a:pt x="3643" y="5869"/>
                    <a:pt x="4012" y="6281"/>
                  </a:cubicBezTo>
                  <a:cubicBezTo>
                    <a:pt x="3574" y="6238"/>
                    <a:pt x="3142" y="6166"/>
                    <a:pt x="2715" y="6071"/>
                  </a:cubicBezTo>
                  <a:cubicBezTo>
                    <a:pt x="2770" y="5699"/>
                    <a:pt x="2865" y="5330"/>
                    <a:pt x="2980" y="4976"/>
                  </a:cubicBezTo>
                  <a:close/>
                  <a:moveTo>
                    <a:pt x="5422" y="2474"/>
                  </a:moveTo>
                  <a:cubicBezTo>
                    <a:pt x="5675" y="2474"/>
                    <a:pt x="5927" y="2481"/>
                    <a:pt x="6180" y="2491"/>
                  </a:cubicBezTo>
                  <a:cubicBezTo>
                    <a:pt x="6687" y="2990"/>
                    <a:pt x="7134" y="3552"/>
                    <a:pt x="7523" y="4149"/>
                  </a:cubicBezTo>
                  <a:cubicBezTo>
                    <a:pt x="7266" y="4886"/>
                    <a:pt x="6914" y="5587"/>
                    <a:pt x="6488" y="6238"/>
                  </a:cubicBezTo>
                  <a:cubicBezTo>
                    <a:pt x="6023" y="6305"/>
                    <a:pt x="5557" y="6337"/>
                    <a:pt x="5088" y="6337"/>
                  </a:cubicBezTo>
                  <a:cubicBezTo>
                    <a:pt x="4867" y="6337"/>
                    <a:pt x="4646" y="6330"/>
                    <a:pt x="4424" y="6316"/>
                  </a:cubicBezTo>
                  <a:cubicBezTo>
                    <a:pt x="3937" y="5803"/>
                    <a:pt x="3505" y="5229"/>
                    <a:pt x="3096" y="4650"/>
                  </a:cubicBezTo>
                  <a:cubicBezTo>
                    <a:pt x="3372" y="3915"/>
                    <a:pt x="3753" y="3220"/>
                    <a:pt x="4162" y="2543"/>
                  </a:cubicBezTo>
                  <a:cubicBezTo>
                    <a:pt x="4579" y="2493"/>
                    <a:pt x="5000" y="2474"/>
                    <a:pt x="5422" y="2474"/>
                  </a:cubicBezTo>
                  <a:close/>
                  <a:moveTo>
                    <a:pt x="6280" y="6552"/>
                  </a:moveTo>
                  <a:cubicBezTo>
                    <a:pt x="6082" y="6835"/>
                    <a:pt x="5877" y="7103"/>
                    <a:pt x="5652" y="7368"/>
                  </a:cubicBezTo>
                  <a:cubicBezTo>
                    <a:pt x="5318" y="7143"/>
                    <a:pt x="5012" y="6887"/>
                    <a:pt x="4718" y="6610"/>
                  </a:cubicBezTo>
                  <a:lnTo>
                    <a:pt x="4718" y="6610"/>
                  </a:lnTo>
                  <a:cubicBezTo>
                    <a:pt x="4858" y="6616"/>
                    <a:pt x="4998" y="6619"/>
                    <a:pt x="5138" y="6619"/>
                  </a:cubicBezTo>
                  <a:cubicBezTo>
                    <a:pt x="5518" y="6619"/>
                    <a:pt x="5899" y="6596"/>
                    <a:pt x="6280" y="6552"/>
                  </a:cubicBezTo>
                  <a:close/>
                  <a:moveTo>
                    <a:pt x="8494" y="6005"/>
                  </a:moveTo>
                  <a:cubicBezTo>
                    <a:pt x="8603" y="6247"/>
                    <a:pt x="8710" y="6497"/>
                    <a:pt x="8739" y="6768"/>
                  </a:cubicBezTo>
                  <a:cubicBezTo>
                    <a:pt x="8780" y="7673"/>
                    <a:pt x="8155" y="8015"/>
                    <a:pt x="7438" y="8015"/>
                  </a:cubicBezTo>
                  <a:cubicBezTo>
                    <a:pt x="6892" y="8015"/>
                    <a:pt x="6293" y="7817"/>
                    <a:pt x="5894" y="7518"/>
                  </a:cubicBezTo>
                  <a:cubicBezTo>
                    <a:pt x="6168" y="7195"/>
                    <a:pt x="6419" y="6855"/>
                    <a:pt x="6655" y="6503"/>
                  </a:cubicBezTo>
                  <a:cubicBezTo>
                    <a:pt x="7283" y="6405"/>
                    <a:pt x="7903" y="6238"/>
                    <a:pt x="8494" y="6005"/>
                  </a:cubicBezTo>
                  <a:close/>
                  <a:moveTo>
                    <a:pt x="2763" y="7335"/>
                  </a:moveTo>
                  <a:cubicBezTo>
                    <a:pt x="3186" y="7335"/>
                    <a:pt x="3635" y="7851"/>
                    <a:pt x="3202" y="8313"/>
                  </a:cubicBezTo>
                  <a:cubicBezTo>
                    <a:pt x="3099" y="8423"/>
                    <a:pt x="2957" y="8472"/>
                    <a:pt x="2813" y="8477"/>
                  </a:cubicBezTo>
                  <a:cubicBezTo>
                    <a:pt x="2715" y="8472"/>
                    <a:pt x="2637" y="8454"/>
                    <a:pt x="2545" y="8405"/>
                  </a:cubicBezTo>
                  <a:cubicBezTo>
                    <a:pt x="2369" y="8299"/>
                    <a:pt x="2251" y="8106"/>
                    <a:pt x="2251" y="7901"/>
                  </a:cubicBezTo>
                  <a:cubicBezTo>
                    <a:pt x="2251" y="7846"/>
                    <a:pt x="2263" y="7792"/>
                    <a:pt x="2277" y="7743"/>
                  </a:cubicBezTo>
                  <a:lnTo>
                    <a:pt x="2277" y="7737"/>
                  </a:lnTo>
                  <a:cubicBezTo>
                    <a:pt x="2370" y="7449"/>
                    <a:pt x="2564" y="7335"/>
                    <a:pt x="2763" y="7335"/>
                  </a:cubicBezTo>
                  <a:close/>
                  <a:moveTo>
                    <a:pt x="2684" y="6339"/>
                  </a:moveTo>
                  <a:cubicBezTo>
                    <a:pt x="3214" y="6460"/>
                    <a:pt x="3753" y="6541"/>
                    <a:pt x="4295" y="6584"/>
                  </a:cubicBezTo>
                  <a:cubicBezTo>
                    <a:pt x="4655" y="6953"/>
                    <a:pt x="5041" y="7290"/>
                    <a:pt x="5473" y="7578"/>
                  </a:cubicBezTo>
                  <a:cubicBezTo>
                    <a:pt x="5410" y="7645"/>
                    <a:pt x="5352" y="7708"/>
                    <a:pt x="5295" y="7771"/>
                  </a:cubicBezTo>
                  <a:cubicBezTo>
                    <a:pt x="4965" y="8189"/>
                    <a:pt x="4465" y="8633"/>
                    <a:pt x="3939" y="8633"/>
                  </a:cubicBezTo>
                  <a:cubicBezTo>
                    <a:pt x="3771" y="8633"/>
                    <a:pt x="3601" y="8588"/>
                    <a:pt x="3433" y="8483"/>
                  </a:cubicBezTo>
                  <a:cubicBezTo>
                    <a:pt x="3947" y="7955"/>
                    <a:pt x="3493" y="7054"/>
                    <a:pt x="2805" y="7054"/>
                  </a:cubicBezTo>
                  <a:cubicBezTo>
                    <a:pt x="2761" y="7054"/>
                    <a:pt x="2715" y="7057"/>
                    <a:pt x="2669" y="7065"/>
                  </a:cubicBezTo>
                  <a:cubicBezTo>
                    <a:pt x="2652" y="6823"/>
                    <a:pt x="2663" y="6575"/>
                    <a:pt x="2684" y="6339"/>
                  </a:cubicBezTo>
                  <a:close/>
                  <a:moveTo>
                    <a:pt x="6802" y="1"/>
                  </a:moveTo>
                  <a:cubicBezTo>
                    <a:pt x="6059" y="1"/>
                    <a:pt x="5239" y="450"/>
                    <a:pt x="4822" y="1059"/>
                  </a:cubicBezTo>
                  <a:cubicBezTo>
                    <a:pt x="4341" y="737"/>
                    <a:pt x="3714" y="432"/>
                    <a:pt x="3135" y="432"/>
                  </a:cubicBezTo>
                  <a:cubicBezTo>
                    <a:pt x="2740" y="432"/>
                    <a:pt x="2367" y="574"/>
                    <a:pt x="2078" y="949"/>
                  </a:cubicBezTo>
                  <a:cubicBezTo>
                    <a:pt x="1983" y="908"/>
                    <a:pt x="1883" y="889"/>
                    <a:pt x="1783" y="889"/>
                  </a:cubicBezTo>
                  <a:cubicBezTo>
                    <a:pt x="1434" y="889"/>
                    <a:pt x="1093" y="1126"/>
                    <a:pt x="983" y="1465"/>
                  </a:cubicBezTo>
                  <a:lnTo>
                    <a:pt x="983" y="1468"/>
                  </a:lnTo>
                  <a:cubicBezTo>
                    <a:pt x="781" y="1970"/>
                    <a:pt x="1188" y="2578"/>
                    <a:pt x="1730" y="2601"/>
                  </a:cubicBezTo>
                  <a:cubicBezTo>
                    <a:pt x="1747" y="2716"/>
                    <a:pt x="1776" y="2829"/>
                    <a:pt x="1810" y="2938"/>
                  </a:cubicBezTo>
                  <a:cubicBezTo>
                    <a:pt x="735" y="3405"/>
                    <a:pt x="0" y="4981"/>
                    <a:pt x="1113" y="5800"/>
                  </a:cubicBezTo>
                  <a:cubicBezTo>
                    <a:pt x="1493" y="6065"/>
                    <a:pt x="1960" y="6149"/>
                    <a:pt x="2401" y="6273"/>
                  </a:cubicBezTo>
                  <a:cubicBezTo>
                    <a:pt x="2369" y="6561"/>
                    <a:pt x="2361" y="6863"/>
                    <a:pt x="2387" y="7155"/>
                  </a:cubicBezTo>
                  <a:cubicBezTo>
                    <a:pt x="1601" y="7631"/>
                    <a:pt x="2046" y="8762"/>
                    <a:pt x="2807" y="8762"/>
                  </a:cubicBezTo>
                  <a:cubicBezTo>
                    <a:pt x="2931" y="8762"/>
                    <a:pt x="3063" y="8732"/>
                    <a:pt x="3199" y="8665"/>
                  </a:cubicBezTo>
                  <a:cubicBezTo>
                    <a:pt x="3455" y="8845"/>
                    <a:pt x="3704" y="8921"/>
                    <a:pt x="3944" y="8921"/>
                  </a:cubicBezTo>
                  <a:cubicBezTo>
                    <a:pt x="4635" y="8921"/>
                    <a:pt x="5250" y="8292"/>
                    <a:pt x="5710" y="7731"/>
                  </a:cubicBezTo>
                  <a:cubicBezTo>
                    <a:pt x="6224" y="8114"/>
                    <a:pt x="6830" y="8298"/>
                    <a:pt x="7381" y="8298"/>
                  </a:cubicBezTo>
                  <a:cubicBezTo>
                    <a:pt x="8569" y="8298"/>
                    <a:pt x="9508" y="7445"/>
                    <a:pt x="8762" y="5886"/>
                  </a:cubicBezTo>
                  <a:cubicBezTo>
                    <a:pt x="8834" y="5855"/>
                    <a:pt x="8906" y="5817"/>
                    <a:pt x="8978" y="5786"/>
                  </a:cubicBezTo>
                  <a:cubicBezTo>
                    <a:pt x="9169" y="5981"/>
                    <a:pt x="9378" y="6062"/>
                    <a:pt x="9577" y="6062"/>
                  </a:cubicBezTo>
                  <a:cubicBezTo>
                    <a:pt x="10263" y="6062"/>
                    <a:pt x="10821" y="5092"/>
                    <a:pt x="10079" y="4517"/>
                  </a:cubicBezTo>
                  <a:cubicBezTo>
                    <a:pt x="10217" y="3442"/>
                    <a:pt x="9191" y="2621"/>
                    <a:pt x="8226" y="2419"/>
                  </a:cubicBezTo>
                  <a:cubicBezTo>
                    <a:pt x="8275" y="1909"/>
                    <a:pt x="8330" y="1359"/>
                    <a:pt x="8131" y="860"/>
                  </a:cubicBezTo>
                  <a:cubicBezTo>
                    <a:pt x="7861" y="248"/>
                    <a:pt x="7352" y="1"/>
                    <a:pt x="680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10" name="Google Shape;1710;p48"/>
          <p:cNvSpPr/>
          <p:nvPr/>
        </p:nvSpPr>
        <p:spPr>
          <a:xfrm>
            <a:off x="5803186" y="368995"/>
            <a:ext cx="205252" cy="237616"/>
          </a:xfrm>
          <a:custGeom>
            <a:avLst/>
            <a:gdLst/>
            <a:ahLst/>
            <a:cxnLst/>
            <a:rect l="l" t="t" r="r" b="b"/>
            <a:pathLst>
              <a:path w="2892" h="3348" extrusionOk="0">
                <a:moveTo>
                  <a:pt x="1370" y="707"/>
                </a:moveTo>
                <a:cubicBezTo>
                  <a:pt x="1523" y="1081"/>
                  <a:pt x="1825" y="1390"/>
                  <a:pt x="2203" y="1520"/>
                </a:cubicBezTo>
                <a:cubicBezTo>
                  <a:pt x="1834" y="1730"/>
                  <a:pt x="1589" y="2128"/>
                  <a:pt x="1465" y="2557"/>
                </a:cubicBezTo>
                <a:cubicBezTo>
                  <a:pt x="1352" y="2099"/>
                  <a:pt x="1010" y="1721"/>
                  <a:pt x="566" y="1566"/>
                </a:cubicBezTo>
                <a:cubicBezTo>
                  <a:pt x="932" y="1396"/>
                  <a:pt x="1214" y="1079"/>
                  <a:pt x="1370" y="707"/>
                </a:cubicBezTo>
                <a:close/>
                <a:moveTo>
                  <a:pt x="1396" y="1"/>
                </a:moveTo>
                <a:cubicBezTo>
                  <a:pt x="1327" y="1"/>
                  <a:pt x="1253" y="48"/>
                  <a:pt x="1252" y="127"/>
                </a:cubicBezTo>
                <a:cubicBezTo>
                  <a:pt x="1223" y="756"/>
                  <a:pt x="753" y="1338"/>
                  <a:pt x="125" y="1439"/>
                </a:cubicBezTo>
                <a:cubicBezTo>
                  <a:pt x="1" y="1465"/>
                  <a:pt x="4" y="1669"/>
                  <a:pt x="130" y="1698"/>
                </a:cubicBezTo>
                <a:cubicBezTo>
                  <a:pt x="935" y="1808"/>
                  <a:pt x="1278" y="2436"/>
                  <a:pt x="1327" y="3191"/>
                </a:cubicBezTo>
                <a:cubicBezTo>
                  <a:pt x="1332" y="3283"/>
                  <a:pt x="1413" y="3347"/>
                  <a:pt x="1487" y="3347"/>
                </a:cubicBezTo>
                <a:cubicBezTo>
                  <a:pt x="1540" y="3347"/>
                  <a:pt x="1589" y="3313"/>
                  <a:pt x="1600" y="3229"/>
                </a:cubicBezTo>
                <a:cubicBezTo>
                  <a:pt x="1612" y="2560"/>
                  <a:pt x="1961" y="1643"/>
                  <a:pt x="2747" y="1612"/>
                </a:cubicBezTo>
                <a:cubicBezTo>
                  <a:pt x="2851" y="1609"/>
                  <a:pt x="2892" y="1508"/>
                  <a:pt x="2863" y="1436"/>
                </a:cubicBezTo>
                <a:cubicBezTo>
                  <a:pt x="2852" y="1381"/>
                  <a:pt x="2804" y="1326"/>
                  <a:pt x="2747" y="1326"/>
                </a:cubicBezTo>
                <a:cubicBezTo>
                  <a:pt x="2744" y="1326"/>
                  <a:pt x="2742" y="1326"/>
                  <a:pt x="2739" y="1326"/>
                </a:cubicBezTo>
                <a:cubicBezTo>
                  <a:pt x="2692" y="1333"/>
                  <a:pt x="2646" y="1336"/>
                  <a:pt x="2600" y="1336"/>
                </a:cubicBezTo>
                <a:cubicBezTo>
                  <a:pt x="1980" y="1336"/>
                  <a:pt x="1471" y="739"/>
                  <a:pt x="1514" y="122"/>
                </a:cubicBezTo>
                <a:cubicBezTo>
                  <a:pt x="1514" y="38"/>
                  <a:pt x="1457" y="1"/>
                  <a:pt x="1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34" name="Google Shape;1734;p48"/>
          <p:cNvGrpSpPr/>
          <p:nvPr/>
        </p:nvGrpSpPr>
        <p:grpSpPr>
          <a:xfrm rot="1556501">
            <a:off x="-115369" y="4102300"/>
            <a:ext cx="1657195" cy="714726"/>
            <a:chOff x="4117475" y="575350"/>
            <a:chExt cx="721200" cy="311050"/>
          </a:xfrm>
        </p:grpSpPr>
        <p:sp>
          <p:nvSpPr>
            <p:cNvPr id="1735" name="Google Shape;1735;p48"/>
            <p:cNvSpPr/>
            <p:nvPr/>
          </p:nvSpPr>
          <p:spPr>
            <a:xfrm>
              <a:off x="4117475" y="591775"/>
              <a:ext cx="669400" cy="294625"/>
            </a:xfrm>
            <a:custGeom>
              <a:avLst/>
              <a:gdLst/>
              <a:ahLst/>
              <a:cxnLst/>
              <a:rect l="l" t="t" r="r" b="b"/>
              <a:pathLst>
                <a:path w="26776" h="11785" extrusionOk="0">
                  <a:moveTo>
                    <a:pt x="2107" y="552"/>
                  </a:moveTo>
                  <a:cubicBezTo>
                    <a:pt x="2302" y="552"/>
                    <a:pt x="2495" y="563"/>
                    <a:pt x="2672" y="576"/>
                  </a:cubicBezTo>
                  <a:cubicBezTo>
                    <a:pt x="3695" y="648"/>
                    <a:pt x="4684" y="994"/>
                    <a:pt x="5520" y="1585"/>
                  </a:cubicBezTo>
                  <a:cubicBezTo>
                    <a:pt x="6289" y="2124"/>
                    <a:pt x="6923" y="2844"/>
                    <a:pt x="7410" y="3645"/>
                  </a:cubicBezTo>
                  <a:cubicBezTo>
                    <a:pt x="7249" y="3922"/>
                    <a:pt x="7105" y="4210"/>
                    <a:pt x="6961" y="4504"/>
                  </a:cubicBezTo>
                  <a:cubicBezTo>
                    <a:pt x="6935" y="4458"/>
                    <a:pt x="6909" y="4412"/>
                    <a:pt x="6880" y="4366"/>
                  </a:cubicBezTo>
                  <a:cubicBezTo>
                    <a:pt x="6381" y="3478"/>
                    <a:pt x="5739" y="2711"/>
                    <a:pt x="4854" y="2184"/>
                  </a:cubicBezTo>
                  <a:cubicBezTo>
                    <a:pt x="4349" y="1893"/>
                    <a:pt x="3796" y="1677"/>
                    <a:pt x="3220" y="1544"/>
                  </a:cubicBezTo>
                  <a:cubicBezTo>
                    <a:pt x="2845" y="1459"/>
                    <a:pt x="2475" y="1431"/>
                    <a:pt x="2101" y="1431"/>
                  </a:cubicBezTo>
                  <a:cubicBezTo>
                    <a:pt x="1866" y="1431"/>
                    <a:pt x="1628" y="1442"/>
                    <a:pt x="1387" y="1458"/>
                  </a:cubicBezTo>
                  <a:cubicBezTo>
                    <a:pt x="1338" y="1461"/>
                    <a:pt x="1281" y="1463"/>
                    <a:pt x="1221" y="1463"/>
                  </a:cubicBezTo>
                  <a:cubicBezTo>
                    <a:pt x="967" y="1463"/>
                    <a:pt x="653" y="1416"/>
                    <a:pt x="623" y="1126"/>
                  </a:cubicBezTo>
                  <a:cubicBezTo>
                    <a:pt x="594" y="887"/>
                    <a:pt x="894" y="755"/>
                    <a:pt x="1081" y="691"/>
                  </a:cubicBezTo>
                  <a:cubicBezTo>
                    <a:pt x="1389" y="585"/>
                    <a:pt x="1754" y="552"/>
                    <a:pt x="2107" y="552"/>
                  </a:cubicBezTo>
                  <a:close/>
                  <a:moveTo>
                    <a:pt x="5658" y="3576"/>
                  </a:moveTo>
                  <a:lnTo>
                    <a:pt x="5658" y="3576"/>
                  </a:lnTo>
                  <a:cubicBezTo>
                    <a:pt x="5782" y="3712"/>
                    <a:pt x="5897" y="3859"/>
                    <a:pt x="6007" y="4011"/>
                  </a:cubicBezTo>
                  <a:cubicBezTo>
                    <a:pt x="6255" y="4360"/>
                    <a:pt x="6462" y="4729"/>
                    <a:pt x="6655" y="5109"/>
                  </a:cubicBezTo>
                  <a:cubicBezTo>
                    <a:pt x="6482" y="5444"/>
                    <a:pt x="6292" y="5772"/>
                    <a:pt x="6056" y="6072"/>
                  </a:cubicBezTo>
                  <a:cubicBezTo>
                    <a:pt x="5975" y="6176"/>
                    <a:pt x="5889" y="6274"/>
                    <a:pt x="5793" y="6363"/>
                  </a:cubicBezTo>
                  <a:cubicBezTo>
                    <a:pt x="5834" y="5432"/>
                    <a:pt x="5788" y="4498"/>
                    <a:pt x="5658" y="3576"/>
                  </a:cubicBezTo>
                  <a:close/>
                  <a:moveTo>
                    <a:pt x="19630" y="4314"/>
                  </a:moveTo>
                  <a:cubicBezTo>
                    <a:pt x="19501" y="5196"/>
                    <a:pt x="19449" y="6092"/>
                    <a:pt x="19492" y="6983"/>
                  </a:cubicBezTo>
                  <a:lnTo>
                    <a:pt x="19486" y="6980"/>
                  </a:lnTo>
                  <a:cubicBezTo>
                    <a:pt x="19227" y="6648"/>
                    <a:pt x="18991" y="6314"/>
                    <a:pt x="18766" y="5988"/>
                  </a:cubicBezTo>
                  <a:cubicBezTo>
                    <a:pt x="18723" y="5925"/>
                    <a:pt x="18676" y="5856"/>
                    <a:pt x="18636" y="5792"/>
                  </a:cubicBezTo>
                  <a:cubicBezTo>
                    <a:pt x="18939" y="5279"/>
                    <a:pt x="19250" y="4775"/>
                    <a:pt x="19625" y="4323"/>
                  </a:cubicBezTo>
                  <a:cubicBezTo>
                    <a:pt x="19628" y="4323"/>
                    <a:pt x="19628" y="4323"/>
                    <a:pt x="19628" y="4317"/>
                  </a:cubicBezTo>
                  <a:cubicBezTo>
                    <a:pt x="19628" y="4314"/>
                    <a:pt x="19630" y="4314"/>
                    <a:pt x="19630" y="4314"/>
                  </a:cubicBezTo>
                  <a:close/>
                  <a:moveTo>
                    <a:pt x="4649" y="2720"/>
                  </a:moveTo>
                  <a:lnTo>
                    <a:pt x="4649" y="2720"/>
                  </a:lnTo>
                  <a:cubicBezTo>
                    <a:pt x="4773" y="2801"/>
                    <a:pt x="4897" y="2884"/>
                    <a:pt x="5015" y="2977"/>
                  </a:cubicBezTo>
                  <a:cubicBezTo>
                    <a:pt x="5009" y="3005"/>
                    <a:pt x="5009" y="3043"/>
                    <a:pt x="5015" y="3075"/>
                  </a:cubicBezTo>
                  <a:cubicBezTo>
                    <a:pt x="5231" y="4282"/>
                    <a:pt x="5306" y="5504"/>
                    <a:pt x="5220" y="6723"/>
                  </a:cubicBezTo>
                  <a:cubicBezTo>
                    <a:pt x="5217" y="6764"/>
                    <a:pt x="5223" y="6801"/>
                    <a:pt x="5234" y="6827"/>
                  </a:cubicBezTo>
                  <a:cubicBezTo>
                    <a:pt x="5234" y="6827"/>
                    <a:pt x="5234" y="6833"/>
                    <a:pt x="5231" y="6833"/>
                  </a:cubicBezTo>
                  <a:cubicBezTo>
                    <a:pt x="5128" y="6905"/>
                    <a:pt x="5018" y="6968"/>
                    <a:pt x="4903" y="7029"/>
                  </a:cubicBezTo>
                  <a:cubicBezTo>
                    <a:pt x="4857" y="5588"/>
                    <a:pt x="4770" y="4155"/>
                    <a:pt x="4649" y="2720"/>
                  </a:cubicBezTo>
                  <a:close/>
                  <a:moveTo>
                    <a:pt x="15301" y="4530"/>
                  </a:moveTo>
                  <a:cubicBezTo>
                    <a:pt x="15734" y="5023"/>
                    <a:pt x="16091" y="5588"/>
                    <a:pt x="16437" y="6153"/>
                  </a:cubicBezTo>
                  <a:cubicBezTo>
                    <a:pt x="16123" y="6579"/>
                    <a:pt x="15777" y="6983"/>
                    <a:pt x="15374" y="7332"/>
                  </a:cubicBezTo>
                  <a:cubicBezTo>
                    <a:pt x="15374" y="7332"/>
                    <a:pt x="15371" y="7332"/>
                    <a:pt x="15371" y="7336"/>
                  </a:cubicBezTo>
                  <a:lnTo>
                    <a:pt x="15371" y="7336"/>
                  </a:lnTo>
                  <a:cubicBezTo>
                    <a:pt x="15394" y="6403"/>
                    <a:pt x="15290" y="5467"/>
                    <a:pt x="15301" y="4530"/>
                  </a:cubicBezTo>
                  <a:close/>
                  <a:moveTo>
                    <a:pt x="2819" y="2034"/>
                  </a:moveTo>
                  <a:lnTo>
                    <a:pt x="2819" y="2034"/>
                  </a:lnTo>
                  <a:cubicBezTo>
                    <a:pt x="2929" y="2051"/>
                    <a:pt x="3038" y="2069"/>
                    <a:pt x="3148" y="2095"/>
                  </a:cubicBezTo>
                  <a:cubicBezTo>
                    <a:pt x="3470" y="2164"/>
                    <a:pt x="3779" y="2271"/>
                    <a:pt x="4076" y="2409"/>
                  </a:cubicBezTo>
                  <a:lnTo>
                    <a:pt x="4076" y="2412"/>
                  </a:lnTo>
                  <a:lnTo>
                    <a:pt x="4076" y="2458"/>
                  </a:lnTo>
                  <a:cubicBezTo>
                    <a:pt x="4220" y="4063"/>
                    <a:pt x="4312" y="5671"/>
                    <a:pt x="4367" y="7280"/>
                  </a:cubicBezTo>
                  <a:lnTo>
                    <a:pt x="4364" y="7280"/>
                  </a:lnTo>
                  <a:cubicBezTo>
                    <a:pt x="3923" y="7453"/>
                    <a:pt x="3462" y="7565"/>
                    <a:pt x="2998" y="7640"/>
                  </a:cubicBezTo>
                  <a:lnTo>
                    <a:pt x="2859" y="7657"/>
                  </a:lnTo>
                  <a:cubicBezTo>
                    <a:pt x="2799" y="5784"/>
                    <a:pt x="2785" y="3910"/>
                    <a:pt x="2819" y="2034"/>
                  </a:cubicBezTo>
                  <a:close/>
                  <a:moveTo>
                    <a:pt x="2197" y="1974"/>
                  </a:moveTo>
                  <a:cubicBezTo>
                    <a:pt x="2222" y="1974"/>
                    <a:pt x="2246" y="1974"/>
                    <a:pt x="2269" y="1979"/>
                  </a:cubicBezTo>
                  <a:cubicBezTo>
                    <a:pt x="2237" y="3890"/>
                    <a:pt x="2248" y="5801"/>
                    <a:pt x="2312" y="7715"/>
                  </a:cubicBezTo>
                  <a:cubicBezTo>
                    <a:pt x="2191" y="7723"/>
                    <a:pt x="2073" y="7729"/>
                    <a:pt x="1954" y="7741"/>
                  </a:cubicBezTo>
                  <a:cubicBezTo>
                    <a:pt x="1946" y="5821"/>
                    <a:pt x="1891" y="3905"/>
                    <a:pt x="1790" y="1988"/>
                  </a:cubicBezTo>
                  <a:lnTo>
                    <a:pt x="1796" y="1988"/>
                  </a:lnTo>
                  <a:cubicBezTo>
                    <a:pt x="1931" y="1977"/>
                    <a:pt x="2064" y="1974"/>
                    <a:pt x="2197" y="1974"/>
                  </a:cubicBezTo>
                  <a:close/>
                  <a:moveTo>
                    <a:pt x="10517" y="3432"/>
                  </a:moveTo>
                  <a:lnTo>
                    <a:pt x="10517" y="3432"/>
                  </a:lnTo>
                  <a:cubicBezTo>
                    <a:pt x="10402" y="4962"/>
                    <a:pt x="10413" y="6504"/>
                    <a:pt x="10552" y="8035"/>
                  </a:cubicBezTo>
                  <a:cubicBezTo>
                    <a:pt x="10125" y="7755"/>
                    <a:pt x="9759" y="7369"/>
                    <a:pt x="9488" y="6908"/>
                  </a:cubicBezTo>
                  <a:cubicBezTo>
                    <a:pt x="9160" y="6340"/>
                    <a:pt x="8929" y="5726"/>
                    <a:pt x="8693" y="5118"/>
                  </a:cubicBezTo>
                  <a:cubicBezTo>
                    <a:pt x="8840" y="4862"/>
                    <a:pt x="9007" y="4619"/>
                    <a:pt x="9200" y="4395"/>
                  </a:cubicBezTo>
                  <a:cubicBezTo>
                    <a:pt x="9566" y="3977"/>
                    <a:pt x="10016" y="3654"/>
                    <a:pt x="10517" y="3432"/>
                  </a:cubicBezTo>
                  <a:close/>
                  <a:moveTo>
                    <a:pt x="14169" y="3588"/>
                  </a:moveTo>
                  <a:lnTo>
                    <a:pt x="14169" y="3588"/>
                  </a:lnTo>
                  <a:cubicBezTo>
                    <a:pt x="14333" y="3677"/>
                    <a:pt x="14492" y="3784"/>
                    <a:pt x="14639" y="3905"/>
                  </a:cubicBezTo>
                  <a:cubicBezTo>
                    <a:pt x="14682" y="3936"/>
                    <a:pt x="14725" y="3971"/>
                    <a:pt x="14765" y="4008"/>
                  </a:cubicBezTo>
                  <a:lnTo>
                    <a:pt x="14765" y="4020"/>
                  </a:lnTo>
                  <a:cubicBezTo>
                    <a:pt x="14693" y="5268"/>
                    <a:pt x="14904" y="6530"/>
                    <a:pt x="14786" y="7775"/>
                  </a:cubicBezTo>
                  <a:cubicBezTo>
                    <a:pt x="14627" y="7882"/>
                    <a:pt x="14463" y="7974"/>
                    <a:pt x="14293" y="8061"/>
                  </a:cubicBezTo>
                  <a:cubicBezTo>
                    <a:pt x="14163" y="6574"/>
                    <a:pt x="14120" y="5078"/>
                    <a:pt x="14169" y="3588"/>
                  </a:cubicBezTo>
                  <a:close/>
                  <a:moveTo>
                    <a:pt x="20979" y="3139"/>
                  </a:moveTo>
                  <a:cubicBezTo>
                    <a:pt x="20694" y="4844"/>
                    <a:pt x="20682" y="6589"/>
                    <a:pt x="20734" y="8314"/>
                  </a:cubicBezTo>
                  <a:cubicBezTo>
                    <a:pt x="20515" y="8124"/>
                    <a:pt x="20313" y="7928"/>
                    <a:pt x="20115" y="7718"/>
                  </a:cubicBezTo>
                  <a:cubicBezTo>
                    <a:pt x="19942" y="6360"/>
                    <a:pt x="20054" y="4962"/>
                    <a:pt x="20305" y="3622"/>
                  </a:cubicBezTo>
                  <a:cubicBezTo>
                    <a:pt x="20515" y="3446"/>
                    <a:pt x="20740" y="3279"/>
                    <a:pt x="20976" y="3141"/>
                  </a:cubicBezTo>
                  <a:cubicBezTo>
                    <a:pt x="20976" y="3141"/>
                    <a:pt x="20978" y="3141"/>
                    <a:pt x="20979" y="3139"/>
                  </a:cubicBezTo>
                  <a:close/>
                  <a:moveTo>
                    <a:pt x="11638" y="3112"/>
                  </a:moveTo>
                  <a:cubicBezTo>
                    <a:pt x="11526" y="4899"/>
                    <a:pt x="11509" y="6692"/>
                    <a:pt x="11575" y="8481"/>
                  </a:cubicBezTo>
                  <a:cubicBezTo>
                    <a:pt x="11425" y="8447"/>
                    <a:pt x="11278" y="8401"/>
                    <a:pt x="11137" y="8343"/>
                  </a:cubicBezTo>
                  <a:lnTo>
                    <a:pt x="11137" y="8306"/>
                  </a:lnTo>
                  <a:cubicBezTo>
                    <a:pt x="10961" y="6617"/>
                    <a:pt x="10941" y="4922"/>
                    <a:pt x="11085" y="3236"/>
                  </a:cubicBezTo>
                  <a:lnTo>
                    <a:pt x="11085" y="3222"/>
                  </a:lnTo>
                  <a:cubicBezTo>
                    <a:pt x="11269" y="3173"/>
                    <a:pt x="11454" y="3132"/>
                    <a:pt x="11638" y="3112"/>
                  </a:cubicBezTo>
                  <a:close/>
                  <a:moveTo>
                    <a:pt x="12247" y="3069"/>
                  </a:moveTo>
                  <a:cubicBezTo>
                    <a:pt x="12724" y="3069"/>
                    <a:pt x="13194" y="3155"/>
                    <a:pt x="13633" y="3328"/>
                  </a:cubicBezTo>
                  <a:cubicBezTo>
                    <a:pt x="13630" y="3337"/>
                    <a:pt x="13627" y="3351"/>
                    <a:pt x="13627" y="3366"/>
                  </a:cubicBezTo>
                  <a:cubicBezTo>
                    <a:pt x="13561" y="5009"/>
                    <a:pt x="13607" y="6660"/>
                    <a:pt x="13760" y="8294"/>
                  </a:cubicBezTo>
                  <a:lnTo>
                    <a:pt x="13757" y="8300"/>
                  </a:lnTo>
                  <a:cubicBezTo>
                    <a:pt x="13294" y="8470"/>
                    <a:pt x="12809" y="8565"/>
                    <a:pt x="12317" y="8565"/>
                  </a:cubicBezTo>
                  <a:cubicBezTo>
                    <a:pt x="12310" y="8565"/>
                    <a:pt x="12303" y="8565"/>
                    <a:pt x="12295" y="8565"/>
                  </a:cubicBezTo>
                  <a:cubicBezTo>
                    <a:pt x="12244" y="8565"/>
                    <a:pt x="12189" y="8565"/>
                    <a:pt x="12131" y="8559"/>
                  </a:cubicBezTo>
                  <a:cubicBezTo>
                    <a:pt x="12131" y="8551"/>
                    <a:pt x="12134" y="8545"/>
                    <a:pt x="12131" y="8533"/>
                  </a:cubicBezTo>
                  <a:cubicBezTo>
                    <a:pt x="12059" y="6715"/>
                    <a:pt x="12076" y="4887"/>
                    <a:pt x="12200" y="3069"/>
                  </a:cubicBezTo>
                  <a:cubicBezTo>
                    <a:pt x="12216" y="3069"/>
                    <a:pt x="12231" y="3069"/>
                    <a:pt x="12247" y="3069"/>
                  </a:cubicBezTo>
                  <a:close/>
                  <a:moveTo>
                    <a:pt x="12226" y="1348"/>
                  </a:moveTo>
                  <a:cubicBezTo>
                    <a:pt x="12829" y="1348"/>
                    <a:pt x="13430" y="1458"/>
                    <a:pt x="13990" y="1685"/>
                  </a:cubicBezTo>
                  <a:cubicBezTo>
                    <a:pt x="15448" y="2279"/>
                    <a:pt x="16440" y="3501"/>
                    <a:pt x="17307" y="4775"/>
                  </a:cubicBezTo>
                  <a:cubicBezTo>
                    <a:pt x="17135" y="5075"/>
                    <a:pt x="16959" y="5369"/>
                    <a:pt x="16771" y="5654"/>
                  </a:cubicBezTo>
                  <a:cubicBezTo>
                    <a:pt x="16290" y="4885"/>
                    <a:pt x="15786" y="4127"/>
                    <a:pt x="15080" y="3544"/>
                  </a:cubicBezTo>
                  <a:cubicBezTo>
                    <a:pt x="14342" y="2931"/>
                    <a:pt x="13428" y="2565"/>
                    <a:pt x="12465" y="2516"/>
                  </a:cubicBezTo>
                  <a:cubicBezTo>
                    <a:pt x="12391" y="2512"/>
                    <a:pt x="12316" y="2510"/>
                    <a:pt x="12241" y="2510"/>
                  </a:cubicBezTo>
                  <a:cubicBezTo>
                    <a:pt x="11380" y="2510"/>
                    <a:pt x="10528" y="2739"/>
                    <a:pt x="9785" y="3190"/>
                  </a:cubicBezTo>
                  <a:cubicBezTo>
                    <a:pt x="9226" y="3530"/>
                    <a:pt x="8797" y="3977"/>
                    <a:pt x="8445" y="4490"/>
                  </a:cubicBezTo>
                  <a:cubicBezTo>
                    <a:pt x="8321" y="4674"/>
                    <a:pt x="8203" y="4864"/>
                    <a:pt x="8090" y="5060"/>
                  </a:cubicBezTo>
                  <a:cubicBezTo>
                    <a:pt x="8010" y="5210"/>
                    <a:pt x="7929" y="5363"/>
                    <a:pt x="7851" y="5516"/>
                  </a:cubicBezTo>
                  <a:cubicBezTo>
                    <a:pt x="7779" y="5657"/>
                    <a:pt x="7713" y="5801"/>
                    <a:pt x="7641" y="5945"/>
                  </a:cubicBezTo>
                  <a:cubicBezTo>
                    <a:pt x="7543" y="6153"/>
                    <a:pt x="7439" y="6352"/>
                    <a:pt x="7324" y="6550"/>
                  </a:cubicBezTo>
                  <a:cubicBezTo>
                    <a:pt x="7234" y="6712"/>
                    <a:pt x="7134" y="6870"/>
                    <a:pt x="7021" y="7023"/>
                  </a:cubicBezTo>
                  <a:cubicBezTo>
                    <a:pt x="6710" y="7455"/>
                    <a:pt x="6309" y="7810"/>
                    <a:pt x="5863" y="8098"/>
                  </a:cubicBezTo>
                  <a:cubicBezTo>
                    <a:pt x="4975" y="8669"/>
                    <a:pt x="3929" y="8963"/>
                    <a:pt x="2891" y="9095"/>
                  </a:cubicBezTo>
                  <a:cubicBezTo>
                    <a:pt x="2615" y="9129"/>
                    <a:pt x="2335" y="9158"/>
                    <a:pt x="2056" y="9158"/>
                  </a:cubicBezTo>
                  <a:cubicBezTo>
                    <a:pt x="1817" y="9158"/>
                    <a:pt x="1578" y="9137"/>
                    <a:pt x="1343" y="9081"/>
                  </a:cubicBezTo>
                  <a:cubicBezTo>
                    <a:pt x="1153" y="9035"/>
                    <a:pt x="839" y="8951"/>
                    <a:pt x="848" y="8703"/>
                  </a:cubicBezTo>
                  <a:cubicBezTo>
                    <a:pt x="853" y="8360"/>
                    <a:pt x="1283" y="8349"/>
                    <a:pt x="1531" y="8335"/>
                  </a:cubicBezTo>
                  <a:cubicBezTo>
                    <a:pt x="2626" y="8280"/>
                    <a:pt x="3747" y="8159"/>
                    <a:pt x="4762" y="7718"/>
                  </a:cubicBezTo>
                  <a:cubicBezTo>
                    <a:pt x="5724" y="7297"/>
                    <a:pt x="6427" y="6611"/>
                    <a:pt x="6949" y="5726"/>
                  </a:cubicBezTo>
                  <a:cubicBezTo>
                    <a:pt x="6981" y="5669"/>
                    <a:pt x="7015" y="5611"/>
                    <a:pt x="7047" y="5556"/>
                  </a:cubicBezTo>
                  <a:cubicBezTo>
                    <a:pt x="7122" y="5418"/>
                    <a:pt x="7194" y="5277"/>
                    <a:pt x="7266" y="5132"/>
                  </a:cubicBezTo>
                  <a:cubicBezTo>
                    <a:pt x="7422" y="4830"/>
                    <a:pt x="7569" y="4524"/>
                    <a:pt x="7724" y="4225"/>
                  </a:cubicBezTo>
                  <a:cubicBezTo>
                    <a:pt x="7825" y="4029"/>
                    <a:pt x="7929" y="3838"/>
                    <a:pt x="8044" y="3651"/>
                  </a:cubicBezTo>
                  <a:cubicBezTo>
                    <a:pt x="8226" y="3357"/>
                    <a:pt x="8428" y="3078"/>
                    <a:pt x="8673" y="2827"/>
                  </a:cubicBezTo>
                  <a:cubicBezTo>
                    <a:pt x="9584" y="1872"/>
                    <a:pt x="10908" y="1348"/>
                    <a:pt x="12226" y="1348"/>
                  </a:cubicBezTo>
                  <a:close/>
                  <a:moveTo>
                    <a:pt x="22864" y="2406"/>
                  </a:moveTo>
                  <a:lnTo>
                    <a:pt x="22625" y="9375"/>
                  </a:lnTo>
                  <a:lnTo>
                    <a:pt x="22625" y="9381"/>
                  </a:lnTo>
                  <a:cubicBezTo>
                    <a:pt x="22149" y="9254"/>
                    <a:pt x="21706" y="9035"/>
                    <a:pt x="21296" y="8750"/>
                  </a:cubicBezTo>
                  <a:cubicBezTo>
                    <a:pt x="21236" y="6795"/>
                    <a:pt x="21221" y="4807"/>
                    <a:pt x="21584" y="2884"/>
                  </a:cubicBezTo>
                  <a:cubicBezTo>
                    <a:pt x="21587" y="2858"/>
                    <a:pt x="21590" y="2833"/>
                    <a:pt x="21587" y="2812"/>
                  </a:cubicBezTo>
                  <a:cubicBezTo>
                    <a:pt x="21994" y="2625"/>
                    <a:pt x="22420" y="2492"/>
                    <a:pt x="22864" y="2406"/>
                  </a:cubicBezTo>
                  <a:close/>
                  <a:moveTo>
                    <a:pt x="23839" y="2298"/>
                  </a:moveTo>
                  <a:cubicBezTo>
                    <a:pt x="23929" y="2298"/>
                    <a:pt x="24018" y="2301"/>
                    <a:pt x="24106" y="2305"/>
                  </a:cubicBezTo>
                  <a:lnTo>
                    <a:pt x="24109" y="2305"/>
                  </a:lnTo>
                  <a:cubicBezTo>
                    <a:pt x="23922" y="4692"/>
                    <a:pt x="23838" y="7092"/>
                    <a:pt x="23850" y="9490"/>
                  </a:cubicBezTo>
                  <a:lnTo>
                    <a:pt x="23847" y="9490"/>
                  </a:lnTo>
                  <a:cubicBezTo>
                    <a:pt x="23748" y="9498"/>
                    <a:pt x="23650" y="9501"/>
                    <a:pt x="23554" y="9501"/>
                  </a:cubicBezTo>
                  <a:cubicBezTo>
                    <a:pt x="23425" y="9501"/>
                    <a:pt x="23299" y="9495"/>
                    <a:pt x="23175" y="9482"/>
                  </a:cubicBezTo>
                  <a:cubicBezTo>
                    <a:pt x="23175" y="9470"/>
                    <a:pt x="23181" y="9461"/>
                    <a:pt x="23181" y="9453"/>
                  </a:cubicBezTo>
                  <a:cubicBezTo>
                    <a:pt x="23259" y="7075"/>
                    <a:pt x="23340" y="4697"/>
                    <a:pt x="23420" y="2320"/>
                  </a:cubicBezTo>
                  <a:cubicBezTo>
                    <a:pt x="23469" y="2320"/>
                    <a:pt x="23521" y="2311"/>
                    <a:pt x="23570" y="2308"/>
                  </a:cubicBezTo>
                  <a:cubicBezTo>
                    <a:pt x="23660" y="2301"/>
                    <a:pt x="23750" y="2298"/>
                    <a:pt x="23839" y="2298"/>
                  </a:cubicBezTo>
                  <a:close/>
                  <a:moveTo>
                    <a:pt x="23641" y="748"/>
                  </a:moveTo>
                  <a:cubicBezTo>
                    <a:pt x="23981" y="748"/>
                    <a:pt x="24319" y="776"/>
                    <a:pt x="24651" y="832"/>
                  </a:cubicBezTo>
                  <a:cubicBezTo>
                    <a:pt x="25092" y="910"/>
                    <a:pt x="25519" y="1046"/>
                    <a:pt x="25908" y="1265"/>
                  </a:cubicBezTo>
                  <a:cubicBezTo>
                    <a:pt x="26037" y="1368"/>
                    <a:pt x="26130" y="1504"/>
                    <a:pt x="26150" y="1668"/>
                  </a:cubicBezTo>
                  <a:cubicBezTo>
                    <a:pt x="26175" y="1923"/>
                    <a:pt x="26017" y="1989"/>
                    <a:pt x="25832" y="1989"/>
                  </a:cubicBezTo>
                  <a:cubicBezTo>
                    <a:pt x="25741" y="1989"/>
                    <a:pt x="25644" y="1973"/>
                    <a:pt x="25559" y="1956"/>
                  </a:cubicBezTo>
                  <a:cubicBezTo>
                    <a:pt x="24991" y="1850"/>
                    <a:pt x="24461" y="1737"/>
                    <a:pt x="23881" y="1737"/>
                  </a:cubicBezTo>
                  <a:cubicBezTo>
                    <a:pt x="23867" y="1737"/>
                    <a:pt x="23853" y="1737"/>
                    <a:pt x="23838" y="1737"/>
                  </a:cubicBezTo>
                  <a:cubicBezTo>
                    <a:pt x="22665" y="1749"/>
                    <a:pt x="21504" y="2121"/>
                    <a:pt x="20524" y="2760"/>
                  </a:cubicBezTo>
                  <a:cubicBezTo>
                    <a:pt x="20302" y="2905"/>
                    <a:pt x="20097" y="3066"/>
                    <a:pt x="19904" y="3239"/>
                  </a:cubicBezTo>
                  <a:cubicBezTo>
                    <a:pt x="19873" y="3259"/>
                    <a:pt x="19847" y="3282"/>
                    <a:pt x="19824" y="3311"/>
                  </a:cubicBezTo>
                  <a:cubicBezTo>
                    <a:pt x="19212" y="3879"/>
                    <a:pt x="18743" y="4562"/>
                    <a:pt x="18305" y="5279"/>
                  </a:cubicBezTo>
                  <a:cubicBezTo>
                    <a:pt x="18233" y="5398"/>
                    <a:pt x="18166" y="5513"/>
                    <a:pt x="18094" y="5631"/>
                  </a:cubicBezTo>
                  <a:cubicBezTo>
                    <a:pt x="18060" y="5689"/>
                    <a:pt x="18025" y="5746"/>
                    <a:pt x="17988" y="5804"/>
                  </a:cubicBezTo>
                  <a:cubicBezTo>
                    <a:pt x="17812" y="6104"/>
                    <a:pt x="17627" y="6401"/>
                    <a:pt x="17434" y="6683"/>
                  </a:cubicBezTo>
                  <a:cubicBezTo>
                    <a:pt x="17325" y="6850"/>
                    <a:pt x="17207" y="7012"/>
                    <a:pt x="17088" y="7170"/>
                  </a:cubicBezTo>
                  <a:cubicBezTo>
                    <a:pt x="16696" y="7698"/>
                    <a:pt x="16253" y="8179"/>
                    <a:pt x="15731" y="8597"/>
                  </a:cubicBezTo>
                  <a:cubicBezTo>
                    <a:pt x="14725" y="9401"/>
                    <a:pt x="13453" y="9926"/>
                    <a:pt x="12200" y="9926"/>
                  </a:cubicBezTo>
                  <a:cubicBezTo>
                    <a:pt x="11334" y="9926"/>
                    <a:pt x="10478" y="9676"/>
                    <a:pt x="9725" y="9095"/>
                  </a:cubicBezTo>
                  <a:cubicBezTo>
                    <a:pt x="8889" y="8450"/>
                    <a:pt x="8376" y="7542"/>
                    <a:pt x="7938" y="6594"/>
                  </a:cubicBezTo>
                  <a:cubicBezTo>
                    <a:pt x="8085" y="6317"/>
                    <a:pt x="8217" y="6035"/>
                    <a:pt x="8358" y="5752"/>
                  </a:cubicBezTo>
                  <a:cubicBezTo>
                    <a:pt x="8540" y="6216"/>
                    <a:pt x="8727" y="6674"/>
                    <a:pt x="8972" y="7110"/>
                  </a:cubicBezTo>
                  <a:cubicBezTo>
                    <a:pt x="9526" y="8087"/>
                    <a:pt x="10402" y="8793"/>
                    <a:pt x="11509" y="9035"/>
                  </a:cubicBezTo>
                  <a:cubicBezTo>
                    <a:pt x="11778" y="9093"/>
                    <a:pt x="12052" y="9121"/>
                    <a:pt x="12327" y="9121"/>
                  </a:cubicBezTo>
                  <a:cubicBezTo>
                    <a:pt x="13069" y="9121"/>
                    <a:pt x="13815" y="8921"/>
                    <a:pt x="14471" y="8591"/>
                  </a:cubicBezTo>
                  <a:cubicBezTo>
                    <a:pt x="14714" y="8473"/>
                    <a:pt x="14941" y="8335"/>
                    <a:pt x="15160" y="8188"/>
                  </a:cubicBezTo>
                  <a:cubicBezTo>
                    <a:pt x="15160" y="8188"/>
                    <a:pt x="15163" y="8188"/>
                    <a:pt x="15163" y="8182"/>
                  </a:cubicBezTo>
                  <a:cubicBezTo>
                    <a:pt x="15163" y="8179"/>
                    <a:pt x="15169" y="8179"/>
                    <a:pt x="15169" y="8179"/>
                  </a:cubicBezTo>
                  <a:cubicBezTo>
                    <a:pt x="15212" y="8164"/>
                    <a:pt x="15250" y="8136"/>
                    <a:pt x="15278" y="8101"/>
                  </a:cubicBezTo>
                  <a:lnTo>
                    <a:pt x="15284" y="8095"/>
                  </a:lnTo>
                  <a:cubicBezTo>
                    <a:pt x="15838" y="7692"/>
                    <a:pt x="16316" y="7193"/>
                    <a:pt x="16740" y="6634"/>
                  </a:cubicBezTo>
                  <a:cubicBezTo>
                    <a:pt x="16774" y="6582"/>
                    <a:pt x="16812" y="6533"/>
                    <a:pt x="16849" y="6478"/>
                  </a:cubicBezTo>
                  <a:cubicBezTo>
                    <a:pt x="16930" y="6366"/>
                    <a:pt x="17005" y="6256"/>
                    <a:pt x="17080" y="6141"/>
                  </a:cubicBezTo>
                  <a:cubicBezTo>
                    <a:pt x="17276" y="5853"/>
                    <a:pt x="17460" y="5556"/>
                    <a:pt x="17636" y="5256"/>
                  </a:cubicBezTo>
                  <a:cubicBezTo>
                    <a:pt x="17740" y="5083"/>
                    <a:pt x="17843" y="4911"/>
                    <a:pt x="17944" y="4738"/>
                  </a:cubicBezTo>
                  <a:cubicBezTo>
                    <a:pt x="18238" y="4248"/>
                    <a:pt x="18532" y="3755"/>
                    <a:pt x="18867" y="3288"/>
                  </a:cubicBezTo>
                  <a:cubicBezTo>
                    <a:pt x="19553" y="2322"/>
                    <a:pt x="20371" y="1538"/>
                    <a:pt x="21498" y="1129"/>
                  </a:cubicBezTo>
                  <a:cubicBezTo>
                    <a:pt x="22177" y="877"/>
                    <a:pt x="22911" y="748"/>
                    <a:pt x="23641" y="748"/>
                  </a:cubicBezTo>
                  <a:close/>
                  <a:moveTo>
                    <a:pt x="18328" y="6314"/>
                  </a:moveTo>
                  <a:cubicBezTo>
                    <a:pt x="18717" y="6891"/>
                    <a:pt x="19126" y="7455"/>
                    <a:pt x="19596" y="7971"/>
                  </a:cubicBezTo>
                  <a:lnTo>
                    <a:pt x="19596" y="7974"/>
                  </a:lnTo>
                  <a:cubicBezTo>
                    <a:pt x="19596" y="7977"/>
                    <a:pt x="19599" y="7977"/>
                    <a:pt x="19602" y="7983"/>
                  </a:cubicBezTo>
                  <a:cubicBezTo>
                    <a:pt x="19625" y="8032"/>
                    <a:pt x="19659" y="8069"/>
                    <a:pt x="19702" y="8090"/>
                  </a:cubicBezTo>
                  <a:lnTo>
                    <a:pt x="19708" y="8092"/>
                  </a:lnTo>
                  <a:cubicBezTo>
                    <a:pt x="20507" y="8948"/>
                    <a:pt x="21446" y="9643"/>
                    <a:pt x="22636" y="9937"/>
                  </a:cubicBezTo>
                  <a:cubicBezTo>
                    <a:pt x="22954" y="10016"/>
                    <a:pt x="23279" y="10055"/>
                    <a:pt x="23603" y="10055"/>
                  </a:cubicBezTo>
                  <a:cubicBezTo>
                    <a:pt x="23690" y="10055"/>
                    <a:pt x="23777" y="10052"/>
                    <a:pt x="23864" y="10046"/>
                  </a:cubicBezTo>
                  <a:lnTo>
                    <a:pt x="23867" y="10046"/>
                  </a:lnTo>
                  <a:cubicBezTo>
                    <a:pt x="23877" y="10048"/>
                    <a:pt x="23887" y="10049"/>
                    <a:pt x="23897" y="10049"/>
                  </a:cubicBezTo>
                  <a:cubicBezTo>
                    <a:pt x="23907" y="10049"/>
                    <a:pt x="23918" y="10048"/>
                    <a:pt x="23928" y="10046"/>
                  </a:cubicBezTo>
                  <a:lnTo>
                    <a:pt x="23979" y="10038"/>
                  </a:lnTo>
                  <a:cubicBezTo>
                    <a:pt x="24077" y="10029"/>
                    <a:pt x="24170" y="10018"/>
                    <a:pt x="24262" y="10003"/>
                  </a:cubicBezTo>
                  <a:cubicBezTo>
                    <a:pt x="24279" y="10000"/>
                    <a:pt x="24299" y="9992"/>
                    <a:pt x="24314" y="9986"/>
                  </a:cubicBezTo>
                  <a:lnTo>
                    <a:pt x="24320" y="9986"/>
                  </a:lnTo>
                  <a:cubicBezTo>
                    <a:pt x="24492" y="9960"/>
                    <a:pt x="24677" y="9937"/>
                    <a:pt x="24856" y="9937"/>
                  </a:cubicBezTo>
                  <a:cubicBezTo>
                    <a:pt x="25155" y="9937"/>
                    <a:pt x="25438" y="10001"/>
                    <a:pt x="25617" y="10219"/>
                  </a:cubicBezTo>
                  <a:cubicBezTo>
                    <a:pt x="25922" y="10591"/>
                    <a:pt x="25490" y="10937"/>
                    <a:pt x="25161" y="11058"/>
                  </a:cubicBezTo>
                  <a:cubicBezTo>
                    <a:pt x="24829" y="11182"/>
                    <a:pt x="24476" y="11234"/>
                    <a:pt x="24118" y="11234"/>
                  </a:cubicBezTo>
                  <a:cubicBezTo>
                    <a:pt x="23432" y="11234"/>
                    <a:pt x="22727" y="11041"/>
                    <a:pt x="22121" y="10787"/>
                  </a:cubicBezTo>
                  <a:cubicBezTo>
                    <a:pt x="20365" y="10049"/>
                    <a:pt x="18916" y="8709"/>
                    <a:pt x="17783" y="7179"/>
                  </a:cubicBezTo>
                  <a:cubicBezTo>
                    <a:pt x="17783" y="7173"/>
                    <a:pt x="17792" y="7167"/>
                    <a:pt x="17792" y="7164"/>
                  </a:cubicBezTo>
                  <a:cubicBezTo>
                    <a:pt x="17982" y="6891"/>
                    <a:pt x="18155" y="6605"/>
                    <a:pt x="18328" y="6314"/>
                  </a:cubicBezTo>
                  <a:close/>
                  <a:moveTo>
                    <a:pt x="2098" y="1"/>
                  </a:moveTo>
                  <a:cubicBezTo>
                    <a:pt x="1234" y="1"/>
                    <a:pt x="147" y="163"/>
                    <a:pt x="67" y="1017"/>
                  </a:cubicBezTo>
                  <a:cubicBezTo>
                    <a:pt x="0" y="1671"/>
                    <a:pt x="623" y="2011"/>
                    <a:pt x="1185" y="2020"/>
                  </a:cubicBezTo>
                  <a:lnTo>
                    <a:pt x="1234" y="2020"/>
                  </a:lnTo>
                  <a:cubicBezTo>
                    <a:pt x="1335" y="3939"/>
                    <a:pt x="1387" y="5859"/>
                    <a:pt x="1395" y="7781"/>
                  </a:cubicBezTo>
                  <a:lnTo>
                    <a:pt x="1196" y="7804"/>
                  </a:lnTo>
                  <a:cubicBezTo>
                    <a:pt x="678" y="7870"/>
                    <a:pt x="214" y="8277"/>
                    <a:pt x="297" y="8839"/>
                  </a:cubicBezTo>
                  <a:cubicBezTo>
                    <a:pt x="378" y="9384"/>
                    <a:pt x="951" y="9588"/>
                    <a:pt x="1427" y="9669"/>
                  </a:cubicBezTo>
                  <a:cubicBezTo>
                    <a:pt x="1666" y="9708"/>
                    <a:pt x="1913" y="9726"/>
                    <a:pt x="2162" y="9726"/>
                  </a:cubicBezTo>
                  <a:cubicBezTo>
                    <a:pt x="3010" y="9726"/>
                    <a:pt x="3896" y="9522"/>
                    <a:pt x="4667" y="9265"/>
                  </a:cubicBezTo>
                  <a:cubicBezTo>
                    <a:pt x="5704" y="8922"/>
                    <a:pt x="6690" y="8343"/>
                    <a:pt x="7376" y="7479"/>
                  </a:cubicBezTo>
                  <a:cubicBezTo>
                    <a:pt x="7454" y="7369"/>
                    <a:pt x="7537" y="7265"/>
                    <a:pt x="7603" y="7156"/>
                  </a:cubicBezTo>
                  <a:cubicBezTo>
                    <a:pt x="7952" y="7876"/>
                    <a:pt x="8356" y="8562"/>
                    <a:pt x="8935" y="9141"/>
                  </a:cubicBezTo>
                  <a:cubicBezTo>
                    <a:pt x="9852" y="10058"/>
                    <a:pt x="11039" y="10477"/>
                    <a:pt x="12249" y="10477"/>
                  </a:cubicBezTo>
                  <a:cubicBezTo>
                    <a:pt x="13207" y="10477"/>
                    <a:pt x="14179" y="10215"/>
                    <a:pt x="15042" y="9729"/>
                  </a:cubicBezTo>
                  <a:cubicBezTo>
                    <a:pt x="15970" y="9208"/>
                    <a:pt x="16777" y="8493"/>
                    <a:pt x="17431" y="7654"/>
                  </a:cubicBezTo>
                  <a:cubicBezTo>
                    <a:pt x="18662" y="9286"/>
                    <a:pt x="20305" y="10738"/>
                    <a:pt x="22221" y="11430"/>
                  </a:cubicBezTo>
                  <a:cubicBezTo>
                    <a:pt x="22814" y="11640"/>
                    <a:pt x="23472" y="11784"/>
                    <a:pt x="24122" y="11784"/>
                  </a:cubicBezTo>
                  <a:cubicBezTo>
                    <a:pt x="24550" y="11784"/>
                    <a:pt x="24975" y="11722"/>
                    <a:pt x="25374" y="11574"/>
                  </a:cubicBezTo>
                  <a:cubicBezTo>
                    <a:pt x="25764" y="11430"/>
                    <a:pt x="26112" y="11153"/>
                    <a:pt x="26236" y="10738"/>
                  </a:cubicBezTo>
                  <a:cubicBezTo>
                    <a:pt x="26372" y="10260"/>
                    <a:pt x="26092" y="9787"/>
                    <a:pt x="25663" y="9571"/>
                  </a:cubicBezTo>
                  <a:cubicBezTo>
                    <a:pt x="25410" y="9442"/>
                    <a:pt x="25135" y="9400"/>
                    <a:pt x="24855" y="9400"/>
                  </a:cubicBezTo>
                  <a:cubicBezTo>
                    <a:pt x="24703" y="9400"/>
                    <a:pt x="24549" y="9412"/>
                    <a:pt x="24397" y="9430"/>
                  </a:cubicBezTo>
                  <a:cubicBezTo>
                    <a:pt x="24386" y="7069"/>
                    <a:pt x="24478" y="4715"/>
                    <a:pt x="24660" y="2366"/>
                  </a:cubicBezTo>
                  <a:cubicBezTo>
                    <a:pt x="24902" y="2397"/>
                    <a:pt x="25147" y="2449"/>
                    <a:pt x="25395" y="2501"/>
                  </a:cubicBezTo>
                  <a:cubicBezTo>
                    <a:pt x="25525" y="2531"/>
                    <a:pt x="25663" y="2548"/>
                    <a:pt x="25798" y="2548"/>
                  </a:cubicBezTo>
                  <a:cubicBezTo>
                    <a:pt x="26212" y="2548"/>
                    <a:pt x="26600" y="2382"/>
                    <a:pt x="26683" y="1893"/>
                  </a:cubicBezTo>
                  <a:cubicBezTo>
                    <a:pt x="26775" y="1354"/>
                    <a:pt x="26400" y="844"/>
                    <a:pt x="25911" y="639"/>
                  </a:cubicBezTo>
                  <a:cubicBezTo>
                    <a:pt x="25882" y="625"/>
                    <a:pt x="25856" y="622"/>
                    <a:pt x="25833" y="616"/>
                  </a:cubicBezTo>
                  <a:cubicBezTo>
                    <a:pt x="25164" y="317"/>
                    <a:pt x="24410" y="203"/>
                    <a:pt x="23675" y="203"/>
                  </a:cubicBezTo>
                  <a:cubicBezTo>
                    <a:pt x="23474" y="203"/>
                    <a:pt x="23276" y="212"/>
                    <a:pt x="23080" y="227"/>
                  </a:cubicBezTo>
                  <a:cubicBezTo>
                    <a:pt x="21945" y="319"/>
                    <a:pt x="20792" y="682"/>
                    <a:pt x="19881" y="1374"/>
                  </a:cubicBezTo>
                  <a:cubicBezTo>
                    <a:pt x="18881" y="2135"/>
                    <a:pt x="18230" y="3181"/>
                    <a:pt x="17610" y="4251"/>
                  </a:cubicBezTo>
                  <a:cubicBezTo>
                    <a:pt x="16792" y="3078"/>
                    <a:pt x="15869" y="1994"/>
                    <a:pt x="14558" y="1331"/>
                  </a:cubicBezTo>
                  <a:cubicBezTo>
                    <a:pt x="13836" y="966"/>
                    <a:pt x="13038" y="792"/>
                    <a:pt x="12238" y="792"/>
                  </a:cubicBezTo>
                  <a:cubicBezTo>
                    <a:pt x="11015" y="792"/>
                    <a:pt x="9788" y="1198"/>
                    <a:pt x="8820" y="1951"/>
                  </a:cubicBezTo>
                  <a:cubicBezTo>
                    <a:pt x="8382" y="2285"/>
                    <a:pt x="8033" y="2694"/>
                    <a:pt x="7733" y="3129"/>
                  </a:cubicBezTo>
                  <a:cubicBezTo>
                    <a:pt x="7234" y="2360"/>
                    <a:pt x="6603" y="1677"/>
                    <a:pt x="5854" y="1147"/>
                  </a:cubicBezTo>
                  <a:cubicBezTo>
                    <a:pt x="4960" y="515"/>
                    <a:pt x="3917" y="123"/>
                    <a:pt x="2825" y="34"/>
                  </a:cubicBezTo>
                  <a:cubicBezTo>
                    <a:pt x="2634" y="18"/>
                    <a:pt x="2377" y="1"/>
                    <a:pt x="20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48"/>
            <p:cNvSpPr/>
            <p:nvPr/>
          </p:nvSpPr>
          <p:spPr>
            <a:xfrm>
              <a:off x="4162225" y="640950"/>
              <a:ext cx="12975" cy="144275"/>
            </a:xfrm>
            <a:custGeom>
              <a:avLst/>
              <a:gdLst/>
              <a:ahLst/>
              <a:cxnLst/>
              <a:rect l="l" t="t" r="r" b="b"/>
              <a:pathLst>
                <a:path w="519" h="5771" extrusionOk="0">
                  <a:moveTo>
                    <a:pt x="407" y="1"/>
                  </a:moveTo>
                  <a:cubicBezTo>
                    <a:pt x="274" y="1"/>
                    <a:pt x="141" y="7"/>
                    <a:pt x="6" y="15"/>
                  </a:cubicBezTo>
                  <a:lnTo>
                    <a:pt x="0" y="15"/>
                  </a:lnTo>
                  <a:cubicBezTo>
                    <a:pt x="101" y="1932"/>
                    <a:pt x="156" y="3849"/>
                    <a:pt x="164" y="5771"/>
                  </a:cubicBezTo>
                  <a:cubicBezTo>
                    <a:pt x="286" y="5759"/>
                    <a:pt x="401" y="5756"/>
                    <a:pt x="519" y="5745"/>
                  </a:cubicBezTo>
                  <a:cubicBezTo>
                    <a:pt x="456" y="3834"/>
                    <a:pt x="441" y="1923"/>
                    <a:pt x="479" y="10"/>
                  </a:cubicBezTo>
                  <a:cubicBezTo>
                    <a:pt x="456" y="1"/>
                    <a:pt x="432" y="1"/>
                    <a:pt x="4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48"/>
            <p:cNvSpPr/>
            <p:nvPr/>
          </p:nvSpPr>
          <p:spPr>
            <a:xfrm>
              <a:off x="4233700" y="659775"/>
              <a:ext cx="16375" cy="107725"/>
            </a:xfrm>
            <a:custGeom>
              <a:avLst/>
              <a:gdLst/>
              <a:ahLst/>
              <a:cxnLst/>
              <a:rect l="l" t="t" r="r" b="b"/>
              <a:pathLst>
                <a:path w="655" h="4309" extrusionOk="0">
                  <a:moveTo>
                    <a:pt x="0" y="0"/>
                  </a:moveTo>
                  <a:lnTo>
                    <a:pt x="0" y="0"/>
                  </a:lnTo>
                  <a:cubicBezTo>
                    <a:pt x="121" y="1435"/>
                    <a:pt x="208" y="2868"/>
                    <a:pt x="254" y="4309"/>
                  </a:cubicBezTo>
                  <a:cubicBezTo>
                    <a:pt x="369" y="4245"/>
                    <a:pt x="479" y="4185"/>
                    <a:pt x="582" y="4113"/>
                  </a:cubicBezTo>
                  <a:cubicBezTo>
                    <a:pt x="585" y="4113"/>
                    <a:pt x="585" y="4107"/>
                    <a:pt x="585" y="4107"/>
                  </a:cubicBezTo>
                  <a:cubicBezTo>
                    <a:pt x="574" y="4081"/>
                    <a:pt x="568" y="4044"/>
                    <a:pt x="571" y="4003"/>
                  </a:cubicBezTo>
                  <a:cubicBezTo>
                    <a:pt x="654" y="2784"/>
                    <a:pt x="582" y="1562"/>
                    <a:pt x="366" y="355"/>
                  </a:cubicBezTo>
                  <a:cubicBezTo>
                    <a:pt x="360" y="323"/>
                    <a:pt x="360" y="285"/>
                    <a:pt x="366" y="257"/>
                  </a:cubicBezTo>
                  <a:cubicBezTo>
                    <a:pt x="248" y="164"/>
                    <a:pt x="124" y="81"/>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48"/>
            <p:cNvSpPr/>
            <p:nvPr/>
          </p:nvSpPr>
          <p:spPr>
            <a:xfrm>
              <a:off x="4132325" y="605475"/>
              <a:ext cx="170425" cy="99000"/>
            </a:xfrm>
            <a:custGeom>
              <a:avLst/>
              <a:gdLst/>
              <a:ahLst/>
              <a:cxnLst/>
              <a:rect l="l" t="t" r="r" b="b"/>
              <a:pathLst>
                <a:path w="6817" h="3960" extrusionOk="0">
                  <a:moveTo>
                    <a:pt x="1522" y="1"/>
                  </a:moveTo>
                  <a:cubicBezTo>
                    <a:pt x="1166" y="1"/>
                    <a:pt x="798" y="33"/>
                    <a:pt x="487" y="137"/>
                  </a:cubicBezTo>
                  <a:cubicBezTo>
                    <a:pt x="300" y="204"/>
                    <a:pt x="0" y="336"/>
                    <a:pt x="29" y="575"/>
                  </a:cubicBezTo>
                  <a:cubicBezTo>
                    <a:pt x="59" y="864"/>
                    <a:pt x="377" y="912"/>
                    <a:pt x="632" y="912"/>
                  </a:cubicBezTo>
                  <a:cubicBezTo>
                    <a:pt x="690" y="912"/>
                    <a:pt x="745" y="910"/>
                    <a:pt x="793" y="907"/>
                  </a:cubicBezTo>
                  <a:cubicBezTo>
                    <a:pt x="1034" y="891"/>
                    <a:pt x="1272" y="880"/>
                    <a:pt x="1507" y="880"/>
                  </a:cubicBezTo>
                  <a:cubicBezTo>
                    <a:pt x="1881" y="880"/>
                    <a:pt x="2251" y="908"/>
                    <a:pt x="2626" y="993"/>
                  </a:cubicBezTo>
                  <a:cubicBezTo>
                    <a:pt x="3202" y="1123"/>
                    <a:pt x="3753" y="1342"/>
                    <a:pt x="4260" y="1642"/>
                  </a:cubicBezTo>
                  <a:cubicBezTo>
                    <a:pt x="5145" y="2166"/>
                    <a:pt x="5787" y="2933"/>
                    <a:pt x="6289" y="3821"/>
                  </a:cubicBezTo>
                  <a:cubicBezTo>
                    <a:pt x="6318" y="3867"/>
                    <a:pt x="6341" y="3913"/>
                    <a:pt x="6367" y="3959"/>
                  </a:cubicBezTo>
                  <a:cubicBezTo>
                    <a:pt x="6508" y="3668"/>
                    <a:pt x="6655" y="3380"/>
                    <a:pt x="6816" y="3092"/>
                  </a:cubicBezTo>
                  <a:cubicBezTo>
                    <a:pt x="6329" y="2293"/>
                    <a:pt x="5695" y="1573"/>
                    <a:pt x="4926" y="1031"/>
                  </a:cubicBezTo>
                  <a:cubicBezTo>
                    <a:pt x="4090" y="440"/>
                    <a:pt x="3101" y="94"/>
                    <a:pt x="2078" y="22"/>
                  </a:cubicBezTo>
                  <a:cubicBezTo>
                    <a:pt x="1903" y="10"/>
                    <a:pt x="1714" y="1"/>
                    <a:pt x="1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48"/>
            <p:cNvSpPr/>
            <p:nvPr/>
          </p:nvSpPr>
          <p:spPr>
            <a:xfrm>
              <a:off x="4391125" y="669575"/>
              <a:ext cx="17400" cy="134175"/>
            </a:xfrm>
            <a:custGeom>
              <a:avLst/>
              <a:gdLst/>
              <a:ahLst/>
              <a:cxnLst/>
              <a:rect l="l" t="t" r="r" b="b"/>
              <a:pathLst>
                <a:path w="696" h="5367" extrusionOk="0">
                  <a:moveTo>
                    <a:pt x="695" y="0"/>
                  </a:moveTo>
                  <a:lnTo>
                    <a:pt x="695" y="0"/>
                  </a:lnTo>
                  <a:cubicBezTo>
                    <a:pt x="511" y="20"/>
                    <a:pt x="326" y="61"/>
                    <a:pt x="145" y="110"/>
                  </a:cubicBezTo>
                  <a:lnTo>
                    <a:pt x="145" y="124"/>
                  </a:lnTo>
                  <a:cubicBezTo>
                    <a:pt x="1" y="1810"/>
                    <a:pt x="18" y="3505"/>
                    <a:pt x="194" y="5191"/>
                  </a:cubicBezTo>
                  <a:lnTo>
                    <a:pt x="194" y="5225"/>
                  </a:lnTo>
                  <a:cubicBezTo>
                    <a:pt x="335" y="5283"/>
                    <a:pt x="482" y="5332"/>
                    <a:pt x="635" y="5367"/>
                  </a:cubicBezTo>
                  <a:cubicBezTo>
                    <a:pt x="563" y="3577"/>
                    <a:pt x="583" y="1781"/>
                    <a:pt x="69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48"/>
            <p:cNvSpPr/>
            <p:nvPr/>
          </p:nvSpPr>
          <p:spPr>
            <a:xfrm>
              <a:off x="4470450" y="681525"/>
              <a:ext cx="19775" cy="111775"/>
            </a:xfrm>
            <a:custGeom>
              <a:avLst/>
              <a:gdLst/>
              <a:ahLst/>
              <a:cxnLst/>
              <a:rect l="l" t="t" r="r" b="b"/>
              <a:pathLst>
                <a:path w="791" h="4471" extrusionOk="0">
                  <a:moveTo>
                    <a:pt x="56" y="1"/>
                  </a:moveTo>
                  <a:lnTo>
                    <a:pt x="56" y="1"/>
                  </a:lnTo>
                  <a:cubicBezTo>
                    <a:pt x="1" y="1491"/>
                    <a:pt x="44" y="2984"/>
                    <a:pt x="177" y="4471"/>
                  </a:cubicBezTo>
                  <a:cubicBezTo>
                    <a:pt x="347" y="4384"/>
                    <a:pt x="511" y="4286"/>
                    <a:pt x="669" y="4188"/>
                  </a:cubicBezTo>
                  <a:cubicBezTo>
                    <a:pt x="791" y="2943"/>
                    <a:pt x="577" y="1684"/>
                    <a:pt x="649" y="433"/>
                  </a:cubicBezTo>
                  <a:lnTo>
                    <a:pt x="649" y="421"/>
                  </a:lnTo>
                  <a:cubicBezTo>
                    <a:pt x="609" y="384"/>
                    <a:pt x="566" y="349"/>
                    <a:pt x="522" y="318"/>
                  </a:cubicBezTo>
                  <a:cubicBezTo>
                    <a:pt x="375" y="197"/>
                    <a:pt x="217" y="90"/>
                    <a:pt x="5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48"/>
            <p:cNvSpPr/>
            <p:nvPr/>
          </p:nvSpPr>
          <p:spPr>
            <a:xfrm>
              <a:off x="4138450" y="625375"/>
              <a:ext cx="411725" cy="195275"/>
            </a:xfrm>
            <a:custGeom>
              <a:avLst/>
              <a:gdLst/>
              <a:ahLst/>
              <a:cxnLst/>
              <a:rect l="l" t="t" r="r" b="b"/>
              <a:pathLst>
                <a:path w="16469" h="7811" extrusionOk="0">
                  <a:moveTo>
                    <a:pt x="11391" y="0"/>
                  </a:moveTo>
                  <a:cubicBezTo>
                    <a:pt x="10072" y="0"/>
                    <a:pt x="8746" y="524"/>
                    <a:pt x="7834" y="1480"/>
                  </a:cubicBezTo>
                  <a:cubicBezTo>
                    <a:pt x="7589" y="1731"/>
                    <a:pt x="7387" y="2007"/>
                    <a:pt x="7205" y="2304"/>
                  </a:cubicBezTo>
                  <a:cubicBezTo>
                    <a:pt x="7090" y="2492"/>
                    <a:pt x="6986" y="2682"/>
                    <a:pt x="6885" y="2878"/>
                  </a:cubicBezTo>
                  <a:cubicBezTo>
                    <a:pt x="6730" y="3175"/>
                    <a:pt x="6583" y="3483"/>
                    <a:pt x="6427" y="3786"/>
                  </a:cubicBezTo>
                  <a:cubicBezTo>
                    <a:pt x="6355" y="3930"/>
                    <a:pt x="6283" y="4068"/>
                    <a:pt x="6208" y="4209"/>
                  </a:cubicBezTo>
                  <a:cubicBezTo>
                    <a:pt x="6176" y="4264"/>
                    <a:pt x="6142" y="4322"/>
                    <a:pt x="6110" y="4379"/>
                  </a:cubicBezTo>
                  <a:cubicBezTo>
                    <a:pt x="5588" y="5264"/>
                    <a:pt x="4885" y="5950"/>
                    <a:pt x="3923" y="6371"/>
                  </a:cubicBezTo>
                  <a:cubicBezTo>
                    <a:pt x="2908" y="6812"/>
                    <a:pt x="1787" y="6933"/>
                    <a:pt x="692" y="6988"/>
                  </a:cubicBezTo>
                  <a:cubicBezTo>
                    <a:pt x="444" y="7002"/>
                    <a:pt x="14" y="7014"/>
                    <a:pt x="9" y="7354"/>
                  </a:cubicBezTo>
                  <a:cubicBezTo>
                    <a:pt x="0" y="7604"/>
                    <a:pt x="314" y="7685"/>
                    <a:pt x="504" y="7734"/>
                  </a:cubicBezTo>
                  <a:cubicBezTo>
                    <a:pt x="739" y="7790"/>
                    <a:pt x="978" y="7811"/>
                    <a:pt x="1217" y="7811"/>
                  </a:cubicBezTo>
                  <a:cubicBezTo>
                    <a:pt x="1496" y="7811"/>
                    <a:pt x="1776" y="7783"/>
                    <a:pt x="2052" y="7749"/>
                  </a:cubicBezTo>
                  <a:cubicBezTo>
                    <a:pt x="3090" y="7619"/>
                    <a:pt x="4136" y="7322"/>
                    <a:pt x="5024" y="6746"/>
                  </a:cubicBezTo>
                  <a:cubicBezTo>
                    <a:pt x="5470" y="6457"/>
                    <a:pt x="5865" y="6103"/>
                    <a:pt x="6182" y="5676"/>
                  </a:cubicBezTo>
                  <a:cubicBezTo>
                    <a:pt x="6295" y="5524"/>
                    <a:pt x="6395" y="5365"/>
                    <a:pt x="6485" y="5204"/>
                  </a:cubicBezTo>
                  <a:cubicBezTo>
                    <a:pt x="6600" y="5005"/>
                    <a:pt x="6704" y="4803"/>
                    <a:pt x="6802" y="4598"/>
                  </a:cubicBezTo>
                  <a:cubicBezTo>
                    <a:pt x="6874" y="4454"/>
                    <a:pt x="6940" y="4310"/>
                    <a:pt x="7012" y="4169"/>
                  </a:cubicBezTo>
                  <a:cubicBezTo>
                    <a:pt x="7090" y="4013"/>
                    <a:pt x="7171" y="3863"/>
                    <a:pt x="7251" y="3711"/>
                  </a:cubicBezTo>
                  <a:cubicBezTo>
                    <a:pt x="7364" y="3518"/>
                    <a:pt x="7482" y="3327"/>
                    <a:pt x="7606" y="3143"/>
                  </a:cubicBezTo>
                  <a:cubicBezTo>
                    <a:pt x="7958" y="2627"/>
                    <a:pt x="8387" y="2180"/>
                    <a:pt x="8946" y="1843"/>
                  </a:cubicBezTo>
                  <a:cubicBezTo>
                    <a:pt x="9689" y="1392"/>
                    <a:pt x="10541" y="1163"/>
                    <a:pt x="11402" y="1163"/>
                  </a:cubicBezTo>
                  <a:cubicBezTo>
                    <a:pt x="11477" y="1163"/>
                    <a:pt x="11552" y="1165"/>
                    <a:pt x="11626" y="1169"/>
                  </a:cubicBezTo>
                  <a:cubicBezTo>
                    <a:pt x="12589" y="1215"/>
                    <a:pt x="13503" y="1584"/>
                    <a:pt x="14241" y="2195"/>
                  </a:cubicBezTo>
                  <a:cubicBezTo>
                    <a:pt x="14947" y="2780"/>
                    <a:pt x="15451" y="3535"/>
                    <a:pt x="15932" y="4307"/>
                  </a:cubicBezTo>
                  <a:cubicBezTo>
                    <a:pt x="16120" y="4022"/>
                    <a:pt x="16296" y="3728"/>
                    <a:pt x="16468" y="3428"/>
                  </a:cubicBezTo>
                  <a:cubicBezTo>
                    <a:pt x="15601" y="2151"/>
                    <a:pt x="14609" y="932"/>
                    <a:pt x="13151" y="336"/>
                  </a:cubicBezTo>
                  <a:cubicBezTo>
                    <a:pt x="12592" y="109"/>
                    <a:pt x="11992" y="0"/>
                    <a:pt x="113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48"/>
            <p:cNvSpPr/>
            <p:nvPr/>
          </p:nvSpPr>
          <p:spPr>
            <a:xfrm>
              <a:off x="4697000" y="649275"/>
              <a:ext cx="23300" cy="180175"/>
            </a:xfrm>
            <a:custGeom>
              <a:avLst/>
              <a:gdLst/>
              <a:ahLst/>
              <a:cxnLst/>
              <a:rect l="l" t="t" r="r" b="b"/>
              <a:pathLst>
                <a:path w="932" h="7207" extrusionOk="0">
                  <a:moveTo>
                    <a:pt x="661" y="1"/>
                  </a:moveTo>
                  <a:cubicBezTo>
                    <a:pt x="572" y="1"/>
                    <a:pt x="481" y="4"/>
                    <a:pt x="392" y="11"/>
                  </a:cubicBezTo>
                  <a:cubicBezTo>
                    <a:pt x="346" y="14"/>
                    <a:pt x="291" y="20"/>
                    <a:pt x="245" y="22"/>
                  </a:cubicBezTo>
                  <a:cubicBezTo>
                    <a:pt x="162" y="2400"/>
                    <a:pt x="81" y="4778"/>
                    <a:pt x="3" y="7156"/>
                  </a:cubicBezTo>
                  <a:cubicBezTo>
                    <a:pt x="3" y="7167"/>
                    <a:pt x="0" y="7173"/>
                    <a:pt x="0" y="7184"/>
                  </a:cubicBezTo>
                  <a:cubicBezTo>
                    <a:pt x="126" y="7200"/>
                    <a:pt x="254" y="7207"/>
                    <a:pt x="384" y="7207"/>
                  </a:cubicBezTo>
                  <a:cubicBezTo>
                    <a:pt x="477" y="7207"/>
                    <a:pt x="572" y="7203"/>
                    <a:pt x="669" y="7196"/>
                  </a:cubicBezTo>
                  <a:cubicBezTo>
                    <a:pt x="657" y="4795"/>
                    <a:pt x="741" y="2397"/>
                    <a:pt x="931" y="8"/>
                  </a:cubicBezTo>
                  <a:lnTo>
                    <a:pt x="928" y="8"/>
                  </a:lnTo>
                  <a:cubicBezTo>
                    <a:pt x="840" y="4"/>
                    <a:pt x="751" y="1"/>
                    <a:pt x="6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48"/>
            <p:cNvSpPr/>
            <p:nvPr/>
          </p:nvSpPr>
          <p:spPr>
            <a:xfrm>
              <a:off x="4616000" y="670150"/>
              <a:ext cx="25975" cy="129350"/>
            </a:xfrm>
            <a:custGeom>
              <a:avLst/>
              <a:gdLst/>
              <a:ahLst/>
              <a:cxnLst/>
              <a:rect l="l" t="t" r="r" b="b"/>
              <a:pathLst>
                <a:path w="1039" h="5174" extrusionOk="0">
                  <a:moveTo>
                    <a:pt x="1038" y="0"/>
                  </a:moveTo>
                  <a:cubicBezTo>
                    <a:pt x="1038" y="1"/>
                    <a:pt x="1038" y="1"/>
                    <a:pt x="1038" y="1"/>
                  </a:cubicBezTo>
                  <a:lnTo>
                    <a:pt x="1038" y="1"/>
                  </a:lnTo>
                  <a:cubicBezTo>
                    <a:pt x="1038" y="1"/>
                    <a:pt x="1038" y="1"/>
                    <a:pt x="1038" y="0"/>
                  </a:cubicBezTo>
                  <a:close/>
                  <a:moveTo>
                    <a:pt x="1038" y="1"/>
                  </a:moveTo>
                  <a:cubicBezTo>
                    <a:pt x="1037" y="3"/>
                    <a:pt x="1035" y="3"/>
                    <a:pt x="1035" y="3"/>
                  </a:cubicBezTo>
                  <a:cubicBezTo>
                    <a:pt x="799" y="144"/>
                    <a:pt x="574" y="311"/>
                    <a:pt x="364" y="487"/>
                  </a:cubicBezTo>
                  <a:cubicBezTo>
                    <a:pt x="116" y="1827"/>
                    <a:pt x="1" y="3225"/>
                    <a:pt x="174" y="4580"/>
                  </a:cubicBezTo>
                  <a:cubicBezTo>
                    <a:pt x="372" y="4787"/>
                    <a:pt x="574" y="4986"/>
                    <a:pt x="793" y="5174"/>
                  </a:cubicBezTo>
                  <a:cubicBezTo>
                    <a:pt x="747" y="3453"/>
                    <a:pt x="753" y="1707"/>
                    <a:pt x="10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48"/>
            <p:cNvSpPr/>
            <p:nvPr/>
          </p:nvSpPr>
          <p:spPr>
            <a:xfrm>
              <a:off x="4562025" y="749625"/>
              <a:ext cx="203525" cy="123000"/>
            </a:xfrm>
            <a:custGeom>
              <a:avLst/>
              <a:gdLst/>
              <a:ahLst/>
              <a:cxnLst/>
              <a:rect l="l" t="t" r="r" b="b"/>
              <a:pathLst>
                <a:path w="8141" h="4920" extrusionOk="0">
                  <a:moveTo>
                    <a:pt x="546" y="0"/>
                  </a:moveTo>
                  <a:cubicBezTo>
                    <a:pt x="373" y="291"/>
                    <a:pt x="200" y="577"/>
                    <a:pt x="10" y="850"/>
                  </a:cubicBezTo>
                  <a:cubicBezTo>
                    <a:pt x="10" y="853"/>
                    <a:pt x="1" y="859"/>
                    <a:pt x="1" y="865"/>
                  </a:cubicBezTo>
                  <a:cubicBezTo>
                    <a:pt x="1134" y="2395"/>
                    <a:pt x="2583" y="3735"/>
                    <a:pt x="4339" y="4473"/>
                  </a:cubicBezTo>
                  <a:cubicBezTo>
                    <a:pt x="4945" y="4727"/>
                    <a:pt x="5650" y="4920"/>
                    <a:pt x="6336" y="4920"/>
                  </a:cubicBezTo>
                  <a:cubicBezTo>
                    <a:pt x="6694" y="4920"/>
                    <a:pt x="7047" y="4868"/>
                    <a:pt x="7379" y="4744"/>
                  </a:cubicBezTo>
                  <a:cubicBezTo>
                    <a:pt x="7708" y="4623"/>
                    <a:pt x="8140" y="4277"/>
                    <a:pt x="7835" y="3905"/>
                  </a:cubicBezTo>
                  <a:cubicBezTo>
                    <a:pt x="7656" y="3687"/>
                    <a:pt x="7373" y="3623"/>
                    <a:pt x="7074" y="3623"/>
                  </a:cubicBezTo>
                  <a:cubicBezTo>
                    <a:pt x="6895" y="3623"/>
                    <a:pt x="6710" y="3646"/>
                    <a:pt x="6538" y="3672"/>
                  </a:cubicBezTo>
                  <a:lnTo>
                    <a:pt x="6532" y="3672"/>
                  </a:lnTo>
                  <a:cubicBezTo>
                    <a:pt x="6517" y="3678"/>
                    <a:pt x="6497" y="3686"/>
                    <a:pt x="6480" y="3689"/>
                  </a:cubicBezTo>
                  <a:cubicBezTo>
                    <a:pt x="6388" y="3704"/>
                    <a:pt x="6295" y="3715"/>
                    <a:pt x="6197" y="3724"/>
                  </a:cubicBezTo>
                  <a:lnTo>
                    <a:pt x="6146" y="3732"/>
                  </a:lnTo>
                  <a:cubicBezTo>
                    <a:pt x="6136" y="3734"/>
                    <a:pt x="6125" y="3735"/>
                    <a:pt x="6115" y="3735"/>
                  </a:cubicBezTo>
                  <a:cubicBezTo>
                    <a:pt x="6105" y="3735"/>
                    <a:pt x="6095" y="3734"/>
                    <a:pt x="6085" y="3732"/>
                  </a:cubicBezTo>
                  <a:lnTo>
                    <a:pt x="6082" y="3732"/>
                  </a:lnTo>
                  <a:cubicBezTo>
                    <a:pt x="5995" y="3738"/>
                    <a:pt x="5908" y="3741"/>
                    <a:pt x="5821" y="3741"/>
                  </a:cubicBezTo>
                  <a:cubicBezTo>
                    <a:pt x="5497" y="3741"/>
                    <a:pt x="5172" y="3702"/>
                    <a:pt x="4854" y="3623"/>
                  </a:cubicBezTo>
                  <a:cubicBezTo>
                    <a:pt x="3664" y="3329"/>
                    <a:pt x="2725" y="2634"/>
                    <a:pt x="1926" y="1778"/>
                  </a:cubicBezTo>
                  <a:lnTo>
                    <a:pt x="1920" y="1776"/>
                  </a:lnTo>
                  <a:cubicBezTo>
                    <a:pt x="1877" y="1755"/>
                    <a:pt x="1843" y="1718"/>
                    <a:pt x="1820" y="1669"/>
                  </a:cubicBezTo>
                  <a:cubicBezTo>
                    <a:pt x="1817" y="1663"/>
                    <a:pt x="1814" y="1663"/>
                    <a:pt x="1814" y="1660"/>
                  </a:cubicBezTo>
                  <a:lnTo>
                    <a:pt x="1814" y="1657"/>
                  </a:lnTo>
                  <a:cubicBezTo>
                    <a:pt x="1344" y="1141"/>
                    <a:pt x="935" y="577"/>
                    <a:pt x="5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48"/>
            <p:cNvSpPr/>
            <p:nvPr/>
          </p:nvSpPr>
          <p:spPr>
            <a:xfrm>
              <a:off x="4315900" y="610500"/>
              <a:ext cx="455950" cy="229450"/>
            </a:xfrm>
            <a:custGeom>
              <a:avLst/>
              <a:gdLst/>
              <a:ahLst/>
              <a:cxnLst/>
              <a:rect l="l" t="t" r="r" b="b"/>
              <a:pathLst>
                <a:path w="18238" h="9178" extrusionOk="0">
                  <a:moveTo>
                    <a:pt x="15701" y="0"/>
                  </a:moveTo>
                  <a:cubicBezTo>
                    <a:pt x="14972" y="0"/>
                    <a:pt x="14239" y="131"/>
                    <a:pt x="13561" y="380"/>
                  </a:cubicBezTo>
                  <a:cubicBezTo>
                    <a:pt x="12431" y="792"/>
                    <a:pt x="11616" y="1573"/>
                    <a:pt x="10930" y="2539"/>
                  </a:cubicBezTo>
                  <a:cubicBezTo>
                    <a:pt x="10595" y="3006"/>
                    <a:pt x="10298" y="3502"/>
                    <a:pt x="10007" y="3992"/>
                  </a:cubicBezTo>
                  <a:cubicBezTo>
                    <a:pt x="9906" y="4164"/>
                    <a:pt x="9803" y="4337"/>
                    <a:pt x="9699" y="4510"/>
                  </a:cubicBezTo>
                  <a:cubicBezTo>
                    <a:pt x="9520" y="4807"/>
                    <a:pt x="9339" y="5104"/>
                    <a:pt x="9143" y="5392"/>
                  </a:cubicBezTo>
                  <a:cubicBezTo>
                    <a:pt x="9068" y="5507"/>
                    <a:pt x="8993" y="5620"/>
                    <a:pt x="8912" y="5729"/>
                  </a:cubicBezTo>
                  <a:cubicBezTo>
                    <a:pt x="8872" y="5784"/>
                    <a:pt x="8837" y="5836"/>
                    <a:pt x="8800" y="5885"/>
                  </a:cubicBezTo>
                  <a:cubicBezTo>
                    <a:pt x="8379" y="6444"/>
                    <a:pt x="7901" y="6943"/>
                    <a:pt x="7344" y="7349"/>
                  </a:cubicBezTo>
                  <a:lnTo>
                    <a:pt x="7341" y="7352"/>
                  </a:lnTo>
                  <a:cubicBezTo>
                    <a:pt x="7313" y="7387"/>
                    <a:pt x="7272" y="7415"/>
                    <a:pt x="7232" y="7430"/>
                  </a:cubicBezTo>
                  <a:cubicBezTo>
                    <a:pt x="7232" y="7430"/>
                    <a:pt x="7226" y="7430"/>
                    <a:pt x="7226" y="7436"/>
                  </a:cubicBezTo>
                  <a:cubicBezTo>
                    <a:pt x="7226" y="7439"/>
                    <a:pt x="7223" y="7439"/>
                    <a:pt x="7223" y="7439"/>
                  </a:cubicBezTo>
                  <a:cubicBezTo>
                    <a:pt x="7004" y="7586"/>
                    <a:pt x="6777" y="7724"/>
                    <a:pt x="6534" y="7842"/>
                  </a:cubicBezTo>
                  <a:cubicBezTo>
                    <a:pt x="5878" y="8172"/>
                    <a:pt x="5132" y="8372"/>
                    <a:pt x="4390" y="8372"/>
                  </a:cubicBezTo>
                  <a:cubicBezTo>
                    <a:pt x="4115" y="8372"/>
                    <a:pt x="3841" y="8344"/>
                    <a:pt x="3572" y="8286"/>
                  </a:cubicBezTo>
                  <a:cubicBezTo>
                    <a:pt x="2465" y="8044"/>
                    <a:pt x="1589" y="7338"/>
                    <a:pt x="1032" y="6361"/>
                  </a:cubicBezTo>
                  <a:cubicBezTo>
                    <a:pt x="788" y="5925"/>
                    <a:pt x="600" y="5467"/>
                    <a:pt x="421" y="5003"/>
                  </a:cubicBezTo>
                  <a:cubicBezTo>
                    <a:pt x="280" y="5288"/>
                    <a:pt x="148" y="5568"/>
                    <a:pt x="1" y="5845"/>
                  </a:cubicBezTo>
                  <a:cubicBezTo>
                    <a:pt x="439" y="6793"/>
                    <a:pt x="952" y="7701"/>
                    <a:pt x="1788" y="8346"/>
                  </a:cubicBezTo>
                  <a:cubicBezTo>
                    <a:pt x="2541" y="8928"/>
                    <a:pt x="3397" y="9178"/>
                    <a:pt x="4262" y="9178"/>
                  </a:cubicBezTo>
                  <a:cubicBezTo>
                    <a:pt x="5516" y="9178"/>
                    <a:pt x="6788" y="8652"/>
                    <a:pt x="7791" y="7845"/>
                  </a:cubicBezTo>
                  <a:cubicBezTo>
                    <a:pt x="8318" y="7427"/>
                    <a:pt x="8757" y="6943"/>
                    <a:pt x="9151" y="6421"/>
                  </a:cubicBezTo>
                  <a:cubicBezTo>
                    <a:pt x="9270" y="6263"/>
                    <a:pt x="9388" y="6101"/>
                    <a:pt x="9497" y="5934"/>
                  </a:cubicBezTo>
                  <a:cubicBezTo>
                    <a:pt x="9690" y="5652"/>
                    <a:pt x="9875" y="5355"/>
                    <a:pt x="10051" y="5055"/>
                  </a:cubicBezTo>
                  <a:cubicBezTo>
                    <a:pt x="10088" y="5000"/>
                    <a:pt x="10123" y="4943"/>
                    <a:pt x="10154" y="4885"/>
                  </a:cubicBezTo>
                  <a:cubicBezTo>
                    <a:pt x="10226" y="4764"/>
                    <a:pt x="10296" y="4649"/>
                    <a:pt x="10368" y="4530"/>
                  </a:cubicBezTo>
                  <a:cubicBezTo>
                    <a:pt x="10803" y="3813"/>
                    <a:pt x="11275" y="3130"/>
                    <a:pt x="11884" y="2565"/>
                  </a:cubicBezTo>
                  <a:cubicBezTo>
                    <a:pt x="11910" y="2536"/>
                    <a:pt x="11936" y="2510"/>
                    <a:pt x="11967" y="2493"/>
                  </a:cubicBezTo>
                  <a:cubicBezTo>
                    <a:pt x="12157" y="2320"/>
                    <a:pt x="12365" y="2156"/>
                    <a:pt x="12587" y="2011"/>
                  </a:cubicBezTo>
                  <a:cubicBezTo>
                    <a:pt x="13567" y="1372"/>
                    <a:pt x="14728" y="1000"/>
                    <a:pt x="15901" y="988"/>
                  </a:cubicBezTo>
                  <a:cubicBezTo>
                    <a:pt x="15916" y="988"/>
                    <a:pt x="15930" y="988"/>
                    <a:pt x="15944" y="988"/>
                  </a:cubicBezTo>
                  <a:cubicBezTo>
                    <a:pt x="16521" y="988"/>
                    <a:pt x="17054" y="1101"/>
                    <a:pt x="17619" y="1210"/>
                  </a:cubicBezTo>
                  <a:cubicBezTo>
                    <a:pt x="17703" y="1226"/>
                    <a:pt x="17800" y="1241"/>
                    <a:pt x="17890" y="1241"/>
                  </a:cubicBezTo>
                  <a:cubicBezTo>
                    <a:pt x="18077" y="1241"/>
                    <a:pt x="18237" y="1177"/>
                    <a:pt x="18210" y="922"/>
                  </a:cubicBezTo>
                  <a:cubicBezTo>
                    <a:pt x="18193" y="755"/>
                    <a:pt x="18100" y="619"/>
                    <a:pt x="17971" y="519"/>
                  </a:cubicBezTo>
                  <a:cubicBezTo>
                    <a:pt x="17582" y="297"/>
                    <a:pt x="17155" y="161"/>
                    <a:pt x="16711" y="86"/>
                  </a:cubicBezTo>
                  <a:cubicBezTo>
                    <a:pt x="16379" y="29"/>
                    <a:pt x="16041" y="0"/>
                    <a:pt x="15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48"/>
            <p:cNvSpPr/>
            <p:nvPr/>
          </p:nvSpPr>
          <p:spPr>
            <a:xfrm>
              <a:off x="4514925" y="830075"/>
              <a:ext cx="47500" cy="47025"/>
            </a:xfrm>
            <a:custGeom>
              <a:avLst/>
              <a:gdLst/>
              <a:ahLst/>
              <a:cxnLst/>
              <a:rect l="l" t="t" r="r" b="b"/>
              <a:pathLst>
                <a:path w="1900" h="1881" extrusionOk="0">
                  <a:moveTo>
                    <a:pt x="963" y="563"/>
                  </a:moveTo>
                  <a:cubicBezTo>
                    <a:pt x="992" y="563"/>
                    <a:pt x="1020" y="569"/>
                    <a:pt x="1049" y="572"/>
                  </a:cubicBezTo>
                  <a:cubicBezTo>
                    <a:pt x="1052" y="572"/>
                    <a:pt x="1058" y="572"/>
                    <a:pt x="1061" y="575"/>
                  </a:cubicBezTo>
                  <a:cubicBezTo>
                    <a:pt x="1066" y="575"/>
                    <a:pt x="1072" y="578"/>
                    <a:pt x="1078" y="578"/>
                  </a:cubicBezTo>
                  <a:cubicBezTo>
                    <a:pt x="1078" y="581"/>
                    <a:pt x="1079" y="582"/>
                    <a:pt x="1079" y="582"/>
                  </a:cubicBezTo>
                  <a:cubicBezTo>
                    <a:pt x="1080" y="582"/>
                    <a:pt x="1081" y="581"/>
                    <a:pt x="1081" y="578"/>
                  </a:cubicBezTo>
                  <a:cubicBezTo>
                    <a:pt x="1110" y="589"/>
                    <a:pt x="1136" y="601"/>
                    <a:pt x="1162" y="615"/>
                  </a:cubicBezTo>
                  <a:cubicBezTo>
                    <a:pt x="1176" y="627"/>
                    <a:pt x="1188" y="633"/>
                    <a:pt x="1202" y="644"/>
                  </a:cubicBezTo>
                  <a:cubicBezTo>
                    <a:pt x="1211" y="650"/>
                    <a:pt x="1222" y="661"/>
                    <a:pt x="1231" y="673"/>
                  </a:cubicBezTo>
                  <a:cubicBezTo>
                    <a:pt x="1251" y="699"/>
                    <a:pt x="1268" y="728"/>
                    <a:pt x="1291" y="751"/>
                  </a:cubicBezTo>
                  <a:cubicBezTo>
                    <a:pt x="1303" y="771"/>
                    <a:pt x="1309" y="788"/>
                    <a:pt x="1317" y="808"/>
                  </a:cubicBezTo>
                  <a:lnTo>
                    <a:pt x="1337" y="863"/>
                  </a:lnTo>
                  <a:cubicBezTo>
                    <a:pt x="1337" y="872"/>
                    <a:pt x="1340" y="881"/>
                    <a:pt x="1340" y="886"/>
                  </a:cubicBezTo>
                  <a:cubicBezTo>
                    <a:pt x="1346" y="892"/>
                    <a:pt x="1346" y="895"/>
                    <a:pt x="1349" y="895"/>
                  </a:cubicBezTo>
                  <a:cubicBezTo>
                    <a:pt x="1349" y="901"/>
                    <a:pt x="1349" y="904"/>
                    <a:pt x="1352" y="906"/>
                  </a:cubicBezTo>
                  <a:cubicBezTo>
                    <a:pt x="1349" y="909"/>
                    <a:pt x="1352" y="909"/>
                    <a:pt x="1349" y="918"/>
                  </a:cubicBezTo>
                  <a:cubicBezTo>
                    <a:pt x="1346" y="950"/>
                    <a:pt x="1340" y="990"/>
                    <a:pt x="1334" y="1022"/>
                  </a:cubicBezTo>
                  <a:cubicBezTo>
                    <a:pt x="1334" y="1025"/>
                    <a:pt x="1332" y="1045"/>
                    <a:pt x="1326" y="1051"/>
                  </a:cubicBezTo>
                  <a:cubicBezTo>
                    <a:pt x="1323" y="1059"/>
                    <a:pt x="1320" y="1065"/>
                    <a:pt x="1320" y="1068"/>
                  </a:cubicBezTo>
                  <a:cubicBezTo>
                    <a:pt x="1311" y="1097"/>
                    <a:pt x="1297" y="1123"/>
                    <a:pt x="1283" y="1151"/>
                  </a:cubicBezTo>
                  <a:cubicBezTo>
                    <a:pt x="1274" y="1166"/>
                    <a:pt x="1265" y="1177"/>
                    <a:pt x="1260" y="1189"/>
                  </a:cubicBezTo>
                  <a:cubicBezTo>
                    <a:pt x="1251" y="1198"/>
                    <a:pt x="1239" y="1209"/>
                    <a:pt x="1234" y="1215"/>
                  </a:cubicBezTo>
                  <a:cubicBezTo>
                    <a:pt x="1216" y="1235"/>
                    <a:pt x="1193" y="1249"/>
                    <a:pt x="1173" y="1267"/>
                  </a:cubicBezTo>
                  <a:lnTo>
                    <a:pt x="1150" y="1278"/>
                  </a:lnTo>
                  <a:cubicBezTo>
                    <a:pt x="1124" y="1293"/>
                    <a:pt x="1095" y="1301"/>
                    <a:pt x="1072" y="1310"/>
                  </a:cubicBezTo>
                  <a:cubicBezTo>
                    <a:pt x="1066" y="1310"/>
                    <a:pt x="1061" y="1313"/>
                    <a:pt x="1052" y="1313"/>
                  </a:cubicBezTo>
                  <a:cubicBezTo>
                    <a:pt x="1023" y="1321"/>
                    <a:pt x="994" y="1324"/>
                    <a:pt x="966" y="1327"/>
                  </a:cubicBezTo>
                  <a:lnTo>
                    <a:pt x="945" y="1327"/>
                  </a:lnTo>
                  <a:cubicBezTo>
                    <a:pt x="917" y="1324"/>
                    <a:pt x="885" y="1324"/>
                    <a:pt x="856" y="1319"/>
                  </a:cubicBezTo>
                  <a:cubicBezTo>
                    <a:pt x="847" y="1319"/>
                    <a:pt x="845" y="1313"/>
                    <a:pt x="833" y="1313"/>
                  </a:cubicBezTo>
                  <a:lnTo>
                    <a:pt x="833" y="1310"/>
                  </a:lnTo>
                  <a:cubicBezTo>
                    <a:pt x="804" y="1304"/>
                    <a:pt x="778" y="1293"/>
                    <a:pt x="749" y="1278"/>
                  </a:cubicBezTo>
                  <a:cubicBezTo>
                    <a:pt x="748" y="1278"/>
                    <a:pt x="747" y="1277"/>
                    <a:pt x="747" y="1277"/>
                  </a:cubicBezTo>
                  <a:cubicBezTo>
                    <a:pt x="747" y="1277"/>
                    <a:pt x="747" y="1277"/>
                    <a:pt x="747" y="1278"/>
                  </a:cubicBezTo>
                  <a:cubicBezTo>
                    <a:pt x="744" y="1275"/>
                    <a:pt x="735" y="1270"/>
                    <a:pt x="732" y="1267"/>
                  </a:cubicBezTo>
                  <a:cubicBezTo>
                    <a:pt x="712" y="1249"/>
                    <a:pt x="692" y="1235"/>
                    <a:pt x="672" y="1218"/>
                  </a:cubicBezTo>
                  <a:cubicBezTo>
                    <a:pt x="663" y="1206"/>
                    <a:pt x="654" y="1195"/>
                    <a:pt x="646" y="1189"/>
                  </a:cubicBezTo>
                  <a:cubicBezTo>
                    <a:pt x="640" y="1174"/>
                    <a:pt x="628" y="1163"/>
                    <a:pt x="620" y="1151"/>
                  </a:cubicBezTo>
                  <a:lnTo>
                    <a:pt x="620" y="1149"/>
                  </a:lnTo>
                  <a:cubicBezTo>
                    <a:pt x="611" y="1123"/>
                    <a:pt x="597" y="1097"/>
                    <a:pt x="585" y="1074"/>
                  </a:cubicBezTo>
                  <a:lnTo>
                    <a:pt x="574" y="1030"/>
                  </a:lnTo>
                  <a:cubicBezTo>
                    <a:pt x="574" y="1025"/>
                    <a:pt x="571" y="1025"/>
                    <a:pt x="571" y="1022"/>
                  </a:cubicBezTo>
                  <a:cubicBezTo>
                    <a:pt x="568" y="1004"/>
                    <a:pt x="568" y="987"/>
                    <a:pt x="559" y="967"/>
                  </a:cubicBezTo>
                  <a:cubicBezTo>
                    <a:pt x="562" y="932"/>
                    <a:pt x="568" y="895"/>
                    <a:pt x="574" y="860"/>
                  </a:cubicBezTo>
                  <a:cubicBezTo>
                    <a:pt x="574" y="857"/>
                    <a:pt x="576" y="843"/>
                    <a:pt x="582" y="832"/>
                  </a:cubicBezTo>
                  <a:cubicBezTo>
                    <a:pt x="585" y="829"/>
                    <a:pt x="585" y="829"/>
                    <a:pt x="585" y="823"/>
                  </a:cubicBezTo>
                  <a:cubicBezTo>
                    <a:pt x="597" y="794"/>
                    <a:pt x="611" y="765"/>
                    <a:pt x="620" y="742"/>
                  </a:cubicBezTo>
                  <a:cubicBezTo>
                    <a:pt x="628" y="734"/>
                    <a:pt x="631" y="722"/>
                    <a:pt x="640" y="716"/>
                  </a:cubicBezTo>
                  <a:cubicBezTo>
                    <a:pt x="646" y="705"/>
                    <a:pt x="657" y="690"/>
                    <a:pt x="669" y="685"/>
                  </a:cubicBezTo>
                  <a:cubicBezTo>
                    <a:pt x="672" y="679"/>
                    <a:pt x="669" y="679"/>
                    <a:pt x="672" y="679"/>
                  </a:cubicBezTo>
                  <a:cubicBezTo>
                    <a:pt x="689" y="664"/>
                    <a:pt x="703" y="650"/>
                    <a:pt x="721" y="636"/>
                  </a:cubicBezTo>
                  <a:cubicBezTo>
                    <a:pt x="729" y="630"/>
                    <a:pt x="741" y="621"/>
                    <a:pt x="755" y="615"/>
                  </a:cubicBezTo>
                  <a:cubicBezTo>
                    <a:pt x="775" y="604"/>
                    <a:pt x="801" y="592"/>
                    <a:pt x="827" y="587"/>
                  </a:cubicBezTo>
                  <a:cubicBezTo>
                    <a:pt x="836" y="584"/>
                    <a:pt x="845" y="578"/>
                    <a:pt x="856" y="575"/>
                  </a:cubicBezTo>
                  <a:cubicBezTo>
                    <a:pt x="876" y="572"/>
                    <a:pt x="905" y="569"/>
                    <a:pt x="931" y="563"/>
                  </a:cubicBezTo>
                  <a:close/>
                  <a:moveTo>
                    <a:pt x="961" y="1"/>
                  </a:moveTo>
                  <a:cubicBezTo>
                    <a:pt x="672" y="1"/>
                    <a:pt x="381" y="137"/>
                    <a:pt x="202" y="367"/>
                  </a:cubicBezTo>
                  <a:cubicBezTo>
                    <a:pt x="92" y="514"/>
                    <a:pt x="20" y="705"/>
                    <a:pt x="12" y="892"/>
                  </a:cubicBezTo>
                  <a:cubicBezTo>
                    <a:pt x="0" y="1111"/>
                    <a:pt x="69" y="1327"/>
                    <a:pt x="199" y="1506"/>
                  </a:cubicBezTo>
                  <a:cubicBezTo>
                    <a:pt x="371" y="1742"/>
                    <a:pt x="667" y="1881"/>
                    <a:pt x="959" y="1881"/>
                  </a:cubicBezTo>
                  <a:cubicBezTo>
                    <a:pt x="1013" y="1881"/>
                    <a:pt x="1068" y="1876"/>
                    <a:pt x="1121" y="1866"/>
                  </a:cubicBezTo>
                  <a:cubicBezTo>
                    <a:pt x="1554" y="1783"/>
                    <a:pt x="1859" y="1434"/>
                    <a:pt x="1897" y="990"/>
                  </a:cubicBezTo>
                  <a:cubicBezTo>
                    <a:pt x="1899" y="958"/>
                    <a:pt x="1897" y="921"/>
                    <a:pt x="1885" y="889"/>
                  </a:cubicBezTo>
                  <a:cubicBezTo>
                    <a:pt x="1891" y="860"/>
                    <a:pt x="1897" y="829"/>
                    <a:pt x="1888" y="794"/>
                  </a:cubicBezTo>
                  <a:cubicBezTo>
                    <a:pt x="1839" y="578"/>
                    <a:pt x="1744" y="396"/>
                    <a:pt x="1582" y="244"/>
                  </a:cubicBezTo>
                  <a:cubicBezTo>
                    <a:pt x="1456" y="125"/>
                    <a:pt x="1291" y="53"/>
                    <a:pt x="1124" y="16"/>
                  </a:cubicBezTo>
                  <a:cubicBezTo>
                    <a:pt x="1070" y="6"/>
                    <a:pt x="1016" y="1"/>
                    <a:pt x="96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48"/>
            <p:cNvSpPr/>
            <p:nvPr/>
          </p:nvSpPr>
          <p:spPr>
            <a:xfrm>
              <a:off x="4528900" y="844150"/>
              <a:ext cx="19825" cy="19125"/>
            </a:xfrm>
            <a:custGeom>
              <a:avLst/>
              <a:gdLst/>
              <a:ahLst/>
              <a:cxnLst/>
              <a:rect l="l" t="t" r="r" b="b"/>
              <a:pathLst>
                <a:path w="793" h="765" extrusionOk="0">
                  <a:moveTo>
                    <a:pt x="372" y="0"/>
                  </a:moveTo>
                  <a:cubicBezTo>
                    <a:pt x="346" y="6"/>
                    <a:pt x="317" y="9"/>
                    <a:pt x="297" y="12"/>
                  </a:cubicBezTo>
                  <a:cubicBezTo>
                    <a:pt x="286" y="15"/>
                    <a:pt x="277" y="21"/>
                    <a:pt x="268" y="24"/>
                  </a:cubicBezTo>
                  <a:cubicBezTo>
                    <a:pt x="242" y="29"/>
                    <a:pt x="216" y="41"/>
                    <a:pt x="196" y="52"/>
                  </a:cubicBezTo>
                  <a:cubicBezTo>
                    <a:pt x="182" y="58"/>
                    <a:pt x="170" y="67"/>
                    <a:pt x="162" y="73"/>
                  </a:cubicBezTo>
                  <a:cubicBezTo>
                    <a:pt x="144" y="87"/>
                    <a:pt x="130" y="101"/>
                    <a:pt x="113" y="116"/>
                  </a:cubicBezTo>
                  <a:cubicBezTo>
                    <a:pt x="110" y="116"/>
                    <a:pt x="113" y="116"/>
                    <a:pt x="110" y="122"/>
                  </a:cubicBezTo>
                  <a:cubicBezTo>
                    <a:pt x="98" y="127"/>
                    <a:pt x="87" y="142"/>
                    <a:pt x="81" y="153"/>
                  </a:cubicBezTo>
                  <a:cubicBezTo>
                    <a:pt x="72" y="159"/>
                    <a:pt x="69" y="171"/>
                    <a:pt x="61" y="179"/>
                  </a:cubicBezTo>
                  <a:cubicBezTo>
                    <a:pt x="52" y="202"/>
                    <a:pt x="38" y="231"/>
                    <a:pt x="26" y="260"/>
                  </a:cubicBezTo>
                  <a:cubicBezTo>
                    <a:pt x="26" y="266"/>
                    <a:pt x="26" y="266"/>
                    <a:pt x="23" y="269"/>
                  </a:cubicBezTo>
                  <a:cubicBezTo>
                    <a:pt x="17" y="280"/>
                    <a:pt x="15" y="294"/>
                    <a:pt x="15" y="297"/>
                  </a:cubicBezTo>
                  <a:cubicBezTo>
                    <a:pt x="9" y="332"/>
                    <a:pt x="3" y="369"/>
                    <a:pt x="0" y="404"/>
                  </a:cubicBezTo>
                  <a:cubicBezTo>
                    <a:pt x="9" y="424"/>
                    <a:pt x="9" y="441"/>
                    <a:pt x="12" y="459"/>
                  </a:cubicBezTo>
                  <a:cubicBezTo>
                    <a:pt x="12" y="462"/>
                    <a:pt x="15" y="462"/>
                    <a:pt x="15" y="467"/>
                  </a:cubicBezTo>
                  <a:lnTo>
                    <a:pt x="26" y="511"/>
                  </a:lnTo>
                  <a:cubicBezTo>
                    <a:pt x="38" y="534"/>
                    <a:pt x="52" y="560"/>
                    <a:pt x="61" y="586"/>
                  </a:cubicBezTo>
                  <a:lnTo>
                    <a:pt x="61" y="588"/>
                  </a:lnTo>
                  <a:cubicBezTo>
                    <a:pt x="69" y="600"/>
                    <a:pt x="81" y="611"/>
                    <a:pt x="87" y="626"/>
                  </a:cubicBezTo>
                  <a:cubicBezTo>
                    <a:pt x="95" y="632"/>
                    <a:pt x="104" y="643"/>
                    <a:pt x="113" y="655"/>
                  </a:cubicBezTo>
                  <a:cubicBezTo>
                    <a:pt x="133" y="672"/>
                    <a:pt x="153" y="686"/>
                    <a:pt x="173" y="704"/>
                  </a:cubicBezTo>
                  <a:cubicBezTo>
                    <a:pt x="176" y="707"/>
                    <a:pt x="185" y="712"/>
                    <a:pt x="188" y="715"/>
                  </a:cubicBezTo>
                  <a:cubicBezTo>
                    <a:pt x="188" y="714"/>
                    <a:pt x="188" y="714"/>
                    <a:pt x="188" y="714"/>
                  </a:cubicBezTo>
                  <a:cubicBezTo>
                    <a:pt x="188" y="714"/>
                    <a:pt x="189" y="715"/>
                    <a:pt x="190" y="715"/>
                  </a:cubicBezTo>
                  <a:cubicBezTo>
                    <a:pt x="219" y="730"/>
                    <a:pt x="245" y="741"/>
                    <a:pt x="274" y="747"/>
                  </a:cubicBezTo>
                  <a:lnTo>
                    <a:pt x="274" y="750"/>
                  </a:lnTo>
                  <a:cubicBezTo>
                    <a:pt x="286" y="750"/>
                    <a:pt x="288" y="756"/>
                    <a:pt x="297" y="756"/>
                  </a:cubicBezTo>
                  <a:cubicBezTo>
                    <a:pt x="326" y="761"/>
                    <a:pt x="358" y="761"/>
                    <a:pt x="386" y="764"/>
                  </a:cubicBezTo>
                  <a:lnTo>
                    <a:pt x="407" y="764"/>
                  </a:lnTo>
                  <a:cubicBezTo>
                    <a:pt x="435" y="761"/>
                    <a:pt x="464" y="758"/>
                    <a:pt x="493" y="750"/>
                  </a:cubicBezTo>
                  <a:cubicBezTo>
                    <a:pt x="502" y="750"/>
                    <a:pt x="507" y="747"/>
                    <a:pt x="513" y="747"/>
                  </a:cubicBezTo>
                  <a:cubicBezTo>
                    <a:pt x="536" y="738"/>
                    <a:pt x="565" y="730"/>
                    <a:pt x="591" y="715"/>
                  </a:cubicBezTo>
                  <a:lnTo>
                    <a:pt x="614" y="704"/>
                  </a:lnTo>
                  <a:cubicBezTo>
                    <a:pt x="634" y="686"/>
                    <a:pt x="657" y="672"/>
                    <a:pt x="675" y="652"/>
                  </a:cubicBezTo>
                  <a:cubicBezTo>
                    <a:pt x="680" y="646"/>
                    <a:pt x="692" y="635"/>
                    <a:pt x="701" y="626"/>
                  </a:cubicBezTo>
                  <a:cubicBezTo>
                    <a:pt x="706" y="614"/>
                    <a:pt x="715" y="603"/>
                    <a:pt x="724" y="588"/>
                  </a:cubicBezTo>
                  <a:cubicBezTo>
                    <a:pt x="738" y="560"/>
                    <a:pt x="752" y="534"/>
                    <a:pt x="761" y="505"/>
                  </a:cubicBezTo>
                  <a:cubicBezTo>
                    <a:pt x="761" y="502"/>
                    <a:pt x="764" y="496"/>
                    <a:pt x="767" y="488"/>
                  </a:cubicBezTo>
                  <a:cubicBezTo>
                    <a:pt x="773" y="482"/>
                    <a:pt x="775" y="462"/>
                    <a:pt x="775" y="459"/>
                  </a:cubicBezTo>
                  <a:cubicBezTo>
                    <a:pt x="781" y="427"/>
                    <a:pt x="787" y="387"/>
                    <a:pt x="790" y="355"/>
                  </a:cubicBezTo>
                  <a:cubicBezTo>
                    <a:pt x="793" y="346"/>
                    <a:pt x="790" y="346"/>
                    <a:pt x="793" y="343"/>
                  </a:cubicBezTo>
                  <a:cubicBezTo>
                    <a:pt x="790" y="341"/>
                    <a:pt x="790" y="338"/>
                    <a:pt x="790" y="332"/>
                  </a:cubicBezTo>
                  <a:cubicBezTo>
                    <a:pt x="787" y="332"/>
                    <a:pt x="787" y="329"/>
                    <a:pt x="781" y="323"/>
                  </a:cubicBezTo>
                  <a:cubicBezTo>
                    <a:pt x="781" y="318"/>
                    <a:pt x="778" y="309"/>
                    <a:pt x="778" y="300"/>
                  </a:cubicBezTo>
                  <a:lnTo>
                    <a:pt x="758" y="245"/>
                  </a:lnTo>
                  <a:cubicBezTo>
                    <a:pt x="750" y="225"/>
                    <a:pt x="744" y="208"/>
                    <a:pt x="732" y="188"/>
                  </a:cubicBezTo>
                  <a:cubicBezTo>
                    <a:pt x="709" y="165"/>
                    <a:pt x="692" y="136"/>
                    <a:pt x="672" y="110"/>
                  </a:cubicBezTo>
                  <a:cubicBezTo>
                    <a:pt x="663" y="98"/>
                    <a:pt x="652" y="87"/>
                    <a:pt x="643" y="81"/>
                  </a:cubicBezTo>
                  <a:cubicBezTo>
                    <a:pt x="629" y="70"/>
                    <a:pt x="617" y="64"/>
                    <a:pt x="603" y="52"/>
                  </a:cubicBezTo>
                  <a:cubicBezTo>
                    <a:pt x="577" y="38"/>
                    <a:pt x="551" y="26"/>
                    <a:pt x="522" y="15"/>
                  </a:cubicBezTo>
                  <a:cubicBezTo>
                    <a:pt x="522" y="18"/>
                    <a:pt x="521" y="19"/>
                    <a:pt x="520" y="19"/>
                  </a:cubicBezTo>
                  <a:cubicBezTo>
                    <a:pt x="520" y="19"/>
                    <a:pt x="519" y="18"/>
                    <a:pt x="519" y="15"/>
                  </a:cubicBezTo>
                  <a:cubicBezTo>
                    <a:pt x="513" y="15"/>
                    <a:pt x="507" y="12"/>
                    <a:pt x="502" y="12"/>
                  </a:cubicBezTo>
                  <a:cubicBezTo>
                    <a:pt x="499" y="9"/>
                    <a:pt x="493" y="9"/>
                    <a:pt x="490" y="9"/>
                  </a:cubicBezTo>
                  <a:cubicBezTo>
                    <a:pt x="461" y="6"/>
                    <a:pt x="433" y="0"/>
                    <a:pt x="4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48"/>
            <p:cNvSpPr/>
            <p:nvPr/>
          </p:nvSpPr>
          <p:spPr>
            <a:xfrm>
              <a:off x="4783175" y="782075"/>
              <a:ext cx="55500" cy="50700"/>
            </a:xfrm>
            <a:custGeom>
              <a:avLst/>
              <a:gdLst/>
              <a:ahLst/>
              <a:cxnLst/>
              <a:rect l="l" t="t" r="r" b="b"/>
              <a:pathLst>
                <a:path w="2220" h="2028" extrusionOk="0">
                  <a:moveTo>
                    <a:pt x="1041" y="550"/>
                  </a:moveTo>
                  <a:cubicBezTo>
                    <a:pt x="1052" y="550"/>
                    <a:pt x="1067" y="550"/>
                    <a:pt x="1078" y="552"/>
                  </a:cubicBezTo>
                  <a:cubicBezTo>
                    <a:pt x="1087" y="552"/>
                    <a:pt x="1101" y="558"/>
                    <a:pt x="1116" y="561"/>
                  </a:cubicBezTo>
                  <a:lnTo>
                    <a:pt x="1121" y="561"/>
                  </a:lnTo>
                  <a:cubicBezTo>
                    <a:pt x="1144" y="570"/>
                    <a:pt x="1173" y="578"/>
                    <a:pt x="1199" y="593"/>
                  </a:cubicBezTo>
                  <a:cubicBezTo>
                    <a:pt x="1214" y="601"/>
                    <a:pt x="1222" y="607"/>
                    <a:pt x="1237" y="610"/>
                  </a:cubicBezTo>
                  <a:lnTo>
                    <a:pt x="1239" y="610"/>
                  </a:lnTo>
                  <a:lnTo>
                    <a:pt x="1239" y="616"/>
                  </a:lnTo>
                  <a:cubicBezTo>
                    <a:pt x="1265" y="633"/>
                    <a:pt x="1286" y="642"/>
                    <a:pt x="1309" y="665"/>
                  </a:cubicBezTo>
                  <a:lnTo>
                    <a:pt x="1309" y="668"/>
                  </a:lnTo>
                  <a:cubicBezTo>
                    <a:pt x="1317" y="697"/>
                    <a:pt x="1332" y="723"/>
                    <a:pt x="1352" y="746"/>
                  </a:cubicBezTo>
                  <a:cubicBezTo>
                    <a:pt x="1381" y="777"/>
                    <a:pt x="1410" y="806"/>
                    <a:pt x="1430" y="841"/>
                  </a:cubicBezTo>
                  <a:cubicBezTo>
                    <a:pt x="1438" y="861"/>
                    <a:pt x="1447" y="878"/>
                    <a:pt x="1453" y="895"/>
                  </a:cubicBezTo>
                  <a:cubicBezTo>
                    <a:pt x="1461" y="933"/>
                    <a:pt x="1484" y="962"/>
                    <a:pt x="1513" y="991"/>
                  </a:cubicBezTo>
                  <a:cubicBezTo>
                    <a:pt x="1516" y="996"/>
                    <a:pt x="1525" y="1005"/>
                    <a:pt x="1528" y="1014"/>
                  </a:cubicBezTo>
                  <a:cubicBezTo>
                    <a:pt x="1533" y="1034"/>
                    <a:pt x="1539" y="1051"/>
                    <a:pt x="1545" y="1068"/>
                  </a:cubicBezTo>
                  <a:cubicBezTo>
                    <a:pt x="1545" y="1071"/>
                    <a:pt x="1548" y="1080"/>
                    <a:pt x="1548" y="1086"/>
                  </a:cubicBezTo>
                  <a:cubicBezTo>
                    <a:pt x="1556" y="1120"/>
                    <a:pt x="1562" y="1152"/>
                    <a:pt x="1568" y="1184"/>
                  </a:cubicBezTo>
                  <a:lnTo>
                    <a:pt x="1568" y="1230"/>
                  </a:lnTo>
                  <a:lnTo>
                    <a:pt x="1568" y="1250"/>
                  </a:lnTo>
                  <a:cubicBezTo>
                    <a:pt x="1562" y="1264"/>
                    <a:pt x="1559" y="1282"/>
                    <a:pt x="1559" y="1299"/>
                  </a:cubicBezTo>
                  <a:cubicBezTo>
                    <a:pt x="1559" y="1302"/>
                    <a:pt x="1559" y="1308"/>
                    <a:pt x="1556" y="1310"/>
                  </a:cubicBezTo>
                  <a:cubicBezTo>
                    <a:pt x="1554" y="1322"/>
                    <a:pt x="1548" y="1328"/>
                    <a:pt x="1545" y="1339"/>
                  </a:cubicBezTo>
                  <a:cubicBezTo>
                    <a:pt x="1545" y="1342"/>
                    <a:pt x="1545" y="1342"/>
                    <a:pt x="1542" y="1345"/>
                  </a:cubicBezTo>
                  <a:cubicBezTo>
                    <a:pt x="1539" y="1345"/>
                    <a:pt x="1539" y="1351"/>
                    <a:pt x="1542" y="1351"/>
                  </a:cubicBezTo>
                  <a:cubicBezTo>
                    <a:pt x="1542" y="1351"/>
                    <a:pt x="1539" y="1354"/>
                    <a:pt x="1542" y="1354"/>
                  </a:cubicBezTo>
                  <a:cubicBezTo>
                    <a:pt x="1539" y="1359"/>
                    <a:pt x="1539" y="1368"/>
                    <a:pt x="1531" y="1371"/>
                  </a:cubicBezTo>
                  <a:lnTo>
                    <a:pt x="1531" y="1365"/>
                  </a:lnTo>
                  <a:lnTo>
                    <a:pt x="1525" y="1380"/>
                  </a:lnTo>
                  <a:lnTo>
                    <a:pt x="1519" y="1383"/>
                  </a:lnTo>
                  <a:cubicBezTo>
                    <a:pt x="1510" y="1388"/>
                    <a:pt x="1496" y="1403"/>
                    <a:pt x="1487" y="1411"/>
                  </a:cubicBezTo>
                  <a:cubicBezTo>
                    <a:pt x="1484" y="1414"/>
                    <a:pt x="1482" y="1417"/>
                    <a:pt x="1476" y="1417"/>
                  </a:cubicBezTo>
                  <a:cubicBezTo>
                    <a:pt x="1461" y="1429"/>
                    <a:pt x="1444" y="1432"/>
                    <a:pt x="1430" y="1440"/>
                  </a:cubicBezTo>
                  <a:cubicBezTo>
                    <a:pt x="1418" y="1443"/>
                    <a:pt x="1373" y="1453"/>
                    <a:pt x="1386" y="1453"/>
                  </a:cubicBezTo>
                  <a:cubicBezTo>
                    <a:pt x="1389" y="1453"/>
                    <a:pt x="1393" y="1453"/>
                    <a:pt x="1401" y="1452"/>
                  </a:cubicBezTo>
                  <a:lnTo>
                    <a:pt x="1401" y="1452"/>
                  </a:lnTo>
                  <a:cubicBezTo>
                    <a:pt x="1386" y="1455"/>
                    <a:pt x="1372" y="1457"/>
                    <a:pt x="1366" y="1457"/>
                  </a:cubicBezTo>
                  <a:cubicBezTo>
                    <a:pt x="1329" y="1460"/>
                    <a:pt x="1300" y="1460"/>
                    <a:pt x="1271" y="1466"/>
                  </a:cubicBezTo>
                  <a:cubicBezTo>
                    <a:pt x="1228" y="1469"/>
                    <a:pt x="1185" y="1475"/>
                    <a:pt x="1141" y="1475"/>
                  </a:cubicBezTo>
                  <a:lnTo>
                    <a:pt x="1124" y="1481"/>
                  </a:lnTo>
                  <a:cubicBezTo>
                    <a:pt x="1110" y="1481"/>
                    <a:pt x="1081" y="1481"/>
                    <a:pt x="1072" y="1475"/>
                  </a:cubicBezTo>
                  <a:cubicBezTo>
                    <a:pt x="1041" y="1472"/>
                    <a:pt x="1006" y="1469"/>
                    <a:pt x="971" y="1460"/>
                  </a:cubicBezTo>
                  <a:cubicBezTo>
                    <a:pt x="960" y="1457"/>
                    <a:pt x="951" y="1455"/>
                    <a:pt x="937" y="1455"/>
                  </a:cubicBezTo>
                  <a:cubicBezTo>
                    <a:pt x="928" y="1449"/>
                    <a:pt x="922" y="1446"/>
                    <a:pt x="911" y="1446"/>
                  </a:cubicBezTo>
                  <a:cubicBezTo>
                    <a:pt x="882" y="1432"/>
                    <a:pt x="850" y="1420"/>
                    <a:pt x="822" y="1406"/>
                  </a:cubicBezTo>
                  <a:lnTo>
                    <a:pt x="819" y="1403"/>
                  </a:lnTo>
                  <a:lnTo>
                    <a:pt x="784" y="1383"/>
                  </a:lnTo>
                  <a:cubicBezTo>
                    <a:pt x="761" y="1362"/>
                    <a:pt x="738" y="1345"/>
                    <a:pt x="718" y="1325"/>
                  </a:cubicBezTo>
                  <a:cubicBezTo>
                    <a:pt x="709" y="1316"/>
                    <a:pt x="698" y="1305"/>
                    <a:pt x="692" y="1296"/>
                  </a:cubicBezTo>
                  <a:cubicBezTo>
                    <a:pt x="675" y="1276"/>
                    <a:pt x="654" y="1253"/>
                    <a:pt x="640" y="1230"/>
                  </a:cubicBezTo>
                  <a:cubicBezTo>
                    <a:pt x="640" y="1230"/>
                    <a:pt x="640" y="1227"/>
                    <a:pt x="637" y="1227"/>
                  </a:cubicBezTo>
                  <a:cubicBezTo>
                    <a:pt x="637" y="1224"/>
                    <a:pt x="637" y="1224"/>
                    <a:pt x="634" y="1224"/>
                  </a:cubicBezTo>
                  <a:cubicBezTo>
                    <a:pt x="631" y="1215"/>
                    <a:pt x="626" y="1212"/>
                    <a:pt x="626" y="1210"/>
                  </a:cubicBezTo>
                  <a:cubicBezTo>
                    <a:pt x="623" y="1204"/>
                    <a:pt x="623" y="1204"/>
                    <a:pt x="623" y="1201"/>
                  </a:cubicBezTo>
                  <a:cubicBezTo>
                    <a:pt x="620" y="1198"/>
                    <a:pt x="617" y="1195"/>
                    <a:pt x="617" y="1189"/>
                  </a:cubicBezTo>
                  <a:cubicBezTo>
                    <a:pt x="605" y="1161"/>
                    <a:pt x="594" y="1138"/>
                    <a:pt x="582" y="1109"/>
                  </a:cubicBezTo>
                  <a:cubicBezTo>
                    <a:pt x="582" y="1103"/>
                    <a:pt x="582" y="1103"/>
                    <a:pt x="579" y="1097"/>
                  </a:cubicBezTo>
                  <a:lnTo>
                    <a:pt x="577" y="1074"/>
                  </a:lnTo>
                  <a:cubicBezTo>
                    <a:pt x="568" y="1051"/>
                    <a:pt x="568" y="1025"/>
                    <a:pt x="565" y="996"/>
                  </a:cubicBezTo>
                  <a:lnTo>
                    <a:pt x="565" y="970"/>
                  </a:lnTo>
                  <a:cubicBezTo>
                    <a:pt x="568" y="967"/>
                    <a:pt x="565" y="967"/>
                    <a:pt x="565" y="959"/>
                  </a:cubicBezTo>
                  <a:cubicBezTo>
                    <a:pt x="565" y="936"/>
                    <a:pt x="568" y="901"/>
                    <a:pt x="577" y="872"/>
                  </a:cubicBezTo>
                  <a:cubicBezTo>
                    <a:pt x="577" y="869"/>
                    <a:pt x="579" y="864"/>
                    <a:pt x="579" y="858"/>
                  </a:cubicBezTo>
                  <a:cubicBezTo>
                    <a:pt x="579" y="855"/>
                    <a:pt x="582" y="849"/>
                    <a:pt x="582" y="846"/>
                  </a:cubicBezTo>
                  <a:cubicBezTo>
                    <a:pt x="591" y="820"/>
                    <a:pt x="605" y="797"/>
                    <a:pt x="617" y="769"/>
                  </a:cubicBezTo>
                  <a:cubicBezTo>
                    <a:pt x="623" y="763"/>
                    <a:pt x="626" y="751"/>
                    <a:pt x="637" y="740"/>
                  </a:cubicBezTo>
                  <a:cubicBezTo>
                    <a:pt x="646" y="725"/>
                    <a:pt x="654" y="714"/>
                    <a:pt x="666" y="705"/>
                  </a:cubicBezTo>
                  <a:lnTo>
                    <a:pt x="675" y="697"/>
                  </a:lnTo>
                  <a:lnTo>
                    <a:pt x="683" y="688"/>
                  </a:lnTo>
                  <a:cubicBezTo>
                    <a:pt x="698" y="676"/>
                    <a:pt x="718" y="665"/>
                    <a:pt x="732" y="650"/>
                  </a:cubicBezTo>
                  <a:cubicBezTo>
                    <a:pt x="741" y="642"/>
                    <a:pt x="755" y="633"/>
                    <a:pt x="767" y="625"/>
                  </a:cubicBezTo>
                  <a:cubicBezTo>
                    <a:pt x="770" y="625"/>
                    <a:pt x="775" y="622"/>
                    <a:pt x="778" y="622"/>
                  </a:cubicBezTo>
                  <a:cubicBezTo>
                    <a:pt x="819" y="604"/>
                    <a:pt x="856" y="590"/>
                    <a:pt x="896" y="570"/>
                  </a:cubicBezTo>
                  <a:lnTo>
                    <a:pt x="905" y="570"/>
                  </a:lnTo>
                  <a:cubicBezTo>
                    <a:pt x="925" y="567"/>
                    <a:pt x="948" y="561"/>
                    <a:pt x="971" y="558"/>
                  </a:cubicBezTo>
                  <a:lnTo>
                    <a:pt x="1041" y="550"/>
                  </a:lnTo>
                  <a:close/>
                  <a:moveTo>
                    <a:pt x="1026" y="0"/>
                  </a:moveTo>
                  <a:cubicBezTo>
                    <a:pt x="876" y="0"/>
                    <a:pt x="725" y="34"/>
                    <a:pt x="582" y="100"/>
                  </a:cubicBezTo>
                  <a:cubicBezTo>
                    <a:pt x="213" y="270"/>
                    <a:pt x="0" y="625"/>
                    <a:pt x="15" y="1031"/>
                  </a:cubicBezTo>
                  <a:cubicBezTo>
                    <a:pt x="29" y="1406"/>
                    <a:pt x="262" y="1734"/>
                    <a:pt x="591" y="1907"/>
                  </a:cubicBezTo>
                  <a:cubicBezTo>
                    <a:pt x="755" y="1994"/>
                    <a:pt x="939" y="2028"/>
                    <a:pt x="1124" y="2028"/>
                  </a:cubicBezTo>
                  <a:cubicBezTo>
                    <a:pt x="1153" y="2028"/>
                    <a:pt x="1182" y="2027"/>
                    <a:pt x="1211" y="2025"/>
                  </a:cubicBezTo>
                  <a:cubicBezTo>
                    <a:pt x="1444" y="2017"/>
                    <a:pt x="1692" y="1970"/>
                    <a:pt x="1871" y="1803"/>
                  </a:cubicBezTo>
                  <a:cubicBezTo>
                    <a:pt x="2219" y="1483"/>
                    <a:pt x="2162" y="976"/>
                    <a:pt x="1931" y="593"/>
                  </a:cubicBezTo>
                  <a:cubicBezTo>
                    <a:pt x="1822" y="348"/>
                    <a:pt x="1603" y="137"/>
                    <a:pt x="1346" y="54"/>
                  </a:cubicBezTo>
                  <a:cubicBezTo>
                    <a:pt x="1241" y="18"/>
                    <a:pt x="1134" y="0"/>
                    <a:pt x="10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48"/>
            <p:cNvSpPr/>
            <p:nvPr/>
          </p:nvSpPr>
          <p:spPr>
            <a:xfrm>
              <a:off x="4797300" y="795800"/>
              <a:ext cx="25100" cy="23225"/>
            </a:xfrm>
            <a:custGeom>
              <a:avLst/>
              <a:gdLst/>
              <a:ahLst/>
              <a:cxnLst/>
              <a:rect l="l" t="t" r="r" b="b"/>
              <a:pathLst>
                <a:path w="1004" h="929" extrusionOk="0">
                  <a:moveTo>
                    <a:pt x="476" y="1"/>
                  </a:moveTo>
                  <a:lnTo>
                    <a:pt x="406" y="6"/>
                  </a:lnTo>
                  <a:cubicBezTo>
                    <a:pt x="383" y="12"/>
                    <a:pt x="360" y="18"/>
                    <a:pt x="340" y="21"/>
                  </a:cubicBezTo>
                  <a:lnTo>
                    <a:pt x="331" y="21"/>
                  </a:lnTo>
                  <a:cubicBezTo>
                    <a:pt x="291" y="41"/>
                    <a:pt x="254" y="55"/>
                    <a:pt x="213" y="73"/>
                  </a:cubicBezTo>
                  <a:cubicBezTo>
                    <a:pt x="210" y="73"/>
                    <a:pt x="205" y="76"/>
                    <a:pt x="202" y="76"/>
                  </a:cubicBezTo>
                  <a:cubicBezTo>
                    <a:pt x="190" y="84"/>
                    <a:pt x="176" y="93"/>
                    <a:pt x="167" y="101"/>
                  </a:cubicBezTo>
                  <a:cubicBezTo>
                    <a:pt x="153" y="116"/>
                    <a:pt x="133" y="127"/>
                    <a:pt x="118" y="136"/>
                  </a:cubicBezTo>
                  <a:lnTo>
                    <a:pt x="110" y="148"/>
                  </a:lnTo>
                  <a:lnTo>
                    <a:pt x="101" y="156"/>
                  </a:lnTo>
                  <a:cubicBezTo>
                    <a:pt x="89" y="165"/>
                    <a:pt x="81" y="176"/>
                    <a:pt x="72" y="191"/>
                  </a:cubicBezTo>
                  <a:cubicBezTo>
                    <a:pt x="61" y="202"/>
                    <a:pt x="58" y="214"/>
                    <a:pt x="52" y="220"/>
                  </a:cubicBezTo>
                  <a:cubicBezTo>
                    <a:pt x="40" y="248"/>
                    <a:pt x="26" y="271"/>
                    <a:pt x="17" y="295"/>
                  </a:cubicBezTo>
                  <a:cubicBezTo>
                    <a:pt x="17" y="300"/>
                    <a:pt x="14" y="306"/>
                    <a:pt x="14" y="309"/>
                  </a:cubicBezTo>
                  <a:cubicBezTo>
                    <a:pt x="14" y="315"/>
                    <a:pt x="12" y="320"/>
                    <a:pt x="12" y="323"/>
                  </a:cubicBezTo>
                  <a:cubicBezTo>
                    <a:pt x="3" y="352"/>
                    <a:pt x="0" y="387"/>
                    <a:pt x="0" y="410"/>
                  </a:cubicBezTo>
                  <a:cubicBezTo>
                    <a:pt x="0" y="418"/>
                    <a:pt x="3" y="418"/>
                    <a:pt x="0" y="421"/>
                  </a:cubicBezTo>
                  <a:lnTo>
                    <a:pt x="0" y="447"/>
                  </a:lnTo>
                  <a:cubicBezTo>
                    <a:pt x="3" y="476"/>
                    <a:pt x="3" y="502"/>
                    <a:pt x="12" y="525"/>
                  </a:cubicBezTo>
                  <a:lnTo>
                    <a:pt x="14" y="548"/>
                  </a:lnTo>
                  <a:cubicBezTo>
                    <a:pt x="17" y="554"/>
                    <a:pt x="17" y="554"/>
                    <a:pt x="17" y="560"/>
                  </a:cubicBezTo>
                  <a:cubicBezTo>
                    <a:pt x="29" y="589"/>
                    <a:pt x="40" y="612"/>
                    <a:pt x="52" y="640"/>
                  </a:cubicBezTo>
                  <a:cubicBezTo>
                    <a:pt x="52" y="646"/>
                    <a:pt x="55" y="649"/>
                    <a:pt x="58" y="652"/>
                  </a:cubicBezTo>
                  <a:cubicBezTo>
                    <a:pt x="58" y="655"/>
                    <a:pt x="58" y="655"/>
                    <a:pt x="61" y="661"/>
                  </a:cubicBezTo>
                  <a:cubicBezTo>
                    <a:pt x="66" y="663"/>
                    <a:pt x="69" y="663"/>
                    <a:pt x="69" y="666"/>
                  </a:cubicBezTo>
                  <a:cubicBezTo>
                    <a:pt x="72" y="669"/>
                    <a:pt x="72" y="669"/>
                    <a:pt x="72" y="675"/>
                  </a:cubicBezTo>
                  <a:lnTo>
                    <a:pt x="72" y="678"/>
                  </a:lnTo>
                  <a:cubicBezTo>
                    <a:pt x="75" y="678"/>
                    <a:pt x="75" y="681"/>
                    <a:pt x="75" y="681"/>
                  </a:cubicBezTo>
                  <a:cubicBezTo>
                    <a:pt x="89" y="704"/>
                    <a:pt x="110" y="727"/>
                    <a:pt x="127" y="747"/>
                  </a:cubicBezTo>
                  <a:cubicBezTo>
                    <a:pt x="133" y="756"/>
                    <a:pt x="144" y="767"/>
                    <a:pt x="153" y="776"/>
                  </a:cubicBezTo>
                  <a:cubicBezTo>
                    <a:pt x="173" y="796"/>
                    <a:pt x="196" y="813"/>
                    <a:pt x="219" y="834"/>
                  </a:cubicBezTo>
                  <a:lnTo>
                    <a:pt x="254" y="854"/>
                  </a:lnTo>
                  <a:lnTo>
                    <a:pt x="257" y="857"/>
                  </a:lnTo>
                  <a:cubicBezTo>
                    <a:pt x="285" y="871"/>
                    <a:pt x="317" y="883"/>
                    <a:pt x="346" y="897"/>
                  </a:cubicBezTo>
                  <a:cubicBezTo>
                    <a:pt x="357" y="897"/>
                    <a:pt x="363" y="900"/>
                    <a:pt x="372" y="906"/>
                  </a:cubicBezTo>
                  <a:cubicBezTo>
                    <a:pt x="386" y="906"/>
                    <a:pt x="395" y="908"/>
                    <a:pt x="406" y="911"/>
                  </a:cubicBezTo>
                  <a:cubicBezTo>
                    <a:pt x="441" y="920"/>
                    <a:pt x="476" y="923"/>
                    <a:pt x="507" y="926"/>
                  </a:cubicBezTo>
                  <a:cubicBezTo>
                    <a:pt x="516" y="929"/>
                    <a:pt x="545" y="929"/>
                    <a:pt x="559" y="929"/>
                  </a:cubicBezTo>
                  <a:lnTo>
                    <a:pt x="576" y="926"/>
                  </a:lnTo>
                  <a:cubicBezTo>
                    <a:pt x="620" y="926"/>
                    <a:pt x="663" y="920"/>
                    <a:pt x="706" y="914"/>
                  </a:cubicBezTo>
                  <a:cubicBezTo>
                    <a:pt x="735" y="911"/>
                    <a:pt x="764" y="911"/>
                    <a:pt x="793" y="906"/>
                  </a:cubicBezTo>
                  <a:cubicBezTo>
                    <a:pt x="795" y="906"/>
                    <a:pt x="806" y="904"/>
                    <a:pt x="819" y="902"/>
                  </a:cubicBezTo>
                  <a:lnTo>
                    <a:pt x="819" y="902"/>
                  </a:lnTo>
                  <a:cubicBezTo>
                    <a:pt x="819" y="902"/>
                    <a:pt x="819" y="903"/>
                    <a:pt x="819" y="903"/>
                  </a:cubicBezTo>
                  <a:cubicBezTo>
                    <a:pt x="820" y="903"/>
                    <a:pt x="825" y="902"/>
                    <a:pt x="836" y="900"/>
                  </a:cubicBezTo>
                  <a:lnTo>
                    <a:pt x="836" y="900"/>
                  </a:lnTo>
                  <a:cubicBezTo>
                    <a:pt x="830" y="901"/>
                    <a:pt x="825" y="901"/>
                    <a:pt x="819" y="902"/>
                  </a:cubicBezTo>
                  <a:lnTo>
                    <a:pt x="819" y="902"/>
                  </a:lnTo>
                  <a:cubicBezTo>
                    <a:pt x="824" y="900"/>
                    <a:pt x="855" y="893"/>
                    <a:pt x="865" y="891"/>
                  </a:cubicBezTo>
                  <a:cubicBezTo>
                    <a:pt x="879" y="883"/>
                    <a:pt x="896" y="880"/>
                    <a:pt x="911" y="868"/>
                  </a:cubicBezTo>
                  <a:cubicBezTo>
                    <a:pt x="917" y="868"/>
                    <a:pt x="919" y="865"/>
                    <a:pt x="922" y="862"/>
                  </a:cubicBezTo>
                  <a:cubicBezTo>
                    <a:pt x="931" y="854"/>
                    <a:pt x="945" y="839"/>
                    <a:pt x="954" y="834"/>
                  </a:cubicBezTo>
                  <a:lnTo>
                    <a:pt x="960" y="828"/>
                  </a:lnTo>
                  <a:lnTo>
                    <a:pt x="966" y="813"/>
                  </a:lnTo>
                  <a:cubicBezTo>
                    <a:pt x="966" y="810"/>
                    <a:pt x="968" y="808"/>
                    <a:pt x="977" y="799"/>
                  </a:cubicBezTo>
                  <a:cubicBezTo>
                    <a:pt x="974" y="799"/>
                    <a:pt x="974" y="796"/>
                    <a:pt x="977" y="796"/>
                  </a:cubicBezTo>
                  <a:cubicBezTo>
                    <a:pt x="980" y="793"/>
                    <a:pt x="980" y="793"/>
                    <a:pt x="980" y="790"/>
                  </a:cubicBezTo>
                  <a:cubicBezTo>
                    <a:pt x="983" y="779"/>
                    <a:pt x="989" y="770"/>
                    <a:pt x="991" y="761"/>
                  </a:cubicBezTo>
                  <a:cubicBezTo>
                    <a:pt x="994" y="756"/>
                    <a:pt x="994" y="753"/>
                    <a:pt x="994" y="750"/>
                  </a:cubicBezTo>
                  <a:cubicBezTo>
                    <a:pt x="994" y="733"/>
                    <a:pt x="997" y="712"/>
                    <a:pt x="1003" y="698"/>
                  </a:cubicBezTo>
                  <a:lnTo>
                    <a:pt x="1003" y="681"/>
                  </a:lnTo>
                  <a:lnTo>
                    <a:pt x="1003" y="635"/>
                  </a:lnTo>
                  <a:cubicBezTo>
                    <a:pt x="997" y="603"/>
                    <a:pt x="991" y="568"/>
                    <a:pt x="983" y="537"/>
                  </a:cubicBezTo>
                  <a:cubicBezTo>
                    <a:pt x="983" y="531"/>
                    <a:pt x="980" y="522"/>
                    <a:pt x="980" y="519"/>
                  </a:cubicBezTo>
                  <a:cubicBezTo>
                    <a:pt x="974" y="502"/>
                    <a:pt x="968" y="482"/>
                    <a:pt x="963" y="465"/>
                  </a:cubicBezTo>
                  <a:cubicBezTo>
                    <a:pt x="960" y="453"/>
                    <a:pt x="951" y="447"/>
                    <a:pt x="948" y="439"/>
                  </a:cubicBezTo>
                  <a:cubicBezTo>
                    <a:pt x="919" y="410"/>
                    <a:pt x="896" y="381"/>
                    <a:pt x="888" y="346"/>
                  </a:cubicBezTo>
                  <a:cubicBezTo>
                    <a:pt x="882" y="329"/>
                    <a:pt x="873" y="309"/>
                    <a:pt x="865" y="292"/>
                  </a:cubicBezTo>
                  <a:cubicBezTo>
                    <a:pt x="845" y="257"/>
                    <a:pt x="816" y="228"/>
                    <a:pt x="787" y="194"/>
                  </a:cubicBezTo>
                  <a:cubicBezTo>
                    <a:pt x="767" y="174"/>
                    <a:pt x="752" y="148"/>
                    <a:pt x="744" y="119"/>
                  </a:cubicBezTo>
                  <a:lnTo>
                    <a:pt x="744" y="116"/>
                  </a:lnTo>
                  <a:cubicBezTo>
                    <a:pt x="721" y="93"/>
                    <a:pt x="700" y="84"/>
                    <a:pt x="674" y="64"/>
                  </a:cubicBezTo>
                  <a:lnTo>
                    <a:pt x="674" y="61"/>
                  </a:lnTo>
                  <a:lnTo>
                    <a:pt x="672" y="61"/>
                  </a:lnTo>
                  <a:cubicBezTo>
                    <a:pt x="657" y="58"/>
                    <a:pt x="649" y="50"/>
                    <a:pt x="634" y="44"/>
                  </a:cubicBezTo>
                  <a:cubicBezTo>
                    <a:pt x="608" y="29"/>
                    <a:pt x="579" y="21"/>
                    <a:pt x="556" y="12"/>
                  </a:cubicBezTo>
                  <a:lnTo>
                    <a:pt x="551" y="12"/>
                  </a:lnTo>
                  <a:cubicBezTo>
                    <a:pt x="536" y="6"/>
                    <a:pt x="522" y="3"/>
                    <a:pt x="513" y="3"/>
                  </a:cubicBezTo>
                  <a:cubicBezTo>
                    <a:pt x="502" y="1"/>
                    <a:pt x="487" y="1"/>
                    <a:pt x="4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48"/>
            <p:cNvSpPr/>
            <p:nvPr/>
          </p:nvSpPr>
          <p:spPr>
            <a:xfrm>
              <a:off x="4799025" y="812375"/>
              <a:ext cx="100" cy="175"/>
            </a:xfrm>
            <a:custGeom>
              <a:avLst/>
              <a:gdLst/>
              <a:ahLst/>
              <a:cxnLst/>
              <a:rect l="l" t="t" r="r" b="b"/>
              <a:pathLst>
                <a:path w="4" h="7" extrusionOk="0">
                  <a:moveTo>
                    <a:pt x="0" y="0"/>
                  </a:moveTo>
                  <a:cubicBezTo>
                    <a:pt x="3" y="3"/>
                    <a:pt x="3" y="6"/>
                    <a:pt x="3" y="6"/>
                  </a:cubicBezTo>
                  <a:cubicBezTo>
                    <a:pt x="3" y="3"/>
                    <a:pt x="3" y="3"/>
                    <a:pt x="0" y="0"/>
                  </a:cubicBez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48"/>
            <p:cNvSpPr/>
            <p:nvPr/>
          </p:nvSpPr>
          <p:spPr>
            <a:xfrm>
              <a:off x="4291125" y="575350"/>
              <a:ext cx="58100" cy="53850"/>
            </a:xfrm>
            <a:custGeom>
              <a:avLst/>
              <a:gdLst/>
              <a:ahLst/>
              <a:cxnLst/>
              <a:rect l="l" t="t" r="r" b="b"/>
              <a:pathLst>
                <a:path w="2324" h="2154" extrusionOk="0">
                  <a:moveTo>
                    <a:pt x="1093" y="547"/>
                  </a:moveTo>
                  <a:cubicBezTo>
                    <a:pt x="1110" y="550"/>
                    <a:pt x="1133" y="550"/>
                    <a:pt x="1150" y="550"/>
                  </a:cubicBezTo>
                  <a:cubicBezTo>
                    <a:pt x="1191" y="553"/>
                    <a:pt x="1225" y="561"/>
                    <a:pt x="1266" y="567"/>
                  </a:cubicBezTo>
                  <a:cubicBezTo>
                    <a:pt x="1266" y="573"/>
                    <a:pt x="1266" y="573"/>
                    <a:pt x="1268" y="573"/>
                  </a:cubicBezTo>
                  <a:lnTo>
                    <a:pt x="1271" y="573"/>
                  </a:lnTo>
                  <a:cubicBezTo>
                    <a:pt x="1294" y="579"/>
                    <a:pt x="1315" y="587"/>
                    <a:pt x="1332" y="593"/>
                  </a:cubicBezTo>
                  <a:cubicBezTo>
                    <a:pt x="1372" y="607"/>
                    <a:pt x="1404" y="625"/>
                    <a:pt x="1441" y="645"/>
                  </a:cubicBezTo>
                  <a:lnTo>
                    <a:pt x="1444" y="645"/>
                  </a:lnTo>
                  <a:lnTo>
                    <a:pt x="1447" y="648"/>
                  </a:lnTo>
                  <a:cubicBezTo>
                    <a:pt x="1461" y="659"/>
                    <a:pt x="1482" y="671"/>
                    <a:pt x="1499" y="685"/>
                  </a:cubicBezTo>
                  <a:cubicBezTo>
                    <a:pt x="1534" y="708"/>
                    <a:pt x="1571" y="737"/>
                    <a:pt x="1603" y="769"/>
                  </a:cubicBezTo>
                  <a:lnTo>
                    <a:pt x="1603" y="775"/>
                  </a:lnTo>
                  <a:lnTo>
                    <a:pt x="1611" y="780"/>
                  </a:lnTo>
                  <a:cubicBezTo>
                    <a:pt x="1626" y="801"/>
                    <a:pt x="1640" y="812"/>
                    <a:pt x="1655" y="832"/>
                  </a:cubicBezTo>
                  <a:cubicBezTo>
                    <a:pt x="1655" y="835"/>
                    <a:pt x="1655" y="835"/>
                    <a:pt x="1657" y="835"/>
                  </a:cubicBezTo>
                  <a:cubicBezTo>
                    <a:pt x="1669" y="874"/>
                    <a:pt x="1677" y="911"/>
                    <a:pt x="1691" y="950"/>
                  </a:cubicBezTo>
                  <a:lnTo>
                    <a:pt x="1691" y="950"/>
                  </a:lnTo>
                  <a:cubicBezTo>
                    <a:pt x="1692" y="955"/>
                    <a:pt x="1701" y="994"/>
                    <a:pt x="1704" y="1005"/>
                  </a:cubicBezTo>
                  <a:cubicBezTo>
                    <a:pt x="1712" y="1034"/>
                    <a:pt x="1715" y="1063"/>
                    <a:pt x="1721" y="1092"/>
                  </a:cubicBezTo>
                  <a:cubicBezTo>
                    <a:pt x="1730" y="1141"/>
                    <a:pt x="1732" y="1187"/>
                    <a:pt x="1741" y="1239"/>
                  </a:cubicBezTo>
                  <a:lnTo>
                    <a:pt x="1741" y="1250"/>
                  </a:lnTo>
                  <a:cubicBezTo>
                    <a:pt x="1735" y="1253"/>
                    <a:pt x="1741" y="1256"/>
                    <a:pt x="1735" y="1262"/>
                  </a:cubicBezTo>
                  <a:cubicBezTo>
                    <a:pt x="1732" y="1293"/>
                    <a:pt x="1730" y="1325"/>
                    <a:pt x="1727" y="1354"/>
                  </a:cubicBezTo>
                  <a:lnTo>
                    <a:pt x="1727" y="1365"/>
                  </a:lnTo>
                  <a:cubicBezTo>
                    <a:pt x="1721" y="1365"/>
                    <a:pt x="1721" y="1368"/>
                    <a:pt x="1718" y="1377"/>
                  </a:cubicBezTo>
                  <a:cubicBezTo>
                    <a:pt x="1712" y="1394"/>
                    <a:pt x="1704" y="1409"/>
                    <a:pt x="1698" y="1423"/>
                  </a:cubicBezTo>
                  <a:cubicBezTo>
                    <a:pt x="1692" y="1423"/>
                    <a:pt x="1678" y="1449"/>
                    <a:pt x="1672" y="1458"/>
                  </a:cubicBezTo>
                  <a:cubicBezTo>
                    <a:pt x="1669" y="1463"/>
                    <a:pt x="1660" y="1469"/>
                    <a:pt x="1655" y="1472"/>
                  </a:cubicBezTo>
                  <a:cubicBezTo>
                    <a:pt x="1640" y="1484"/>
                    <a:pt x="1620" y="1495"/>
                    <a:pt x="1606" y="1510"/>
                  </a:cubicBezTo>
                  <a:lnTo>
                    <a:pt x="1600" y="1515"/>
                  </a:lnTo>
                  <a:lnTo>
                    <a:pt x="1597" y="1515"/>
                  </a:lnTo>
                  <a:cubicBezTo>
                    <a:pt x="1559" y="1535"/>
                    <a:pt x="1525" y="1553"/>
                    <a:pt x="1485" y="1564"/>
                  </a:cubicBezTo>
                  <a:cubicBezTo>
                    <a:pt x="1473" y="1567"/>
                    <a:pt x="1467" y="1567"/>
                    <a:pt x="1459" y="1570"/>
                  </a:cubicBezTo>
                  <a:lnTo>
                    <a:pt x="1453" y="1570"/>
                  </a:lnTo>
                  <a:cubicBezTo>
                    <a:pt x="1444" y="1573"/>
                    <a:pt x="1438" y="1573"/>
                    <a:pt x="1430" y="1573"/>
                  </a:cubicBezTo>
                  <a:cubicBezTo>
                    <a:pt x="1395" y="1587"/>
                    <a:pt x="1352" y="1593"/>
                    <a:pt x="1306" y="1596"/>
                  </a:cubicBezTo>
                  <a:lnTo>
                    <a:pt x="1294" y="1596"/>
                  </a:lnTo>
                  <a:cubicBezTo>
                    <a:pt x="1277" y="1596"/>
                    <a:pt x="1263" y="1596"/>
                    <a:pt x="1242" y="1593"/>
                  </a:cubicBezTo>
                  <a:cubicBezTo>
                    <a:pt x="1205" y="1587"/>
                    <a:pt x="1159" y="1584"/>
                    <a:pt x="1119" y="1579"/>
                  </a:cubicBezTo>
                  <a:cubicBezTo>
                    <a:pt x="1095" y="1573"/>
                    <a:pt x="1078" y="1567"/>
                    <a:pt x="1061" y="1564"/>
                  </a:cubicBezTo>
                  <a:cubicBezTo>
                    <a:pt x="1055" y="1564"/>
                    <a:pt x="1049" y="1559"/>
                    <a:pt x="1046" y="1559"/>
                  </a:cubicBezTo>
                  <a:cubicBezTo>
                    <a:pt x="1006" y="1550"/>
                    <a:pt x="966" y="1530"/>
                    <a:pt x="931" y="1512"/>
                  </a:cubicBezTo>
                  <a:cubicBezTo>
                    <a:pt x="911" y="1507"/>
                    <a:pt x="894" y="1495"/>
                    <a:pt x="876" y="1486"/>
                  </a:cubicBezTo>
                  <a:cubicBezTo>
                    <a:pt x="874" y="1484"/>
                    <a:pt x="865" y="1481"/>
                    <a:pt x="862" y="1481"/>
                  </a:cubicBezTo>
                  <a:cubicBezTo>
                    <a:pt x="825" y="1455"/>
                    <a:pt x="793" y="1435"/>
                    <a:pt x="761" y="1409"/>
                  </a:cubicBezTo>
                  <a:cubicBezTo>
                    <a:pt x="747" y="1397"/>
                    <a:pt x="732" y="1383"/>
                    <a:pt x="718" y="1371"/>
                  </a:cubicBezTo>
                  <a:lnTo>
                    <a:pt x="715" y="1368"/>
                  </a:lnTo>
                  <a:cubicBezTo>
                    <a:pt x="686" y="1334"/>
                    <a:pt x="660" y="1299"/>
                    <a:pt x="634" y="1265"/>
                  </a:cubicBezTo>
                  <a:lnTo>
                    <a:pt x="631" y="1262"/>
                  </a:lnTo>
                  <a:cubicBezTo>
                    <a:pt x="620" y="1247"/>
                    <a:pt x="617" y="1227"/>
                    <a:pt x="608" y="1213"/>
                  </a:cubicBezTo>
                  <a:lnTo>
                    <a:pt x="588" y="1161"/>
                  </a:lnTo>
                  <a:cubicBezTo>
                    <a:pt x="588" y="1155"/>
                    <a:pt x="585" y="1149"/>
                    <a:pt x="585" y="1146"/>
                  </a:cubicBezTo>
                  <a:cubicBezTo>
                    <a:pt x="580" y="1106"/>
                    <a:pt x="574" y="1066"/>
                    <a:pt x="571" y="1025"/>
                  </a:cubicBezTo>
                  <a:lnTo>
                    <a:pt x="571" y="1020"/>
                  </a:lnTo>
                  <a:cubicBezTo>
                    <a:pt x="577" y="994"/>
                    <a:pt x="577" y="968"/>
                    <a:pt x="585" y="948"/>
                  </a:cubicBezTo>
                  <a:cubicBezTo>
                    <a:pt x="585" y="945"/>
                    <a:pt x="585" y="936"/>
                    <a:pt x="588" y="933"/>
                  </a:cubicBezTo>
                  <a:cubicBezTo>
                    <a:pt x="591" y="919"/>
                    <a:pt x="600" y="901"/>
                    <a:pt x="603" y="881"/>
                  </a:cubicBezTo>
                  <a:cubicBezTo>
                    <a:pt x="614" y="861"/>
                    <a:pt x="620" y="844"/>
                    <a:pt x="629" y="824"/>
                  </a:cubicBezTo>
                  <a:lnTo>
                    <a:pt x="637" y="803"/>
                  </a:lnTo>
                  <a:lnTo>
                    <a:pt x="637" y="801"/>
                  </a:lnTo>
                  <a:cubicBezTo>
                    <a:pt x="637" y="795"/>
                    <a:pt x="643" y="792"/>
                    <a:pt x="643" y="789"/>
                  </a:cubicBezTo>
                  <a:lnTo>
                    <a:pt x="643" y="792"/>
                  </a:lnTo>
                  <a:cubicBezTo>
                    <a:pt x="646" y="786"/>
                    <a:pt x="652" y="777"/>
                    <a:pt x="657" y="769"/>
                  </a:cubicBezTo>
                  <a:lnTo>
                    <a:pt x="689" y="728"/>
                  </a:lnTo>
                  <a:cubicBezTo>
                    <a:pt x="701" y="714"/>
                    <a:pt x="709" y="703"/>
                    <a:pt x="721" y="688"/>
                  </a:cubicBezTo>
                  <a:lnTo>
                    <a:pt x="721" y="682"/>
                  </a:lnTo>
                  <a:cubicBezTo>
                    <a:pt x="724" y="682"/>
                    <a:pt x="729" y="679"/>
                    <a:pt x="729" y="677"/>
                  </a:cubicBezTo>
                  <a:cubicBezTo>
                    <a:pt x="752" y="654"/>
                    <a:pt x="778" y="636"/>
                    <a:pt x="804" y="619"/>
                  </a:cubicBezTo>
                  <a:lnTo>
                    <a:pt x="807" y="619"/>
                  </a:lnTo>
                  <a:cubicBezTo>
                    <a:pt x="822" y="610"/>
                    <a:pt x="833" y="605"/>
                    <a:pt x="850" y="596"/>
                  </a:cubicBezTo>
                  <a:cubicBezTo>
                    <a:pt x="879" y="581"/>
                    <a:pt x="911" y="576"/>
                    <a:pt x="937" y="564"/>
                  </a:cubicBezTo>
                  <a:cubicBezTo>
                    <a:pt x="954" y="561"/>
                    <a:pt x="974" y="558"/>
                    <a:pt x="995" y="553"/>
                  </a:cubicBezTo>
                  <a:cubicBezTo>
                    <a:pt x="1026" y="550"/>
                    <a:pt x="1061" y="547"/>
                    <a:pt x="1090" y="547"/>
                  </a:cubicBezTo>
                  <a:close/>
                  <a:moveTo>
                    <a:pt x="1093" y="0"/>
                  </a:moveTo>
                  <a:cubicBezTo>
                    <a:pt x="758" y="0"/>
                    <a:pt x="424" y="148"/>
                    <a:pt x="228" y="426"/>
                  </a:cubicBezTo>
                  <a:cubicBezTo>
                    <a:pt x="84" y="622"/>
                    <a:pt x="0" y="875"/>
                    <a:pt x="18" y="1120"/>
                  </a:cubicBezTo>
                  <a:cubicBezTo>
                    <a:pt x="35" y="1348"/>
                    <a:pt x="141" y="1567"/>
                    <a:pt x="294" y="1731"/>
                  </a:cubicBezTo>
                  <a:cubicBezTo>
                    <a:pt x="549" y="1991"/>
                    <a:pt x="917" y="2153"/>
                    <a:pt x="1285" y="2153"/>
                  </a:cubicBezTo>
                  <a:cubicBezTo>
                    <a:pt x="1379" y="2153"/>
                    <a:pt x="1473" y="2143"/>
                    <a:pt x="1565" y="2121"/>
                  </a:cubicBezTo>
                  <a:cubicBezTo>
                    <a:pt x="1859" y="2048"/>
                    <a:pt x="2136" y="1884"/>
                    <a:pt x="2245" y="1584"/>
                  </a:cubicBezTo>
                  <a:cubicBezTo>
                    <a:pt x="2306" y="1406"/>
                    <a:pt x="2309" y="1227"/>
                    <a:pt x="2286" y="1051"/>
                  </a:cubicBezTo>
                  <a:cubicBezTo>
                    <a:pt x="2317" y="982"/>
                    <a:pt x="2323" y="904"/>
                    <a:pt x="2292" y="829"/>
                  </a:cubicBezTo>
                  <a:cubicBezTo>
                    <a:pt x="2254" y="737"/>
                    <a:pt x="2208" y="656"/>
                    <a:pt x="2153" y="576"/>
                  </a:cubicBezTo>
                  <a:cubicBezTo>
                    <a:pt x="2150" y="573"/>
                    <a:pt x="2147" y="564"/>
                    <a:pt x="2145" y="561"/>
                  </a:cubicBezTo>
                  <a:cubicBezTo>
                    <a:pt x="1949" y="288"/>
                    <a:pt x="1657" y="89"/>
                    <a:pt x="1315" y="22"/>
                  </a:cubicBezTo>
                  <a:cubicBezTo>
                    <a:pt x="1242" y="8"/>
                    <a:pt x="1167" y="0"/>
                    <a:pt x="10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48"/>
            <p:cNvSpPr/>
            <p:nvPr/>
          </p:nvSpPr>
          <p:spPr>
            <a:xfrm>
              <a:off x="4305375" y="589075"/>
              <a:ext cx="29300" cy="26175"/>
            </a:xfrm>
            <a:custGeom>
              <a:avLst/>
              <a:gdLst/>
              <a:ahLst/>
              <a:cxnLst/>
              <a:rect l="l" t="t" r="r" b="b"/>
              <a:pathLst>
                <a:path w="1172" h="1047" extrusionOk="0">
                  <a:moveTo>
                    <a:pt x="520" y="1"/>
                  </a:moveTo>
                  <a:cubicBezTo>
                    <a:pt x="491" y="1"/>
                    <a:pt x="456" y="4"/>
                    <a:pt x="425" y="9"/>
                  </a:cubicBezTo>
                  <a:cubicBezTo>
                    <a:pt x="404" y="12"/>
                    <a:pt x="384" y="15"/>
                    <a:pt x="367" y="18"/>
                  </a:cubicBezTo>
                  <a:cubicBezTo>
                    <a:pt x="341" y="30"/>
                    <a:pt x="309" y="38"/>
                    <a:pt x="280" y="53"/>
                  </a:cubicBezTo>
                  <a:cubicBezTo>
                    <a:pt x="263" y="58"/>
                    <a:pt x="252" y="67"/>
                    <a:pt x="237" y="73"/>
                  </a:cubicBezTo>
                  <a:lnTo>
                    <a:pt x="234" y="73"/>
                  </a:lnTo>
                  <a:cubicBezTo>
                    <a:pt x="208" y="90"/>
                    <a:pt x="182" y="110"/>
                    <a:pt x="159" y="130"/>
                  </a:cubicBezTo>
                  <a:cubicBezTo>
                    <a:pt x="159" y="133"/>
                    <a:pt x="154" y="139"/>
                    <a:pt x="151" y="139"/>
                  </a:cubicBezTo>
                  <a:lnTo>
                    <a:pt x="151" y="142"/>
                  </a:lnTo>
                  <a:cubicBezTo>
                    <a:pt x="139" y="156"/>
                    <a:pt x="131" y="168"/>
                    <a:pt x="119" y="182"/>
                  </a:cubicBezTo>
                  <a:lnTo>
                    <a:pt x="87" y="226"/>
                  </a:lnTo>
                  <a:cubicBezTo>
                    <a:pt x="82" y="231"/>
                    <a:pt x="76" y="240"/>
                    <a:pt x="73" y="246"/>
                  </a:cubicBezTo>
                  <a:lnTo>
                    <a:pt x="67" y="252"/>
                  </a:lnTo>
                  <a:lnTo>
                    <a:pt x="67" y="254"/>
                  </a:lnTo>
                  <a:lnTo>
                    <a:pt x="59" y="275"/>
                  </a:lnTo>
                  <a:cubicBezTo>
                    <a:pt x="50" y="295"/>
                    <a:pt x="44" y="312"/>
                    <a:pt x="33" y="332"/>
                  </a:cubicBezTo>
                  <a:cubicBezTo>
                    <a:pt x="30" y="352"/>
                    <a:pt x="21" y="370"/>
                    <a:pt x="18" y="384"/>
                  </a:cubicBezTo>
                  <a:cubicBezTo>
                    <a:pt x="15" y="387"/>
                    <a:pt x="15" y="396"/>
                    <a:pt x="15" y="399"/>
                  </a:cubicBezTo>
                  <a:cubicBezTo>
                    <a:pt x="7" y="419"/>
                    <a:pt x="7" y="445"/>
                    <a:pt x="1" y="471"/>
                  </a:cubicBezTo>
                  <a:lnTo>
                    <a:pt x="1" y="476"/>
                  </a:lnTo>
                  <a:cubicBezTo>
                    <a:pt x="4" y="517"/>
                    <a:pt x="10" y="557"/>
                    <a:pt x="15" y="597"/>
                  </a:cubicBezTo>
                  <a:cubicBezTo>
                    <a:pt x="15" y="600"/>
                    <a:pt x="18" y="606"/>
                    <a:pt x="18" y="612"/>
                  </a:cubicBezTo>
                  <a:lnTo>
                    <a:pt x="38" y="664"/>
                  </a:lnTo>
                  <a:cubicBezTo>
                    <a:pt x="47" y="678"/>
                    <a:pt x="50" y="698"/>
                    <a:pt x="61" y="713"/>
                  </a:cubicBezTo>
                  <a:lnTo>
                    <a:pt x="64" y="716"/>
                  </a:lnTo>
                  <a:cubicBezTo>
                    <a:pt x="90" y="750"/>
                    <a:pt x="116" y="785"/>
                    <a:pt x="145" y="819"/>
                  </a:cubicBezTo>
                  <a:lnTo>
                    <a:pt x="148" y="822"/>
                  </a:lnTo>
                  <a:cubicBezTo>
                    <a:pt x="162" y="834"/>
                    <a:pt x="177" y="848"/>
                    <a:pt x="191" y="860"/>
                  </a:cubicBezTo>
                  <a:cubicBezTo>
                    <a:pt x="223" y="886"/>
                    <a:pt x="255" y="906"/>
                    <a:pt x="292" y="932"/>
                  </a:cubicBezTo>
                  <a:cubicBezTo>
                    <a:pt x="295" y="932"/>
                    <a:pt x="304" y="935"/>
                    <a:pt x="306" y="937"/>
                  </a:cubicBezTo>
                  <a:cubicBezTo>
                    <a:pt x="324" y="946"/>
                    <a:pt x="341" y="958"/>
                    <a:pt x="361" y="963"/>
                  </a:cubicBezTo>
                  <a:cubicBezTo>
                    <a:pt x="396" y="981"/>
                    <a:pt x="436" y="1001"/>
                    <a:pt x="476" y="1010"/>
                  </a:cubicBezTo>
                  <a:cubicBezTo>
                    <a:pt x="479" y="1010"/>
                    <a:pt x="485" y="1015"/>
                    <a:pt x="491" y="1015"/>
                  </a:cubicBezTo>
                  <a:cubicBezTo>
                    <a:pt x="508" y="1018"/>
                    <a:pt x="525" y="1024"/>
                    <a:pt x="549" y="1030"/>
                  </a:cubicBezTo>
                  <a:cubicBezTo>
                    <a:pt x="589" y="1035"/>
                    <a:pt x="635" y="1038"/>
                    <a:pt x="672" y="1044"/>
                  </a:cubicBezTo>
                  <a:cubicBezTo>
                    <a:pt x="693" y="1047"/>
                    <a:pt x="707" y="1047"/>
                    <a:pt x="724" y="1047"/>
                  </a:cubicBezTo>
                  <a:lnTo>
                    <a:pt x="736" y="1047"/>
                  </a:lnTo>
                  <a:cubicBezTo>
                    <a:pt x="782" y="1044"/>
                    <a:pt x="825" y="1038"/>
                    <a:pt x="868" y="1033"/>
                  </a:cubicBezTo>
                  <a:cubicBezTo>
                    <a:pt x="880" y="1033"/>
                    <a:pt x="886" y="1033"/>
                    <a:pt x="883" y="1024"/>
                  </a:cubicBezTo>
                  <a:lnTo>
                    <a:pt x="889" y="1024"/>
                  </a:lnTo>
                  <a:cubicBezTo>
                    <a:pt x="897" y="1021"/>
                    <a:pt x="903" y="1021"/>
                    <a:pt x="915" y="1018"/>
                  </a:cubicBezTo>
                  <a:cubicBezTo>
                    <a:pt x="955" y="1007"/>
                    <a:pt x="989" y="989"/>
                    <a:pt x="1027" y="972"/>
                  </a:cubicBezTo>
                  <a:lnTo>
                    <a:pt x="1030" y="972"/>
                  </a:lnTo>
                  <a:lnTo>
                    <a:pt x="1036" y="963"/>
                  </a:lnTo>
                  <a:cubicBezTo>
                    <a:pt x="1050" y="949"/>
                    <a:pt x="1070" y="937"/>
                    <a:pt x="1085" y="929"/>
                  </a:cubicBezTo>
                  <a:cubicBezTo>
                    <a:pt x="1090" y="923"/>
                    <a:pt x="1099" y="917"/>
                    <a:pt x="1102" y="914"/>
                  </a:cubicBezTo>
                  <a:cubicBezTo>
                    <a:pt x="1108" y="903"/>
                    <a:pt x="1122" y="877"/>
                    <a:pt x="1128" y="877"/>
                  </a:cubicBezTo>
                  <a:cubicBezTo>
                    <a:pt x="1134" y="863"/>
                    <a:pt x="1142" y="848"/>
                    <a:pt x="1148" y="831"/>
                  </a:cubicBezTo>
                  <a:cubicBezTo>
                    <a:pt x="1151" y="822"/>
                    <a:pt x="1151" y="819"/>
                    <a:pt x="1157" y="819"/>
                  </a:cubicBezTo>
                  <a:lnTo>
                    <a:pt x="1157" y="808"/>
                  </a:lnTo>
                  <a:cubicBezTo>
                    <a:pt x="1160" y="779"/>
                    <a:pt x="1162" y="747"/>
                    <a:pt x="1165" y="716"/>
                  </a:cubicBezTo>
                  <a:cubicBezTo>
                    <a:pt x="1171" y="710"/>
                    <a:pt x="1165" y="707"/>
                    <a:pt x="1171" y="704"/>
                  </a:cubicBezTo>
                  <a:lnTo>
                    <a:pt x="1171" y="692"/>
                  </a:lnTo>
                  <a:cubicBezTo>
                    <a:pt x="1162" y="643"/>
                    <a:pt x="1160" y="595"/>
                    <a:pt x="1151" y="546"/>
                  </a:cubicBezTo>
                  <a:cubicBezTo>
                    <a:pt x="1145" y="517"/>
                    <a:pt x="1142" y="488"/>
                    <a:pt x="1134" y="459"/>
                  </a:cubicBezTo>
                  <a:cubicBezTo>
                    <a:pt x="1131" y="448"/>
                    <a:pt x="1122" y="411"/>
                    <a:pt x="1121" y="404"/>
                  </a:cubicBezTo>
                  <a:lnTo>
                    <a:pt x="1121" y="404"/>
                  </a:lnTo>
                  <a:cubicBezTo>
                    <a:pt x="1121" y="405"/>
                    <a:pt x="1122" y="406"/>
                    <a:pt x="1122" y="407"/>
                  </a:cubicBezTo>
                  <a:cubicBezTo>
                    <a:pt x="1121" y="404"/>
                    <a:pt x="1121" y="403"/>
                    <a:pt x="1121" y="403"/>
                  </a:cubicBezTo>
                  <a:lnTo>
                    <a:pt x="1121" y="403"/>
                  </a:lnTo>
                  <a:cubicBezTo>
                    <a:pt x="1121" y="403"/>
                    <a:pt x="1121" y="403"/>
                    <a:pt x="1121" y="404"/>
                  </a:cubicBezTo>
                  <a:lnTo>
                    <a:pt x="1121" y="404"/>
                  </a:lnTo>
                  <a:cubicBezTo>
                    <a:pt x="1107" y="367"/>
                    <a:pt x="1099" y="328"/>
                    <a:pt x="1087" y="289"/>
                  </a:cubicBezTo>
                  <a:cubicBezTo>
                    <a:pt x="1085" y="289"/>
                    <a:pt x="1085" y="289"/>
                    <a:pt x="1085" y="286"/>
                  </a:cubicBezTo>
                  <a:cubicBezTo>
                    <a:pt x="1070" y="269"/>
                    <a:pt x="1056" y="254"/>
                    <a:pt x="1041" y="234"/>
                  </a:cubicBezTo>
                  <a:lnTo>
                    <a:pt x="1033" y="228"/>
                  </a:lnTo>
                  <a:lnTo>
                    <a:pt x="1033" y="226"/>
                  </a:lnTo>
                  <a:cubicBezTo>
                    <a:pt x="1001" y="191"/>
                    <a:pt x="964" y="162"/>
                    <a:pt x="929" y="139"/>
                  </a:cubicBezTo>
                  <a:cubicBezTo>
                    <a:pt x="912" y="125"/>
                    <a:pt x="891" y="113"/>
                    <a:pt x="877" y="102"/>
                  </a:cubicBezTo>
                  <a:lnTo>
                    <a:pt x="874" y="99"/>
                  </a:lnTo>
                  <a:lnTo>
                    <a:pt x="871" y="99"/>
                  </a:lnTo>
                  <a:cubicBezTo>
                    <a:pt x="834" y="81"/>
                    <a:pt x="802" y="61"/>
                    <a:pt x="762" y="47"/>
                  </a:cubicBezTo>
                  <a:cubicBezTo>
                    <a:pt x="745" y="41"/>
                    <a:pt x="724" y="32"/>
                    <a:pt x="701" y="27"/>
                  </a:cubicBezTo>
                  <a:lnTo>
                    <a:pt x="698" y="27"/>
                  </a:lnTo>
                  <a:cubicBezTo>
                    <a:pt x="696" y="27"/>
                    <a:pt x="696" y="27"/>
                    <a:pt x="696" y="24"/>
                  </a:cubicBezTo>
                  <a:cubicBezTo>
                    <a:pt x="655" y="15"/>
                    <a:pt x="621" y="9"/>
                    <a:pt x="580" y="4"/>
                  </a:cubicBezTo>
                  <a:cubicBezTo>
                    <a:pt x="563" y="4"/>
                    <a:pt x="540" y="4"/>
                    <a:pt x="5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53" name="Google Shape;1753;p48"/>
          <p:cNvGrpSpPr/>
          <p:nvPr/>
        </p:nvGrpSpPr>
        <p:grpSpPr>
          <a:xfrm rot="1743877">
            <a:off x="8127389" y="585810"/>
            <a:ext cx="1410251" cy="1057591"/>
            <a:chOff x="3369225" y="4397550"/>
            <a:chExt cx="305750" cy="229300"/>
          </a:xfrm>
        </p:grpSpPr>
        <p:sp>
          <p:nvSpPr>
            <p:cNvPr id="1754" name="Google Shape;1754;p48"/>
            <p:cNvSpPr/>
            <p:nvPr/>
          </p:nvSpPr>
          <p:spPr>
            <a:xfrm>
              <a:off x="3389250" y="4401375"/>
              <a:ext cx="130375" cy="129200"/>
            </a:xfrm>
            <a:custGeom>
              <a:avLst/>
              <a:gdLst/>
              <a:ahLst/>
              <a:cxnLst/>
              <a:rect l="l" t="t" r="r" b="b"/>
              <a:pathLst>
                <a:path w="5215" h="5168" extrusionOk="0">
                  <a:moveTo>
                    <a:pt x="1786" y="381"/>
                  </a:moveTo>
                  <a:lnTo>
                    <a:pt x="953" y="858"/>
                  </a:lnTo>
                  <a:lnTo>
                    <a:pt x="500" y="1310"/>
                  </a:lnTo>
                  <a:lnTo>
                    <a:pt x="96" y="2191"/>
                  </a:lnTo>
                  <a:lnTo>
                    <a:pt x="0" y="3048"/>
                  </a:lnTo>
                  <a:lnTo>
                    <a:pt x="310" y="3929"/>
                  </a:lnTo>
                  <a:lnTo>
                    <a:pt x="738" y="4525"/>
                  </a:lnTo>
                  <a:lnTo>
                    <a:pt x="1405" y="4858"/>
                  </a:lnTo>
                  <a:lnTo>
                    <a:pt x="2048" y="5168"/>
                  </a:lnTo>
                  <a:lnTo>
                    <a:pt x="3263" y="5144"/>
                  </a:lnTo>
                  <a:lnTo>
                    <a:pt x="4120" y="4787"/>
                  </a:lnTo>
                  <a:lnTo>
                    <a:pt x="4787" y="4072"/>
                  </a:lnTo>
                  <a:lnTo>
                    <a:pt x="5072" y="3287"/>
                  </a:lnTo>
                  <a:lnTo>
                    <a:pt x="5215" y="2715"/>
                  </a:lnTo>
                  <a:lnTo>
                    <a:pt x="5096" y="2024"/>
                  </a:lnTo>
                  <a:lnTo>
                    <a:pt x="4906" y="1215"/>
                  </a:lnTo>
                  <a:lnTo>
                    <a:pt x="4144" y="405"/>
                  </a:lnTo>
                  <a:lnTo>
                    <a:pt x="3382" y="0"/>
                  </a:lnTo>
                  <a:lnTo>
                    <a:pt x="2453" y="0"/>
                  </a:lnTo>
                  <a:close/>
                </a:path>
              </a:pathLst>
            </a:custGeom>
            <a:solidFill>
              <a:schemeClr val="lt2"/>
            </a:solidFill>
            <a:ln>
              <a:noFill/>
            </a:ln>
          </p:spPr>
        </p:sp>
        <p:grpSp>
          <p:nvGrpSpPr>
            <p:cNvPr id="1755" name="Google Shape;1755;p48"/>
            <p:cNvGrpSpPr/>
            <p:nvPr/>
          </p:nvGrpSpPr>
          <p:grpSpPr>
            <a:xfrm>
              <a:off x="3369225" y="4397550"/>
              <a:ext cx="305750" cy="229300"/>
              <a:chOff x="3369225" y="4397550"/>
              <a:chExt cx="305750" cy="229300"/>
            </a:xfrm>
          </p:grpSpPr>
          <p:sp>
            <p:nvSpPr>
              <p:cNvPr id="1756" name="Google Shape;1756;p48"/>
              <p:cNvSpPr/>
              <p:nvPr/>
            </p:nvSpPr>
            <p:spPr>
              <a:xfrm>
                <a:off x="3507075" y="4450525"/>
                <a:ext cx="525" cy="250"/>
              </a:xfrm>
              <a:custGeom>
                <a:avLst/>
                <a:gdLst/>
                <a:ahLst/>
                <a:cxnLst/>
                <a:rect l="l" t="t" r="r" b="b"/>
                <a:pathLst>
                  <a:path w="21" h="10" extrusionOk="0">
                    <a:moveTo>
                      <a:pt x="18" y="1"/>
                    </a:moveTo>
                    <a:cubicBezTo>
                      <a:pt x="12" y="4"/>
                      <a:pt x="9" y="4"/>
                      <a:pt x="6" y="6"/>
                    </a:cubicBezTo>
                    <a:cubicBezTo>
                      <a:pt x="0" y="6"/>
                      <a:pt x="0" y="9"/>
                      <a:pt x="0" y="9"/>
                    </a:cubicBezTo>
                    <a:cubicBezTo>
                      <a:pt x="18" y="4"/>
                      <a:pt x="21" y="1"/>
                      <a:pt x="18" y="1"/>
                    </a:cubicBez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48"/>
              <p:cNvSpPr/>
              <p:nvPr/>
            </p:nvSpPr>
            <p:spPr>
              <a:xfrm>
                <a:off x="3369225" y="4397550"/>
                <a:ext cx="305750" cy="229300"/>
              </a:xfrm>
              <a:custGeom>
                <a:avLst/>
                <a:gdLst/>
                <a:ahLst/>
                <a:cxnLst/>
                <a:rect l="l" t="t" r="r" b="b"/>
                <a:pathLst>
                  <a:path w="12230" h="9172" extrusionOk="0">
                    <a:moveTo>
                      <a:pt x="5386" y="2471"/>
                    </a:moveTo>
                    <a:cubicBezTo>
                      <a:pt x="5387" y="2472"/>
                      <a:pt x="5387" y="2473"/>
                      <a:pt x="5388" y="2474"/>
                    </a:cubicBezTo>
                    <a:cubicBezTo>
                      <a:pt x="5388" y="2472"/>
                      <a:pt x="5387" y="2471"/>
                      <a:pt x="5386" y="2471"/>
                    </a:cubicBezTo>
                    <a:close/>
                    <a:moveTo>
                      <a:pt x="10428" y="299"/>
                    </a:moveTo>
                    <a:cubicBezTo>
                      <a:pt x="10761" y="299"/>
                      <a:pt x="11099" y="444"/>
                      <a:pt x="11307" y="699"/>
                    </a:cubicBezTo>
                    <a:cubicBezTo>
                      <a:pt x="11590" y="1042"/>
                      <a:pt x="11627" y="1549"/>
                      <a:pt x="11431" y="1938"/>
                    </a:cubicBezTo>
                    <a:cubicBezTo>
                      <a:pt x="11261" y="2281"/>
                      <a:pt x="10927" y="2538"/>
                      <a:pt x="10550" y="2598"/>
                    </a:cubicBezTo>
                    <a:cubicBezTo>
                      <a:pt x="10494" y="2607"/>
                      <a:pt x="10438" y="2611"/>
                      <a:pt x="10382" y="2611"/>
                    </a:cubicBezTo>
                    <a:cubicBezTo>
                      <a:pt x="9917" y="2611"/>
                      <a:pt x="9454" y="2312"/>
                      <a:pt x="9281" y="1878"/>
                    </a:cubicBezTo>
                    <a:cubicBezTo>
                      <a:pt x="9163" y="1581"/>
                      <a:pt x="9198" y="1241"/>
                      <a:pt x="9351" y="961"/>
                    </a:cubicBezTo>
                    <a:cubicBezTo>
                      <a:pt x="9512" y="670"/>
                      <a:pt x="9763" y="509"/>
                      <a:pt x="10057" y="364"/>
                    </a:cubicBezTo>
                    <a:cubicBezTo>
                      <a:pt x="10175" y="320"/>
                      <a:pt x="10301" y="299"/>
                      <a:pt x="10428" y="299"/>
                    </a:cubicBezTo>
                    <a:close/>
                    <a:moveTo>
                      <a:pt x="8918" y="1506"/>
                    </a:moveTo>
                    <a:cubicBezTo>
                      <a:pt x="8918" y="1558"/>
                      <a:pt x="8921" y="1621"/>
                      <a:pt x="8927" y="1682"/>
                    </a:cubicBezTo>
                    <a:cubicBezTo>
                      <a:pt x="8947" y="1834"/>
                      <a:pt x="8996" y="1981"/>
                      <a:pt x="9068" y="2114"/>
                    </a:cubicBezTo>
                    <a:cubicBezTo>
                      <a:pt x="7953" y="2367"/>
                      <a:pt x="6823" y="2555"/>
                      <a:pt x="5685" y="2661"/>
                    </a:cubicBezTo>
                    <a:cubicBezTo>
                      <a:pt x="5664" y="2661"/>
                      <a:pt x="5638" y="2659"/>
                      <a:pt x="5612" y="2656"/>
                    </a:cubicBezTo>
                    <a:lnTo>
                      <a:pt x="5610" y="2656"/>
                    </a:lnTo>
                    <a:cubicBezTo>
                      <a:pt x="5598" y="2653"/>
                      <a:pt x="5584" y="2647"/>
                      <a:pt x="5575" y="2644"/>
                    </a:cubicBezTo>
                    <a:lnTo>
                      <a:pt x="5540" y="2633"/>
                    </a:lnTo>
                    <a:cubicBezTo>
                      <a:pt x="5538" y="2630"/>
                      <a:pt x="5523" y="2627"/>
                      <a:pt x="5520" y="2624"/>
                    </a:cubicBezTo>
                    <a:cubicBezTo>
                      <a:pt x="5517" y="2624"/>
                      <a:pt x="5512" y="2618"/>
                      <a:pt x="5512" y="2618"/>
                    </a:cubicBezTo>
                    <a:cubicBezTo>
                      <a:pt x="5503" y="2612"/>
                      <a:pt x="5491" y="2607"/>
                      <a:pt x="5480" y="2598"/>
                    </a:cubicBezTo>
                    <a:cubicBezTo>
                      <a:pt x="5480" y="2598"/>
                      <a:pt x="5477" y="2592"/>
                      <a:pt x="5471" y="2592"/>
                    </a:cubicBezTo>
                    <a:cubicBezTo>
                      <a:pt x="5471" y="2595"/>
                      <a:pt x="5471" y="2597"/>
                      <a:pt x="5471" y="2597"/>
                    </a:cubicBezTo>
                    <a:cubicBezTo>
                      <a:pt x="5471" y="2597"/>
                      <a:pt x="5470" y="2595"/>
                      <a:pt x="5468" y="2592"/>
                    </a:cubicBezTo>
                    <a:cubicBezTo>
                      <a:pt x="5468" y="2589"/>
                      <a:pt x="5465" y="2589"/>
                      <a:pt x="5463" y="2587"/>
                    </a:cubicBezTo>
                    <a:lnTo>
                      <a:pt x="5460" y="2587"/>
                    </a:lnTo>
                    <a:cubicBezTo>
                      <a:pt x="5460" y="2587"/>
                      <a:pt x="5460" y="2585"/>
                      <a:pt x="5458" y="2585"/>
                    </a:cubicBezTo>
                    <a:cubicBezTo>
                      <a:pt x="5457" y="2585"/>
                      <a:pt x="5456" y="2586"/>
                      <a:pt x="5454" y="2587"/>
                    </a:cubicBezTo>
                    <a:cubicBezTo>
                      <a:pt x="5445" y="2572"/>
                      <a:pt x="5431" y="2558"/>
                      <a:pt x="5419" y="2543"/>
                    </a:cubicBezTo>
                    <a:cubicBezTo>
                      <a:pt x="5416" y="2535"/>
                      <a:pt x="5408" y="2529"/>
                      <a:pt x="5405" y="2517"/>
                    </a:cubicBezTo>
                    <a:cubicBezTo>
                      <a:pt x="5402" y="2512"/>
                      <a:pt x="5396" y="2503"/>
                      <a:pt x="5393" y="2491"/>
                    </a:cubicBezTo>
                    <a:lnTo>
                      <a:pt x="5391" y="2489"/>
                    </a:lnTo>
                    <a:cubicBezTo>
                      <a:pt x="5391" y="2486"/>
                      <a:pt x="5391" y="2483"/>
                      <a:pt x="5388" y="2477"/>
                    </a:cubicBezTo>
                    <a:cubicBezTo>
                      <a:pt x="5383" y="2472"/>
                      <a:pt x="5383" y="2470"/>
                      <a:pt x="5385" y="2470"/>
                    </a:cubicBezTo>
                    <a:cubicBezTo>
                      <a:pt x="5385" y="2470"/>
                      <a:pt x="5386" y="2470"/>
                      <a:pt x="5386" y="2471"/>
                    </a:cubicBezTo>
                    <a:lnTo>
                      <a:pt x="5386" y="2471"/>
                    </a:lnTo>
                    <a:cubicBezTo>
                      <a:pt x="5381" y="2460"/>
                      <a:pt x="5379" y="2448"/>
                      <a:pt x="5376" y="2442"/>
                    </a:cubicBezTo>
                    <a:cubicBezTo>
                      <a:pt x="5373" y="2431"/>
                      <a:pt x="5373" y="2419"/>
                      <a:pt x="5373" y="2414"/>
                    </a:cubicBezTo>
                    <a:cubicBezTo>
                      <a:pt x="5373" y="2396"/>
                      <a:pt x="5373" y="2376"/>
                      <a:pt x="5376" y="2359"/>
                    </a:cubicBezTo>
                    <a:cubicBezTo>
                      <a:pt x="5376" y="2347"/>
                      <a:pt x="5379" y="2342"/>
                      <a:pt x="5379" y="2330"/>
                    </a:cubicBezTo>
                    <a:cubicBezTo>
                      <a:pt x="5388" y="2313"/>
                      <a:pt x="5391" y="2295"/>
                      <a:pt x="5396" y="2275"/>
                    </a:cubicBezTo>
                    <a:lnTo>
                      <a:pt x="5408" y="2255"/>
                    </a:lnTo>
                    <a:cubicBezTo>
                      <a:pt x="5408" y="2252"/>
                      <a:pt x="5411" y="2246"/>
                      <a:pt x="5411" y="2246"/>
                    </a:cubicBezTo>
                    <a:cubicBezTo>
                      <a:pt x="5422" y="2229"/>
                      <a:pt x="5431" y="2215"/>
                      <a:pt x="5445" y="2200"/>
                    </a:cubicBezTo>
                    <a:cubicBezTo>
                      <a:pt x="5448" y="2197"/>
                      <a:pt x="5448" y="2195"/>
                      <a:pt x="5451" y="2195"/>
                    </a:cubicBezTo>
                    <a:cubicBezTo>
                      <a:pt x="5460" y="2186"/>
                      <a:pt x="5463" y="2180"/>
                      <a:pt x="5468" y="2174"/>
                    </a:cubicBezTo>
                    <a:cubicBezTo>
                      <a:pt x="5483" y="2160"/>
                      <a:pt x="5503" y="2146"/>
                      <a:pt x="5520" y="2137"/>
                    </a:cubicBezTo>
                    <a:cubicBezTo>
                      <a:pt x="5520" y="2137"/>
                      <a:pt x="5520" y="2131"/>
                      <a:pt x="5523" y="2131"/>
                    </a:cubicBezTo>
                    <a:lnTo>
                      <a:pt x="5523" y="2128"/>
                    </a:lnTo>
                    <a:lnTo>
                      <a:pt x="5532" y="2128"/>
                    </a:lnTo>
                    <a:cubicBezTo>
                      <a:pt x="5540" y="2123"/>
                      <a:pt x="5552" y="2117"/>
                      <a:pt x="5563" y="2111"/>
                    </a:cubicBezTo>
                    <a:cubicBezTo>
                      <a:pt x="5578" y="2102"/>
                      <a:pt x="5589" y="2099"/>
                      <a:pt x="5598" y="2094"/>
                    </a:cubicBezTo>
                    <a:cubicBezTo>
                      <a:pt x="5604" y="2094"/>
                      <a:pt x="5607" y="2088"/>
                      <a:pt x="5610" y="2088"/>
                    </a:cubicBezTo>
                    <a:cubicBezTo>
                      <a:pt x="5636" y="2082"/>
                      <a:pt x="5656" y="2079"/>
                      <a:pt x="5682" y="2074"/>
                    </a:cubicBezTo>
                    <a:cubicBezTo>
                      <a:pt x="5694" y="2079"/>
                      <a:pt x="5708" y="2081"/>
                      <a:pt x="5723" y="2081"/>
                    </a:cubicBezTo>
                    <a:cubicBezTo>
                      <a:pt x="5731" y="2081"/>
                      <a:pt x="5739" y="2080"/>
                      <a:pt x="5748" y="2079"/>
                    </a:cubicBezTo>
                    <a:cubicBezTo>
                      <a:pt x="6806" y="1898"/>
                      <a:pt x="7858" y="1696"/>
                      <a:pt x="8918" y="1506"/>
                    </a:cubicBezTo>
                    <a:close/>
                    <a:moveTo>
                      <a:pt x="3733" y="363"/>
                    </a:moveTo>
                    <a:cubicBezTo>
                      <a:pt x="3933" y="363"/>
                      <a:pt x="4135" y="388"/>
                      <a:pt x="4336" y="445"/>
                    </a:cubicBezTo>
                    <a:cubicBezTo>
                      <a:pt x="4667" y="540"/>
                      <a:pt x="4970" y="728"/>
                      <a:pt x="5203" y="984"/>
                    </a:cubicBezTo>
                    <a:cubicBezTo>
                      <a:pt x="5405" y="1206"/>
                      <a:pt x="5552" y="1488"/>
                      <a:pt x="5664" y="1771"/>
                    </a:cubicBezTo>
                    <a:cubicBezTo>
                      <a:pt x="5659" y="1771"/>
                      <a:pt x="5654" y="1770"/>
                      <a:pt x="5649" y="1770"/>
                    </a:cubicBezTo>
                    <a:cubicBezTo>
                      <a:pt x="5647" y="1770"/>
                      <a:pt x="5644" y="1770"/>
                      <a:pt x="5641" y="1771"/>
                    </a:cubicBezTo>
                    <a:cubicBezTo>
                      <a:pt x="5402" y="1808"/>
                      <a:pt x="5180" y="1970"/>
                      <a:pt x="5105" y="2209"/>
                    </a:cubicBezTo>
                    <a:cubicBezTo>
                      <a:pt x="5033" y="2431"/>
                      <a:pt x="5099" y="2676"/>
                      <a:pt x="5278" y="2829"/>
                    </a:cubicBezTo>
                    <a:cubicBezTo>
                      <a:pt x="5388" y="2918"/>
                      <a:pt x="5526" y="2958"/>
                      <a:pt x="5667" y="2964"/>
                    </a:cubicBezTo>
                    <a:lnTo>
                      <a:pt x="5679" y="2964"/>
                    </a:lnTo>
                    <a:cubicBezTo>
                      <a:pt x="5683" y="2964"/>
                      <a:pt x="5689" y="2965"/>
                      <a:pt x="5695" y="2965"/>
                    </a:cubicBezTo>
                    <a:cubicBezTo>
                      <a:pt x="5697" y="2965"/>
                      <a:pt x="5700" y="2965"/>
                      <a:pt x="5702" y="2964"/>
                    </a:cubicBezTo>
                    <a:cubicBezTo>
                      <a:pt x="5759" y="2961"/>
                      <a:pt x="5814" y="2953"/>
                      <a:pt x="5869" y="2947"/>
                    </a:cubicBezTo>
                    <a:lnTo>
                      <a:pt x="5869" y="2947"/>
                    </a:lnTo>
                    <a:cubicBezTo>
                      <a:pt x="5806" y="3771"/>
                      <a:pt x="5350" y="4489"/>
                      <a:pt x="4589" y="4878"/>
                    </a:cubicBezTo>
                    <a:cubicBezTo>
                      <a:pt x="4208" y="5073"/>
                      <a:pt x="3782" y="5176"/>
                      <a:pt x="3358" y="5176"/>
                    </a:cubicBezTo>
                    <a:cubicBezTo>
                      <a:pt x="2899" y="5176"/>
                      <a:pt x="2442" y="5056"/>
                      <a:pt x="2047" y="4803"/>
                    </a:cubicBezTo>
                    <a:cubicBezTo>
                      <a:pt x="1975" y="4754"/>
                      <a:pt x="1906" y="4705"/>
                      <a:pt x="1843" y="4653"/>
                    </a:cubicBezTo>
                    <a:cubicBezTo>
                      <a:pt x="1831" y="4644"/>
                      <a:pt x="1820" y="4633"/>
                      <a:pt x="1808" y="4630"/>
                    </a:cubicBezTo>
                    <a:cubicBezTo>
                      <a:pt x="1200" y="4120"/>
                      <a:pt x="871" y="3327"/>
                      <a:pt x="978" y="2532"/>
                    </a:cubicBezTo>
                    <a:cubicBezTo>
                      <a:pt x="1099" y="1609"/>
                      <a:pt x="1788" y="886"/>
                      <a:pt x="2644" y="575"/>
                    </a:cubicBezTo>
                    <a:cubicBezTo>
                      <a:pt x="2999" y="448"/>
                      <a:pt x="3364" y="363"/>
                      <a:pt x="3733" y="363"/>
                    </a:cubicBezTo>
                    <a:close/>
                    <a:moveTo>
                      <a:pt x="1828" y="5010"/>
                    </a:moveTo>
                    <a:cubicBezTo>
                      <a:pt x="1972" y="5108"/>
                      <a:pt x="2122" y="5186"/>
                      <a:pt x="2281" y="5255"/>
                    </a:cubicBezTo>
                    <a:cubicBezTo>
                      <a:pt x="2226" y="5593"/>
                      <a:pt x="2165" y="5927"/>
                      <a:pt x="2105" y="6261"/>
                    </a:cubicBezTo>
                    <a:cubicBezTo>
                      <a:pt x="2073" y="6434"/>
                      <a:pt x="2044" y="6607"/>
                      <a:pt x="2010" y="6783"/>
                    </a:cubicBezTo>
                    <a:cubicBezTo>
                      <a:pt x="2007" y="6794"/>
                      <a:pt x="2004" y="6809"/>
                      <a:pt x="2004" y="6820"/>
                    </a:cubicBezTo>
                    <a:cubicBezTo>
                      <a:pt x="1975" y="6985"/>
                      <a:pt x="1938" y="7149"/>
                      <a:pt x="1900" y="7313"/>
                    </a:cubicBezTo>
                    <a:cubicBezTo>
                      <a:pt x="1900" y="7316"/>
                      <a:pt x="1900" y="7325"/>
                      <a:pt x="1895" y="7330"/>
                    </a:cubicBezTo>
                    <a:cubicBezTo>
                      <a:pt x="1892" y="7356"/>
                      <a:pt x="1889" y="7385"/>
                      <a:pt x="1886" y="7411"/>
                    </a:cubicBezTo>
                    <a:cubicBezTo>
                      <a:pt x="1886" y="7414"/>
                      <a:pt x="1886" y="7417"/>
                      <a:pt x="1880" y="7420"/>
                    </a:cubicBezTo>
                    <a:lnTo>
                      <a:pt x="1880" y="7428"/>
                    </a:lnTo>
                    <a:lnTo>
                      <a:pt x="1871" y="7472"/>
                    </a:lnTo>
                    <a:cubicBezTo>
                      <a:pt x="1863" y="7498"/>
                      <a:pt x="1851" y="7521"/>
                      <a:pt x="1843" y="7547"/>
                    </a:cubicBezTo>
                    <a:cubicBezTo>
                      <a:pt x="1843" y="7552"/>
                      <a:pt x="1837" y="7555"/>
                      <a:pt x="1834" y="7558"/>
                    </a:cubicBezTo>
                    <a:lnTo>
                      <a:pt x="1834" y="7561"/>
                    </a:lnTo>
                    <a:lnTo>
                      <a:pt x="1820" y="7590"/>
                    </a:lnTo>
                    <a:cubicBezTo>
                      <a:pt x="1808" y="7610"/>
                      <a:pt x="1794" y="7624"/>
                      <a:pt x="1785" y="7642"/>
                    </a:cubicBezTo>
                    <a:cubicBezTo>
                      <a:pt x="1785" y="7642"/>
                      <a:pt x="1779" y="7642"/>
                      <a:pt x="1779" y="7645"/>
                    </a:cubicBezTo>
                    <a:lnTo>
                      <a:pt x="1756" y="7671"/>
                    </a:lnTo>
                    <a:cubicBezTo>
                      <a:pt x="1748" y="7676"/>
                      <a:pt x="1742" y="7682"/>
                      <a:pt x="1733" y="7688"/>
                    </a:cubicBezTo>
                    <a:lnTo>
                      <a:pt x="1687" y="7714"/>
                    </a:lnTo>
                    <a:cubicBezTo>
                      <a:pt x="1678" y="7714"/>
                      <a:pt x="1675" y="7717"/>
                      <a:pt x="1670" y="7717"/>
                    </a:cubicBezTo>
                    <a:cubicBezTo>
                      <a:pt x="1658" y="7717"/>
                      <a:pt x="1650" y="7720"/>
                      <a:pt x="1644" y="7720"/>
                    </a:cubicBezTo>
                    <a:cubicBezTo>
                      <a:pt x="1629" y="7720"/>
                      <a:pt x="1615" y="7720"/>
                      <a:pt x="1598" y="7717"/>
                    </a:cubicBezTo>
                    <a:cubicBezTo>
                      <a:pt x="1589" y="7717"/>
                      <a:pt x="1583" y="7714"/>
                      <a:pt x="1575" y="7711"/>
                    </a:cubicBezTo>
                    <a:cubicBezTo>
                      <a:pt x="1569" y="7711"/>
                      <a:pt x="1563" y="7705"/>
                      <a:pt x="1557" y="7702"/>
                    </a:cubicBezTo>
                    <a:cubicBezTo>
                      <a:pt x="1543" y="7691"/>
                      <a:pt x="1529" y="7685"/>
                      <a:pt x="1517" y="7673"/>
                    </a:cubicBezTo>
                    <a:cubicBezTo>
                      <a:pt x="1511" y="7668"/>
                      <a:pt x="1505" y="7662"/>
                      <a:pt x="1500" y="7659"/>
                    </a:cubicBezTo>
                    <a:cubicBezTo>
                      <a:pt x="1491" y="7653"/>
                      <a:pt x="1488" y="7645"/>
                      <a:pt x="1482" y="7639"/>
                    </a:cubicBezTo>
                    <a:cubicBezTo>
                      <a:pt x="1482" y="7639"/>
                      <a:pt x="1482" y="7633"/>
                      <a:pt x="1477" y="7633"/>
                    </a:cubicBezTo>
                    <a:cubicBezTo>
                      <a:pt x="1471" y="7616"/>
                      <a:pt x="1459" y="7599"/>
                      <a:pt x="1448" y="7581"/>
                    </a:cubicBezTo>
                    <a:cubicBezTo>
                      <a:pt x="1448" y="7575"/>
                      <a:pt x="1448" y="7573"/>
                      <a:pt x="1445" y="7570"/>
                    </a:cubicBezTo>
                    <a:lnTo>
                      <a:pt x="1445" y="7564"/>
                    </a:lnTo>
                    <a:cubicBezTo>
                      <a:pt x="1445" y="7561"/>
                      <a:pt x="1445" y="7561"/>
                      <a:pt x="1442" y="7558"/>
                    </a:cubicBezTo>
                    <a:lnTo>
                      <a:pt x="1442" y="7555"/>
                    </a:lnTo>
                    <a:cubicBezTo>
                      <a:pt x="1442" y="7550"/>
                      <a:pt x="1439" y="7544"/>
                      <a:pt x="1439" y="7541"/>
                    </a:cubicBezTo>
                    <a:cubicBezTo>
                      <a:pt x="1433" y="7515"/>
                      <a:pt x="1433" y="7492"/>
                      <a:pt x="1428" y="7469"/>
                    </a:cubicBezTo>
                    <a:lnTo>
                      <a:pt x="1428" y="7454"/>
                    </a:lnTo>
                    <a:cubicBezTo>
                      <a:pt x="1428" y="7440"/>
                      <a:pt x="1431" y="7426"/>
                      <a:pt x="1431" y="7414"/>
                    </a:cubicBezTo>
                    <a:cubicBezTo>
                      <a:pt x="1433" y="7403"/>
                      <a:pt x="1439" y="7391"/>
                      <a:pt x="1442" y="7379"/>
                    </a:cubicBezTo>
                    <a:cubicBezTo>
                      <a:pt x="1569" y="6590"/>
                      <a:pt x="1699" y="5800"/>
                      <a:pt x="1828" y="5010"/>
                    </a:cubicBezTo>
                    <a:close/>
                    <a:moveTo>
                      <a:pt x="1240" y="6789"/>
                    </a:moveTo>
                    <a:cubicBezTo>
                      <a:pt x="1211" y="6970"/>
                      <a:pt x="1177" y="7158"/>
                      <a:pt x="1148" y="7345"/>
                    </a:cubicBezTo>
                    <a:cubicBezTo>
                      <a:pt x="1145" y="7356"/>
                      <a:pt x="1139" y="7368"/>
                      <a:pt x="1139" y="7382"/>
                    </a:cubicBezTo>
                    <a:cubicBezTo>
                      <a:pt x="1116" y="7627"/>
                      <a:pt x="1220" y="7875"/>
                      <a:pt x="1451" y="7979"/>
                    </a:cubicBezTo>
                    <a:cubicBezTo>
                      <a:pt x="1509" y="8005"/>
                      <a:pt x="1568" y="8017"/>
                      <a:pt x="1627" y="8017"/>
                    </a:cubicBezTo>
                    <a:cubicBezTo>
                      <a:pt x="1788" y="8017"/>
                      <a:pt x="1943" y="7928"/>
                      <a:pt x="2044" y="7797"/>
                    </a:cubicBezTo>
                    <a:cubicBezTo>
                      <a:pt x="2140" y="7671"/>
                      <a:pt x="2180" y="7503"/>
                      <a:pt x="2197" y="7345"/>
                    </a:cubicBezTo>
                    <a:cubicBezTo>
                      <a:pt x="2217" y="7270"/>
                      <a:pt x="2235" y="7192"/>
                      <a:pt x="2249" y="7114"/>
                    </a:cubicBezTo>
                    <a:cubicBezTo>
                      <a:pt x="2482" y="7379"/>
                      <a:pt x="2592" y="7743"/>
                      <a:pt x="2485" y="8094"/>
                    </a:cubicBezTo>
                    <a:cubicBezTo>
                      <a:pt x="2396" y="8406"/>
                      <a:pt x="2168" y="8656"/>
                      <a:pt x="1877" y="8786"/>
                    </a:cubicBezTo>
                    <a:cubicBezTo>
                      <a:pt x="1753" y="8840"/>
                      <a:pt x="1626" y="8865"/>
                      <a:pt x="1501" y="8865"/>
                    </a:cubicBezTo>
                    <a:cubicBezTo>
                      <a:pt x="875" y="8865"/>
                      <a:pt x="296" y="8247"/>
                      <a:pt x="448" y="7584"/>
                    </a:cubicBezTo>
                    <a:cubicBezTo>
                      <a:pt x="537" y="7192"/>
                      <a:pt x="857" y="6890"/>
                      <a:pt x="1240" y="6789"/>
                    </a:cubicBezTo>
                    <a:close/>
                    <a:moveTo>
                      <a:pt x="10424" y="0"/>
                    </a:moveTo>
                    <a:cubicBezTo>
                      <a:pt x="10219" y="0"/>
                      <a:pt x="10015" y="45"/>
                      <a:pt x="9829" y="140"/>
                    </a:cubicBezTo>
                    <a:cubicBezTo>
                      <a:pt x="9815" y="148"/>
                      <a:pt x="9812" y="154"/>
                      <a:pt x="9800" y="166"/>
                    </a:cubicBezTo>
                    <a:cubicBezTo>
                      <a:pt x="9544" y="304"/>
                      <a:pt x="9322" y="468"/>
                      <a:pt x="9155" y="725"/>
                    </a:cubicBezTo>
                    <a:cubicBezTo>
                      <a:pt x="9062" y="869"/>
                      <a:pt x="8993" y="1024"/>
                      <a:pt x="8956" y="1189"/>
                    </a:cubicBezTo>
                    <a:cubicBezTo>
                      <a:pt x="7961" y="1367"/>
                      <a:pt x="6967" y="1555"/>
                      <a:pt x="5973" y="1728"/>
                    </a:cubicBezTo>
                    <a:cubicBezTo>
                      <a:pt x="5734" y="1105"/>
                      <a:pt x="5350" y="569"/>
                      <a:pt x="4728" y="275"/>
                    </a:cubicBezTo>
                    <a:cubicBezTo>
                      <a:pt x="4423" y="129"/>
                      <a:pt x="4085" y="66"/>
                      <a:pt x="3746" y="66"/>
                    </a:cubicBezTo>
                    <a:cubicBezTo>
                      <a:pt x="3504" y="66"/>
                      <a:pt x="3261" y="98"/>
                      <a:pt x="3030" y="154"/>
                    </a:cubicBezTo>
                    <a:cubicBezTo>
                      <a:pt x="2004" y="408"/>
                      <a:pt x="1082" y="1050"/>
                      <a:pt x="768" y="2105"/>
                    </a:cubicBezTo>
                    <a:cubicBezTo>
                      <a:pt x="488" y="3048"/>
                      <a:pt x="782" y="4085"/>
                      <a:pt x="1500" y="4757"/>
                    </a:cubicBezTo>
                    <a:cubicBezTo>
                      <a:pt x="1517" y="4774"/>
                      <a:pt x="1540" y="4791"/>
                      <a:pt x="1560" y="4809"/>
                    </a:cubicBezTo>
                    <a:cubicBezTo>
                      <a:pt x="1471" y="5365"/>
                      <a:pt x="1376" y="5918"/>
                      <a:pt x="1286" y="6475"/>
                    </a:cubicBezTo>
                    <a:cubicBezTo>
                      <a:pt x="808" y="6544"/>
                      <a:pt x="390" y="6892"/>
                      <a:pt x="214" y="7336"/>
                    </a:cubicBezTo>
                    <a:cubicBezTo>
                      <a:pt x="1" y="7864"/>
                      <a:pt x="200" y="8480"/>
                      <a:pt x="624" y="8844"/>
                    </a:cubicBezTo>
                    <a:cubicBezTo>
                      <a:pt x="684" y="8895"/>
                      <a:pt x="747" y="8939"/>
                      <a:pt x="811" y="8976"/>
                    </a:cubicBezTo>
                    <a:cubicBezTo>
                      <a:pt x="938" y="9057"/>
                      <a:pt x="1070" y="9112"/>
                      <a:pt x="1229" y="9143"/>
                    </a:cubicBezTo>
                    <a:cubicBezTo>
                      <a:pt x="1315" y="9162"/>
                      <a:pt x="1402" y="9171"/>
                      <a:pt x="1490" y="9171"/>
                    </a:cubicBezTo>
                    <a:cubicBezTo>
                      <a:pt x="1609" y="9171"/>
                      <a:pt x="1728" y="9154"/>
                      <a:pt x="1843" y="9117"/>
                    </a:cubicBezTo>
                    <a:cubicBezTo>
                      <a:pt x="2249" y="8996"/>
                      <a:pt x="2580" y="8694"/>
                      <a:pt x="2736" y="8296"/>
                    </a:cubicBezTo>
                    <a:cubicBezTo>
                      <a:pt x="2952" y="7746"/>
                      <a:pt x="2759" y="7140"/>
                      <a:pt x="2318" y="6768"/>
                    </a:cubicBezTo>
                    <a:cubicBezTo>
                      <a:pt x="2347" y="6619"/>
                      <a:pt x="2370" y="6472"/>
                      <a:pt x="2399" y="6322"/>
                    </a:cubicBezTo>
                    <a:cubicBezTo>
                      <a:pt x="2462" y="6002"/>
                      <a:pt x="2514" y="5682"/>
                      <a:pt x="2569" y="5362"/>
                    </a:cubicBezTo>
                    <a:cubicBezTo>
                      <a:pt x="2832" y="5437"/>
                      <a:pt x="3105" y="5475"/>
                      <a:pt x="3380" y="5475"/>
                    </a:cubicBezTo>
                    <a:cubicBezTo>
                      <a:pt x="3715" y="5475"/>
                      <a:pt x="4051" y="5419"/>
                      <a:pt x="4373" y="5304"/>
                    </a:cubicBezTo>
                    <a:cubicBezTo>
                      <a:pt x="4875" y="5126"/>
                      <a:pt x="5324" y="4809"/>
                      <a:pt x="5650" y="4388"/>
                    </a:cubicBezTo>
                    <a:cubicBezTo>
                      <a:pt x="5981" y="3964"/>
                      <a:pt x="6146" y="3448"/>
                      <a:pt x="6174" y="2915"/>
                    </a:cubicBezTo>
                    <a:cubicBezTo>
                      <a:pt x="7209" y="2800"/>
                      <a:pt x="8235" y="2618"/>
                      <a:pt x="9250" y="2382"/>
                    </a:cubicBezTo>
                    <a:cubicBezTo>
                      <a:pt x="9523" y="2699"/>
                      <a:pt x="9933" y="2906"/>
                      <a:pt x="10348" y="2915"/>
                    </a:cubicBezTo>
                    <a:cubicBezTo>
                      <a:pt x="10354" y="2915"/>
                      <a:pt x="10360" y="2915"/>
                      <a:pt x="10366" y="2915"/>
                    </a:cubicBezTo>
                    <a:cubicBezTo>
                      <a:pt x="11466" y="2915"/>
                      <a:pt x="12229" y="1644"/>
                      <a:pt x="11659" y="681"/>
                    </a:cubicBezTo>
                    <a:cubicBezTo>
                      <a:pt x="11407" y="256"/>
                      <a:pt x="10915" y="0"/>
                      <a:pt x="104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48"/>
              <p:cNvSpPr/>
              <p:nvPr/>
            </p:nvSpPr>
            <p:spPr>
              <a:xfrm>
                <a:off x="3376625" y="4567250"/>
                <a:ext cx="57425" cy="51950"/>
              </a:xfrm>
              <a:custGeom>
                <a:avLst/>
                <a:gdLst/>
                <a:ahLst/>
                <a:cxnLst/>
                <a:rect l="l" t="t" r="r" b="b"/>
                <a:pathLst>
                  <a:path w="2297" h="2078" extrusionOk="0">
                    <a:moveTo>
                      <a:pt x="944" y="1"/>
                    </a:moveTo>
                    <a:lnTo>
                      <a:pt x="944" y="1"/>
                    </a:lnTo>
                    <a:cubicBezTo>
                      <a:pt x="561" y="102"/>
                      <a:pt x="241" y="404"/>
                      <a:pt x="152" y="796"/>
                    </a:cubicBezTo>
                    <a:cubicBezTo>
                      <a:pt x="0" y="1459"/>
                      <a:pt x="579" y="2077"/>
                      <a:pt x="1205" y="2077"/>
                    </a:cubicBezTo>
                    <a:cubicBezTo>
                      <a:pt x="1330" y="2077"/>
                      <a:pt x="1457" y="2052"/>
                      <a:pt x="1581" y="1998"/>
                    </a:cubicBezTo>
                    <a:cubicBezTo>
                      <a:pt x="1872" y="1868"/>
                      <a:pt x="2100" y="1618"/>
                      <a:pt x="2189" y="1306"/>
                    </a:cubicBezTo>
                    <a:cubicBezTo>
                      <a:pt x="2296" y="955"/>
                      <a:pt x="2186" y="591"/>
                      <a:pt x="1953" y="326"/>
                    </a:cubicBezTo>
                    <a:cubicBezTo>
                      <a:pt x="1939" y="404"/>
                      <a:pt x="1921" y="482"/>
                      <a:pt x="1901" y="557"/>
                    </a:cubicBezTo>
                    <a:cubicBezTo>
                      <a:pt x="1884" y="715"/>
                      <a:pt x="1844" y="883"/>
                      <a:pt x="1748" y="1009"/>
                    </a:cubicBezTo>
                    <a:cubicBezTo>
                      <a:pt x="1647" y="1140"/>
                      <a:pt x="1492" y="1229"/>
                      <a:pt x="1331" y="1229"/>
                    </a:cubicBezTo>
                    <a:cubicBezTo>
                      <a:pt x="1272" y="1229"/>
                      <a:pt x="1213" y="1217"/>
                      <a:pt x="1155" y="1191"/>
                    </a:cubicBezTo>
                    <a:cubicBezTo>
                      <a:pt x="924" y="1087"/>
                      <a:pt x="820" y="839"/>
                      <a:pt x="843" y="594"/>
                    </a:cubicBezTo>
                    <a:cubicBezTo>
                      <a:pt x="843" y="580"/>
                      <a:pt x="849" y="568"/>
                      <a:pt x="852" y="557"/>
                    </a:cubicBezTo>
                    <a:cubicBezTo>
                      <a:pt x="881" y="370"/>
                      <a:pt x="915" y="182"/>
                      <a:pt x="94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48"/>
              <p:cNvSpPr/>
              <p:nvPr/>
            </p:nvSpPr>
            <p:spPr>
              <a:xfrm>
                <a:off x="3404900" y="4522800"/>
                <a:ext cx="21350" cy="67750"/>
              </a:xfrm>
              <a:custGeom>
                <a:avLst/>
                <a:gdLst/>
                <a:ahLst/>
                <a:cxnLst/>
                <a:rect l="l" t="t" r="r" b="b"/>
                <a:pathLst>
                  <a:path w="854" h="2710" extrusionOk="0">
                    <a:moveTo>
                      <a:pt x="401" y="0"/>
                    </a:moveTo>
                    <a:cubicBezTo>
                      <a:pt x="272" y="790"/>
                      <a:pt x="142" y="1580"/>
                      <a:pt x="15" y="2367"/>
                    </a:cubicBezTo>
                    <a:cubicBezTo>
                      <a:pt x="12" y="2381"/>
                      <a:pt x="6" y="2393"/>
                      <a:pt x="4" y="2404"/>
                    </a:cubicBezTo>
                    <a:cubicBezTo>
                      <a:pt x="4" y="2416"/>
                      <a:pt x="1" y="2430"/>
                      <a:pt x="1" y="2444"/>
                    </a:cubicBezTo>
                    <a:lnTo>
                      <a:pt x="1" y="2459"/>
                    </a:lnTo>
                    <a:cubicBezTo>
                      <a:pt x="6" y="2482"/>
                      <a:pt x="6" y="2505"/>
                      <a:pt x="12" y="2531"/>
                    </a:cubicBezTo>
                    <a:cubicBezTo>
                      <a:pt x="12" y="2534"/>
                      <a:pt x="15" y="2540"/>
                      <a:pt x="15" y="2545"/>
                    </a:cubicBezTo>
                    <a:lnTo>
                      <a:pt x="15" y="2548"/>
                    </a:lnTo>
                    <a:cubicBezTo>
                      <a:pt x="18" y="2551"/>
                      <a:pt x="18" y="2551"/>
                      <a:pt x="18" y="2554"/>
                    </a:cubicBezTo>
                    <a:lnTo>
                      <a:pt x="18" y="2560"/>
                    </a:lnTo>
                    <a:cubicBezTo>
                      <a:pt x="21" y="2563"/>
                      <a:pt x="21" y="2565"/>
                      <a:pt x="21" y="2568"/>
                    </a:cubicBezTo>
                    <a:cubicBezTo>
                      <a:pt x="32" y="2589"/>
                      <a:pt x="44" y="2606"/>
                      <a:pt x="50" y="2623"/>
                    </a:cubicBezTo>
                    <a:cubicBezTo>
                      <a:pt x="55" y="2623"/>
                      <a:pt x="55" y="2626"/>
                      <a:pt x="55" y="2626"/>
                    </a:cubicBezTo>
                    <a:cubicBezTo>
                      <a:pt x="61" y="2635"/>
                      <a:pt x="64" y="2643"/>
                      <a:pt x="73" y="2649"/>
                    </a:cubicBezTo>
                    <a:cubicBezTo>
                      <a:pt x="78" y="2652"/>
                      <a:pt x="84" y="2658"/>
                      <a:pt x="90" y="2663"/>
                    </a:cubicBezTo>
                    <a:cubicBezTo>
                      <a:pt x="102" y="2675"/>
                      <a:pt x="116" y="2681"/>
                      <a:pt x="130" y="2692"/>
                    </a:cubicBezTo>
                    <a:cubicBezTo>
                      <a:pt x="136" y="2695"/>
                      <a:pt x="142" y="2698"/>
                      <a:pt x="148" y="2698"/>
                    </a:cubicBezTo>
                    <a:cubicBezTo>
                      <a:pt x="156" y="2704"/>
                      <a:pt x="162" y="2707"/>
                      <a:pt x="171" y="2707"/>
                    </a:cubicBezTo>
                    <a:cubicBezTo>
                      <a:pt x="188" y="2710"/>
                      <a:pt x="202" y="2710"/>
                      <a:pt x="217" y="2710"/>
                    </a:cubicBezTo>
                    <a:cubicBezTo>
                      <a:pt x="223" y="2710"/>
                      <a:pt x="231" y="2707"/>
                      <a:pt x="243" y="2707"/>
                    </a:cubicBezTo>
                    <a:cubicBezTo>
                      <a:pt x="248" y="2707"/>
                      <a:pt x="251" y="2704"/>
                      <a:pt x="260" y="2704"/>
                    </a:cubicBezTo>
                    <a:lnTo>
                      <a:pt x="306" y="2678"/>
                    </a:lnTo>
                    <a:cubicBezTo>
                      <a:pt x="312" y="2669"/>
                      <a:pt x="321" y="2666"/>
                      <a:pt x="329" y="2661"/>
                    </a:cubicBezTo>
                    <a:lnTo>
                      <a:pt x="352" y="2635"/>
                    </a:lnTo>
                    <a:cubicBezTo>
                      <a:pt x="352" y="2632"/>
                      <a:pt x="358" y="2632"/>
                      <a:pt x="358" y="2632"/>
                    </a:cubicBezTo>
                    <a:cubicBezTo>
                      <a:pt x="367" y="2612"/>
                      <a:pt x="381" y="2597"/>
                      <a:pt x="393" y="2580"/>
                    </a:cubicBezTo>
                    <a:lnTo>
                      <a:pt x="407" y="2551"/>
                    </a:lnTo>
                    <a:cubicBezTo>
                      <a:pt x="410" y="2544"/>
                      <a:pt x="414" y="2536"/>
                      <a:pt x="415" y="2536"/>
                    </a:cubicBezTo>
                    <a:cubicBezTo>
                      <a:pt x="416" y="2536"/>
                      <a:pt x="416" y="2536"/>
                      <a:pt x="416" y="2537"/>
                    </a:cubicBezTo>
                    <a:cubicBezTo>
                      <a:pt x="424" y="2511"/>
                      <a:pt x="436" y="2488"/>
                      <a:pt x="444" y="2462"/>
                    </a:cubicBezTo>
                    <a:lnTo>
                      <a:pt x="453" y="2418"/>
                    </a:lnTo>
                    <a:lnTo>
                      <a:pt x="453" y="2410"/>
                    </a:lnTo>
                    <a:cubicBezTo>
                      <a:pt x="456" y="2407"/>
                      <a:pt x="456" y="2404"/>
                      <a:pt x="456" y="2401"/>
                    </a:cubicBezTo>
                    <a:cubicBezTo>
                      <a:pt x="462" y="2375"/>
                      <a:pt x="465" y="2346"/>
                      <a:pt x="468" y="2320"/>
                    </a:cubicBezTo>
                    <a:cubicBezTo>
                      <a:pt x="470" y="2315"/>
                      <a:pt x="470" y="2306"/>
                      <a:pt x="470" y="2303"/>
                    </a:cubicBezTo>
                    <a:cubicBezTo>
                      <a:pt x="511" y="2139"/>
                      <a:pt x="548" y="1975"/>
                      <a:pt x="577" y="1810"/>
                    </a:cubicBezTo>
                    <a:cubicBezTo>
                      <a:pt x="577" y="1799"/>
                      <a:pt x="580" y="1784"/>
                      <a:pt x="583" y="1773"/>
                    </a:cubicBezTo>
                    <a:cubicBezTo>
                      <a:pt x="615" y="1597"/>
                      <a:pt x="643" y="1424"/>
                      <a:pt x="678" y="1251"/>
                    </a:cubicBezTo>
                    <a:cubicBezTo>
                      <a:pt x="738" y="917"/>
                      <a:pt x="796" y="583"/>
                      <a:pt x="854" y="245"/>
                    </a:cubicBezTo>
                    <a:cubicBezTo>
                      <a:pt x="695" y="176"/>
                      <a:pt x="545" y="98"/>
                      <a:pt x="4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48"/>
              <p:cNvSpPr/>
              <p:nvPr/>
            </p:nvSpPr>
            <p:spPr>
              <a:xfrm>
                <a:off x="3503550" y="4434900"/>
                <a:ext cx="92400" cy="29200"/>
              </a:xfrm>
              <a:custGeom>
                <a:avLst/>
                <a:gdLst/>
                <a:ahLst/>
                <a:cxnLst/>
                <a:rect l="l" t="t" r="r" b="b"/>
                <a:pathLst>
                  <a:path w="3696" h="1168" extrusionOk="0">
                    <a:moveTo>
                      <a:pt x="3545" y="0"/>
                    </a:moveTo>
                    <a:cubicBezTo>
                      <a:pt x="2487" y="193"/>
                      <a:pt x="1433" y="395"/>
                      <a:pt x="378" y="580"/>
                    </a:cubicBezTo>
                    <a:cubicBezTo>
                      <a:pt x="367" y="582"/>
                      <a:pt x="358" y="584"/>
                      <a:pt x="348" y="584"/>
                    </a:cubicBezTo>
                    <a:cubicBezTo>
                      <a:pt x="336" y="584"/>
                      <a:pt x="324" y="581"/>
                      <a:pt x="312" y="577"/>
                    </a:cubicBezTo>
                    <a:cubicBezTo>
                      <a:pt x="288" y="580"/>
                      <a:pt x="265" y="585"/>
                      <a:pt x="239" y="591"/>
                    </a:cubicBezTo>
                    <a:cubicBezTo>
                      <a:pt x="237" y="591"/>
                      <a:pt x="234" y="594"/>
                      <a:pt x="231" y="594"/>
                    </a:cubicBezTo>
                    <a:cubicBezTo>
                      <a:pt x="219" y="603"/>
                      <a:pt x="208" y="605"/>
                      <a:pt x="193" y="614"/>
                    </a:cubicBezTo>
                    <a:cubicBezTo>
                      <a:pt x="182" y="620"/>
                      <a:pt x="173" y="623"/>
                      <a:pt x="162" y="631"/>
                    </a:cubicBezTo>
                    <a:cubicBezTo>
                      <a:pt x="162" y="631"/>
                      <a:pt x="159" y="637"/>
                      <a:pt x="147" y="643"/>
                    </a:cubicBezTo>
                    <a:cubicBezTo>
                      <a:pt x="130" y="652"/>
                      <a:pt x="110" y="666"/>
                      <a:pt x="95" y="680"/>
                    </a:cubicBezTo>
                    <a:cubicBezTo>
                      <a:pt x="90" y="686"/>
                      <a:pt x="87" y="692"/>
                      <a:pt x="78" y="701"/>
                    </a:cubicBezTo>
                    <a:cubicBezTo>
                      <a:pt x="75" y="701"/>
                      <a:pt x="75" y="703"/>
                      <a:pt x="72" y="706"/>
                    </a:cubicBezTo>
                    <a:cubicBezTo>
                      <a:pt x="58" y="721"/>
                      <a:pt x="49" y="735"/>
                      <a:pt x="38" y="752"/>
                    </a:cubicBezTo>
                    <a:cubicBezTo>
                      <a:pt x="38" y="752"/>
                      <a:pt x="35" y="758"/>
                      <a:pt x="35" y="761"/>
                    </a:cubicBezTo>
                    <a:lnTo>
                      <a:pt x="23" y="781"/>
                    </a:lnTo>
                    <a:cubicBezTo>
                      <a:pt x="18" y="801"/>
                      <a:pt x="15" y="819"/>
                      <a:pt x="6" y="836"/>
                    </a:cubicBezTo>
                    <a:cubicBezTo>
                      <a:pt x="6" y="848"/>
                      <a:pt x="3" y="853"/>
                      <a:pt x="3" y="865"/>
                    </a:cubicBezTo>
                    <a:cubicBezTo>
                      <a:pt x="0" y="882"/>
                      <a:pt x="0" y="902"/>
                      <a:pt x="0" y="920"/>
                    </a:cubicBezTo>
                    <a:cubicBezTo>
                      <a:pt x="0" y="925"/>
                      <a:pt x="0" y="937"/>
                      <a:pt x="3" y="948"/>
                    </a:cubicBezTo>
                    <a:cubicBezTo>
                      <a:pt x="6" y="954"/>
                      <a:pt x="8" y="966"/>
                      <a:pt x="13" y="977"/>
                    </a:cubicBezTo>
                    <a:lnTo>
                      <a:pt x="13" y="977"/>
                    </a:lnTo>
                    <a:cubicBezTo>
                      <a:pt x="13" y="976"/>
                      <a:pt x="12" y="976"/>
                      <a:pt x="12" y="976"/>
                    </a:cubicBezTo>
                    <a:cubicBezTo>
                      <a:pt x="10" y="976"/>
                      <a:pt x="10" y="978"/>
                      <a:pt x="15" y="983"/>
                    </a:cubicBezTo>
                    <a:cubicBezTo>
                      <a:pt x="18" y="989"/>
                      <a:pt x="18" y="992"/>
                      <a:pt x="18" y="995"/>
                    </a:cubicBezTo>
                    <a:lnTo>
                      <a:pt x="20" y="997"/>
                    </a:lnTo>
                    <a:cubicBezTo>
                      <a:pt x="23" y="1009"/>
                      <a:pt x="29" y="1018"/>
                      <a:pt x="32" y="1023"/>
                    </a:cubicBezTo>
                    <a:cubicBezTo>
                      <a:pt x="35" y="1035"/>
                      <a:pt x="43" y="1041"/>
                      <a:pt x="46" y="1049"/>
                    </a:cubicBezTo>
                    <a:cubicBezTo>
                      <a:pt x="58" y="1064"/>
                      <a:pt x="72" y="1078"/>
                      <a:pt x="81" y="1093"/>
                    </a:cubicBezTo>
                    <a:cubicBezTo>
                      <a:pt x="83" y="1092"/>
                      <a:pt x="84" y="1091"/>
                      <a:pt x="85" y="1091"/>
                    </a:cubicBezTo>
                    <a:cubicBezTo>
                      <a:pt x="87" y="1091"/>
                      <a:pt x="87" y="1093"/>
                      <a:pt x="87" y="1093"/>
                    </a:cubicBezTo>
                    <a:lnTo>
                      <a:pt x="90" y="1093"/>
                    </a:lnTo>
                    <a:cubicBezTo>
                      <a:pt x="95" y="1093"/>
                      <a:pt x="98" y="1095"/>
                      <a:pt x="98" y="1098"/>
                    </a:cubicBezTo>
                    <a:cubicBezTo>
                      <a:pt x="104" y="1098"/>
                      <a:pt x="107" y="1104"/>
                      <a:pt x="107" y="1104"/>
                    </a:cubicBezTo>
                    <a:cubicBezTo>
                      <a:pt x="118" y="1113"/>
                      <a:pt x="130" y="1118"/>
                      <a:pt x="139" y="1124"/>
                    </a:cubicBezTo>
                    <a:cubicBezTo>
                      <a:pt x="139" y="1124"/>
                      <a:pt x="144" y="1127"/>
                      <a:pt x="147" y="1127"/>
                    </a:cubicBezTo>
                    <a:cubicBezTo>
                      <a:pt x="150" y="1133"/>
                      <a:pt x="165" y="1136"/>
                      <a:pt x="167" y="1139"/>
                    </a:cubicBezTo>
                    <a:lnTo>
                      <a:pt x="202" y="1150"/>
                    </a:lnTo>
                    <a:cubicBezTo>
                      <a:pt x="211" y="1153"/>
                      <a:pt x="225" y="1156"/>
                      <a:pt x="237" y="1162"/>
                    </a:cubicBezTo>
                    <a:lnTo>
                      <a:pt x="239" y="1162"/>
                    </a:lnTo>
                    <a:cubicBezTo>
                      <a:pt x="265" y="1165"/>
                      <a:pt x="291" y="1167"/>
                      <a:pt x="312" y="1167"/>
                    </a:cubicBezTo>
                    <a:cubicBezTo>
                      <a:pt x="1450" y="1061"/>
                      <a:pt x="2580" y="873"/>
                      <a:pt x="3695" y="620"/>
                    </a:cubicBezTo>
                    <a:cubicBezTo>
                      <a:pt x="3623" y="487"/>
                      <a:pt x="3574" y="340"/>
                      <a:pt x="3554" y="188"/>
                    </a:cubicBezTo>
                    <a:cubicBezTo>
                      <a:pt x="3548" y="124"/>
                      <a:pt x="3545" y="61"/>
                      <a:pt x="35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48"/>
              <p:cNvSpPr/>
              <p:nvPr/>
            </p:nvSpPr>
            <p:spPr>
              <a:xfrm>
                <a:off x="3598300" y="4405000"/>
                <a:ext cx="61625" cy="57850"/>
              </a:xfrm>
              <a:custGeom>
                <a:avLst/>
                <a:gdLst/>
                <a:ahLst/>
                <a:cxnLst/>
                <a:rect l="l" t="t" r="r" b="b"/>
                <a:pathLst>
                  <a:path w="2465" h="2314" extrusionOk="0">
                    <a:moveTo>
                      <a:pt x="1265" y="1"/>
                    </a:moveTo>
                    <a:cubicBezTo>
                      <a:pt x="1138" y="1"/>
                      <a:pt x="1012" y="22"/>
                      <a:pt x="894" y="66"/>
                    </a:cubicBezTo>
                    <a:cubicBezTo>
                      <a:pt x="600" y="211"/>
                      <a:pt x="349" y="372"/>
                      <a:pt x="188" y="663"/>
                    </a:cubicBezTo>
                    <a:cubicBezTo>
                      <a:pt x="35" y="943"/>
                      <a:pt x="0" y="1283"/>
                      <a:pt x="118" y="1580"/>
                    </a:cubicBezTo>
                    <a:cubicBezTo>
                      <a:pt x="291" y="2014"/>
                      <a:pt x="754" y="2313"/>
                      <a:pt x="1219" y="2313"/>
                    </a:cubicBezTo>
                    <a:cubicBezTo>
                      <a:pt x="1275" y="2313"/>
                      <a:pt x="1331" y="2309"/>
                      <a:pt x="1387" y="2300"/>
                    </a:cubicBezTo>
                    <a:cubicBezTo>
                      <a:pt x="1764" y="2240"/>
                      <a:pt x="2098" y="1983"/>
                      <a:pt x="2268" y="1640"/>
                    </a:cubicBezTo>
                    <a:cubicBezTo>
                      <a:pt x="2464" y="1251"/>
                      <a:pt x="2427" y="744"/>
                      <a:pt x="2144" y="401"/>
                    </a:cubicBezTo>
                    <a:cubicBezTo>
                      <a:pt x="1936" y="146"/>
                      <a:pt x="1598" y="1"/>
                      <a:pt x="12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48"/>
              <p:cNvSpPr/>
              <p:nvPr/>
            </p:nvSpPr>
            <p:spPr>
              <a:xfrm>
                <a:off x="3415150" y="4586200"/>
                <a:ext cx="225" cy="400"/>
              </a:xfrm>
              <a:custGeom>
                <a:avLst/>
                <a:gdLst/>
                <a:ahLst/>
                <a:cxnLst/>
                <a:rect l="l" t="t" r="r" b="b"/>
                <a:pathLst>
                  <a:path w="9" h="16" extrusionOk="0">
                    <a:moveTo>
                      <a:pt x="8" y="0"/>
                    </a:moveTo>
                    <a:cubicBezTo>
                      <a:pt x="6" y="0"/>
                      <a:pt x="1" y="8"/>
                      <a:pt x="6" y="15"/>
                    </a:cubicBezTo>
                    <a:lnTo>
                      <a:pt x="6" y="12"/>
                    </a:lnTo>
                    <a:cubicBezTo>
                      <a:pt x="6" y="9"/>
                      <a:pt x="9" y="6"/>
                      <a:pt x="9" y="1"/>
                    </a:cubicBezTo>
                    <a:cubicBezTo>
                      <a:pt x="9" y="0"/>
                      <a:pt x="8" y="0"/>
                      <a:pt x="8" y="0"/>
                    </a:cubicBez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48"/>
              <p:cNvSpPr/>
              <p:nvPr/>
            </p:nvSpPr>
            <p:spPr>
              <a:xfrm>
                <a:off x="3411400" y="4471925"/>
                <a:ext cx="75" cy="400"/>
              </a:xfrm>
              <a:custGeom>
                <a:avLst/>
                <a:gdLst/>
                <a:ahLst/>
                <a:cxnLst/>
                <a:rect l="l" t="t" r="r" b="b"/>
                <a:pathLst>
                  <a:path w="3" h="16" extrusionOk="0">
                    <a:moveTo>
                      <a:pt x="3" y="1"/>
                    </a:moveTo>
                    <a:cubicBezTo>
                      <a:pt x="0" y="4"/>
                      <a:pt x="0" y="9"/>
                      <a:pt x="3" y="15"/>
                    </a:cubicBezTo>
                    <a:lnTo>
                      <a:pt x="3" y="1"/>
                    </a:ln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48"/>
              <p:cNvSpPr/>
              <p:nvPr/>
            </p:nvSpPr>
            <p:spPr>
              <a:xfrm>
                <a:off x="3452325" y="4484975"/>
                <a:ext cx="150" cy="300"/>
              </a:xfrm>
              <a:custGeom>
                <a:avLst/>
                <a:gdLst/>
                <a:ahLst/>
                <a:cxnLst/>
                <a:rect l="l" t="t" r="r" b="b"/>
                <a:pathLst>
                  <a:path w="6" h="12" extrusionOk="0">
                    <a:moveTo>
                      <a:pt x="6" y="0"/>
                    </a:moveTo>
                    <a:cubicBezTo>
                      <a:pt x="0" y="6"/>
                      <a:pt x="0" y="9"/>
                      <a:pt x="6" y="12"/>
                    </a:cubicBezTo>
                    <a:lnTo>
                      <a:pt x="6" y="9"/>
                    </a:lnTo>
                    <a:lnTo>
                      <a:pt x="6" y="6"/>
                    </a:lnTo>
                    <a:lnTo>
                      <a:pt x="6" y="0"/>
                    </a:ln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48"/>
              <p:cNvSpPr/>
              <p:nvPr/>
            </p:nvSpPr>
            <p:spPr>
              <a:xfrm>
                <a:off x="3451875" y="4487850"/>
                <a:ext cx="175" cy="175"/>
              </a:xfrm>
              <a:custGeom>
                <a:avLst/>
                <a:gdLst/>
                <a:ahLst/>
                <a:cxnLst/>
                <a:rect l="l" t="t" r="r" b="b"/>
                <a:pathLst>
                  <a:path w="7" h="7" extrusionOk="0">
                    <a:moveTo>
                      <a:pt x="7" y="1"/>
                    </a:moveTo>
                    <a:cubicBezTo>
                      <a:pt x="7" y="1"/>
                      <a:pt x="1" y="6"/>
                      <a:pt x="7" y="6"/>
                    </a:cubicBezTo>
                    <a:lnTo>
                      <a:pt x="7" y="1"/>
                    </a:lnTo>
                    <a:close/>
                  </a:path>
                </a:pathLst>
              </a:custGeom>
              <a:solidFill>
                <a:srgbClr val="6801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6" name="Google Shape;688;p38"/>
          <p:cNvGrpSpPr/>
          <p:nvPr/>
        </p:nvGrpSpPr>
        <p:grpSpPr>
          <a:xfrm>
            <a:off x="1218948" y="1390358"/>
            <a:ext cx="3802719" cy="2330963"/>
            <a:chOff x="238125" y="3802475"/>
            <a:chExt cx="1106750" cy="613450"/>
          </a:xfrm>
        </p:grpSpPr>
        <p:sp>
          <p:nvSpPr>
            <p:cNvPr id="77" name="Google Shape;689;p38"/>
            <p:cNvSpPr/>
            <p:nvPr/>
          </p:nvSpPr>
          <p:spPr>
            <a:xfrm>
              <a:off x="259750" y="3831325"/>
              <a:ext cx="1085125" cy="584600"/>
            </a:xfrm>
            <a:custGeom>
              <a:avLst/>
              <a:gdLst/>
              <a:ahLst/>
              <a:cxnLst/>
              <a:rect l="l" t="t" r="r" b="b"/>
              <a:pathLst>
                <a:path w="43405" h="23384" extrusionOk="0">
                  <a:moveTo>
                    <a:pt x="1" y="0"/>
                  </a:moveTo>
                  <a:lnTo>
                    <a:pt x="1" y="23239"/>
                  </a:lnTo>
                  <a:cubicBezTo>
                    <a:pt x="42" y="23276"/>
                    <a:pt x="109" y="23290"/>
                    <a:pt x="182" y="23290"/>
                  </a:cubicBezTo>
                  <a:cubicBezTo>
                    <a:pt x="288" y="23290"/>
                    <a:pt x="406" y="23261"/>
                    <a:pt x="478" y="23228"/>
                  </a:cubicBezTo>
                  <a:cubicBezTo>
                    <a:pt x="600" y="23184"/>
                    <a:pt x="711" y="23106"/>
                    <a:pt x="844" y="23095"/>
                  </a:cubicBezTo>
                  <a:cubicBezTo>
                    <a:pt x="931" y="23095"/>
                    <a:pt x="1025" y="23119"/>
                    <a:pt x="1111" y="23119"/>
                  </a:cubicBezTo>
                  <a:cubicBezTo>
                    <a:pt x="1168" y="23119"/>
                    <a:pt x="1221" y="23108"/>
                    <a:pt x="1266" y="23073"/>
                  </a:cubicBezTo>
                  <a:cubicBezTo>
                    <a:pt x="1310" y="23040"/>
                    <a:pt x="1332" y="22984"/>
                    <a:pt x="1377" y="22962"/>
                  </a:cubicBezTo>
                  <a:cubicBezTo>
                    <a:pt x="1410" y="22945"/>
                    <a:pt x="1446" y="22942"/>
                    <a:pt x="1484" y="22942"/>
                  </a:cubicBezTo>
                  <a:cubicBezTo>
                    <a:pt x="1502" y="22942"/>
                    <a:pt x="1521" y="22943"/>
                    <a:pt x="1541" y="22943"/>
                  </a:cubicBezTo>
                  <a:cubicBezTo>
                    <a:pt x="1560" y="22943"/>
                    <a:pt x="1579" y="22942"/>
                    <a:pt x="1599" y="22940"/>
                  </a:cubicBezTo>
                  <a:cubicBezTo>
                    <a:pt x="1898" y="22940"/>
                    <a:pt x="2065" y="22573"/>
                    <a:pt x="2342" y="22485"/>
                  </a:cubicBezTo>
                  <a:cubicBezTo>
                    <a:pt x="2389" y="22466"/>
                    <a:pt x="2439" y="22457"/>
                    <a:pt x="2490" y="22457"/>
                  </a:cubicBezTo>
                  <a:cubicBezTo>
                    <a:pt x="2561" y="22457"/>
                    <a:pt x="2633" y="22475"/>
                    <a:pt x="2697" y="22507"/>
                  </a:cubicBezTo>
                  <a:cubicBezTo>
                    <a:pt x="2858" y="22587"/>
                    <a:pt x="2992" y="22768"/>
                    <a:pt x="3164" y="22768"/>
                  </a:cubicBezTo>
                  <a:cubicBezTo>
                    <a:pt x="3182" y="22768"/>
                    <a:pt x="3200" y="22766"/>
                    <a:pt x="3219" y="22762"/>
                  </a:cubicBezTo>
                  <a:cubicBezTo>
                    <a:pt x="3286" y="22740"/>
                    <a:pt x="3352" y="22684"/>
                    <a:pt x="3419" y="22651"/>
                  </a:cubicBezTo>
                  <a:cubicBezTo>
                    <a:pt x="3480" y="22618"/>
                    <a:pt x="3549" y="22607"/>
                    <a:pt x="3622" y="22607"/>
                  </a:cubicBezTo>
                  <a:cubicBezTo>
                    <a:pt x="3719" y="22607"/>
                    <a:pt x="3822" y="22627"/>
                    <a:pt x="3918" y="22640"/>
                  </a:cubicBezTo>
                  <a:cubicBezTo>
                    <a:pt x="3966" y="22646"/>
                    <a:pt x="4018" y="22651"/>
                    <a:pt x="4068" y="22651"/>
                  </a:cubicBezTo>
                  <a:cubicBezTo>
                    <a:pt x="4193" y="22651"/>
                    <a:pt x="4317" y="22624"/>
                    <a:pt x="4395" y="22529"/>
                  </a:cubicBezTo>
                  <a:cubicBezTo>
                    <a:pt x="4429" y="22485"/>
                    <a:pt x="4451" y="22429"/>
                    <a:pt x="4495" y="22396"/>
                  </a:cubicBezTo>
                  <a:cubicBezTo>
                    <a:pt x="4536" y="22369"/>
                    <a:pt x="4583" y="22362"/>
                    <a:pt x="4632" y="22362"/>
                  </a:cubicBezTo>
                  <a:cubicBezTo>
                    <a:pt x="4680" y="22362"/>
                    <a:pt x="4731" y="22368"/>
                    <a:pt x="4780" y="22368"/>
                  </a:cubicBezTo>
                  <a:cubicBezTo>
                    <a:pt x="4804" y="22368"/>
                    <a:pt x="4827" y="22367"/>
                    <a:pt x="4850" y="22363"/>
                  </a:cubicBezTo>
                  <a:cubicBezTo>
                    <a:pt x="4939" y="22340"/>
                    <a:pt x="5006" y="22274"/>
                    <a:pt x="5084" y="22229"/>
                  </a:cubicBezTo>
                  <a:cubicBezTo>
                    <a:pt x="5145" y="22191"/>
                    <a:pt x="5219" y="22174"/>
                    <a:pt x="5294" y="22174"/>
                  </a:cubicBezTo>
                  <a:cubicBezTo>
                    <a:pt x="5394" y="22174"/>
                    <a:pt x="5496" y="22205"/>
                    <a:pt x="5572" y="22263"/>
                  </a:cubicBezTo>
                  <a:cubicBezTo>
                    <a:pt x="5638" y="22318"/>
                    <a:pt x="5694" y="22385"/>
                    <a:pt x="5772" y="22418"/>
                  </a:cubicBezTo>
                  <a:cubicBezTo>
                    <a:pt x="5800" y="22428"/>
                    <a:pt x="5829" y="22432"/>
                    <a:pt x="5858" y="22432"/>
                  </a:cubicBezTo>
                  <a:cubicBezTo>
                    <a:pt x="5998" y="22432"/>
                    <a:pt x="6137" y="22334"/>
                    <a:pt x="6277" y="22334"/>
                  </a:cubicBezTo>
                  <a:cubicBezTo>
                    <a:pt x="6297" y="22334"/>
                    <a:pt x="6317" y="22336"/>
                    <a:pt x="6338" y="22340"/>
                  </a:cubicBezTo>
                  <a:cubicBezTo>
                    <a:pt x="6437" y="22363"/>
                    <a:pt x="6526" y="22451"/>
                    <a:pt x="6626" y="22462"/>
                  </a:cubicBezTo>
                  <a:cubicBezTo>
                    <a:pt x="6704" y="22462"/>
                    <a:pt x="6770" y="22429"/>
                    <a:pt x="6837" y="22396"/>
                  </a:cubicBezTo>
                  <a:cubicBezTo>
                    <a:pt x="6998" y="22312"/>
                    <a:pt x="7180" y="22275"/>
                    <a:pt x="7358" y="22275"/>
                  </a:cubicBezTo>
                  <a:cubicBezTo>
                    <a:pt x="7437" y="22275"/>
                    <a:pt x="7516" y="22282"/>
                    <a:pt x="7592" y="22296"/>
                  </a:cubicBezTo>
                  <a:cubicBezTo>
                    <a:pt x="7847" y="22351"/>
                    <a:pt x="8080" y="22485"/>
                    <a:pt x="8335" y="22496"/>
                  </a:cubicBezTo>
                  <a:cubicBezTo>
                    <a:pt x="8602" y="22496"/>
                    <a:pt x="8846" y="22374"/>
                    <a:pt x="9112" y="22207"/>
                  </a:cubicBezTo>
                  <a:cubicBezTo>
                    <a:pt x="9202" y="22147"/>
                    <a:pt x="9310" y="22139"/>
                    <a:pt x="9423" y="22139"/>
                  </a:cubicBezTo>
                  <a:cubicBezTo>
                    <a:pt x="9465" y="22139"/>
                    <a:pt x="9508" y="22140"/>
                    <a:pt x="9551" y="22140"/>
                  </a:cubicBezTo>
                  <a:cubicBezTo>
                    <a:pt x="9648" y="22140"/>
                    <a:pt x="9745" y="22134"/>
                    <a:pt x="9833" y="22096"/>
                  </a:cubicBezTo>
                  <a:cubicBezTo>
                    <a:pt x="10000" y="22030"/>
                    <a:pt x="10111" y="21841"/>
                    <a:pt x="10300" y="21785"/>
                  </a:cubicBezTo>
                  <a:cubicBezTo>
                    <a:pt x="10349" y="21774"/>
                    <a:pt x="10399" y="21774"/>
                    <a:pt x="10449" y="21774"/>
                  </a:cubicBezTo>
                  <a:cubicBezTo>
                    <a:pt x="10499" y="21774"/>
                    <a:pt x="10549" y="21774"/>
                    <a:pt x="10599" y="21763"/>
                  </a:cubicBezTo>
                  <a:cubicBezTo>
                    <a:pt x="10932" y="21719"/>
                    <a:pt x="11121" y="21308"/>
                    <a:pt x="11454" y="21264"/>
                  </a:cubicBezTo>
                  <a:cubicBezTo>
                    <a:pt x="11470" y="21262"/>
                    <a:pt x="11486" y="21262"/>
                    <a:pt x="11502" y="21262"/>
                  </a:cubicBezTo>
                  <a:cubicBezTo>
                    <a:pt x="11663" y="21262"/>
                    <a:pt x="11833" y="21331"/>
                    <a:pt x="11989" y="21331"/>
                  </a:cubicBezTo>
                  <a:cubicBezTo>
                    <a:pt x="12046" y="21331"/>
                    <a:pt x="12101" y="21322"/>
                    <a:pt x="12153" y="21297"/>
                  </a:cubicBezTo>
                  <a:cubicBezTo>
                    <a:pt x="12197" y="21275"/>
                    <a:pt x="12242" y="21231"/>
                    <a:pt x="12297" y="21219"/>
                  </a:cubicBezTo>
                  <a:lnTo>
                    <a:pt x="12430" y="21219"/>
                  </a:lnTo>
                  <a:cubicBezTo>
                    <a:pt x="12552" y="21219"/>
                    <a:pt x="12652" y="21153"/>
                    <a:pt x="12752" y="21097"/>
                  </a:cubicBezTo>
                  <a:cubicBezTo>
                    <a:pt x="13041" y="20942"/>
                    <a:pt x="13351" y="20853"/>
                    <a:pt x="13673" y="20764"/>
                  </a:cubicBezTo>
                  <a:cubicBezTo>
                    <a:pt x="13762" y="20742"/>
                    <a:pt x="13851" y="20709"/>
                    <a:pt x="13940" y="20687"/>
                  </a:cubicBezTo>
                  <a:cubicBezTo>
                    <a:pt x="14089" y="20648"/>
                    <a:pt x="14243" y="20608"/>
                    <a:pt x="14396" y="20608"/>
                  </a:cubicBezTo>
                  <a:cubicBezTo>
                    <a:pt x="14459" y="20608"/>
                    <a:pt x="14522" y="20615"/>
                    <a:pt x="14583" y="20631"/>
                  </a:cubicBezTo>
                  <a:cubicBezTo>
                    <a:pt x="14747" y="20686"/>
                    <a:pt x="14903" y="20807"/>
                    <a:pt x="15063" y="20807"/>
                  </a:cubicBezTo>
                  <a:cubicBezTo>
                    <a:pt x="15099" y="20807"/>
                    <a:pt x="15135" y="20801"/>
                    <a:pt x="15172" y="20787"/>
                  </a:cubicBezTo>
                  <a:cubicBezTo>
                    <a:pt x="15238" y="20764"/>
                    <a:pt x="15294" y="20709"/>
                    <a:pt x="15371" y="20698"/>
                  </a:cubicBezTo>
                  <a:cubicBezTo>
                    <a:pt x="15381" y="20696"/>
                    <a:pt x="15391" y="20695"/>
                    <a:pt x="15401" y="20695"/>
                  </a:cubicBezTo>
                  <a:cubicBezTo>
                    <a:pt x="15520" y="20695"/>
                    <a:pt x="15614" y="20812"/>
                    <a:pt x="15726" y="20853"/>
                  </a:cubicBezTo>
                  <a:cubicBezTo>
                    <a:pt x="15762" y="20864"/>
                    <a:pt x="15797" y="20868"/>
                    <a:pt x="15832" y="20868"/>
                  </a:cubicBezTo>
                  <a:cubicBezTo>
                    <a:pt x="16012" y="20868"/>
                    <a:pt x="16194" y="20753"/>
                    <a:pt x="16382" y="20753"/>
                  </a:cubicBezTo>
                  <a:cubicBezTo>
                    <a:pt x="16389" y="20753"/>
                    <a:pt x="16396" y="20753"/>
                    <a:pt x="16403" y="20753"/>
                  </a:cubicBezTo>
                  <a:cubicBezTo>
                    <a:pt x="16825" y="20753"/>
                    <a:pt x="17069" y="21330"/>
                    <a:pt x="17491" y="21342"/>
                  </a:cubicBezTo>
                  <a:cubicBezTo>
                    <a:pt x="17497" y="21342"/>
                    <a:pt x="17502" y="21342"/>
                    <a:pt x="17508" y="21342"/>
                  </a:cubicBezTo>
                  <a:cubicBezTo>
                    <a:pt x="17731" y="21342"/>
                    <a:pt x="17961" y="21178"/>
                    <a:pt x="18165" y="21178"/>
                  </a:cubicBezTo>
                  <a:cubicBezTo>
                    <a:pt x="18220" y="21178"/>
                    <a:pt x="18273" y="21190"/>
                    <a:pt x="18323" y="21219"/>
                  </a:cubicBezTo>
                  <a:cubicBezTo>
                    <a:pt x="18412" y="21264"/>
                    <a:pt x="18468" y="21353"/>
                    <a:pt x="18556" y="21375"/>
                  </a:cubicBezTo>
                  <a:cubicBezTo>
                    <a:pt x="18566" y="21376"/>
                    <a:pt x="18576" y="21377"/>
                    <a:pt x="18586" y="21377"/>
                  </a:cubicBezTo>
                  <a:cubicBezTo>
                    <a:pt x="18663" y="21377"/>
                    <a:pt x="18733" y="21342"/>
                    <a:pt x="18812" y="21342"/>
                  </a:cubicBezTo>
                  <a:cubicBezTo>
                    <a:pt x="18817" y="21341"/>
                    <a:pt x="18822" y="21341"/>
                    <a:pt x="18827" y="21341"/>
                  </a:cubicBezTo>
                  <a:cubicBezTo>
                    <a:pt x="19005" y="21341"/>
                    <a:pt x="19182" y="21489"/>
                    <a:pt x="19341" y="21489"/>
                  </a:cubicBezTo>
                  <a:cubicBezTo>
                    <a:pt x="19376" y="21489"/>
                    <a:pt x="19411" y="21481"/>
                    <a:pt x="19444" y="21464"/>
                  </a:cubicBezTo>
                  <a:cubicBezTo>
                    <a:pt x="19545" y="21410"/>
                    <a:pt x="19654" y="21381"/>
                    <a:pt x="19764" y="21381"/>
                  </a:cubicBezTo>
                  <a:cubicBezTo>
                    <a:pt x="19835" y="21381"/>
                    <a:pt x="19907" y="21393"/>
                    <a:pt x="19977" y="21419"/>
                  </a:cubicBezTo>
                  <a:cubicBezTo>
                    <a:pt x="20110" y="21464"/>
                    <a:pt x="20232" y="21564"/>
                    <a:pt x="20376" y="21597"/>
                  </a:cubicBezTo>
                  <a:cubicBezTo>
                    <a:pt x="20476" y="21630"/>
                    <a:pt x="20587" y="21630"/>
                    <a:pt x="20698" y="21652"/>
                  </a:cubicBezTo>
                  <a:cubicBezTo>
                    <a:pt x="20831" y="21674"/>
                    <a:pt x="20965" y="21730"/>
                    <a:pt x="21109" y="21763"/>
                  </a:cubicBezTo>
                  <a:cubicBezTo>
                    <a:pt x="21279" y="21806"/>
                    <a:pt x="21453" y="21820"/>
                    <a:pt x="21630" y="21820"/>
                  </a:cubicBezTo>
                  <a:cubicBezTo>
                    <a:pt x="21822" y="21820"/>
                    <a:pt x="22016" y="21803"/>
                    <a:pt x="22208" y="21785"/>
                  </a:cubicBezTo>
                  <a:cubicBezTo>
                    <a:pt x="22274" y="21774"/>
                    <a:pt x="22341" y="21774"/>
                    <a:pt x="22396" y="21741"/>
                  </a:cubicBezTo>
                  <a:cubicBezTo>
                    <a:pt x="22474" y="21719"/>
                    <a:pt x="22529" y="21663"/>
                    <a:pt x="22585" y="21619"/>
                  </a:cubicBezTo>
                  <a:cubicBezTo>
                    <a:pt x="22818" y="21408"/>
                    <a:pt x="23051" y="21208"/>
                    <a:pt x="23284" y="20998"/>
                  </a:cubicBezTo>
                  <a:cubicBezTo>
                    <a:pt x="23373" y="20931"/>
                    <a:pt x="23473" y="20853"/>
                    <a:pt x="23584" y="20853"/>
                  </a:cubicBezTo>
                  <a:cubicBezTo>
                    <a:pt x="23673" y="20864"/>
                    <a:pt x="23750" y="20920"/>
                    <a:pt x="23817" y="20975"/>
                  </a:cubicBezTo>
                  <a:cubicBezTo>
                    <a:pt x="24006" y="21120"/>
                    <a:pt x="24205" y="21264"/>
                    <a:pt x="24394" y="21419"/>
                  </a:cubicBezTo>
                  <a:cubicBezTo>
                    <a:pt x="24461" y="21464"/>
                    <a:pt x="24527" y="21519"/>
                    <a:pt x="24616" y="21541"/>
                  </a:cubicBezTo>
                  <a:cubicBezTo>
                    <a:pt x="24638" y="21546"/>
                    <a:pt x="24661" y="21548"/>
                    <a:pt x="24684" y="21548"/>
                  </a:cubicBezTo>
                  <a:cubicBezTo>
                    <a:pt x="24776" y="21548"/>
                    <a:pt x="24873" y="21519"/>
                    <a:pt x="24971" y="21519"/>
                  </a:cubicBezTo>
                  <a:cubicBezTo>
                    <a:pt x="25214" y="21519"/>
                    <a:pt x="25464" y="21703"/>
                    <a:pt x="25689" y="21703"/>
                  </a:cubicBezTo>
                  <a:cubicBezTo>
                    <a:pt x="25752" y="21703"/>
                    <a:pt x="25812" y="21688"/>
                    <a:pt x="25870" y="21652"/>
                  </a:cubicBezTo>
                  <a:cubicBezTo>
                    <a:pt x="25903" y="21630"/>
                    <a:pt x="25937" y="21597"/>
                    <a:pt x="25970" y="21586"/>
                  </a:cubicBezTo>
                  <a:cubicBezTo>
                    <a:pt x="26033" y="21546"/>
                    <a:pt x="26114" y="21540"/>
                    <a:pt x="26195" y="21540"/>
                  </a:cubicBezTo>
                  <a:cubicBezTo>
                    <a:pt x="26227" y="21540"/>
                    <a:pt x="26260" y="21541"/>
                    <a:pt x="26292" y="21541"/>
                  </a:cubicBezTo>
                  <a:cubicBezTo>
                    <a:pt x="26680" y="21541"/>
                    <a:pt x="27013" y="21286"/>
                    <a:pt x="27335" y="21075"/>
                  </a:cubicBezTo>
                  <a:cubicBezTo>
                    <a:pt x="27578" y="20925"/>
                    <a:pt x="27871" y="20780"/>
                    <a:pt x="28153" y="20780"/>
                  </a:cubicBezTo>
                  <a:cubicBezTo>
                    <a:pt x="28244" y="20780"/>
                    <a:pt x="28335" y="20796"/>
                    <a:pt x="28422" y="20831"/>
                  </a:cubicBezTo>
                  <a:cubicBezTo>
                    <a:pt x="28600" y="20898"/>
                    <a:pt x="28733" y="21031"/>
                    <a:pt x="28922" y="21064"/>
                  </a:cubicBezTo>
                  <a:cubicBezTo>
                    <a:pt x="29066" y="21097"/>
                    <a:pt x="29255" y="21086"/>
                    <a:pt x="29333" y="21219"/>
                  </a:cubicBezTo>
                  <a:cubicBezTo>
                    <a:pt x="29366" y="21286"/>
                    <a:pt x="29366" y="21386"/>
                    <a:pt x="29432" y="21419"/>
                  </a:cubicBezTo>
                  <a:cubicBezTo>
                    <a:pt x="29449" y="21429"/>
                    <a:pt x="29465" y="21432"/>
                    <a:pt x="29481" y="21432"/>
                  </a:cubicBezTo>
                  <a:cubicBezTo>
                    <a:pt x="29542" y="21432"/>
                    <a:pt x="29602" y="21377"/>
                    <a:pt x="29654" y="21342"/>
                  </a:cubicBezTo>
                  <a:cubicBezTo>
                    <a:pt x="29690" y="21320"/>
                    <a:pt x="29731" y="21309"/>
                    <a:pt x="29773" y="21309"/>
                  </a:cubicBezTo>
                  <a:cubicBezTo>
                    <a:pt x="29902" y="21309"/>
                    <a:pt x="30035" y="21407"/>
                    <a:pt x="30009" y="21575"/>
                  </a:cubicBezTo>
                  <a:cubicBezTo>
                    <a:pt x="29987" y="21697"/>
                    <a:pt x="30087" y="21830"/>
                    <a:pt x="30209" y="21841"/>
                  </a:cubicBezTo>
                  <a:cubicBezTo>
                    <a:pt x="30239" y="21841"/>
                    <a:pt x="30268" y="21836"/>
                    <a:pt x="30295" y="21836"/>
                  </a:cubicBezTo>
                  <a:cubicBezTo>
                    <a:pt x="30308" y="21836"/>
                    <a:pt x="30320" y="21837"/>
                    <a:pt x="30331" y="21841"/>
                  </a:cubicBezTo>
                  <a:cubicBezTo>
                    <a:pt x="30409" y="21863"/>
                    <a:pt x="30453" y="21941"/>
                    <a:pt x="30509" y="21985"/>
                  </a:cubicBezTo>
                  <a:cubicBezTo>
                    <a:pt x="30556" y="22025"/>
                    <a:pt x="30622" y="22045"/>
                    <a:pt x="30687" y="22045"/>
                  </a:cubicBezTo>
                  <a:cubicBezTo>
                    <a:pt x="30730" y="22045"/>
                    <a:pt x="30773" y="22036"/>
                    <a:pt x="30809" y="22019"/>
                  </a:cubicBezTo>
                  <a:cubicBezTo>
                    <a:pt x="30842" y="21996"/>
                    <a:pt x="30875" y="21963"/>
                    <a:pt x="30920" y="21941"/>
                  </a:cubicBezTo>
                  <a:cubicBezTo>
                    <a:pt x="30949" y="21928"/>
                    <a:pt x="30980" y="21923"/>
                    <a:pt x="31012" y="21923"/>
                  </a:cubicBezTo>
                  <a:cubicBezTo>
                    <a:pt x="31114" y="21923"/>
                    <a:pt x="31229" y="21974"/>
                    <a:pt x="31330" y="21974"/>
                  </a:cubicBezTo>
                  <a:cubicBezTo>
                    <a:pt x="31430" y="21963"/>
                    <a:pt x="31519" y="21919"/>
                    <a:pt x="31597" y="21863"/>
                  </a:cubicBezTo>
                  <a:cubicBezTo>
                    <a:pt x="31774" y="21752"/>
                    <a:pt x="31952" y="21641"/>
                    <a:pt x="32052" y="21475"/>
                  </a:cubicBezTo>
                  <a:cubicBezTo>
                    <a:pt x="32085" y="21419"/>
                    <a:pt x="32107" y="21375"/>
                    <a:pt x="32140" y="21330"/>
                  </a:cubicBezTo>
                  <a:cubicBezTo>
                    <a:pt x="32207" y="21219"/>
                    <a:pt x="32340" y="21153"/>
                    <a:pt x="32473" y="21131"/>
                  </a:cubicBezTo>
                  <a:cubicBezTo>
                    <a:pt x="32518" y="21131"/>
                    <a:pt x="32562" y="21131"/>
                    <a:pt x="32595" y="21108"/>
                  </a:cubicBezTo>
                  <a:cubicBezTo>
                    <a:pt x="32629" y="21097"/>
                    <a:pt x="32662" y="21075"/>
                    <a:pt x="32684" y="21053"/>
                  </a:cubicBezTo>
                  <a:cubicBezTo>
                    <a:pt x="32795" y="20964"/>
                    <a:pt x="32928" y="20909"/>
                    <a:pt x="33073" y="20887"/>
                  </a:cubicBezTo>
                  <a:cubicBezTo>
                    <a:pt x="33096" y="20882"/>
                    <a:pt x="33120" y="20879"/>
                    <a:pt x="33146" y="20879"/>
                  </a:cubicBezTo>
                  <a:cubicBezTo>
                    <a:pt x="33181" y="20879"/>
                    <a:pt x="33218" y="20885"/>
                    <a:pt x="33250" y="20898"/>
                  </a:cubicBezTo>
                  <a:cubicBezTo>
                    <a:pt x="33317" y="20920"/>
                    <a:pt x="33361" y="20986"/>
                    <a:pt x="33417" y="21020"/>
                  </a:cubicBezTo>
                  <a:cubicBezTo>
                    <a:pt x="33650" y="21175"/>
                    <a:pt x="33994" y="21009"/>
                    <a:pt x="34260" y="21219"/>
                  </a:cubicBezTo>
                  <a:cubicBezTo>
                    <a:pt x="34338" y="21279"/>
                    <a:pt x="34438" y="21310"/>
                    <a:pt x="34540" y="21310"/>
                  </a:cubicBezTo>
                  <a:cubicBezTo>
                    <a:pt x="34628" y="21310"/>
                    <a:pt x="34716" y="21288"/>
                    <a:pt x="34793" y="21242"/>
                  </a:cubicBezTo>
                  <a:cubicBezTo>
                    <a:pt x="34826" y="21219"/>
                    <a:pt x="34870" y="21197"/>
                    <a:pt x="34915" y="21197"/>
                  </a:cubicBezTo>
                  <a:cubicBezTo>
                    <a:pt x="34948" y="21197"/>
                    <a:pt x="34981" y="21231"/>
                    <a:pt x="35015" y="21242"/>
                  </a:cubicBezTo>
                  <a:cubicBezTo>
                    <a:pt x="35044" y="21253"/>
                    <a:pt x="35075" y="21258"/>
                    <a:pt x="35107" y="21258"/>
                  </a:cubicBezTo>
                  <a:cubicBezTo>
                    <a:pt x="35195" y="21258"/>
                    <a:pt x="35288" y="21222"/>
                    <a:pt x="35370" y="21197"/>
                  </a:cubicBezTo>
                  <a:cubicBezTo>
                    <a:pt x="35506" y="21152"/>
                    <a:pt x="35648" y="21129"/>
                    <a:pt x="35789" y="21129"/>
                  </a:cubicBezTo>
                  <a:cubicBezTo>
                    <a:pt x="35992" y="21129"/>
                    <a:pt x="36192" y="21177"/>
                    <a:pt x="36369" y="21275"/>
                  </a:cubicBezTo>
                  <a:cubicBezTo>
                    <a:pt x="36435" y="21308"/>
                    <a:pt x="36502" y="21342"/>
                    <a:pt x="36568" y="21353"/>
                  </a:cubicBezTo>
                  <a:cubicBezTo>
                    <a:pt x="36583" y="21355"/>
                    <a:pt x="36599" y="21356"/>
                    <a:pt x="36614" y="21356"/>
                  </a:cubicBezTo>
                  <a:cubicBezTo>
                    <a:pt x="36704" y="21356"/>
                    <a:pt x="36800" y="21323"/>
                    <a:pt x="36890" y="21323"/>
                  </a:cubicBezTo>
                  <a:cubicBezTo>
                    <a:pt x="36932" y="21323"/>
                    <a:pt x="36974" y="21330"/>
                    <a:pt x="37012" y="21353"/>
                  </a:cubicBezTo>
                  <a:cubicBezTo>
                    <a:pt x="37046" y="21375"/>
                    <a:pt x="37079" y="21408"/>
                    <a:pt x="37112" y="21419"/>
                  </a:cubicBezTo>
                  <a:cubicBezTo>
                    <a:pt x="37134" y="21429"/>
                    <a:pt x="37157" y="21433"/>
                    <a:pt x="37179" y="21433"/>
                  </a:cubicBezTo>
                  <a:cubicBezTo>
                    <a:pt x="37256" y="21433"/>
                    <a:pt x="37334" y="21386"/>
                    <a:pt x="37412" y="21386"/>
                  </a:cubicBezTo>
                  <a:cubicBezTo>
                    <a:pt x="37467" y="21386"/>
                    <a:pt x="37523" y="21408"/>
                    <a:pt x="37578" y="21430"/>
                  </a:cubicBezTo>
                  <a:cubicBezTo>
                    <a:pt x="37689" y="21486"/>
                    <a:pt x="37800" y="21541"/>
                    <a:pt x="37911" y="21586"/>
                  </a:cubicBezTo>
                  <a:cubicBezTo>
                    <a:pt x="37956" y="21608"/>
                    <a:pt x="37989" y="21619"/>
                    <a:pt x="38033" y="21630"/>
                  </a:cubicBezTo>
                  <a:cubicBezTo>
                    <a:pt x="38111" y="21630"/>
                    <a:pt x="38178" y="21586"/>
                    <a:pt x="38255" y="21586"/>
                  </a:cubicBezTo>
                  <a:cubicBezTo>
                    <a:pt x="38334" y="21586"/>
                    <a:pt x="38404" y="21621"/>
                    <a:pt x="38481" y="21621"/>
                  </a:cubicBezTo>
                  <a:cubicBezTo>
                    <a:pt x="38491" y="21621"/>
                    <a:pt x="38501" y="21620"/>
                    <a:pt x="38511" y="21619"/>
                  </a:cubicBezTo>
                  <a:cubicBezTo>
                    <a:pt x="38622" y="21608"/>
                    <a:pt x="38710" y="21497"/>
                    <a:pt x="38821" y="21497"/>
                  </a:cubicBezTo>
                  <a:cubicBezTo>
                    <a:pt x="38988" y="21497"/>
                    <a:pt x="39043" y="21741"/>
                    <a:pt x="39188" y="21830"/>
                  </a:cubicBezTo>
                  <a:cubicBezTo>
                    <a:pt x="39221" y="21863"/>
                    <a:pt x="39276" y="21874"/>
                    <a:pt x="39310" y="21908"/>
                  </a:cubicBezTo>
                  <a:cubicBezTo>
                    <a:pt x="39343" y="21941"/>
                    <a:pt x="39354" y="21974"/>
                    <a:pt x="39376" y="22019"/>
                  </a:cubicBezTo>
                  <a:cubicBezTo>
                    <a:pt x="39454" y="22163"/>
                    <a:pt x="39565" y="22307"/>
                    <a:pt x="39687" y="22418"/>
                  </a:cubicBezTo>
                  <a:cubicBezTo>
                    <a:pt x="39793" y="22514"/>
                    <a:pt x="39924" y="22602"/>
                    <a:pt x="40058" y="22602"/>
                  </a:cubicBezTo>
                  <a:cubicBezTo>
                    <a:pt x="40078" y="22602"/>
                    <a:pt x="40099" y="22600"/>
                    <a:pt x="40120" y="22596"/>
                  </a:cubicBezTo>
                  <a:cubicBezTo>
                    <a:pt x="40220" y="22585"/>
                    <a:pt x="40308" y="22518"/>
                    <a:pt x="40397" y="22485"/>
                  </a:cubicBezTo>
                  <a:cubicBezTo>
                    <a:pt x="40435" y="22472"/>
                    <a:pt x="40476" y="22464"/>
                    <a:pt x="40516" y="22464"/>
                  </a:cubicBezTo>
                  <a:cubicBezTo>
                    <a:pt x="40580" y="22464"/>
                    <a:pt x="40640" y="22485"/>
                    <a:pt x="40675" y="22540"/>
                  </a:cubicBezTo>
                  <a:cubicBezTo>
                    <a:pt x="40686" y="22562"/>
                    <a:pt x="40697" y="22596"/>
                    <a:pt x="40719" y="22629"/>
                  </a:cubicBezTo>
                  <a:cubicBezTo>
                    <a:pt x="40747" y="22671"/>
                    <a:pt x="40798" y="22687"/>
                    <a:pt x="40851" y="22687"/>
                  </a:cubicBezTo>
                  <a:cubicBezTo>
                    <a:pt x="40881" y="22687"/>
                    <a:pt x="40913" y="22681"/>
                    <a:pt x="40941" y="22673"/>
                  </a:cubicBezTo>
                  <a:cubicBezTo>
                    <a:pt x="41008" y="22665"/>
                    <a:pt x="41069" y="22644"/>
                    <a:pt x="41134" y="22644"/>
                  </a:cubicBezTo>
                  <a:cubicBezTo>
                    <a:pt x="41154" y="22644"/>
                    <a:pt x="41175" y="22646"/>
                    <a:pt x="41196" y="22651"/>
                  </a:cubicBezTo>
                  <a:cubicBezTo>
                    <a:pt x="41274" y="22684"/>
                    <a:pt x="41318" y="22762"/>
                    <a:pt x="41352" y="22840"/>
                  </a:cubicBezTo>
                  <a:cubicBezTo>
                    <a:pt x="41385" y="22917"/>
                    <a:pt x="41418" y="22995"/>
                    <a:pt x="41474" y="23062"/>
                  </a:cubicBezTo>
                  <a:cubicBezTo>
                    <a:pt x="41507" y="23095"/>
                    <a:pt x="41560" y="23116"/>
                    <a:pt x="41606" y="23116"/>
                  </a:cubicBezTo>
                  <a:cubicBezTo>
                    <a:pt x="41638" y="23116"/>
                    <a:pt x="41667" y="23106"/>
                    <a:pt x="41685" y="23084"/>
                  </a:cubicBezTo>
                  <a:cubicBezTo>
                    <a:pt x="41701" y="23067"/>
                    <a:pt x="41723" y="23060"/>
                    <a:pt x="41746" y="23060"/>
                  </a:cubicBezTo>
                  <a:cubicBezTo>
                    <a:pt x="41783" y="23060"/>
                    <a:pt x="41824" y="23079"/>
                    <a:pt x="41851" y="23106"/>
                  </a:cubicBezTo>
                  <a:cubicBezTo>
                    <a:pt x="41895" y="23151"/>
                    <a:pt x="41929" y="23206"/>
                    <a:pt x="41984" y="23228"/>
                  </a:cubicBezTo>
                  <a:cubicBezTo>
                    <a:pt x="42010" y="23240"/>
                    <a:pt x="42037" y="23244"/>
                    <a:pt x="42064" y="23244"/>
                  </a:cubicBezTo>
                  <a:cubicBezTo>
                    <a:pt x="42146" y="23244"/>
                    <a:pt x="42236" y="23206"/>
                    <a:pt x="42317" y="23206"/>
                  </a:cubicBezTo>
                  <a:cubicBezTo>
                    <a:pt x="42340" y="23206"/>
                    <a:pt x="42362" y="23209"/>
                    <a:pt x="42384" y="23217"/>
                  </a:cubicBezTo>
                  <a:cubicBezTo>
                    <a:pt x="42465" y="23258"/>
                    <a:pt x="42519" y="23364"/>
                    <a:pt x="42604" y="23364"/>
                  </a:cubicBezTo>
                  <a:cubicBezTo>
                    <a:pt x="42612" y="23364"/>
                    <a:pt x="42620" y="23363"/>
                    <a:pt x="42628" y="23361"/>
                  </a:cubicBezTo>
                  <a:cubicBezTo>
                    <a:pt x="42650" y="23361"/>
                    <a:pt x="42683" y="23350"/>
                    <a:pt x="42706" y="23328"/>
                  </a:cubicBezTo>
                  <a:cubicBezTo>
                    <a:pt x="42772" y="23284"/>
                    <a:pt x="42850" y="23228"/>
                    <a:pt x="42928" y="23206"/>
                  </a:cubicBezTo>
                  <a:cubicBezTo>
                    <a:pt x="42964" y="23196"/>
                    <a:pt x="43004" y="23188"/>
                    <a:pt x="43044" y="23188"/>
                  </a:cubicBezTo>
                  <a:cubicBezTo>
                    <a:pt x="43091" y="23188"/>
                    <a:pt x="43136" y="23198"/>
                    <a:pt x="43172" y="23228"/>
                  </a:cubicBezTo>
                  <a:cubicBezTo>
                    <a:pt x="43216" y="23261"/>
                    <a:pt x="43249" y="23306"/>
                    <a:pt x="43294" y="23350"/>
                  </a:cubicBezTo>
                  <a:cubicBezTo>
                    <a:pt x="43327" y="23372"/>
                    <a:pt x="43360" y="23384"/>
                    <a:pt x="43405" y="23384"/>
                  </a:cubicBezTo>
                  <a:lnTo>
                    <a:pt x="43405" y="0"/>
                  </a:lnTo>
                  <a:close/>
                </a:path>
              </a:pathLst>
            </a:custGeom>
            <a:solidFill>
              <a:srgbClr val="D16648">
                <a:alpha val="1606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690;p38"/>
            <p:cNvSpPr/>
            <p:nvPr/>
          </p:nvSpPr>
          <p:spPr>
            <a:xfrm>
              <a:off x="238125" y="3802475"/>
              <a:ext cx="1084825" cy="584325"/>
            </a:xfrm>
            <a:custGeom>
              <a:avLst/>
              <a:gdLst/>
              <a:ahLst/>
              <a:cxnLst/>
              <a:rect l="l" t="t" r="r" b="b"/>
              <a:pathLst>
                <a:path w="43393" h="23373" extrusionOk="0">
                  <a:moveTo>
                    <a:pt x="0" y="0"/>
                  </a:moveTo>
                  <a:lnTo>
                    <a:pt x="0" y="23228"/>
                  </a:lnTo>
                  <a:cubicBezTo>
                    <a:pt x="36" y="23268"/>
                    <a:pt x="98" y="23283"/>
                    <a:pt x="169" y="23283"/>
                  </a:cubicBezTo>
                  <a:cubicBezTo>
                    <a:pt x="273" y="23283"/>
                    <a:pt x="393" y="23250"/>
                    <a:pt x="466" y="23217"/>
                  </a:cubicBezTo>
                  <a:cubicBezTo>
                    <a:pt x="588" y="23173"/>
                    <a:pt x="710" y="23095"/>
                    <a:pt x="843" y="23095"/>
                  </a:cubicBezTo>
                  <a:cubicBezTo>
                    <a:pt x="853" y="23094"/>
                    <a:pt x="864" y="23094"/>
                    <a:pt x="874" y="23094"/>
                  </a:cubicBezTo>
                  <a:cubicBezTo>
                    <a:pt x="955" y="23094"/>
                    <a:pt x="1038" y="23116"/>
                    <a:pt x="1117" y="23116"/>
                  </a:cubicBezTo>
                  <a:cubicBezTo>
                    <a:pt x="1169" y="23116"/>
                    <a:pt x="1220" y="23106"/>
                    <a:pt x="1265" y="23073"/>
                  </a:cubicBezTo>
                  <a:cubicBezTo>
                    <a:pt x="1298" y="23028"/>
                    <a:pt x="1332" y="22984"/>
                    <a:pt x="1376" y="22951"/>
                  </a:cubicBezTo>
                  <a:cubicBezTo>
                    <a:pt x="1405" y="22936"/>
                    <a:pt x="1435" y="22932"/>
                    <a:pt x="1466" y="22932"/>
                  </a:cubicBezTo>
                  <a:cubicBezTo>
                    <a:pt x="1507" y="22932"/>
                    <a:pt x="1549" y="22939"/>
                    <a:pt x="1587" y="22939"/>
                  </a:cubicBezTo>
                  <a:cubicBezTo>
                    <a:pt x="1887" y="22928"/>
                    <a:pt x="2053" y="22573"/>
                    <a:pt x="2342" y="22473"/>
                  </a:cubicBezTo>
                  <a:cubicBezTo>
                    <a:pt x="2388" y="22455"/>
                    <a:pt x="2438" y="22446"/>
                    <a:pt x="2489" y="22446"/>
                  </a:cubicBezTo>
                  <a:cubicBezTo>
                    <a:pt x="2560" y="22446"/>
                    <a:pt x="2632" y="22463"/>
                    <a:pt x="2697" y="22496"/>
                  </a:cubicBezTo>
                  <a:cubicBezTo>
                    <a:pt x="2848" y="22576"/>
                    <a:pt x="2990" y="22757"/>
                    <a:pt x="3155" y="22757"/>
                  </a:cubicBezTo>
                  <a:cubicBezTo>
                    <a:pt x="3172" y="22757"/>
                    <a:pt x="3190" y="22755"/>
                    <a:pt x="3207" y="22751"/>
                  </a:cubicBezTo>
                  <a:cubicBezTo>
                    <a:pt x="3285" y="22729"/>
                    <a:pt x="3340" y="22673"/>
                    <a:pt x="3407" y="22640"/>
                  </a:cubicBezTo>
                  <a:cubicBezTo>
                    <a:pt x="3473" y="22607"/>
                    <a:pt x="3543" y="22596"/>
                    <a:pt x="3615" y="22596"/>
                  </a:cubicBezTo>
                  <a:cubicBezTo>
                    <a:pt x="3713" y="22596"/>
                    <a:pt x="3815" y="22616"/>
                    <a:pt x="3918" y="22629"/>
                  </a:cubicBezTo>
                  <a:cubicBezTo>
                    <a:pt x="3967" y="22639"/>
                    <a:pt x="4020" y="22645"/>
                    <a:pt x="4072" y="22645"/>
                  </a:cubicBezTo>
                  <a:cubicBezTo>
                    <a:pt x="4194" y="22645"/>
                    <a:pt x="4314" y="22611"/>
                    <a:pt x="4384" y="22518"/>
                  </a:cubicBezTo>
                  <a:cubicBezTo>
                    <a:pt x="4428" y="22473"/>
                    <a:pt x="4450" y="22418"/>
                    <a:pt x="4495" y="22385"/>
                  </a:cubicBezTo>
                  <a:cubicBezTo>
                    <a:pt x="4527" y="22360"/>
                    <a:pt x="4568" y="22354"/>
                    <a:pt x="4611" y="22354"/>
                  </a:cubicBezTo>
                  <a:cubicBezTo>
                    <a:pt x="4659" y="22354"/>
                    <a:pt x="4710" y="22361"/>
                    <a:pt x="4759" y="22361"/>
                  </a:cubicBezTo>
                  <a:cubicBezTo>
                    <a:pt x="4787" y="22361"/>
                    <a:pt x="4814" y="22359"/>
                    <a:pt x="4839" y="22351"/>
                  </a:cubicBezTo>
                  <a:cubicBezTo>
                    <a:pt x="4927" y="22329"/>
                    <a:pt x="4994" y="22262"/>
                    <a:pt x="5072" y="22218"/>
                  </a:cubicBezTo>
                  <a:cubicBezTo>
                    <a:pt x="5138" y="22180"/>
                    <a:pt x="5213" y="22162"/>
                    <a:pt x="5288" y="22162"/>
                  </a:cubicBezTo>
                  <a:cubicBezTo>
                    <a:pt x="5388" y="22162"/>
                    <a:pt x="5489" y="22194"/>
                    <a:pt x="5571" y="22251"/>
                  </a:cubicBezTo>
                  <a:cubicBezTo>
                    <a:pt x="5638" y="22307"/>
                    <a:pt x="5682" y="22385"/>
                    <a:pt x="5771" y="22407"/>
                  </a:cubicBezTo>
                  <a:cubicBezTo>
                    <a:pt x="5798" y="22417"/>
                    <a:pt x="5826" y="22421"/>
                    <a:pt x="5854" y="22421"/>
                  </a:cubicBezTo>
                  <a:cubicBezTo>
                    <a:pt x="5990" y="22421"/>
                    <a:pt x="6135" y="22322"/>
                    <a:pt x="6276" y="22322"/>
                  </a:cubicBezTo>
                  <a:cubicBezTo>
                    <a:pt x="6296" y="22322"/>
                    <a:pt x="6317" y="22324"/>
                    <a:pt x="6337" y="22329"/>
                  </a:cubicBezTo>
                  <a:cubicBezTo>
                    <a:pt x="6437" y="22351"/>
                    <a:pt x="6514" y="22440"/>
                    <a:pt x="6614" y="22451"/>
                  </a:cubicBezTo>
                  <a:cubicBezTo>
                    <a:pt x="6692" y="22451"/>
                    <a:pt x="6770" y="22418"/>
                    <a:pt x="6836" y="22385"/>
                  </a:cubicBezTo>
                  <a:cubicBezTo>
                    <a:pt x="6995" y="22309"/>
                    <a:pt x="7169" y="22269"/>
                    <a:pt x="7345" y="22269"/>
                  </a:cubicBezTo>
                  <a:cubicBezTo>
                    <a:pt x="7427" y="22269"/>
                    <a:pt x="7510" y="22278"/>
                    <a:pt x="7591" y="22296"/>
                  </a:cubicBezTo>
                  <a:cubicBezTo>
                    <a:pt x="7846" y="22340"/>
                    <a:pt x="8079" y="22473"/>
                    <a:pt x="8323" y="22484"/>
                  </a:cubicBezTo>
                  <a:cubicBezTo>
                    <a:pt x="8334" y="22485"/>
                    <a:pt x="8344" y="22485"/>
                    <a:pt x="8355" y="22485"/>
                  </a:cubicBezTo>
                  <a:cubicBezTo>
                    <a:pt x="8610" y="22485"/>
                    <a:pt x="8855" y="22356"/>
                    <a:pt x="9100" y="22196"/>
                  </a:cubicBezTo>
                  <a:cubicBezTo>
                    <a:pt x="9195" y="22136"/>
                    <a:pt x="9306" y="22128"/>
                    <a:pt x="9420" y="22128"/>
                  </a:cubicBezTo>
                  <a:cubicBezTo>
                    <a:pt x="9462" y="22128"/>
                    <a:pt x="9505" y="22129"/>
                    <a:pt x="9547" y="22129"/>
                  </a:cubicBezTo>
                  <a:cubicBezTo>
                    <a:pt x="9643" y="22129"/>
                    <a:pt x="9737" y="22123"/>
                    <a:pt x="9822" y="22085"/>
                  </a:cubicBezTo>
                  <a:cubicBezTo>
                    <a:pt x="9999" y="22018"/>
                    <a:pt x="10110" y="21830"/>
                    <a:pt x="10288" y="21785"/>
                  </a:cubicBezTo>
                  <a:cubicBezTo>
                    <a:pt x="10338" y="21769"/>
                    <a:pt x="10390" y="21766"/>
                    <a:pt x="10442" y="21766"/>
                  </a:cubicBezTo>
                  <a:cubicBezTo>
                    <a:pt x="10467" y="21766"/>
                    <a:pt x="10493" y="21767"/>
                    <a:pt x="10517" y="21767"/>
                  </a:cubicBezTo>
                  <a:cubicBezTo>
                    <a:pt x="10542" y="21767"/>
                    <a:pt x="10565" y="21766"/>
                    <a:pt x="10587" y="21763"/>
                  </a:cubicBezTo>
                  <a:cubicBezTo>
                    <a:pt x="10920" y="21708"/>
                    <a:pt x="11120" y="21308"/>
                    <a:pt x="11453" y="21264"/>
                  </a:cubicBezTo>
                  <a:cubicBezTo>
                    <a:pt x="11476" y="21260"/>
                    <a:pt x="11500" y="21259"/>
                    <a:pt x="11523" y="21259"/>
                  </a:cubicBezTo>
                  <a:cubicBezTo>
                    <a:pt x="11676" y="21259"/>
                    <a:pt x="11831" y="21320"/>
                    <a:pt x="11977" y="21320"/>
                  </a:cubicBezTo>
                  <a:cubicBezTo>
                    <a:pt x="12034" y="21320"/>
                    <a:pt x="12088" y="21311"/>
                    <a:pt x="12141" y="21286"/>
                  </a:cubicBezTo>
                  <a:cubicBezTo>
                    <a:pt x="12197" y="21264"/>
                    <a:pt x="12241" y="21230"/>
                    <a:pt x="12285" y="21219"/>
                  </a:cubicBezTo>
                  <a:cubicBezTo>
                    <a:pt x="12300" y="21216"/>
                    <a:pt x="12316" y="21214"/>
                    <a:pt x="12333" y="21214"/>
                  </a:cubicBezTo>
                  <a:cubicBezTo>
                    <a:pt x="12366" y="21214"/>
                    <a:pt x="12400" y="21219"/>
                    <a:pt x="12430" y="21219"/>
                  </a:cubicBezTo>
                  <a:cubicBezTo>
                    <a:pt x="12541" y="21219"/>
                    <a:pt x="12652" y="21142"/>
                    <a:pt x="12752" y="21086"/>
                  </a:cubicBezTo>
                  <a:cubicBezTo>
                    <a:pt x="13029" y="20931"/>
                    <a:pt x="13351" y="20842"/>
                    <a:pt x="13662" y="20753"/>
                  </a:cubicBezTo>
                  <a:cubicBezTo>
                    <a:pt x="13750" y="20731"/>
                    <a:pt x="13850" y="20709"/>
                    <a:pt x="13939" y="20675"/>
                  </a:cubicBezTo>
                  <a:cubicBezTo>
                    <a:pt x="14088" y="20636"/>
                    <a:pt x="14237" y="20597"/>
                    <a:pt x="14386" y="20597"/>
                  </a:cubicBezTo>
                  <a:cubicBezTo>
                    <a:pt x="14448" y="20597"/>
                    <a:pt x="14510" y="20604"/>
                    <a:pt x="14572" y="20620"/>
                  </a:cubicBezTo>
                  <a:cubicBezTo>
                    <a:pt x="14735" y="20674"/>
                    <a:pt x="14898" y="20796"/>
                    <a:pt x="15061" y="20796"/>
                  </a:cubicBezTo>
                  <a:cubicBezTo>
                    <a:pt x="15098" y="20796"/>
                    <a:pt x="15134" y="20790"/>
                    <a:pt x="15171" y="20775"/>
                  </a:cubicBezTo>
                  <a:cubicBezTo>
                    <a:pt x="15237" y="20753"/>
                    <a:pt x="15293" y="20698"/>
                    <a:pt x="15360" y="20698"/>
                  </a:cubicBezTo>
                  <a:cubicBezTo>
                    <a:pt x="15370" y="20696"/>
                    <a:pt x="15381" y="20695"/>
                    <a:pt x="15392" y="20695"/>
                  </a:cubicBezTo>
                  <a:cubicBezTo>
                    <a:pt x="15509" y="20695"/>
                    <a:pt x="15604" y="20801"/>
                    <a:pt x="15726" y="20842"/>
                  </a:cubicBezTo>
                  <a:cubicBezTo>
                    <a:pt x="15764" y="20856"/>
                    <a:pt x="15802" y="20862"/>
                    <a:pt x="15841" y="20862"/>
                  </a:cubicBezTo>
                  <a:cubicBezTo>
                    <a:pt x="16020" y="20862"/>
                    <a:pt x="16212" y="20742"/>
                    <a:pt x="16403" y="20742"/>
                  </a:cubicBezTo>
                  <a:cubicBezTo>
                    <a:pt x="16824" y="20753"/>
                    <a:pt x="17069" y="21330"/>
                    <a:pt x="17490" y="21341"/>
                  </a:cubicBezTo>
                  <a:cubicBezTo>
                    <a:pt x="17717" y="21341"/>
                    <a:pt x="17944" y="21176"/>
                    <a:pt x="18155" y="21176"/>
                  </a:cubicBezTo>
                  <a:cubicBezTo>
                    <a:pt x="18212" y="21176"/>
                    <a:pt x="18268" y="21189"/>
                    <a:pt x="18323" y="21219"/>
                  </a:cubicBezTo>
                  <a:cubicBezTo>
                    <a:pt x="18400" y="21264"/>
                    <a:pt x="18456" y="21341"/>
                    <a:pt x="18556" y="21364"/>
                  </a:cubicBezTo>
                  <a:cubicBezTo>
                    <a:pt x="18571" y="21368"/>
                    <a:pt x="18587" y="21370"/>
                    <a:pt x="18602" y="21370"/>
                  </a:cubicBezTo>
                  <a:cubicBezTo>
                    <a:pt x="18668" y="21370"/>
                    <a:pt x="18737" y="21339"/>
                    <a:pt x="18800" y="21330"/>
                  </a:cubicBezTo>
                  <a:cubicBezTo>
                    <a:pt x="18805" y="21330"/>
                    <a:pt x="18810" y="21330"/>
                    <a:pt x="18815" y="21330"/>
                  </a:cubicBezTo>
                  <a:cubicBezTo>
                    <a:pt x="18993" y="21330"/>
                    <a:pt x="19170" y="21477"/>
                    <a:pt x="19329" y="21477"/>
                  </a:cubicBezTo>
                  <a:cubicBezTo>
                    <a:pt x="19365" y="21477"/>
                    <a:pt x="19399" y="21470"/>
                    <a:pt x="19433" y="21452"/>
                  </a:cubicBezTo>
                  <a:cubicBezTo>
                    <a:pt x="19536" y="21404"/>
                    <a:pt x="19653" y="21377"/>
                    <a:pt x="19766" y="21377"/>
                  </a:cubicBezTo>
                  <a:cubicBezTo>
                    <a:pt x="19835" y="21377"/>
                    <a:pt x="19902" y="21387"/>
                    <a:pt x="19965" y="21408"/>
                  </a:cubicBezTo>
                  <a:cubicBezTo>
                    <a:pt x="20109" y="21452"/>
                    <a:pt x="20232" y="21552"/>
                    <a:pt x="20365" y="21597"/>
                  </a:cubicBezTo>
                  <a:cubicBezTo>
                    <a:pt x="20465" y="21619"/>
                    <a:pt x="20576" y="21619"/>
                    <a:pt x="20687" y="21641"/>
                  </a:cubicBezTo>
                  <a:cubicBezTo>
                    <a:pt x="20831" y="21663"/>
                    <a:pt x="20964" y="21719"/>
                    <a:pt x="21097" y="21752"/>
                  </a:cubicBezTo>
                  <a:cubicBezTo>
                    <a:pt x="21267" y="21794"/>
                    <a:pt x="21442" y="21809"/>
                    <a:pt x="21619" y="21809"/>
                  </a:cubicBezTo>
                  <a:cubicBezTo>
                    <a:pt x="21813" y="21809"/>
                    <a:pt x="22010" y="21792"/>
                    <a:pt x="22207" y="21774"/>
                  </a:cubicBezTo>
                  <a:cubicBezTo>
                    <a:pt x="22262" y="21763"/>
                    <a:pt x="22329" y="21763"/>
                    <a:pt x="22396" y="21741"/>
                  </a:cubicBezTo>
                  <a:cubicBezTo>
                    <a:pt x="22462" y="21708"/>
                    <a:pt x="22518" y="21663"/>
                    <a:pt x="22573" y="21608"/>
                  </a:cubicBezTo>
                  <a:cubicBezTo>
                    <a:pt x="22817" y="21408"/>
                    <a:pt x="23050" y="21197"/>
                    <a:pt x="23283" y="20997"/>
                  </a:cubicBezTo>
                  <a:cubicBezTo>
                    <a:pt x="23356" y="20925"/>
                    <a:pt x="23448" y="20852"/>
                    <a:pt x="23551" y="20852"/>
                  </a:cubicBezTo>
                  <a:cubicBezTo>
                    <a:pt x="23558" y="20852"/>
                    <a:pt x="23565" y="20852"/>
                    <a:pt x="23572" y="20853"/>
                  </a:cubicBezTo>
                  <a:cubicBezTo>
                    <a:pt x="23661" y="20853"/>
                    <a:pt x="23739" y="20909"/>
                    <a:pt x="23805" y="20964"/>
                  </a:cubicBezTo>
                  <a:cubicBezTo>
                    <a:pt x="24005" y="21108"/>
                    <a:pt x="24194" y="21264"/>
                    <a:pt x="24393" y="21408"/>
                  </a:cubicBezTo>
                  <a:cubicBezTo>
                    <a:pt x="24460" y="21452"/>
                    <a:pt x="24526" y="21508"/>
                    <a:pt x="24604" y="21530"/>
                  </a:cubicBezTo>
                  <a:cubicBezTo>
                    <a:pt x="24629" y="21534"/>
                    <a:pt x="24653" y="21536"/>
                    <a:pt x="24677" y="21536"/>
                  </a:cubicBezTo>
                  <a:cubicBezTo>
                    <a:pt x="24775" y="21536"/>
                    <a:pt x="24873" y="21508"/>
                    <a:pt x="24970" y="21508"/>
                  </a:cubicBezTo>
                  <a:cubicBezTo>
                    <a:pt x="25214" y="21508"/>
                    <a:pt x="25464" y="21691"/>
                    <a:pt x="25683" y="21691"/>
                  </a:cubicBezTo>
                  <a:cubicBezTo>
                    <a:pt x="25744" y="21691"/>
                    <a:pt x="25803" y="21677"/>
                    <a:pt x="25858" y="21641"/>
                  </a:cubicBezTo>
                  <a:cubicBezTo>
                    <a:pt x="25892" y="21619"/>
                    <a:pt x="25925" y="21597"/>
                    <a:pt x="25958" y="21574"/>
                  </a:cubicBezTo>
                  <a:cubicBezTo>
                    <a:pt x="26029" y="21535"/>
                    <a:pt x="26106" y="21529"/>
                    <a:pt x="26185" y="21529"/>
                  </a:cubicBezTo>
                  <a:cubicBezTo>
                    <a:pt x="26217" y="21529"/>
                    <a:pt x="26248" y="21530"/>
                    <a:pt x="26280" y="21530"/>
                  </a:cubicBezTo>
                  <a:cubicBezTo>
                    <a:pt x="26668" y="21530"/>
                    <a:pt x="27001" y="21286"/>
                    <a:pt x="27323" y="21075"/>
                  </a:cubicBezTo>
                  <a:cubicBezTo>
                    <a:pt x="27576" y="20915"/>
                    <a:pt x="27868" y="20774"/>
                    <a:pt x="28154" y="20774"/>
                  </a:cubicBezTo>
                  <a:cubicBezTo>
                    <a:pt x="28244" y="20774"/>
                    <a:pt x="28334" y="20788"/>
                    <a:pt x="28422" y="20820"/>
                  </a:cubicBezTo>
                  <a:cubicBezTo>
                    <a:pt x="28588" y="20886"/>
                    <a:pt x="28733" y="21020"/>
                    <a:pt x="28910" y="21064"/>
                  </a:cubicBezTo>
                  <a:cubicBezTo>
                    <a:pt x="29054" y="21097"/>
                    <a:pt x="29254" y="21075"/>
                    <a:pt x="29321" y="21208"/>
                  </a:cubicBezTo>
                  <a:cubicBezTo>
                    <a:pt x="29354" y="21275"/>
                    <a:pt x="29354" y="21386"/>
                    <a:pt x="29421" y="21419"/>
                  </a:cubicBezTo>
                  <a:cubicBezTo>
                    <a:pt x="29434" y="21425"/>
                    <a:pt x="29447" y="21427"/>
                    <a:pt x="29460" y="21427"/>
                  </a:cubicBezTo>
                  <a:cubicBezTo>
                    <a:pt x="29524" y="21427"/>
                    <a:pt x="29587" y="21369"/>
                    <a:pt x="29643" y="21341"/>
                  </a:cubicBezTo>
                  <a:cubicBezTo>
                    <a:pt x="29678" y="21319"/>
                    <a:pt x="29721" y="21309"/>
                    <a:pt x="29764" y="21309"/>
                  </a:cubicBezTo>
                  <a:cubicBezTo>
                    <a:pt x="29895" y="21309"/>
                    <a:pt x="30031" y="21405"/>
                    <a:pt x="29998" y="21563"/>
                  </a:cubicBezTo>
                  <a:cubicBezTo>
                    <a:pt x="29976" y="21685"/>
                    <a:pt x="30075" y="21819"/>
                    <a:pt x="30198" y="21830"/>
                  </a:cubicBezTo>
                  <a:cubicBezTo>
                    <a:pt x="30242" y="21830"/>
                    <a:pt x="30286" y="21830"/>
                    <a:pt x="30331" y="21841"/>
                  </a:cubicBezTo>
                  <a:cubicBezTo>
                    <a:pt x="30397" y="21863"/>
                    <a:pt x="30442" y="21930"/>
                    <a:pt x="30497" y="21985"/>
                  </a:cubicBezTo>
                  <a:cubicBezTo>
                    <a:pt x="30548" y="22023"/>
                    <a:pt x="30609" y="22043"/>
                    <a:pt x="30668" y="22043"/>
                  </a:cubicBezTo>
                  <a:cubicBezTo>
                    <a:pt x="30714" y="22043"/>
                    <a:pt x="30758" y="22031"/>
                    <a:pt x="30797" y="22007"/>
                  </a:cubicBezTo>
                  <a:cubicBezTo>
                    <a:pt x="30841" y="21985"/>
                    <a:pt x="30874" y="21952"/>
                    <a:pt x="30908" y="21941"/>
                  </a:cubicBezTo>
                  <a:cubicBezTo>
                    <a:pt x="30942" y="21924"/>
                    <a:pt x="30976" y="21918"/>
                    <a:pt x="31011" y="21918"/>
                  </a:cubicBezTo>
                  <a:cubicBezTo>
                    <a:pt x="31107" y="21918"/>
                    <a:pt x="31206" y="21964"/>
                    <a:pt x="31306" y="21964"/>
                  </a:cubicBezTo>
                  <a:cubicBezTo>
                    <a:pt x="31314" y="21964"/>
                    <a:pt x="31322" y="21963"/>
                    <a:pt x="31330" y="21963"/>
                  </a:cubicBezTo>
                  <a:cubicBezTo>
                    <a:pt x="31418" y="21963"/>
                    <a:pt x="31507" y="21907"/>
                    <a:pt x="31596" y="21852"/>
                  </a:cubicBezTo>
                  <a:cubicBezTo>
                    <a:pt x="31762" y="21752"/>
                    <a:pt x="31940" y="21641"/>
                    <a:pt x="32051" y="21463"/>
                  </a:cubicBezTo>
                  <a:cubicBezTo>
                    <a:pt x="32073" y="21419"/>
                    <a:pt x="32095" y="21364"/>
                    <a:pt x="32129" y="21319"/>
                  </a:cubicBezTo>
                  <a:cubicBezTo>
                    <a:pt x="32206" y="21208"/>
                    <a:pt x="32328" y="21142"/>
                    <a:pt x="32462" y="21119"/>
                  </a:cubicBezTo>
                  <a:cubicBezTo>
                    <a:pt x="32506" y="21119"/>
                    <a:pt x="32550" y="21119"/>
                    <a:pt x="32584" y="21108"/>
                  </a:cubicBezTo>
                  <a:cubicBezTo>
                    <a:pt x="32617" y="21086"/>
                    <a:pt x="32650" y="21064"/>
                    <a:pt x="32683" y="21042"/>
                  </a:cubicBezTo>
                  <a:cubicBezTo>
                    <a:pt x="32783" y="20953"/>
                    <a:pt x="32928" y="20897"/>
                    <a:pt x="33061" y="20875"/>
                  </a:cubicBezTo>
                  <a:cubicBezTo>
                    <a:pt x="33084" y="20871"/>
                    <a:pt x="33109" y="20868"/>
                    <a:pt x="33134" y="20868"/>
                  </a:cubicBezTo>
                  <a:cubicBezTo>
                    <a:pt x="33170" y="20868"/>
                    <a:pt x="33206" y="20873"/>
                    <a:pt x="33238" y="20886"/>
                  </a:cubicBezTo>
                  <a:cubicBezTo>
                    <a:pt x="33305" y="20920"/>
                    <a:pt x="33349" y="20975"/>
                    <a:pt x="33416" y="21020"/>
                  </a:cubicBezTo>
                  <a:cubicBezTo>
                    <a:pt x="33638" y="21175"/>
                    <a:pt x="33982" y="21008"/>
                    <a:pt x="34248" y="21208"/>
                  </a:cubicBezTo>
                  <a:cubicBezTo>
                    <a:pt x="34328" y="21270"/>
                    <a:pt x="34433" y="21301"/>
                    <a:pt x="34538" y="21301"/>
                  </a:cubicBezTo>
                  <a:cubicBezTo>
                    <a:pt x="34622" y="21301"/>
                    <a:pt x="34707" y="21281"/>
                    <a:pt x="34781" y="21241"/>
                  </a:cubicBezTo>
                  <a:cubicBezTo>
                    <a:pt x="34825" y="21219"/>
                    <a:pt x="34859" y="21186"/>
                    <a:pt x="34903" y="21186"/>
                  </a:cubicBezTo>
                  <a:cubicBezTo>
                    <a:pt x="34947" y="21197"/>
                    <a:pt x="34981" y="21219"/>
                    <a:pt x="35014" y="21230"/>
                  </a:cubicBezTo>
                  <a:cubicBezTo>
                    <a:pt x="35045" y="21246"/>
                    <a:pt x="35076" y="21252"/>
                    <a:pt x="35108" y="21252"/>
                  </a:cubicBezTo>
                  <a:cubicBezTo>
                    <a:pt x="35192" y="21252"/>
                    <a:pt x="35281" y="21210"/>
                    <a:pt x="35369" y="21186"/>
                  </a:cubicBezTo>
                  <a:cubicBezTo>
                    <a:pt x="35501" y="21141"/>
                    <a:pt x="35640" y="21117"/>
                    <a:pt x="35780" y="21117"/>
                  </a:cubicBezTo>
                  <a:cubicBezTo>
                    <a:pt x="35982" y="21117"/>
                    <a:pt x="36185" y="21165"/>
                    <a:pt x="36368" y="21264"/>
                  </a:cubicBezTo>
                  <a:cubicBezTo>
                    <a:pt x="36423" y="21297"/>
                    <a:pt x="36490" y="21330"/>
                    <a:pt x="36557" y="21341"/>
                  </a:cubicBezTo>
                  <a:cubicBezTo>
                    <a:pt x="36578" y="21346"/>
                    <a:pt x="36599" y="21348"/>
                    <a:pt x="36621" y="21348"/>
                  </a:cubicBezTo>
                  <a:cubicBezTo>
                    <a:pt x="36714" y="21348"/>
                    <a:pt x="36809" y="21313"/>
                    <a:pt x="36893" y="21313"/>
                  </a:cubicBezTo>
                  <a:cubicBezTo>
                    <a:pt x="36931" y="21313"/>
                    <a:pt x="36968" y="21320"/>
                    <a:pt x="37001" y="21341"/>
                  </a:cubicBezTo>
                  <a:cubicBezTo>
                    <a:pt x="37045" y="21364"/>
                    <a:pt x="37067" y="21397"/>
                    <a:pt x="37112" y="21419"/>
                  </a:cubicBezTo>
                  <a:cubicBezTo>
                    <a:pt x="37127" y="21425"/>
                    <a:pt x="37143" y="21427"/>
                    <a:pt x="37160" y="21427"/>
                  </a:cubicBezTo>
                  <a:cubicBezTo>
                    <a:pt x="37236" y="21427"/>
                    <a:pt x="37318" y="21375"/>
                    <a:pt x="37400" y="21375"/>
                  </a:cubicBezTo>
                  <a:cubicBezTo>
                    <a:pt x="37467" y="21375"/>
                    <a:pt x="37522" y="21408"/>
                    <a:pt x="37567" y="21430"/>
                  </a:cubicBezTo>
                  <a:cubicBezTo>
                    <a:pt x="37689" y="21475"/>
                    <a:pt x="37800" y="21530"/>
                    <a:pt x="37911" y="21586"/>
                  </a:cubicBezTo>
                  <a:cubicBezTo>
                    <a:pt x="37944" y="21597"/>
                    <a:pt x="37988" y="21619"/>
                    <a:pt x="38033" y="21619"/>
                  </a:cubicBezTo>
                  <a:cubicBezTo>
                    <a:pt x="38099" y="21619"/>
                    <a:pt x="38177" y="21586"/>
                    <a:pt x="38244" y="21574"/>
                  </a:cubicBezTo>
                  <a:cubicBezTo>
                    <a:pt x="38324" y="21574"/>
                    <a:pt x="38405" y="21620"/>
                    <a:pt x="38477" y="21620"/>
                  </a:cubicBezTo>
                  <a:cubicBezTo>
                    <a:pt x="38485" y="21620"/>
                    <a:pt x="38492" y="21620"/>
                    <a:pt x="38499" y="21619"/>
                  </a:cubicBezTo>
                  <a:cubicBezTo>
                    <a:pt x="38610" y="21597"/>
                    <a:pt x="38699" y="21486"/>
                    <a:pt x="38810" y="21486"/>
                  </a:cubicBezTo>
                  <a:cubicBezTo>
                    <a:pt x="38987" y="21486"/>
                    <a:pt x="39031" y="21730"/>
                    <a:pt x="39176" y="21830"/>
                  </a:cubicBezTo>
                  <a:cubicBezTo>
                    <a:pt x="39220" y="21852"/>
                    <a:pt x="39265" y="21863"/>
                    <a:pt x="39298" y="21907"/>
                  </a:cubicBezTo>
                  <a:cubicBezTo>
                    <a:pt x="39331" y="21930"/>
                    <a:pt x="39353" y="21974"/>
                    <a:pt x="39376" y="22007"/>
                  </a:cubicBezTo>
                  <a:cubicBezTo>
                    <a:pt x="39453" y="22163"/>
                    <a:pt x="39553" y="22296"/>
                    <a:pt x="39675" y="22418"/>
                  </a:cubicBezTo>
                  <a:cubicBezTo>
                    <a:pt x="39785" y="22517"/>
                    <a:pt x="39921" y="22599"/>
                    <a:pt x="40059" y="22599"/>
                  </a:cubicBezTo>
                  <a:cubicBezTo>
                    <a:pt x="40076" y="22599"/>
                    <a:pt x="40092" y="22598"/>
                    <a:pt x="40108" y="22595"/>
                  </a:cubicBezTo>
                  <a:cubicBezTo>
                    <a:pt x="40208" y="22573"/>
                    <a:pt x="40297" y="22507"/>
                    <a:pt x="40397" y="22473"/>
                  </a:cubicBezTo>
                  <a:cubicBezTo>
                    <a:pt x="40430" y="22461"/>
                    <a:pt x="40470" y="22453"/>
                    <a:pt x="40510" y="22453"/>
                  </a:cubicBezTo>
                  <a:cubicBezTo>
                    <a:pt x="40574" y="22453"/>
                    <a:pt x="40635" y="22474"/>
                    <a:pt x="40663" y="22529"/>
                  </a:cubicBezTo>
                  <a:cubicBezTo>
                    <a:pt x="40685" y="22562"/>
                    <a:pt x="40685" y="22595"/>
                    <a:pt x="40707" y="22618"/>
                  </a:cubicBezTo>
                  <a:cubicBezTo>
                    <a:pt x="40738" y="22664"/>
                    <a:pt x="40796" y="22684"/>
                    <a:pt x="40858" y="22684"/>
                  </a:cubicBezTo>
                  <a:cubicBezTo>
                    <a:pt x="40886" y="22684"/>
                    <a:pt x="40913" y="22680"/>
                    <a:pt x="40940" y="22673"/>
                  </a:cubicBezTo>
                  <a:cubicBezTo>
                    <a:pt x="40994" y="22658"/>
                    <a:pt x="41054" y="22637"/>
                    <a:pt x="41111" y="22637"/>
                  </a:cubicBezTo>
                  <a:cubicBezTo>
                    <a:pt x="41136" y="22637"/>
                    <a:pt x="41161" y="22641"/>
                    <a:pt x="41184" y="22651"/>
                  </a:cubicBezTo>
                  <a:cubicBezTo>
                    <a:pt x="41262" y="22673"/>
                    <a:pt x="41318" y="22751"/>
                    <a:pt x="41351" y="22828"/>
                  </a:cubicBezTo>
                  <a:cubicBezTo>
                    <a:pt x="41384" y="22906"/>
                    <a:pt x="41406" y="22995"/>
                    <a:pt x="41473" y="23050"/>
                  </a:cubicBezTo>
                  <a:cubicBezTo>
                    <a:pt x="41505" y="23088"/>
                    <a:pt x="41550" y="23108"/>
                    <a:pt x="41594" y="23108"/>
                  </a:cubicBezTo>
                  <a:cubicBezTo>
                    <a:pt x="41628" y="23108"/>
                    <a:pt x="41660" y="23097"/>
                    <a:pt x="41684" y="23073"/>
                  </a:cubicBezTo>
                  <a:cubicBezTo>
                    <a:pt x="41695" y="23057"/>
                    <a:pt x="41712" y="23051"/>
                    <a:pt x="41731" y="23051"/>
                  </a:cubicBezTo>
                  <a:cubicBezTo>
                    <a:pt x="41767" y="23051"/>
                    <a:pt x="41810" y="23073"/>
                    <a:pt x="41839" y="23095"/>
                  </a:cubicBezTo>
                  <a:cubicBezTo>
                    <a:pt x="41884" y="23139"/>
                    <a:pt x="41917" y="23195"/>
                    <a:pt x="41972" y="23217"/>
                  </a:cubicBezTo>
                  <a:cubicBezTo>
                    <a:pt x="42003" y="23232"/>
                    <a:pt x="42033" y="23237"/>
                    <a:pt x="42064" y="23237"/>
                  </a:cubicBezTo>
                  <a:cubicBezTo>
                    <a:pt x="42143" y="23237"/>
                    <a:pt x="42225" y="23202"/>
                    <a:pt x="42304" y="23202"/>
                  </a:cubicBezTo>
                  <a:cubicBezTo>
                    <a:pt x="42331" y="23202"/>
                    <a:pt x="42357" y="23206"/>
                    <a:pt x="42383" y="23217"/>
                  </a:cubicBezTo>
                  <a:cubicBezTo>
                    <a:pt x="42468" y="23249"/>
                    <a:pt x="42522" y="23362"/>
                    <a:pt x="42605" y="23362"/>
                  </a:cubicBezTo>
                  <a:cubicBezTo>
                    <a:pt x="42609" y="23362"/>
                    <a:pt x="42612" y="23362"/>
                    <a:pt x="42616" y="23361"/>
                  </a:cubicBezTo>
                  <a:cubicBezTo>
                    <a:pt x="42649" y="23350"/>
                    <a:pt x="42672" y="23339"/>
                    <a:pt x="42694" y="23317"/>
                  </a:cubicBezTo>
                  <a:cubicBezTo>
                    <a:pt x="42771" y="23272"/>
                    <a:pt x="42838" y="23228"/>
                    <a:pt x="42916" y="23195"/>
                  </a:cubicBezTo>
                  <a:cubicBezTo>
                    <a:pt x="42953" y="23186"/>
                    <a:pt x="42989" y="23180"/>
                    <a:pt x="43025" y="23180"/>
                  </a:cubicBezTo>
                  <a:cubicBezTo>
                    <a:pt x="43076" y="23180"/>
                    <a:pt x="43126" y="23191"/>
                    <a:pt x="43171" y="23217"/>
                  </a:cubicBezTo>
                  <a:cubicBezTo>
                    <a:pt x="43215" y="23250"/>
                    <a:pt x="43249" y="23306"/>
                    <a:pt x="43293" y="23339"/>
                  </a:cubicBezTo>
                  <a:cubicBezTo>
                    <a:pt x="43315" y="23361"/>
                    <a:pt x="43360" y="23372"/>
                    <a:pt x="43393" y="23372"/>
                  </a:cubicBezTo>
                  <a:lnTo>
                    <a:pt x="4339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691;p38"/>
            <p:cNvSpPr/>
            <p:nvPr/>
          </p:nvSpPr>
          <p:spPr>
            <a:xfrm>
              <a:off x="238125" y="3802475"/>
              <a:ext cx="1084825" cy="561175"/>
            </a:xfrm>
            <a:custGeom>
              <a:avLst/>
              <a:gdLst/>
              <a:ahLst/>
              <a:cxnLst/>
              <a:rect l="l" t="t" r="r" b="b"/>
              <a:pathLst>
                <a:path w="43393" h="22447" extrusionOk="0">
                  <a:moveTo>
                    <a:pt x="0" y="0"/>
                  </a:moveTo>
                  <a:lnTo>
                    <a:pt x="0" y="22407"/>
                  </a:lnTo>
                  <a:cubicBezTo>
                    <a:pt x="633" y="22407"/>
                    <a:pt x="1254" y="22262"/>
                    <a:pt x="1820" y="21985"/>
                  </a:cubicBezTo>
                  <a:cubicBezTo>
                    <a:pt x="1987" y="21907"/>
                    <a:pt x="2142" y="21807"/>
                    <a:pt x="2331" y="21774"/>
                  </a:cubicBezTo>
                  <a:cubicBezTo>
                    <a:pt x="2382" y="21767"/>
                    <a:pt x="2434" y="21765"/>
                    <a:pt x="2485" y="21765"/>
                  </a:cubicBezTo>
                  <a:cubicBezTo>
                    <a:pt x="2600" y="21765"/>
                    <a:pt x="2715" y="21778"/>
                    <a:pt x="2830" y="21785"/>
                  </a:cubicBezTo>
                  <a:cubicBezTo>
                    <a:pt x="2914" y="21793"/>
                    <a:pt x="2999" y="21797"/>
                    <a:pt x="3084" y="21797"/>
                  </a:cubicBezTo>
                  <a:cubicBezTo>
                    <a:pt x="3602" y="21797"/>
                    <a:pt x="4124" y="21653"/>
                    <a:pt x="4572" y="21386"/>
                  </a:cubicBezTo>
                  <a:cubicBezTo>
                    <a:pt x="4817" y="21241"/>
                    <a:pt x="5050" y="21053"/>
                    <a:pt x="5327" y="21031"/>
                  </a:cubicBezTo>
                  <a:cubicBezTo>
                    <a:pt x="5336" y="21030"/>
                    <a:pt x="5344" y="21030"/>
                    <a:pt x="5352" y="21030"/>
                  </a:cubicBezTo>
                  <a:cubicBezTo>
                    <a:pt x="5642" y="21030"/>
                    <a:pt x="5912" y="21211"/>
                    <a:pt x="6193" y="21308"/>
                  </a:cubicBezTo>
                  <a:cubicBezTo>
                    <a:pt x="6437" y="21397"/>
                    <a:pt x="6692" y="21408"/>
                    <a:pt x="6958" y="21430"/>
                  </a:cubicBezTo>
                  <a:lnTo>
                    <a:pt x="8568" y="21563"/>
                  </a:lnTo>
                  <a:cubicBezTo>
                    <a:pt x="8794" y="21577"/>
                    <a:pt x="9021" y="21592"/>
                    <a:pt x="9247" y="21592"/>
                  </a:cubicBezTo>
                  <a:cubicBezTo>
                    <a:pt x="9574" y="21592"/>
                    <a:pt x="9896" y="21560"/>
                    <a:pt x="10199" y="21441"/>
                  </a:cubicBezTo>
                  <a:cubicBezTo>
                    <a:pt x="10610" y="21286"/>
                    <a:pt x="10965" y="20986"/>
                    <a:pt x="11398" y="20875"/>
                  </a:cubicBezTo>
                  <a:cubicBezTo>
                    <a:pt x="11653" y="20820"/>
                    <a:pt x="11930" y="20831"/>
                    <a:pt x="12197" y="20764"/>
                  </a:cubicBezTo>
                  <a:cubicBezTo>
                    <a:pt x="12419" y="20698"/>
                    <a:pt x="12629" y="20587"/>
                    <a:pt x="12840" y="20476"/>
                  </a:cubicBezTo>
                  <a:cubicBezTo>
                    <a:pt x="13417" y="20187"/>
                    <a:pt x="14028" y="19987"/>
                    <a:pt x="14671" y="19921"/>
                  </a:cubicBezTo>
                  <a:cubicBezTo>
                    <a:pt x="14813" y="19906"/>
                    <a:pt x="14956" y="19899"/>
                    <a:pt x="15099" y="19899"/>
                  </a:cubicBezTo>
                  <a:cubicBezTo>
                    <a:pt x="15620" y="19899"/>
                    <a:pt x="16149" y="19993"/>
                    <a:pt x="16636" y="20176"/>
                  </a:cubicBezTo>
                  <a:cubicBezTo>
                    <a:pt x="16775" y="20232"/>
                    <a:pt x="16929" y="20295"/>
                    <a:pt x="17080" y="20295"/>
                  </a:cubicBezTo>
                  <a:cubicBezTo>
                    <a:pt x="17110" y="20295"/>
                    <a:pt x="17139" y="20293"/>
                    <a:pt x="17169" y="20287"/>
                  </a:cubicBezTo>
                  <a:cubicBezTo>
                    <a:pt x="17346" y="20265"/>
                    <a:pt x="17501" y="20154"/>
                    <a:pt x="17679" y="20143"/>
                  </a:cubicBezTo>
                  <a:cubicBezTo>
                    <a:pt x="17868" y="20143"/>
                    <a:pt x="18023" y="20254"/>
                    <a:pt x="18190" y="20354"/>
                  </a:cubicBezTo>
                  <a:cubicBezTo>
                    <a:pt x="18600" y="20598"/>
                    <a:pt x="19066" y="20720"/>
                    <a:pt x="19599" y="20798"/>
                  </a:cubicBezTo>
                  <a:cubicBezTo>
                    <a:pt x="19976" y="20853"/>
                    <a:pt x="20354" y="20964"/>
                    <a:pt x="20731" y="21042"/>
                  </a:cubicBezTo>
                  <a:cubicBezTo>
                    <a:pt x="21014" y="21099"/>
                    <a:pt x="21320" y="21155"/>
                    <a:pt x="21614" y="21155"/>
                  </a:cubicBezTo>
                  <a:cubicBezTo>
                    <a:pt x="21942" y="21155"/>
                    <a:pt x="22255" y="21086"/>
                    <a:pt x="22507" y="20875"/>
                  </a:cubicBezTo>
                  <a:cubicBezTo>
                    <a:pt x="22673" y="20742"/>
                    <a:pt x="22795" y="20553"/>
                    <a:pt x="22962" y="20409"/>
                  </a:cubicBezTo>
                  <a:cubicBezTo>
                    <a:pt x="23073" y="20320"/>
                    <a:pt x="23218" y="20256"/>
                    <a:pt x="23359" y="20256"/>
                  </a:cubicBezTo>
                  <a:cubicBezTo>
                    <a:pt x="23429" y="20256"/>
                    <a:pt x="23498" y="20272"/>
                    <a:pt x="23561" y="20309"/>
                  </a:cubicBezTo>
                  <a:cubicBezTo>
                    <a:pt x="23628" y="20354"/>
                    <a:pt x="23683" y="20431"/>
                    <a:pt x="23761" y="20465"/>
                  </a:cubicBezTo>
                  <a:cubicBezTo>
                    <a:pt x="23872" y="20520"/>
                    <a:pt x="23994" y="20498"/>
                    <a:pt x="24105" y="20553"/>
                  </a:cubicBezTo>
                  <a:cubicBezTo>
                    <a:pt x="24205" y="20598"/>
                    <a:pt x="24271" y="20709"/>
                    <a:pt x="24360" y="20775"/>
                  </a:cubicBezTo>
                  <a:cubicBezTo>
                    <a:pt x="24449" y="20831"/>
                    <a:pt x="24560" y="20842"/>
                    <a:pt x="24660" y="20853"/>
                  </a:cubicBezTo>
                  <a:cubicBezTo>
                    <a:pt x="24808" y="20863"/>
                    <a:pt x="24957" y="20867"/>
                    <a:pt x="25106" y="20867"/>
                  </a:cubicBezTo>
                  <a:cubicBezTo>
                    <a:pt x="26004" y="20867"/>
                    <a:pt x="26907" y="20695"/>
                    <a:pt x="27745" y="20343"/>
                  </a:cubicBezTo>
                  <a:cubicBezTo>
                    <a:pt x="27956" y="20265"/>
                    <a:pt x="28167" y="20165"/>
                    <a:pt x="28389" y="20165"/>
                  </a:cubicBezTo>
                  <a:cubicBezTo>
                    <a:pt x="28866" y="20165"/>
                    <a:pt x="29254" y="20598"/>
                    <a:pt x="29731" y="20609"/>
                  </a:cubicBezTo>
                  <a:cubicBezTo>
                    <a:pt x="29805" y="20609"/>
                    <a:pt x="29878" y="20597"/>
                    <a:pt x="29949" y="20597"/>
                  </a:cubicBezTo>
                  <a:cubicBezTo>
                    <a:pt x="29996" y="20597"/>
                    <a:pt x="30042" y="20602"/>
                    <a:pt x="30087" y="20620"/>
                  </a:cubicBezTo>
                  <a:cubicBezTo>
                    <a:pt x="30242" y="20675"/>
                    <a:pt x="30320" y="20842"/>
                    <a:pt x="30419" y="20964"/>
                  </a:cubicBezTo>
                  <a:cubicBezTo>
                    <a:pt x="30466" y="21011"/>
                    <a:pt x="30520" y="21022"/>
                    <a:pt x="30579" y="21022"/>
                  </a:cubicBezTo>
                  <a:cubicBezTo>
                    <a:pt x="30636" y="21022"/>
                    <a:pt x="30696" y="21012"/>
                    <a:pt x="30758" y="21012"/>
                  </a:cubicBezTo>
                  <a:cubicBezTo>
                    <a:pt x="30786" y="21012"/>
                    <a:pt x="30814" y="21014"/>
                    <a:pt x="30841" y="21020"/>
                  </a:cubicBezTo>
                  <a:cubicBezTo>
                    <a:pt x="30976" y="21061"/>
                    <a:pt x="30975" y="21357"/>
                    <a:pt x="31203" y="21357"/>
                  </a:cubicBezTo>
                  <a:cubicBezTo>
                    <a:pt x="31218" y="21357"/>
                    <a:pt x="31235" y="21355"/>
                    <a:pt x="31252" y="21352"/>
                  </a:cubicBezTo>
                  <a:cubicBezTo>
                    <a:pt x="31729" y="21275"/>
                    <a:pt x="32095" y="20897"/>
                    <a:pt x="32506" y="20631"/>
                  </a:cubicBezTo>
                  <a:cubicBezTo>
                    <a:pt x="32628" y="20542"/>
                    <a:pt x="32750" y="20454"/>
                    <a:pt x="32894" y="20420"/>
                  </a:cubicBezTo>
                  <a:cubicBezTo>
                    <a:pt x="33005" y="20398"/>
                    <a:pt x="33116" y="20398"/>
                    <a:pt x="33227" y="20376"/>
                  </a:cubicBezTo>
                  <a:cubicBezTo>
                    <a:pt x="33547" y="20338"/>
                    <a:pt x="33866" y="20181"/>
                    <a:pt x="34186" y="20181"/>
                  </a:cubicBezTo>
                  <a:cubicBezTo>
                    <a:pt x="34244" y="20181"/>
                    <a:pt x="34301" y="20186"/>
                    <a:pt x="34359" y="20198"/>
                  </a:cubicBezTo>
                  <a:cubicBezTo>
                    <a:pt x="34692" y="20265"/>
                    <a:pt x="34959" y="20542"/>
                    <a:pt x="35303" y="20553"/>
                  </a:cubicBezTo>
                  <a:cubicBezTo>
                    <a:pt x="35313" y="20554"/>
                    <a:pt x="35323" y="20554"/>
                    <a:pt x="35333" y="20554"/>
                  </a:cubicBezTo>
                  <a:cubicBezTo>
                    <a:pt x="35486" y="20554"/>
                    <a:pt x="35649" y="20499"/>
                    <a:pt x="35802" y="20499"/>
                  </a:cubicBezTo>
                  <a:cubicBezTo>
                    <a:pt x="35851" y="20499"/>
                    <a:pt x="35900" y="20505"/>
                    <a:pt x="35946" y="20520"/>
                  </a:cubicBezTo>
                  <a:cubicBezTo>
                    <a:pt x="36035" y="20553"/>
                    <a:pt x="36102" y="20609"/>
                    <a:pt x="36179" y="20631"/>
                  </a:cubicBezTo>
                  <a:cubicBezTo>
                    <a:pt x="36224" y="20644"/>
                    <a:pt x="36269" y="20648"/>
                    <a:pt x="36315" y="20648"/>
                  </a:cubicBezTo>
                  <a:cubicBezTo>
                    <a:pt x="36430" y="20648"/>
                    <a:pt x="36549" y="20620"/>
                    <a:pt x="36668" y="20620"/>
                  </a:cubicBezTo>
                  <a:cubicBezTo>
                    <a:pt x="36856" y="20620"/>
                    <a:pt x="37045" y="20698"/>
                    <a:pt x="37234" y="20720"/>
                  </a:cubicBezTo>
                  <a:cubicBezTo>
                    <a:pt x="37272" y="20724"/>
                    <a:pt x="37310" y="20726"/>
                    <a:pt x="37349" y="20726"/>
                  </a:cubicBezTo>
                  <a:cubicBezTo>
                    <a:pt x="37610" y="20726"/>
                    <a:pt x="37881" y="20645"/>
                    <a:pt x="38134" y="20645"/>
                  </a:cubicBezTo>
                  <a:cubicBezTo>
                    <a:pt x="38257" y="20645"/>
                    <a:pt x="38376" y="20664"/>
                    <a:pt x="38488" y="20720"/>
                  </a:cubicBezTo>
                  <a:cubicBezTo>
                    <a:pt x="38687" y="20820"/>
                    <a:pt x="38832" y="21008"/>
                    <a:pt x="39043" y="21075"/>
                  </a:cubicBezTo>
                  <a:cubicBezTo>
                    <a:pt x="39093" y="21088"/>
                    <a:pt x="39146" y="21091"/>
                    <a:pt x="39199" y="21091"/>
                  </a:cubicBezTo>
                  <a:cubicBezTo>
                    <a:pt x="39271" y="21091"/>
                    <a:pt x="39344" y="21085"/>
                    <a:pt x="39417" y="21085"/>
                  </a:cubicBezTo>
                  <a:cubicBezTo>
                    <a:pt x="39482" y="21085"/>
                    <a:pt x="39546" y="21090"/>
                    <a:pt x="39609" y="21108"/>
                  </a:cubicBezTo>
                  <a:cubicBezTo>
                    <a:pt x="39919" y="21197"/>
                    <a:pt x="40097" y="21586"/>
                    <a:pt x="40463" y="21608"/>
                  </a:cubicBezTo>
                  <a:cubicBezTo>
                    <a:pt x="40729" y="21630"/>
                    <a:pt x="40974" y="21741"/>
                    <a:pt x="41196" y="21907"/>
                  </a:cubicBezTo>
                  <a:cubicBezTo>
                    <a:pt x="41284" y="21974"/>
                    <a:pt x="41384" y="22063"/>
                    <a:pt x="41506" y="22085"/>
                  </a:cubicBezTo>
                  <a:cubicBezTo>
                    <a:pt x="41525" y="22087"/>
                    <a:pt x="41544" y="22088"/>
                    <a:pt x="41564" y="22088"/>
                  </a:cubicBezTo>
                  <a:cubicBezTo>
                    <a:pt x="41617" y="22088"/>
                    <a:pt x="41673" y="22082"/>
                    <a:pt x="41726" y="22082"/>
                  </a:cubicBezTo>
                  <a:cubicBezTo>
                    <a:pt x="41746" y="22082"/>
                    <a:pt x="41765" y="22083"/>
                    <a:pt x="41784" y="22085"/>
                  </a:cubicBezTo>
                  <a:cubicBezTo>
                    <a:pt x="41928" y="22096"/>
                    <a:pt x="42050" y="22218"/>
                    <a:pt x="42172" y="22307"/>
                  </a:cubicBezTo>
                  <a:cubicBezTo>
                    <a:pt x="42347" y="22413"/>
                    <a:pt x="42552" y="22447"/>
                    <a:pt x="42757" y="22447"/>
                  </a:cubicBezTo>
                  <a:cubicBezTo>
                    <a:pt x="42852" y="22447"/>
                    <a:pt x="42947" y="22440"/>
                    <a:pt x="43038" y="22429"/>
                  </a:cubicBezTo>
                  <a:cubicBezTo>
                    <a:pt x="43160" y="22407"/>
                    <a:pt x="43271" y="22396"/>
                    <a:pt x="43393" y="22373"/>
                  </a:cubicBezTo>
                  <a:lnTo>
                    <a:pt x="43393" y="0"/>
                  </a:lnTo>
                  <a:close/>
                </a:path>
              </a:pathLst>
            </a:custGeom>
            <a:solidFill>
              <a:srgbClr val="FDF9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0" name="Google Shape;692;p38"/>
          <p:cNvSpPr/>
          <p:nvPr/>
        </p:nvSpPr>
        <p:spPr>
          <a:xfrm rot="19606113" flipH="1">
            <a:off x="923432" y="1375517"/>
            <a:ext cx="993244" cy="239606"/>
          </a:xfrm>
          <a:custGeom>
            <a:avLst/>
            <a:gdLst/>
            <a:ahLst/>
            <a:cxnLst/>
            <a:rect l="l" t="t" r="r" b="b"/>
            <a:pathLst>
              <a:path w="16059" h="3874" extrusionOk="0">
                <a:moveTo>
                  <a:pt x="15626" y="0"/>
                </a:moveTo>
                <a:cubicBezTo>
                  <a:pt x="12264" y="155"/>
                  <a:pt x="3862" y="56"/>
                  <a:pt x="489" y="333"/>
                </a:cubicBezTo>
                <a:cubicBezTo>
                  <a:pt x="200" y="877"/>
                  <a:pt x="133" y="1509"/>
                  <a:pt x="244" y="2120"/>
                </a:cubicBezTo>
                <a:cubicBezTo>
                  <a:pt x="267" y="2220"/>
                  <a:pt x="289" y="2331"/>
                  <a:pt x="278" y="2442"/>
                </a:cubicBezTo>
                <a:cubicBezTo>
                  <a:pt x="267" y="2564"/>
                  <a:pt x="222" y="2686"/>
                  <a:pt x="178" y="2808"/>
                </a:cubicBezTo>
                <a:cubicBezTo>
                  <a:pt x="56" y="3141"/>
                  <a:pt x="0" y="3507"/>
                  <a:pt x="22" y="3873"/>
                </a:cubicBezTo>
                <a:cubicBezTo>
                  <a:pt x="3019" y="3640"/>
                  <a:pt x="13040" y="3696"/>
                  <a:pt x="16059" y="3452"/>
                </a:cubicBezTo>
                <a:cubicBezTo>
                  <a:pt x="15970" y="3008"/>
                  <a:pt x="15937" y="2564"/>
                  <a:pt x="15948" y="2109"/>
                </a:cubicBezTo>
                <a:cubicBezTo>
                  <a:pt x="15948" y="2053"/>
                  <a:pt x="15948" y="1987"/>
                  <a:pt x="15915" y="1942"/>
                </a:cubicBezTo>
                <a:cubicBezTo>
                  <a:pt x="15893" y="1898"/>
                  <a:pt x="15848" y="1865"/>
                  <a:pt x="15826" y="1831"/>
                </a:cubicBezTo>
                <a:cubicBezTo>
                  <a:pt x="15759" y="1709"/>
                  <a:pt x="15859" y="1532"/>
                  <a:pt x="15782" y="1410"/>
                </a:cubicBezTo>
                <a:cubicBezTo>
                  <a:pt x="15748" y="1354"/>
                  <a:pt x="15682" y="1321"/>
                  <a:pt x="15637" y="1265"/>
                </a:cubicBezTo>
                <a:cubicBezTo>
                  <a:pt x="15549" y="1176"/>
                  <a:pt x="15560" y="1032"/>
                  <a:pt x="15571" y="899"/>
                </a:cubicBezTo>
                <a:cubicBezTo>
                  <a:pt x="15593" y="610"/>
                  <a:pt x="15571" y="300"/>
                  <a:pt x="15626" y="0"/>
                </a:cubicBezTo>
                <a:close/>
              </a:path>
            </a:pathLst>
          </a:custGeom>
          <a:solidFill>
            <a:srgbClr val="939F65">
              <a:alpha val="357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693;p38"/>
          <p:cNvSpPr/>
          <p:nvPr/>
        </p:nvSpPr>
        <p:spPr>
          <a:xfrm rot="1993887">
            <a:off x="4206442" y="1446519"/>
            <a:ext cx="993244" cy="239606"/>
          </a:xfrm>
          <a:custGeom>
            <a:avLst/>
            <a:gdLst/>
            <a:ahLst/>
            <a:cxnLst/>
            <a:rect l="l" t="t" r="r" b="b"/>
            <a:pathLst>
              <a:path w="16059" h="3874" extrusionOk="0">
                <a:moveTo>
                  <a:pt x="15626" y="0"/>
                </a:moveTo>
                <a:cubicBezTo>
                  <a:pt x="12264" y="155"/>
                  <a:pt x="3862" y="56"/>
                  <a:pt x="489" y="333"/>
                </a:cubicBezTo>
                <a:cubicBezTo>
                  <a:pt x="200" y="877"/>
                  <a:pt x="133" y="1509"/>
                  <a:pt x="244" y="2120"/>
                </a:cubicBezTo>
                <a:cubicBezTo>
                  <a:pt x="267" y="2220"/>
                  <a:pt x="289" y="2331"/>
                  <a:pt x="278" y="2442"/>
                </a:cubicBezTo>
                <a:cubicBezTo>
                  <a:pt x="267" y="2564"/>
                  <a:pt x="222" y="2686"/>
                  <a:pt x="178" y="2808"/>
                </a:cubicBezTo>
                <a:cubicBezTo>
                  <a:pt x="56" y="3141"/>
                  <a:pt x="0" y="3507"/>
                  <a:pt x="22" y="3873"/>
                </a:cubicBezTo>
                <a:cubicBezTo>
                  <a:pt x="3019" y="3640"/>
                  <a:pt x="13040" y="3696"/>
                  <a:pt x="16059" y="3452"/>
                </a:cubicBezTo>
                <a:cubicBezTo>
                  <a:pt x="15970" y="3008"/>
                  <a:pt x="15937" y="2564"/>
                  <a:pt x="15948" y="2109"/>
                </a:cubicBezTo>
                <a:cubicBezTo>
                  <a:pt x="15948" y="2053"/>
                  <a:pt x="15948" y="1987"/>
                  <a:pt x="15915" y="1942"/>
                </a:cubicBezTo>
                <a:cubicBezTo>
                  <a:pt x="15893" y="1898"/>
                  <a:pt x="15848" y="1865"/>
                  <a:pt x="15826" y="1831"/>
                </a:cubicBezTo>
                <a:cubicBezTo>
                  <a:pt x="15759" y="1709"/>
                  <a:pt x="15859" y="1532"/>
                  <a:pt x="15782" y="1410"/>
                </a:cubicBezTo>
                <a:cubicBezTo>
                  <a:pt x="15748" y="1354"/>
                  <a:pt x="15682" y="1321"/>
                  <a:pt x="15637" y="1265"/>
                </a:cubicBezTo>
                <a:cubicBezTo>
                  <a:pt x="15549" y="1176"/>
                  <a:pt x="15560" y="1032"/>
                  <a:pt x="15571" y="899"/>
                </a:cubicBezTo>
                <a:cubicBezTo>
                  <a:pt x="15593" y="610"/>
                  <a:pt x="15571" y="300"/>
                  <a:pt x="15626" y="0"/>
                </a:cubicBezTo>
                <a:close/>
              </a:path>
            </a:pathLst>
          </a:custGeom>
          <a:solidFill>
            <a:srgbClr val="939F65">
              <a:alpha val="357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699;p48"/>
          <p:cNvSpPr txBox="1">
            <a:spLocks noGrp="1"/>
          </p:cNvSpPr>
          <p:nvPr>
            <p:ph type="title"/>
          </p:nvPr>
        </p:nvSpPr>
        <p:spPr>
          <a:xfrm>
            <a:off x="1419737" y="2430335"/>
            <a:ext cx="3318426" cy="7833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2300" b="1">
                <a:solidFill>
                  <a:srgbClr val="C00000"/>
                </a:solidFill>
              </a:rPr>
              <a:t>Trò chơi kết thúc, mời các em chuyển sang nội dung tiếp theo!</a:t>
            </a:r>
            <a:endParaRPr sz="2300" b="1">
              <a:solidFill>
                <a:srgbClr val="C00000"/>
              </a:solidFill>
            </a:endParaRPr>
          </a:p>
        </p:txBody>
      </p:sp>
      <p:grpSp>
        <p:nvGrpSpPr>
          <p:cNvPr id="83" name="Google Shape;1835;p50"/>
          <p:cNvGrpSpPr/>
          <p:nvPr/>
        </p:nvGrpSpPr>
        <p:grpSpPr>
          <a:xfrm>
            <a:off x="5391757" y="764849"/>
            <a:ext cx="1976808" cy="2059418"/>
            <a:chOff x="2867575" y="730800"/>
            <a:chExt cx="464825" cy="484250"/>
          </a:xfrm>
        </p:grpSpPr>
        <p:sp>
          <p:nvSpPr>
            <p:cNvPr id="84" name="Google Shape;1836;p50"/>
            <p:cNvSpPr/>
            <p:nvPr/>
          </p:nvSpPr>
          <p:spPr>
            <a:xfrm>
              <a:off x="3137225" y="775700"/>
              <a:ext cx="27975" cy="21775"/>
            </a:xfrm>
            <a:custGeom>
              <a:avLst/>
              <a:gdLst/>
              <a:ahLst/>
              <a:cxnLst/>
              <a:rect l="l" t="t" r="r" b="b"/>
              <a:pathLst>
                <a:path w="1119" h="871" extrusionOk="0">
                  <a:moveTo>
                    <a:pt x="610" y="0"/>
                  </a:moveTo>
                  <a:cubicBezTo>
                    <a:pt x="490" y="0"/>
                    <a:pt x="359" y="59"/>
                    <a:pt x="247" y="199"/>
                  </a:cubicBezTo>
                  <a:cubicBezTo>
                    <a:pt x="0" y="544"/>
                    <a:pt x="224" y="871"/>
                    <a:pt x="508" y="871"/>
                  </a:cubicBezTo>
                  <a:cubicBezTo>
                    <a:pt x="628" y="871"/>
                    <a:pt x="759" y="812"/>
                    <a:pt x="870" y="672"/>
                  </a:cubicBezTo>
                  <a:cubicBezTo>
                    <a:pt x="1119" y="328"/>
                    <a:pt x="895" y="0"/>
                    <a:pt x="6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837;p50"/>
            <p:cNvSpPr/>
            <p:nvPr/>
          </p:nvSpPr>
          <p:spPr>
            <a:xfrm>
              <a:off x="3226075" y="833800"/>
              <a:ext cx="22050" cy="22550"/>
            </a:xfrm>
            <a:custGeom>
              <a:avLst/>
              <a:gdLst/>
              <a:ahLst/>
              <a:cxnLst/>
              <a:rect l="l" t="t" r="r" b="b"/>
              <a:pathLst>
                <a:path w="882" h="902" extrusionOk="0">
                  <a:moveTo>
                    <a:pt x="458" y="1"/>
                  </a:moveTo>
                  <a:cubicBezTo>
                    <a:pt x="289" y="1"/>
                    <a:pt x="115" y="118"/>
                    <a:pt x="57" y="377"/>
                  </a:cubicBezTo>
                  <a:cubicBezTo>
                    <a:pt x="0" y="710"/>
                    <a:pt x="208" y="902"/>
                    <a:pt x="424" y="902"/>
                  </a:cubicBezTo>
                  <a:cubicBezTo>
                    <a:pt x="592" y="902"/>
                    <a:pt x="766" y="785"/>
                    <a:pt x="823" y="527"/>
                  </a:cubicBezTo>
                  <a:cubicBezTo>
                    <a:pt x="882" y="193"/>
                    <a:pt x="674" y="1"/>
                    <a:pt x="4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838;p50"/>
            <p:cNvSpPr/>
            <p:nvPr/>
          </p:nvSpPr>
          <p:spPr>
            <a:xfrm>
              <a:off x="2945100" y="730800"/>
              <a:ext cx="387300" cy="350650"/>
            </a:xfrm>
            <a:custGeom>
              <a:avLst/>
              <a:gdLst/>
              <a:ahLst/>
              <a:cxnLst/>
              <a:rect l="l" t="t" r="r" b="b"/>
              <a:pathLst>
                <a:path w="15492" h="14026" extrusionOk="0">
                  <a:moveTo>
                    <a:pt x="7736" y="4837"/>
                  </a:moveTo>
                  <a:lnTo>
                    <a:pt x="7736" y="4837"/>
                  </a:lnTo>
                  <a:cubicBezTo>
                    <a:pt x="6635" y="5439"/>
                    <a:pt x="6088" y="6679"/>
                    <a:pt x="5396" y="7673"/>
                  </a:cubicBezTo>
                  <a:cubicBezTo>
                    <a:pt x="5309" y="7509"/>
                    <a:pt x="5217" y="7342"/>
                    <a:pt x="5137" y="7172"/>
                  </a:cubicBezTo>
                  <a:cubicBezTo>
                    <a:pt x="5137" y="7169"/>
                    <a:pt x="5137" y="7169"/>
                    <a:pt x="5134" y="7166"/>
                  </a:cubicBezTo>
                  <a:lnTo>
                    <a:pt x="5134" y="7163"/>
                  </a:lnTo>
                  <a:cubicBezTo>
                    <a:pt x="5122" y="7140"/>
                    <a:pt x="5116" y="7114"/>
                    <a:pt x="5102" y="7097"/>
                  </a:cubicBezTo>
                  <a:cubicBezTo>
                    <a:pt x="5650" y="6071"/>
                    <a:pt x="6442" y="4852"/>
                    <a:pt x="7736" y="4837"/>
                  </a:cubicBezTo>
                  <a:close/>
                  <a:moveTo>
                    <a:pt x="1214" y="5673"/>
                  </a:moveTo>
                  <a:cubicBezTo>
                    <a:pt x="2419" y="6053"/>
                    <a:pt x="3572" y="6566"/>
                    <a:pt x="4661" y="7198"/>
                  </a:cubicBezTo>
                  <a:cubicBezTo>
                    <a:pt x="4315" y="7732"/>
                    <a:pt x="3944" y="8784"/>
                    <a:pt x="3251" y="8784"/>
                  </a:cubicBezTo>
                  <a:cubicBezTo>
                    <a:pt x="3125" y="8784"/>
                    <a:pt x="2988" y="8749"/>
                    <a:pt x="2840" y="8670"/>
                  </a:cubicBezTo>
                  <a:cubicBezTo>
                    <a:pt x="2350" y="8440"/>
                    <a:pt x="1865" y="8203"/>
                    <a:pt x="1375" y="7973"/>
                  </a:cubicBezTo>
                  <a:cubicBezTo>
                    <a:pt x="811" y="7745"/>
                    <a:pt x="450" y="7558"/>
                    <a:pt x="718" y="6883"/>
                  </a:cubicBezTo>
                  <a:cubicBezTo>
                    <a:pt x="845" y="6465"/>
                    <a:pt x="1015" y="6068"/>
                    <a:pt x="1214" y="5673"/>
                  </a:cubicBezTo>
                  <a:close/>
                  <a:moveTo>
                    <a:pt x="4903" y="7445"/>
                  </a:moveTo>
                  <a:cubicBezTo>
                    <a:pt x="4992" y="7630"/>
                    <a:pt x="5102" y="7806"/>
                    <a:pt x="5188" y="7993"/>
                  </a:cubicBezTo>
                  <a:cubicBezTo>
                    <a:pt x="4776" y="8509"/>
                    <a:pt x="4384" y="9535"/>
                    <a:pt x="3773" y="9766"/>
                  </a:cubicBezTo>
                  <a:cubicBezTo>
                    <a:pt x="3696" y="9788"/>
                    <a:pt x="3617" y="9798"/>
                    <a:pt x="3536" y="9798"/>
                  </a:cubicBezTo>
                  <a:cubicBezTo>
                    <a:pt x="3241" y="9798"/>
                    <a:pt x="2930" y="9669"/>
                    <a:pt x="2669" y="9578"/>
                  </a:cubicBezTo>
                  <a:cubicBezTo>
                    <a:pt x="1860" y="9244"/>
                    <a:pt x="666" y="8910"/>
                    <a:pt x="548" y="7892"/>
                  </a:cubicBezTo>
                  <a:lnTo>
                    <a:pt x="548" y="7892"/>
                  </a:lnTo>
                  <a:cubicBezTo>
                    <a:pt x="1295" y="8350"/>
                    <a:pt x="2122" y="8708"/>
                    <a:pt x="2923" y="9065"/>
                  </a:cubicBezTo>
                  <a:cubicBezTo>
                    <a:pt x="3044" y="9104"/>
                    <a:pt x="3158" y="9122"/>
                    <a:pt x="3265" y="9122"/>
                  </a:cubicBezTo>
                  <a:cubicBezTo>
                    <a:pt x="4081" y="9122"/>
                    <a:pt x="4516" y="8082"/>
                    <a:pt x="4903" y="7445"/>
                  </a:cubicBezTo>
                  <a:close/>
                  <a:moveTo>
                    <a:pt x="7722" y="355"/>
                  </a:moveTo>
                  <a:cubicBezTo>
                    <a:pt x="7874" y="355"/>
                    <a:pt x="8029" y="361"/>
                    <a:pt x="8186" y="376"/>
                  </a:cubicBezTo>
                  <a:cubicBezTo>
                    <a:pt x="14019" y="1180"/>
                    <a:pt x="14452" y="6961"/>
                    <a:pt x="11460" y="11097"/>
                  </a:cubicBezTo>
                  <a:cubicBezTo>
                    <a:pt x="10425" y="10414"/>
                    <a:pt x="9393" y="9728"/>
                    <a:pt x="8359" y="9042"/>
                  </a:cubicBezTo>
                  <a:cubicBezTo>
                    <a:pt x="8903" y="8120"/>
                    <a:pt x="9494" y="7094"/>
                    <a:pt x="9440" y="5990"/>
                  </a:cubicBezTo>
                  <a:cubicBezTo>
                    <a:pt x="9372" y="4997"/>
                    <a:pt x="8553" y="4514"/>
                    <a:pt x="7694" y="4514"/>
                  </a:cubicBezTo>
                  <a:cubicBezTo>
                    <a:pt x="7156" y="4514"/>
                    <a:pt x="6603" y="4703"/>
                    <a:pt x="6209" y="5073"/>
                  </a:cubicBezTo>
                  <a:cubicBezTo>
                    <a:pt x="5595" y="5563"/>
                    <a:pt x="5200" y="6229"/>
                    <a:pt x="4820" y="6909"/>
                  </a:cubicBezTo>
                  <a:cubicBezTo>
                    <a:pt x="3730" y="6275"/>
                    <a:pt x="2569" y="5765"/>
                    <a:pt x="1367" y="5379"/>
                  </a:cubicBezTo>
                  <a:cubicBezTo>
                    <a:pt x="2663" y="2942"/>
                    <a:pt x="4765" y="355"/>
                    <a:pt x="7722" y="355"/>
                  </a:cubicBezTo>
                  <a:close/>
                  <a:moveTo>
                    <a:pt x="13529" y="4658"/>
                  </a:moveTo>
                  <a:lnTo>
                    <a:pt x="13529" y="4658"/>
                  </a:lnTo>
                  <a:cubicBezTo>
                    <a:pt x="14639" y="7195"/>
                    <a:pt x="13446" y="9936"/>
                    <a:pt x="11915" y="12014"/>
                  </a:cubicBezTo>
                  <a:cubicBezTo>
                    <a:pt x="11846" y="11797"/>
                    <a:pt x="11763" y="11581"/>
                    <a:pt x="11665" y="11380"/>
                  </a:cubicBezTo>
                  <a:cubicBezTo>
                    <a:pt x="12964" y="9417"/>
                    <a:pt x="13999" y="7048"/>
                    <a:pt x="13529" y="4658"/>
                  </a:cubicBezTo>
                  <a:close/>
                  <a:moveTo>
                    <a:pt x="8183" y="9319"/>
                  </a:moveTo>
                  <a:lnTo>
                    <a:pt x="8183" y="9319"/>
                  </a:lnTo>
                  <a:cubicBezTo>
                    <a:pt x="9215" y="10005"/>
                    <a:pt x="10247" y="10685"/>
                    <a:pt x="11281" y="11365"/>
                  </a:cubicBezTo>
                  <a:cubicBezTo>
                    <a:pt x="10633" y="12257"/>
                    <a:pt x="10462" y="12723"/>
                    <a:pt x="10039" y="12723"/>
                  </a:cubicBezTo>
                  <a:cubicBezTo>
                    <a:pt x="9767" y="12723"/>
                    <a:pt x="9391" y="12532"/>
                    <a:pt x="8719" y="12138"/>
                  </a:cubicBezTo>
                  <a:cubicBezTo>
                    <a:pt x="6947" y="11103"/>
                    <a:pt x="6990" y="10898"/>
                    <a:pt x="8183" y="9319"/>
                  </a:cubicBezTo>
                  <a:close/>
                  <a:moveTo>
                    <a:pt x="11448" y="11708"/>
                  </a:moveTo>
                  <a:cubicBezTo>
                    <a:pt x="11541" y="11921"/>
                    <a:pt x="11607" y="12140"/>
                    <a:pt x="11676" y="12359"/>
                  </a:cubicBezTo>
                  <a:cubicBezTo>
                    <a:pt x="11313" y="12847"/>
                    <a:pt x="11002" y="13452"/>
                    <a:pt x="10394" y="13651"/>
                  </a:cubicBezTo>
                  <a:cubicBezTo>
                    <a:pt x="10396" y="13426"/>
                    <a:pt x="10405" y="13201"/>
                    <a:pt x="10411" y="12976"/>
                  </a:cubicBezTo>
                  <a:cubicBezTo>
                    <a:pt x="10517" y="12921"/>
                    <a:pt x="10621" y="12844"/>
                    <a:pt x="10699" y="12749"/>
                  </a:cubicBezTo>
                  <a:cubicBezTo>
                    <a:pt x="10956" y="12408"/>
                    <a:pt x="11206" y="12063"/>
                    <a:pt x="11448" y="11708"/>
                  </a:cubicBezTo>
                  <a:close/>
                  <a:moveTo>
                    <a:pt x="7111" y="11270"/>
                  </a:moveTo>
                  <a:lnTo>
                    <a:pt x="7111" y="11270"/>
                  </a:lnTo>
                  <a:cubicBezTo>
                    <a:pt x="7442" y="11884"/>
                    <a:pt x="9385" y="13042"/>
                    <a:pt x="10076" y="13066"/>
                  </a:cubicBezTo>
                  <a:lnTo>
                    <a:pt x="10056" y="13682"/>
                  </a:lnTo>
                  <a:cubicBezTo>
                    <a:pt x="9667" y="13648"/>
                    <a:pt x="9313" y="13397"/>
                    <a:pt x="8964" y="13238"/>
                  </a:cubicBezTo>
                  <a:cubicBezTo>
                    <a:pt x="8160" y="12878"/>
                    <a:pt x="6935" y="12339"/>
                    <a:pt x="7111" y="11270"/>
                  </a:cubicBezTo>
                  <a:close/>
                  <a:moveTo>
                    <a:pt x="7826" y="1"/>
                  </a:moveTo>
                  <a:cubicBezTo>
                    <a:pt x="4483" y="1"/>
                    <a:pt x="1549" y="3271"/>
                    <a:pt x="341" y="6979"/>
                  </a:cubicBezTo>
                  <a:cubicBezTo>
                    <a:pt x="1" y="7979"/>
                    <a:pt x="323" y="8837"/>
                    <a:pt x="1275" y="9325"/>
                  </a:cubicBezTo>
                  <a:cubicBezTo>
                    <a:pt x="2009" y="9685"/>
                    <a:pt x="2802" y="10117"/>
                    <a:pt x="3644" y="10126"/>
                  </a:cubicBezTo>
                  <a:cubicBezTo>
                    <a:pt x="4471" y="10039"/>
                    <a:pt x="4796" y="9143"/>
                    <a:pt x="5220" y="8549"/>
                  </a:cubicBezTo>
                  <a:cubicBezTo>
                    <a:pt x="6131" y="7359"/>
                    <a:pt x="6817" y="5393"/>
                    <a:pt x="8344" y="4950"/>
                  </a:cubicBezTo>
                  <a:lnTo>
                    <a:pt x="8344" y="4950"/>
                  </a:lnTo>
                  <a:cubicBezTo>
                    <a:pt x="9935" y="5754"/>
                    <a:pt x="8676" y="7840"/>
                    <a:pt x="8039" y="8924"/>
                  </a:cubicBezTo>
                  <a:cubicBezTo>
                    <a:pt x="7411" y="9918"/>
                    <a:pt x="6160" y="11207"/>
                    <a:pt x="7088" y="12388"/>
                  </a:cubicBezTo>
                  <a:cubicBezTo>
                    <a:pt x="7569" y="13031"/>
                    <a:pt x="8350" y="13311"/>
                    <a:pt x="9048" y="13651"/>
                  </a:cubicBezTo>
                  <a:cubicBezTo>
                    <a:pt x="9388" y="13815"/>
                    <a:pt x="9748" y="14026"/>
                    <a:pt x="10139" y="14026"/>
                  </a:cubicBezTo>
                  <a:cubicBezTo>
                    <a:pt x="10152" y="14026"/>
                    <a:pt x="10165" y="14026"/>
                    <a:pt x="10177" y="14025"/>
                  </a:cubicBezTo>
                  <a:cubicBezTo>
                    <a:pt x="10869" y="13996"/>
                    <a:pt x="11330" y="13411"/>
                    <a:pt x="11688" y="12887"/>
                  </a:cubicBezTo>
                  <a:cubicBezTo>
                    <a:pt x="14475" y="9443"/>
                    <a:pt x="15492" y="5540"/>
                    <a:pt x="12224" y="2004"/>
                  </a:cubicBezTo>
                  <a:cubicBezTo>
                    <a:pt x="10751" y="595"/>
                    <a:pt x="9251" y="1"/>
                    <a:pt x="78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839;p50"/>
            <p:cNvSpPr/>
            <p:nvPr/>
          </p:nvSpPr>
          <p:spPr>
            <a:xfrm>
              <a:off x="3236850" y="847250"/>
              <a:ext cx="74300" cy="183900"/>
            </a:xfrm>
            <a:custGeom>
              <a:avLst/>
              <a:gdLst/>
              <a:ahLst/>
              <a:cxnLst/>
              <a:rect l="l" t="t" r="r" b="b"/>
              <a:pathLst>
                <a:path w="2972" h="7356" extrusionOk="0">
                  <a:moveTo>
                    <a:pt x="1865" y="0"/>
                  </a:moveTo>
                  <a:cubicBezTo>
                    <a:pt x="2335" y="2390"/>
                    <a:pt x="1300" y="4756"/>
                    <a:pt x="0" y="6722"/>
                  </a:cubicBezTo>
                  <a:cubicBezTo>
                    <a:pt x="95" y="6929"/>
                    <a:pt x="176" y="7139"/>
                    <a:pt x="248" y="7356"/>
                  </a:cubicBezTo>
                  <a:cubicBezTo>
                    <a:pt x="1776" y="5278"/>
                    <a:pt x="2972" y="2537"/>
                    <a:pt x="18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840;p50"/>
            <p:cNvSpPr/>
            <p:nvPr/>
          </p:nvSpPr>
          <p:spPr>
            <a:xfrm>
              <a:off x="3204850" y="1023425"/>
              <a:ext cx="32100" cy="48575"/>
            </a:xfrm>
            <a:custGeom>
              <a:avLst/>
              <a:gdLst/>
              <a:ahLst/>
              <a:cxnLst/>
              <a:rect l="l" t="t" r="r" b="b"/>
              <a:pathLst>
                <a:path w="1284" h="1943" extrusionOk="0">
                  <a:moveTo>
                    <a:pt x="1055" y="0"/>
                  </a:moveTo>
                  <a:cubicBezTo>
                    <a:pt x="813" y="352"/>
                    <a:pt x="566" y="698"/>
                    <a:pt x="306" y="1041"/>
                  </a:cubicBezTo>
                  <a:cubicBezTo>
                    <a:pt x="231" y="1142"/>
                    <a:pt x="127" y="1216"/>
                    <a:pt x="21" y="1271"/>
                  </a:cubicBezTo>
                  <a:lnTo>
                    <a:pt x="1" y="1943"/>
                  </a:lnTo>
                  <a:cubicBezTo>
                    <a:pt x="609" y="1741"/>
                    <a:pt x="923" y="1139"/>
                    <a:pt x="1283" y="652"/>
                  </a:cubicBezTo>
                  <a:cubicBezTo>
                    <a:pt x="1214" y="433"/>
                    <a:pt x="1145" y="213"/>
                    <a:pt x="105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841;p50"/>
            <p:cNvSpPr/>
            <p:nvPr/>
          </p:nvSpPr>
          <p:spPr>
            <a:xfrm>
              <a:off x="3118475" y="1012525"/>
              <a:ext cx="78550" cy="60350"/>
            </a:xfrm>
            <a:custGeom>
              <a:avLst/>
              <a:gdLst/>
              <a:ahLst/>
              <a:cxnLst/>
              <a:rect l="l" t="t" r="r" b="b"/>
              <a:pathLst>
                <a:path w="3142" h="2414" extrusionOk="0">
                  <a:moveTo>
                    <a:pt x="176" y="1"/>
                  </a:moveTo>
                  <a:lnTo>
                    <a:pt x="176" y="1"/>
                  </a:lnTo>
                  <a:cubicBezTo>
                    <a:pt x="0" y="1070"/>
                    <a:pt x="1225" y="1609"/>
                    <a:pt x="2029" y="1969"/>
                  </a:cubicBezTo>
                  <a:cubicBezTo>
                    <a:pt x="2381" y="2128"/>
                    <a:pt x="2732" y="2373"/>
                    <a:pt x="3121" y="2413"/>
                  </a:cubicBezTo>
                  <a:lnTo>
                    <a:pt x="3141" y="1797"/>
                  </a:lnTo>
                  <a:cubicBezTo>
                    <a:pt x="2458" y="1776"/>
                    <a:pt x="504" y="615"/>
                    <a:pt x="17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42;p50"/>
            <p:cNvSpPr/>
            <p:nvPr/>
          </p:nvSpPr>
          <p:spPr>
            <a:xfrm>
              <a:off x="3123875" y="963675"/>
              <a:ext cx="103275" cy="85700"/>
            </a:xfrm>
            <a:custGeom>
              <a:avLst/>
              <a:gdLst/>
              <a:ahLst/>
              <a:cxnLst/>
              <a:rect l="l" t="t" r="r" b="b"/>
              <a:pathLst>
                <a:path w="4131" h="3428" extrusionOk="0">
                  <a:moveTo>
                    <a:pt x="1032" y="1"/>
                  </a:moveTo>
                  <a:cubicBezTo>
                    <a:pt x="781" y="436"/>
                    <a:pt x="378" y="788"/>
                    <a:pt x="205" y="1263"/>
                  </a:cubicBezTo>
                  <a:cubicBezTo>
                    <a:pt x="0" y="2070"/>
                    <a:pt x="1023" y="2459"/>
                    <a:pt x="1568" y="2823"/>
                  </a:cubicBezTo>
                  <a:cubicBezTo>
                    <a:pt x="1980" y="3036"/>
                    <a:pt x="2387" y="3318"/>
                    <a:pt x="2842" y="3425"/>
                  </a:cubicBezTo>
                  <a:cubicBezTo>
                    <a:pt x="2856" y="3427"/>
                    <a:pt x="2870" y="3428"/>
                    <a:pt x="2884" y="3428"/>
                  </a:cubicBezTo>
                  <a:cubicBezTo>
                    <a:pt x="3365" y="3428"/>
                    <a:pt x="3825" y="2400"/>
                    <a:pt x="4130" y="2050"/>
                  </a:cubicBezTo>
                  <a:cubicBezTo>
                    <a:pt x="3096" y="1370"/>
                    <a:pt x="2064" y="687"/>
                    <a:pt x="10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43;p50"/>
            <p:cNvSpPr/>
            <p:nvPr/>
          </p:nvSpPr>
          <p:spPr>
            <a:xfrm>
              <a:off x="3072625" y="851350"/>
              <a:ext cx="65750" cy="71150"/>
            </a:xfrm>
            <a:custGeom>
              <a:avLst/>
              <a:gdLst/>
              <a:ahLst/>
              <a:cxnLst/>
              <a:rect l="l" t="t" r="r" b="b"/>
              <a:pathLst>
                <a:path w="2630" h="2846" extrusionOk="0">
                  <a:moveTo>
                    <a:pt x="2629" y="1"/>
                  </a:moveTo>
                  <a:lnTo>
                    <a:pt x="2629" y="1"/>
                  </a:lnTo>
                  <a:cubicBezTo>
                    <a:pt x="1338" y="27"/>
                    <a:pt x="546" y="1240"/>
                    <a:pt x="1" y="2269"/>
                  </a:cubicBezTo>
                  <a:cubicBezTo>
                    <a:pt x="15" y="2286"/>
                    <a:pt x="21" y="2312"/>
                    <a:pt x="33" y="2332"/>
                  </a:cubicBezTo>
                  <a:lnTo>
                    <a:pt x="33" y="2335"/>
                  </a:lnTo>
                  <a:cubicBezTo>
                    <a:pt x="33" y="2335"/>
                    <a:pt x="33" y="2341"/>
                    <a:pt x="36" y="2344"/>
                  </a:cubicBezTo>
                  <a:cubicBezTo>
                    <a:pt x="116" y="2517"/>
                    <a:pt x="208" y="2678"/>
                    <a:pt x="295" y="2845"/>
                  </a:cubicBezTo>
                  <a:cubicBezTo>
                    <a:pt x="987" y="1851"/>
                    <a:pt x="1534" y="612"/>
                    <a:pt x="26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44;p50"/>
            <p:cNvSpPr/>
            <p:nvPr/>
          </p:nvSpPr>
          <p:spPr>
            <a:xfrm>
              <a:off x="2979250" y="739450"/>
              <a:ext cx="327000" cy="268575"/>
            </a:xfrm>
            <a:custGeom>
              <a:avLst/>
              <a:gdLst/>
              <a:ahLst/>
              <a:cxnLst/>
              <a:rect l="l" t="t" r="r" b="b"/>
              <a:pathLst>
                <a:path w="13080" h="10743" extrusionOk="0">
                  <a:moveTo>
                    <a:pt x="6935" y="1450"/>
                  </a:moveTo>
                  <a:cubicBezTo>
                    <a:pt x="7219" y="1450"/>
                    <a:pt x="7442" y="1778"/>
                    <a:pt x="7195" y="2122"/>
                  </a:cubicBezTo>
                  <a:cubicBezTo>
                    <a:pt x="7082" y="2262"/>
                    <a:pt x="6950" y="2321"/>
                    <a:pt x="6829" y="2321"/>
                  </a:cubicBezTo>
                  <a:cubicBezTo>
                    <a:pt x="6544" y="2321"/>
                    <a:pt x="6321" y="1994"/>
                    <a:pt x="6572" y="1649"/>
                  </a:cubicBezTo>
                  <a:cubicBezTo>
                    <a:pt x="6683" y="1509"/>
                    <a:pt x="6815" y="1450"/>
                    <a:pt x="6935" y="1450"/>
                  </a:cubicBezTo>
                  <a:close/>
                  <a:moveTo>
                    <a:pt x="8222" y="2533"/>
                  </a:moveTo>
                  <a:cubicBezTo>
                    <a:pt x="8335" y="2533"/>
                    <a:pt x="8450" y="2653"/>
                    <a:pt x="8376" y="2782"/>
                  </a:cubicBezTo>
                  <a:cubicBezTo>
                    <a:pt x="8261" y="2958"/>
                    <a:pt x="8166" y="3157"/>
                    <a:pt x="8134" y="3364"/>
                  </a:cubicBezTo>
                  <a:cubicBezTo>
                    <a:pt x="8131" y="3407"/>
                    <a:pt x="8131" y="3454"/>
                    <a:pt x="8134" y="3497"/>
                  </a:cubicBezTo>
                  <a:cubicBezTo>
                    <a:pt x="8134" y="3497"/>
                    <a:pt x="8134" y="3503"/>
                    <a:pt x="8137" y="3503"/>
                  </a:cubicBezTo>
                  <a:cubicBezTo>
                    <a:pt x="8137" y="3511"/>
                    <a:pt x="8140" y="3523"/>
                    <a:pt x="8146" y="3534"/>
                  </a:cubicBezTo>
                  <a:cubicBezTo>
                    <a:pt x="8146" y="3546"/>
                    <a:pt x="8160" y="3563"/>
                    <a:pt x="8166" y="3575"/>
                  </a:cubicBezTo>
                  <a:lnTo>
                    <a:pt x="8180" y="3577"/>
                  </a:lnTo>
                  <a:cubicBezTo>
                    <a:pt x="8414" y="3531"/>
                    <a:pt x="8569" y="3304"/>
                    <a:pt x="8710" y="3128"/>
                  </a:cubicBezTo>
                  <a:cubicBezTo>
                    <a:pt x="8742" y="3075"/>
                    <a:pt x="8799" y="3043"/>
                    <a:pt x="8858" y="3043"/>
                  </a:cubicBezTo>
                  <a:cubicBezTo>
                    <a:pt x="8885" y="3043"/>
                    <a:pt x="8913" y="3050"/>
                    <a:pt x="8938" y="3064"/>
                  </a:cubicBezTo>
                  <a:cubicBezTo>
                    <a:pt x="9007" y="3108"/>
                    <a:pt x="9053" y="3217"/>
                    <a:pt x="8999" y="3292"/>
                  </a:cubicBezTo>
                  <a:cubicBezTo>
                    <a:pt x="8845" y="3540"/>
                    <a:pt x="8475" y="3908"/>
                    <a:pt x="8170" y="3908"/>
                  </a:cubicBezTo>
                  <a:cubicBezTo>
                    <a:pt x="8035" y="3908"/>
                    <a:pt x="7913" y="3836"/>
                    <a:pt x="7829" y="3647"/>
                  </a:cubicBezTo>
                  <a:cubicBezTo>
                    <a:pt x="7725" y="3283"/>
                    <a:pt x="7904" y="2915"/>
                    <a:pt x="8088" y="2615"/>
                  </a:cubicBezTo>
                  <a:cubicBezTo>
                    <a:pt x="8121" y="2557"/>
                    <a:pt x="8171" y="2533"/>
                    <a:pt x="8222" y="2533"/>
                  </a:cubicBezTo>
                  <a:close/>
                  <a:moveTo>
                    <a:pt x="10331" y="3775"/>
                  </a:moveTo>
                  <a:cubicBezTo>
                    <a:pt x="10547" y="3775"/>
                    <a:pt x="10755" y="3967"/>
                    <a:pt x="10696" y="4301"/>
                  </a:cubicBezTo>
                  <a:cubicBezTo>
                    <a:pt x="10639" y="4560"/>
                    <a:pt x="10466" y="4677"/>
                    <a:pt x="10297" y="4677"/>
                  </a:cubicBezTo>
                  <a:cubicBezTo>
                    <a:pt x="10081" y="4677"/>
                    <a:pt x="9873" y="4485"/>
                    <a:pt x="9930" y="4151"/>
                  </a:cubicBezTo>
                  <a:cubicBezTo>
                    <a:pt x="9988" y="3892"/>
                    <a:pt x="10162" y="3775"/>
                    <a:pt x="10331" y="3775"/>
                  </a:cubicBezTo>
                  <a:close/>
                  <a:moveTo>
                    <a:pt x="6358" y="0"/>
                  </a:moveTo>
                  <a:cubicBezTo>
                    <a:pt x="3401" y="0"/>
                    <a:pt x="1298" y="2590"/>
                    <a:pt x="1" y="5030"/>
                  </a:cubicBezTo>
                  <a:cubicBezTo>
                    <a:pt x="1203" y="5413"/>
                    <a:pt x="2358" y="5929"/>
                    <a:pt x="3454" y="6560"/>
                  </a:cubicBezTo>
                  <a:cubicBezTo>
                    <a:pt x="3834" y="5883"/>
                    <a:pt x="4229" y="5217"/>
                    <a:pt x="4843" y="4722"/>
                  </a:cubicBezTo>
                  <a:cubicBezTo>
                    <a:pt x="5237" y="4354"/>
                    <a:pt x="5790" y="4166"/>
                    <a:pt x="6327" y="4166"/>
                  </a:cubicBezTo>
                  <a:cubicBezTo>
                    <a:pt x="7187" y="4166"/>
                    <a:pt x="8006" y="4647"/>
                    <a:pt x="8074" y="5638"/>
                  </a:cubicBezTo>
                  <a:cubicBezTo>
                    <a:pt x="8128" y="6745"/>
                    <a:pt x="7540" y="7771"/>
                    <a:pt x="6993" y="8690"/>
                  </a:cubicBezTo>
                  <a:cubicBezTo>
                    <a:pt x="8027" y="9371"/>
                    <a:pt x="9059" y="10059"/>
                    <a:pt x="10094" y="10742"/>
                  </a:cubicBezTo>
                  <a:cubicBezTo>
                    <a:pt x="13080" y="6604"/>
                    <a:pt x="12647" y="828"/>
                    <a:pt x="6817" y="21"/>
                  </a:cubicBezTo>
                  <a:cubicBezTo>
                    <a:pt x="6662" y="7"/>
                    <a:pt x="6508" y="0"/>
                    <a:pt x="635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45;p50"/>
            <p:cNvSpPr/>
            <p:nvPr/>
          </p:nvSpPr>
          <p:spPr>
            <a:xfrm>
              <a:off x="2956350" y="872550"/>
              <a:ext cx="105300" cy="77800"/>
            </a:xfrm>
            <a:custGeom>
              <a:avLst/>
              <a:gdLst/>
              <a:ahLst/>
              <a:cxnLst/>
              <a:rect l="l" t="t" r="r" b="b"/>
              <a:pathLst>
                <a:path w="4212" h="3112" extrusionOk="0">
                  <a:moveTo>
                    <a:pt x="764" y="0"/>
                  </a:moveTo>
                  <a:cubicBezTo>
                    <a:pt x="565" y="398"/>
                    <a:pt x="392" y="795"/>
                    <a:pt x="268" y="1213"/>
                  </a:cubicBezTo>
                  <a:cubicBezTo>
                    <a:pt x="0" y="1888"/>
                    <a:pt x="361" y="2072"/>
                    <a:pt x="925" y="2300"/>
                  </a:cubicBezTo>
                  <a:cubicBezTo>
                    <a:pt x="1413" y="2533"/>
                    <a:pt x="1900" y="2770"/>
                    <a:pt x="2390" y="2997"/>
                  </a:cubicBezTo>
                  <a:cubicBezTo>
                    <a:pt x="2538" y="3076"/>
                    <a:pt x="2675" y="3111"/>
                    <a:pt x="2800" y="3111"/>
                  </a:cubicBezTo>
                  <a:cubicBezTo>
                    <a:pt x="3492" y="3111"/>
                    <a:pt x="3860" y="2059"/>
                    <a:pt x="4211" y="1525"/>
                  </a:cubicBezTo>
                  <a:cubicBezTo>
                    <a:pt x="3119" y="893"/>
                    <a:pt x="1966" y="378"/>
                    <a:pt x="7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46;p50"/>
            <p:cNvSpPr/>
            <p:nvPr/>
          </p:nvSpPr>
          <p:spPr>
            <a:xfrm>
              <a:off x="2958800" y="916925"/>
              <a:ext cx="116025" cy="58850"/>
            </a:xfrm>
            <a:custGeom>
              <a:avLst/>
              <a:gdLst/>
              <a:ahLst/>
              <a:cxnLst/>
              <a:rect l="l" t="t" r="r" b="b"/>
              <a:pathLst>
                <a:path w="4641" h="2354" extrusionOk="0">
                  <a:moveTo>
                    <a:pt x="4355" y="0"/>
                  </a:moveTo>
                  <a:cubicBezTo>
                    <a:pt x="3966" y="637"/>
                    <a:pt x="3534" y="1675"/>
                    <a:pt x="2717" y="1675"/>
                  </a:cubicBezTo>
                  <a:cubicBezTo>
                    <a:pt x="2609" y="1675"/>
                    <a:pt x="2495" y="1657"/>
                    <a:pt x="2372" y="1617"/>
                  </a:cubicBezTo>
                  <a:cubicBezTo>
                    <a:pt x="1574" y="1266"/>
                    <a:pt x="741" y="905"/>
                    <a:pt x="0" y="447"/>
                  </a:cubicBezTo>
                  <a:lnTo>
                    <a:pt x="0" y="447"/>
                  </a:lnTo>
                  <a:cubicBezTo>
                    <a:pt x="118" y="1465"/>
                    <a:pt x="1315" y="1799"/>
                    <a:pt x="2121" y="2133"/>
                  </a:cubicBezTo>
                  <a:cubicBezTo>
                    <a:pt x="2383" y="2228"/>
                    <a:pt x="2691" y="2354"/>
                    <a:pt x="2984" y="2354"/>
                  </a:cubicBezTo>
                  <a:cubicBezTo>
                    <a:pt x="3066" y="2354"/>
                    <a:pt x="3147" y="2344"/>
                    <a:pt x="3225" y="2321"/>
                  </a:cubicBezTo>
                  <a:cubicBezTo>
                    <a:pt x="3836" y="2096"/>
                    <a:pt x="4225" y="1067"/>
                    <a:pt x="4640" y="548"/>
                  </a:cubicBezTo>
                  <a:cubicBezTo>
                    <a:pt x="4554" y="361"/>
                    <a:pt x="4444" y="185"/>
                    <a:pt x="43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47;p50"/>
            <p:cNvSpPr/>
            <p:nvPr/>
          </p:nvSpPr>
          <p:spPr>
            <a:xfrm>
              <a:off x="3173075" y="802850"/>
              <a:ext cx="32725" cy="34000"/>
            </a:xfrm>
            <a:custGeom>
              <a:avLst/>
              <a:gdLst/>
              <a:ahLst/>
              <a:cxnLst/>
              <a:rect l="l" t="t" r="r" b="b"/>
              <a:pathLst>
                <a:path w="1309" h="1360" extrusionOk="0">
                  <a:moveTo>
                    <a:pt x="483" y="0"/>
                  </a:moveTo>
                  <a:cubicBezTo>
                    <a:pt x="246" y="0"/>
                    <a:pt x="133" y="494"/>
                    <a:pt x="73" y="673"/>
                  </a:cubicBezTo>
                  <a:cubicBezTo>
                    <a:pt x="0" y="1170"/>
                    <a:pt x="164" y="1360"/>
                    <a:pt x="397" y="1360"/>
                  </a:cubicBezTo>
                  <a:cubicBezTo>
                    <a:pt x="674" y="1360"/>
                    <a:pt x="1049" y="1093"/>
                    <a:pt x="1246" y="753"/>
                  </a:cubicBezTo>
                  <a:cubicBezTo>
                    <a:pt x="1308" y="604"/>
                    <a:pt x="1213" y="509"/>
                    <a:pt x="1103" y="509"/>
                  </a:cubicBezTo>
                  <a:cubicBezTo>
                    <a:pt x="1031" y="509"/>
                    <a:pt x="954" y="550"/>
                    <a:pt x="911" y="644"/>
                  </a:cubicBezTo>
                  <a:cubicBezTo>
                    <a:pt x="779" y="796"/>
                    <a:pt x="635" y="998"/>
                    <a:pt x="424" y="1039"/>
                  </a:cubicBezTo>
                  <a:lnTo>
                    <a:pt x="410" y="1033"/>
                  </a:lnTo>
                  <a:cubicBezTo>
                    <a:pt x="407" y="1024"/>
                    <a:pt x="393" y="1004"/>
                    <a:pt x="390" y="995"/>
                  </a:cubicBezTo>
                  <a:cubicBezTo>
                    <a:pt x="384" y="984"/>
                    <a:pt x="381" y="972"/>
                    <a:pt x="381" y="961"/>
                  </a:cubicBezTo>
                  <a:lnTo>
                    <a:pt x="378" y="958"/>
                  </a:lnTo>
                  <a:cubicBezTo>
                    <a:pt x="375" y="915"/>
                    <a:pt x="375" y="869"/>
                    <a:pt x="378" y="825"/>
                  </a:cubicBezTo>
                  <a:cubicBezTo>
                    <a:pt x="410" y="612"/>
                    <a:pt x="505" y="419"/>
                    <a:pt x="620" y="240"/>
                  </a:cubicBezTo>
                  <a:cubicBezTo>
                    <a:pt x="669" y="162"/>
                    <a:pt x="629" y="62"/>
                    <a:pt x="557" y="15"/>
                  </a:cubicBezTo>
                  <a:cubicBezTo>
                    <a:pt x="531" y="5"/>
                    <a:pt x="507" y="0"/>
                    <a:pt x="4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48;p50"/>
            <p:cNvSpPr/>
            <p:nvPr/>
          </p:nvSpPr>
          <p:spPr>
            <a:xfrm>
              <a:off x="3128125" y="1087925"/>
              <a:ext cx="52400" cy="127125"/>
            </a:xfrm>
            <a:custGeom>
              <a:avLst/>
              <a:gdLst/>
              <a:ahLst/>
              <a:cxnLst/>
              <a:rect l="l" t="t" r="r" b="b"/>
              <a:pathLst>
                <a:path w="2096" h="5085" extrusionOk="0">
                  <a:moveTo>
                    <a:pt x="1568" y="1011"/>
                  </a:moveTo>
                  <a:lnTo>
                    <a:pt x="1568" y="1011"/>
                  </a:lnTo>
                  <a:cubicBezTo>
                    <a:pt x="1557" y="1380"/>
                    <a:pt x="1533" y="1746"/>
                    <a:pt x="1490" y="2118"/>
                  </a:cubicBezTo>
                  <a:cubicBezTo>
                    <a:pt x="1354" y="2040"/>
                    <a:pt x="1038" y="1765"/>
                    <a:pt x="836" y="1765"/>
                  </a:cubicBezTo>
                  <a:cubicBezTo>
                    <a:pt x="754" y="1765"/>
                    <a:pt x="692" y="1809"/>
                    <a:pt x="666" y="1928"/>
                  </a:cubicBezTo>
                  <a:cubicBezTo>
                    <a:pt x="666" y="2565"/>
                    <a:pt x="626" y="3202"/>
                    <a:pt x="554" y="3836"/>
                  </a:cubicBezTo>
                  <a:cubicBezTo>
                    <a:pt x="441" y="2968"/>
                    <a:pt x="389" y="2101"/>
                    <a:pt x="389" y="1227"/>
                  </a:cubicBezTo>
                  <a:lnTo>
                    <a:pt x="389" y="1227"/>
                  </a:lnTo>
                  <a:cubicBezTo>
                    <a:pt x="651" y="1319"/>
                    <a:pt x="910" y="1455"/>
                    <a:pt x="1126" y="1455"/>
                  </a:cubicBezTo>
                  <a:cubicBezTo>
                    <a:pt x="1318" y="1455"/>
                    <a:pt x="1475" y="1348"/>
                    <a:pt x="1568" y="1011"/>
                  </a:cubicBezTo>
                  <a:close/>
                  <a:moveTo>
                    <a:pt x="1723" y="1"/>
                  </a:moveTo>
                  <a:cubicBezTo>
                    <a:pt x="1661" y="1"/>
                    <a:pt x="1605" y="46"/>
                    <a:pt x="1585" y="121"/>
                  </a:cubicBezTo>
                  <a:cubicBezTo>
                    <a:pt x="1470" y="400"/>
                    <a:pt x="1343" y="674"/>
                    <a:pt x="1228" y="951"/>
                  </a:cubicBezTo>
                  <a:cubicBezTo>
                    <a:pt x="1196" y="1086"/>
                    <a:pt x="1147" y="1131"/>
                    <a:pt x="1082" y="1131"/>
                  </a:cubicBezTo>
                  <a:cubicBezTo>
                    <a:pt x="1017" y="1131"/>
                    <a:pt x="936" y="1085"/>
                    <a:pt x="842" y="1040"/>
                  </a:cubicBezTo>
                  <a:cubicBezTo>
                    <a:pt x="691" y="1021"/>
                    <a:pt x="415" y="829"/>
                    <a:pt x="232" y="829"/>
                  </a:cubicBezTo>
                  <a:cubicBezTo>
                    <a:pt x="145" y="829"/>
                    <a:pt x="80" y="871"/>
                    <a:pt x="58" y="994"/>
                  </a:cubicBezTo>
                  <a:cubicBezTo>
                    <a:pt x="0" y="2572"/>
                    <a:pt x="293" y="5084"/>
                    <a:pt x="581" y="5084"/>
                  </a:cubicBezTo>
                  <a:cubicBezTo>
                    <a:pt x="741" y="5084"/>
                    <a:pt x="900" y="4314"/>
                    <a:pt x="997" y="2187"/>
                  </a:cubicBezTo>
                  <a:cubicBezTo>
                    <a:pt x="1166" y="2225"/>
                    <a:pt x="1464" y="2600"/>
                    <a:pt x="1653" y="2600"/>
                  </a:cubicBezTo>
                  <a:cubicBezTo>
                    <a:pt x="1709" y="2600"/>
                    <a:pt x="1756" y="2566"/>
                    <a:pt x="1787" y="2478"/>
                  </a:cubicBezTo>
                  <a:cubicBezTo>
                    <a:pt x="1804" y="2107"/>
                    <a:pt x="2095" y="121"/>
                    <a:pt x="1787" y="17"/>
                  </a:cubicBezTo>
                  <a:cubicBezTo>
                    <a:pt x="1766" y="6"/>
                    <a:pt x="1744" y="1"/>
                    <a:pt x="1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49;p50"/>
            <p:cNvSpPr/>
            <p:nvPr/>
          </p:nvSpPr>
          <p:spPr>
            <a:xfrm>
              <a:off x="3137925" y="1113125"/>
              <a:ext cx="29475" cy="70575"/>
            </a:xfrm>
            <a:custGeom>
              <a:avLst/>
              <a:gdLst/>
              <a:ahLst/>
              <a:cxnLst/>
              <a:rect l="l" t="t" r="r" b="b"/>
              <a:pathLst>
                <a:path w="1179" h="2823" extrusionOk="0">
                  <a:moveTo>
                    <a:pt x="1179" y="0"/>
                  </a:moveTo>
                  <a:lnTo>
                    <a:pt x="1179" y="0"/>
                  </a:lnTo>
                  <a:cubicBezTo>
                    <a:pt x="1085" y="337"/>
                    <a:pt x="927" y="443"/>
                    <a:pt x="735" y="443"/>
                  </a:cubicBezTo>
                  <a:cubicBezTo>
                    <a:pt x="519" y="443"/>
                    <a:pt x="260" y="308"/>
                    <a:pt x="0" y="217"/>
                  </a:cubicBezTo>
                  <a:lnTo>
                    <a:pt x="0" y="217"/>
                  </a:lnTo>
                  <a:cubicBezTo>
                    <a:pt x="0" y="1087"/>
                    <a:pt x="55" y="1957"/>
                    <a:pt x="170" y="2822"/>
                  </a:cubicBezTo>
                  <a:cubicBezTo>
                    <a:pt x="239" y="2191"/>
                    <a:pt x="277" y="1554"/>
                    <a:pt x="277" y="914"/>
                  </a:cubicBezTo>
                  <a:cubicBezTo>
                    <a:pt x="303" y="797"/>
                    <a:pt x="366" y="753"/>
                    <a:pt x="447" y="753"/>
                  </a:cubicBezTo>
                  <a:cubicBezTo>
                    <a:pt x="649" y="753"/>
                    <a:pt x="966" y="1029"/>
                    <a:pt x="1104" y="1107"/>
                  </a:cubicBezTo>
                  <a:cubicBezTo>
                    <a:pt x="1141" y="738"/>
                    <a:pt x="1167" y="372"/>
                    <a:pt x="117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50;p50"/>
            <p:cNvSpPr/>
            <p:nvPr/>
          </p:nvSpPr>
          <p:spPr>
            <a:xfrm>
              <a:off x="2947425" y="1013275"/>
              <a:ext cx="81500" cy="114875"/>
            </a:xfrm>
            <a:custGeom>
              <a:avLst/>
              <a:gdLst/>
              <a:ahLst/>
              <a:cxnLst/>
              <a:rect l="l" t="t" r="r" b="b"/>
              <a:pathLst>
                <a:path w="3260" h="4595" extrusionOk="0">
                  <a:moveTo>
                    <a:pt x="1323" y="827"/>
                  </a:moveTo>
                  <a:cubicBezTo>
                    <a:pt x="1591" y="1014"/>
                    <a:pt x="1843" y="1258"/>
                    <a:pt x="2087" y="1258"/>
                  </a:cubicBezTo>
                  <a:cubicBezTo>
                    <a:pt x="2233" y="1258"/>
                    <a:pt x="2376" y="1171"/>
                    <a:pt x="2519" y="931"/>
                  </a:cubicBezTo>
                  <a:lnTo>
                    <a:pt x="2519" y="931"/>
                  </a:lnTo>
                  <a:cubicBezTo>
                    <a:pt x="2412" y="1285"/>
                    <a:pt x="2288" y="1634"/>
                    <a:pt x="2156" y="1977"/>
                  </a:cubicBezTo>
                  <a:cubicBezTo>
                    <a:pt x="2035" y="1856"/>
                    <a:pt x="1771" y="1455"/>
                    <a:pt x="1567" y="1455"/>
                  </a:cubicBezTo>
                  <a:cubicBezTo>
                    <a:pt x="1508" y="1455"/>
                    <a:pt x="1453" y="1489"/>
                    <a:pt x="1409" y="1573"/>
                  </a:cubicBezTo>
                  <a:cubicBezTo>
                    <a:pt x="1236" y="2190"/>
                    <a:pt x="1032" y="2795"/>
                    <a:pt x="792" y="3383"/>
                  </a:cubicBezTo>
                  <a:cubicBezTo>
                    <a:pt x="914" y="2522"/>
                    <a:pt x="1092" y="1666"/>
                    <a:pt x="1323" y="827"/>
                  </a:cubicBezTo>
                  <a:close/>
                  <a:moveTo>
                    <a:pt x="2904" y="1"/>
                  </a:moveTo>
                  <a:cubicBezTo>
                    <a:pt x="2854" y="1"/>
                    <a:pt x="2803" y="30"/>
                    <a:pt x="2770" y="86"/>
                  </a:cubicBezTo>
                  <a:cubicBezTo>
                    <a:pt x="2582" y="323"/>
                    <a:pt x="2392" y="553"/>
                    <a:pt x="2205" y="787"/>
                  </a:cubicBezTo>
                  <a:cubicBezTo>
                    <a:pt x="2150" y="888"/>
                    <a:pt x="2099" y="927"/>
                    <a:pt x="2048" y="927"/>
                  </a:cubicBezTo>
                  <a:cubicBezTo>
                    <a:pt x="1977" y="927"/>
                    <a:pt x="1904" y="851"/>
                    <a:pt x="1813" y="772"/>
                  </a:cubicBezTo>
                  <a:cubicBezTo>
                    <a:pt x="1657" y="703"/>
                    <a:pt x="1408" y="392"/>
                    <a:pt x="1223" y="392"/>
                  </a:cubicBezTo>
                  <a:cubicBezTo>
                    <a:pt x="1162" y="392"/>
                    <a:pt x="1108" y="426"/>
                    <a:pt x="1066" y="513"/>
                  </a:cubicBezTo>
                  <a:cubicBezTo>
                    <a:pt x="983" y="777"/>
                    <a:pt x="0" y="4595"/>
                    <a:pt x="507" y="4595"/>
                  </a:cubicBezTo>
                  <a:cubicBezTo>
                    <a:pt x="547" y="4595"/>
                    <a:pt x="597" y="4571"/>
                    <a:pt x="657" y="4519"/>
                  </a:cubicBezTo>
                  <a:cubicBezTo>
                    <a:pt x="1061" y="3680"/>
                    <a:pt x="1395" y="2810"/>
                    <a:pt x="1657" y="1916"/>
                  </a:cubicBezTo>
                  <a:cubicBezTo>
                    <a:pt x="1820" y="2004"/>
                    <a:pt x="2017" y="2493"/>
                    <a:pt x="2209" y="2493"/>
                  </a:cubicBezTo>
                  <a:cubicBezTo>
                    <a:pt x="2252" y="2493"/>
                    <a:pt x="2295" y="2468"/>
                    <a:pt x="2337" y="2409"/>
                  </a:cubicBezTo>
                  <a:cubicBezTo>
                    <a:pt x="2455" y="2061"/>
                    <a:pt x="3260" y="219"/>
                    <a:pt x="2994" y="37"/>
                  </a:cubicBezTo>
                  <a:cubicBezTo>
                    <a:pt x="2967" y="13"/>
                    <a:pt x="2936" y="1"/>
                    <a:pt x="29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51;p50"/>
            <p:cNvSpPr/>
            <p:nvPr/>
          </p:nvSpPr>
          <p:spPr>
            <a:xfrm>
              <a:off x="2967225" y="1033925"/>
              <a:ext cx="43175" cy="63875"/>
            </a:xfrm>
            <a:custGeom>
              <a:avLst/>
              <a:gdLst/>
              <a:ahLst/>
              <a:cxnLst/>
              <a:rect l="l" t="t" r="r" b="b"/>
              <a:pathLst>
                <a:path w="1727" h="2555" extrusionOk="0">
                  <a:moveTo>
                    <a:pt x="531" y="1"/>
                  </a:moveTo>
                  <a:cubicBezTo>
                    <a:pt x="297" y="840"/>
                    <a:pt x="122" y="1696"/>
                    <a:pt x="0" y="2555"/>
                  </a:cubicBezTo>
                  <a:cubicBezTo>
                    <a:pt x="240" y="1964"/>
                    <a:pt x="444" y="1358"/>
                    <a:pt x="617" y="745"/>
                  </a:cubicBezTo>
                  <a:cubicBezTo>
                    <a:pt x="661" y="660"/>
                    <a:pt x="716" y="626"/>
                    <a:pt x="775" y="626"/>
                  </a:cubicBezTo>
                  <a:cubicBezTo>
                    <a:pt x="979" y="626"/>
                    <a:pt x="1243" y="1027"/>
                    <a:pt x="1364" y="1148"/>
                  </a:cubicBezTo>
                  <a:cubicBezTo>
                    <a:pt x="1496" y="805"/>
                    <a:pt x="1617" y="456"/>
                    <a:pt x="1727" y="102"/>
                  </a:cubicBezTo>
                  <a:lnTo>
                    <a:pt x="1727" y="102"/>
                  </a:lnTo>
                  <a:cubicBezTo>
                    <a:pt x="1584" y="341"/>
                    <a:pt x="1440" y="429"/>
                    <a:pt x="1293" y="429"/>
                  </a:cubicBezTo>
                  <a:cubicBezTo>
                    <a:pt x="1050" y="429"/>
                    <a:pt x="799" y="188"/>
                    <a:pt x="5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852;p50"/>
            <p:cNvSpPr/>
            <p:nvPr/>
          </p:nvSpPr>
          <p:spPr>
            <a:xfrm>
              <a:off x="3055500" y="1053350"/>
              <a:ext cx="64500" cy="142850"/>
            </a:xfrm>
            <a:custGeom>
              <a:avLst/>
              <a:gdLst/>
              <a:ahLst/>
              <a:cxnLst/>
              <a:rect l="l" t="t" r="r" b="b"/>
              <a:pathLst>
                <a:path w="2580" h="5714" extrusionOk="0">
                  <a:moveTo>
                    <a:pt x="2196" y="852"/>
                  </a:moveTo>
                  <a:lnTo>
                    <a:pt x="2196" y="852"/>
                  </a:lnTo>
                  <a:cubicBezTo>
                    <a:pt x="2147" y="1383"/>
                    <a:pt x="2072" y="1907"/>
                    <a:pt x="1980" y="2429"/>
                  </a:cubicBezTo>
                  <a:cubicBezTo>
                    <a:pt x="1741" y="2279"/>
                    <a:pt x="1614" y="2204"/>
                    <a:pt x="1409" y="2060"/>
                  </a:cubicBezTo>
                  <a:cubicBezTo>
                    <a:pt x="1385" y="2043"/>
                    <a:pt x="1358" y="2035"/>
                    <a:pt x="1331" y="2035"/>
                  </a:cubicBezTo>
                  <a:cubicBezTo>
                    <a:pt x="1257" y="2035"/>
                    <a:pt x="1183" y="2090"/>
                    <a:pt x="1164" y="2164"/>
                  </a:cubicBezTo>
                  <a:cubicBezTo>
                    <a:pt x="902" y="3190"/>
                    <a:pt x="605" y="4210"/>
                    <a:pt x="346" y="5239"/>
                  </a:cubicBezTo>
                  <a:cubicBezTo>
                    <a:pt x="527" y="3982"/>
                    <a:pt x="726" y="2726"/>
                    <a:pt x="974" y="1484"/>
                  </a:cubicBezTo>
                  <a:cubicBezTo>
                    <a:pt x="1371" y="1657"/>
                    <a:pt x="1579" y="1745"/>
                    <a:pt x="1703" y="1745"/>
                  </a:cubicBezTo>
                  <a:cubicBezTo>
                    <a:pt x="1930" y="1745"/>
                    <a:pt x="1875" y="1450"/>
                    <a:pt x="2196" y="852"/>
                  </a:cubicBezTo>
                  <a:close/>
                  <a:moveTo>
                    <a:pt x="2360" y="1"/>
                  </a:moveTo>
                  <a:cubicBezTo>
                    <a:pt x="2309" y="1"/>
                    <a:pt x="2258" y="25"/>
                    <a:pt x="2225" y="83"/>
                  </a:cubicBezTo>
                  <a:cubicBezTo>
                    <a:pt x="1986" y="495"/>
                    <a:pt x="1784" y="927"/>
                    <a:pt x="1608" y="1374"/>
                  </a:cubicBezTo>
                  <a:cubicBezTo>
                    <a:pt x="1423" y="1315"/>
                    <a:pt x="1140" y="1129"/>
                    <a:pt x="924" y="1129"/>
                  </a:cubicBezTo>
                  <a:cubicBezTo>
                    <a:pt x="804" y="1129"/>
                    <a:pt x="706" y="1186"/>
                    <a:pt x="657" y="1357"/>
                  </a:cubicBezTo>
                  <a:cubicBezTo>
                    <a:pt x="404" y="2668"/>
                    <a:pt x="164" y="3994"/>
                    <a:pt x="9" y="5320"/>
                  </a:cubicBezTo>
                  <a:cubicBezTo>
                    <a:pt x="1" y="5505"/>
                    <a:pt x="114" y="5714"/>
                    <a:pt x="311" y="5714"/>
                  </a:cubicBezTo>
                  <a:cubicBezTo>
                    <a:pt x="323" y="5714"/>
                    <a:pt x="334" y="5713"/>
                    <a:pt x="346" y="5712"/>
                  </a:cubicBezTo>
                  <a:cubicBezTo>
                    <a:pt x="649" y="5680"/>
                    <a:pt x="692" y="5233"/>
                    <a:pt x="749" y="5003"/>
                  </a:cubicBezTo>
                  <a:cubicBezTo>
                    <a:pt x="963" y="4155"/>
                    <a:pt x="1211" y="3317"/>
                    <a:pt x="1427" y="2469"/>
                  </a:cubicBezTo>
                  <a:cubicBezTo>
                    <a:pt x="1692" y="2666"/>
                    <a:pt x="1904" y="2814"/>
                    <a:pt x="2059" y="2814"/>
                  </a:cubicBezTo>
                  <a:cubicBezTo>
                    <a:pt x="2221" y="2814"/>
                    <a:pt x="2321" y="2651"/>
                    <a:pt x="2355" y="2210"/>
                  </a:cubicBezTo>
                  <a:cubicBezTo>
                    <a:pt x="2461" y="1561"/>
                    <a:pt x="2536" y="904"/>
                    <a:pt x="2577" y="244"/>
                  </a:cubicBezTo>
                  <a:cubicBezTo>
                    <a:pt x="2580" y="187"/>
                    <a:pt x="2559" y="146"/>
                    <a:pt x="2531" y="120"/>
                  </a:cubicBezTo>
                  <a:cubicBezTo>
                    <a:pt x="2508" y="51"/>
                    <a:pt x="2434" y="1"/>
                    <a:pt x="23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853;p50"/>
            <p:cNvSpPr/>
            <p:nvPr/>
          </p:nvSpPr>
          <p:spPr>
            <a:xfrm>
              <a:off x="3064125" y="1074650"/>
              <a:ext cx="46225" cy="109675"/>
            </a:xfrm>
            <a:custGeom>
              <a:avLst/>
              <a:gdLst/>
              <a:ahLst/>
              <a:cxnLst/>
              <a:rect l="l" t="t" r="r" b="b"/>
              <a:pathLst>
                <a:path w="1849" h="4387" extrusionOk="0">
                  <a:moveTo>
                    <a:pt x="1848" y="0"/>
                  </a:moveTo>
                  <a:lnTo>
                    <a:pt x="1848" y="0"/>
                  </a:lnTo>
                  <a:cubicBezTo>
                    <a:pt x="1530" y="599"/>
                    <a:pt x="1585" y="892"/>
                    <a:pt x="1358" y="892"/>
                  </a:cubicBezTo>
                  <a:cubicBezTo>
                    <a:pt x="1235" y="892"/>
                    <a:pt x="1027" y="805"/>
                    <a:pt x="629" y="632"/>
                  </a:cubicBezTo>
                  <a:cubicBezTo>
                    <a:pt x="381" y="1874"/>
                    <a:pt x="182" y="3130"/>
                    <a:pt x="1" y="4387"/>
                  </a:cubicBezTo>
                  <a:cubicBezTo>
                    <a:pt x="260" y="3361"/>
                    <a:pt x="557" y="2344"/>
                    <a:pt x="819" y="1312"/>
                  </a:cubicBezTo>
                  <a:cubicBezTo>
                    <a:pt x="839" y="1239"/>
                    <a:pt x="912" y="1186"/>
                    <a:pt x="987" y="1186"/>
                  </a:cubicBezTo>
                  <a:cubicBezTo>
                    <a:pt x="1014" y="1186"/>
                    <a:pt x="1040" y="1193"/>
                    <a:pt x="1064" y="1208"/>
                  </a:cubicBezTo>
                  <a:cubicBezTo>
                    <a:pt x="1269" y="1349"/>
                    <a:pt x="1396" y="1427"/>
                    <a:pt x="1632" y="1577"/>
                  </a:cubicBezTo>
                  <a:cubicBezTo>
                    <a:pt x="1730" y="1055"/>
                    <a:pt x="1802" y="531"/>
                    <a:pt x="18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854;p50"/>
            <p:cNvSpPr/>
            <p:nvPr/>
          </p:nvSpPr>
          <p:spPr>
            <a:xfrm>
              <a:off x="2867575" y="964850"/>
              <a:ext cx="81600" cy="134100"/>
            </a:xfrm>
            <a:custGeom>
              <a:avLst/>
              <a:gdLst/>
              <a:ahLst/>
              <a:cxnLst/>
              <a:rect l="l" t="t" r="r" b="b"/>
              <a:pathLst>
                <a:path w="3264" h="5364" extrusionOk="0">
                  <a:moveTo>
                    <a:pt x="2813" y="790"/>
                  </a:moveTo>
                  <a:lnTo>
                    <a:pt x="2813" y="790"/>
                  </a:lnTo>
                  <a:cubicBezTo>
                    <a:pt x="2698" y="1346"/>
                    <a:pt x="2583" y="1902"/>
                    <a:pt x="2468" y="2461"/>
                  </a:cubicBezTo>
                  <a:cubicBezTo>
                    <a:pt x="2308" y="2365"/>
                    <a:pt x="1988" y="1864"/>
                    <a:pt x="1770" y="1864"/>
                  </a:cubicBezTo>
                  <a:cubicBezTo>
                    <a:pt x="1712" y="1864"/>
                    <a:pt x="1662" y="1898"/>
                    <a:pt x="1623" y="1983"/>
                  </a:cubicBezTo>
                  <a:cubicBezTo>
                    <a:pt x="1372" y="2715"/>
                    <a:pt x="1090" y="3438"/>
                    <a:pt x="776" y="4147"/>
                  </a:cubicBezTo>
                  <a:cubicBezTo>
                    <a:pt x="914" y="3142"/>
                    <a:pt x="1087" y="2144"/>
                    <a:pt x="1297" y="1153"/>
                  </a:cubicBezTo>
                  <a:cubicBezTo>
                    <a:pt x="1906" y="1394"/>
                    <a:pt x="2116" y="1580"/>
                    <a:pt x="2251" y="1580"/>
                  </a:cubicBezTo>
                  <a:cubicBezTo>
                    <a:pt x="2395" y="1580"/>
                    <a:pt x="2452" y="1369"/>
                    <a:pt x="2813" y="790"/>
                  </a:cubicBezTo>
                  <a:close/>
                  <a:moveTo>
                    <a:pt x="3121" y="0"/>
                  </a:moveTo>
                  <a:cubicBezTo>
                    <a:pt x="2838" y="0"/>
                    <a:pt x="2267" y="1033"/>
                    <a:pt x="2185" y="1196"/>
                  </a:cubicBezTo>
                  <a:cubicBezTo>
                    <a:pt x="2009" y="1160"/>
                    <a:pt x="1426" y="769"/>
                    <a:pt x="1153" y="769"/>
                  </a:cubicBezTo>
                  <a:cubicBezTo>
                    <a:pt x="1077" y="769"/>
                    <a:pt x="1025" y="800"/>
                    <a:pt x="1012" y="876"/>
                  </a:cubicBezTo>
                  <a:cubicBezTo>
                    <a:pt x="999" y="1159"/>
                    <a:pt x="1" y="5363"/>
                    <a:pt x="478" y="5363"/>
                  </a:cubicBezTo>
                  <a:cubicBezTo>
                    <a:pt x="517" y="5363"/>
                    <a:pt x="566" y="5335"/>
                    <a:pt x="626" y="5274"/>
                  </a:cubicBezTo>
                  <a:cubicBezTo>
                    <a:pt x="1087" y="4317"/>
                    <a:pt x="1499" y="3329"/>
                    <a:pt x="1851" y="2326"/>
                  </a:cubicBezTo>
                  <a:cubicBezTo>
                    <a:pt x="2007" y="2420"/>
                    <a:pt x="2364" y="2955"/>
                    <a:pt x="2589" y="2955"/>
                  </a:cubicBezTo>
                  <a:cubicBezTo>
                    <a:pt x="2646" y="2955"/>
                    <a:pt x="2695" y="2920"/>
                    <a:pt x="2730" y="2836"/>
                  </a:cubicBezTo>
                  <a:cubicBezTo>
                    <a:pt x="2900" y="1957"/>
                    <a:pt x="3119" y="1078"/>
                    <a:pt x="3263" y="196"/>
                  </a:cubicBezTo>
                  <a:cubicBezTo>
                    <a:pt x="3238" y="57"/>
                    <a:pt x="3188" y="0"/>
                    <a:pt x="3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855;p50"/>
            <p:cNvSpPr/>
            <p:nvPr/>
          </p:nvSpPr>
          <p:spPr>
            <a:xfrm>
              <a:off x="2887025" y="984500"/>
              <a:ext cx="50825" cy="83975"/>
            </a:xfrm>
            <a:custGeom>
              <a:avLst/>
              <a:gdLst/>
              <a:ahLst/>
              <a:cxnLst/>
              <a:rect l="l" t="t" r="r" b="b"/>
              <a:pathLst>
                <a:path w="2033" h="3359" extrusionOk="0">
                  <a:moveTo>
                    <a:pt x="2033" y="1"/>
                  </a:moveTo>
                  <a:lnTo>
                    <a:pt x="2033" y="1"/>
                  </a:lnTo>
                  <a:cubicBezTo>
                    <a:pt x="1673" y="583"/>
                    <a:pt x="1615" y="795"/>
                    <a:pt x="1472" y="795"/>
                  </a:cubicBezTo>
                  <a:cubicBezTo>
                    <a:pt x="1337" y="795"/>
                    <a:pt x="1127" y="608"/>
                    <a:pt x="519" y="367"/>
                  </a:cubicBezTo>
                  <a:cubicBezTo>
                    <a:pt x="309" y="1358"/>
                    <a:pt x="136" y="2356"/>
                    <a:pt x="1" y="3359"/>
                  </a:cubicBezTo>
                  <a:cubicBezTo>
                    <a:pt x="309" y="2650"/>
                    <a:pt x="594" y="1929"/>
                    <a:pt x="842" y="1194"/>
                  </a:cubicBezTo>
                  <a:cubicBezTo>
                    <a:pt x="881" y="1109"/>
                    <a:pt x="932" y="1075"/>
                    <a:pt x="989" y="1075"/>
                  </a:cubicBezTo>
                  <a:cubicBezTo>
                    <a:pt x="1209" y="1075"/>
                    <a:pt x="1529" y="1574"/>
                    <a:pt x="1687" y="1672"/>
                  </a:cubicBezTo>
                  <a:cubicBezTo>
                    <a:pt x="1799" y="1113"/>
                    <a:pt x="1917" y="560"/>
                    <a:pt x="203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4" name="Google Shape;1856;p50"/>
          <p:cNvGrpSpPr/>
          <p:nvPr/>
        </p:nvGrpSpPr>
        <p:grpSpPr>
          <a:xfrm rot="2137360">
            <a:off x="6072590" y="3137856"/>
            <a:ext cx="2281545" cy="1534386"/>
            <a:chOff x="4544950" y="2847475"/>
            <a:chExt cx="667675" cy="449025"/>
          </a:xfrm>
        </p:grpSpPr>
        <p:sp>
          <p:nvSpPr>
            <p:cNvPr id="105" name="Google Shape;1857;p50"/>
            <p:cNvSpPr/>
            <p:nvPr/>
          </p:nvSpPr>
          <p:spPr>
            <a:xfrm>
              <a:off x="4802975" y="3035325"/>
              <a:ext cx="71875" cy="57350"/>
            </a:xfrm>
            <a:custGeom>
              <a:avLst/>
              <a:gdLst/>
              <a:ahLst/>
              <a:cxnLst/>
              <a:rect l="l" t="t" r="r" b="b"/>
              <a:pathLst>
                <a:path w="2875" h="2294" extrusionOk="0">
                  <a:moveTo>
                    <a:pt x="2097" y="0"/>
                  </a:moveTo>
                  <a:cubicBezTo>
                    <a:pt x="1935" y="0"/>
                    <a:pt x="1774" y="75"/>
                    <a:pt x="1655" y="223"/>
                  </a:cubicBezTo>
                  <a:cubicBezTo>
                    <a:pt x="1520" y="385"/>
                    <a:pt x="1473" y="587"/>
                    <a:pt x="1384" y="771"/>
                  </a:cubicBezTo>
                  <a:cubicBezTo>
                    <a:pt x="1296" y="855"/>
                    <a:pt x="1196" y="881"/>
                    <a:pt x="1091" y="881"/>
                  </a:cubicBezTo>
                  <a:cubicBezTo>
                    <a:pt x="917" y="881"/>
                    <a:pt x="729" y="809"/>
                    <a:pt x="558" y="809"/>
                  </a:cubicBezTo>
                  <a:cubicBezTo>
                    <a:pt x="428" y="809"/>
                    <a:pt x="309" y="851"/>
                    <a:pt x="214" y="999"/>
                  </a:cubicBezTo>
                  <a:cubicBezTo>
                    <a:pt x="1" y="1376"/>
                    <a:pt x="254" y="1748"/>
                    <a:pt x="592" y="1987"/>
                  </a:cubicBezTo>
                  <a:cubicBezTo>
                    <a:pt x="747" y="2103"/>
                    <a:pt x="923" y="2186"/>
                    <a:pt x="1079" y="2232"/>
                  </a:cubicBezTo>
                  <a:cubicBezTo>
                    <a:pt x="1210" y="2274"/>
                    <a:pt x="1346" y="2293"/>
                    <a:pt x="1481" y="2293"/>
                  </a:cubicBezTo>
                  <a:cubicBezTo>
                    <a:pt x="1931" y="2293"/>
                    <a:pt x="2374" y="2074"/>
                    <a:pt x="2629" y="1690"/>
                  </a:cubicBezTo>
                  <a:cubicBezTo>
                    <a:pt x="2730" y="1538"/>
                    <a:pt x="2796" y="1359"/>
                    <a:pt x="2822" y="1175"/>
                  </a:cubicBezTo>
                  <a:cubicBezTo>
                    <a:pt x="2874" y="803"/>
                    <a:pt x="2773" y="414"/>
                    <a:pt x="2500" y="166"/>
                  </a:cubicBezTo>
                  <a:cubicBezTo>
                    <a:pt x="2380" y="55"/>
                    <a:pt x="2238" y="0"/>
                    <a:pt x="20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858;p50"/>
            <p:cNvSpPr/>
            <p:nvPr/>
          </p:nvSpPr>
          <p:spPr>
            <a:xfrm>
              <a:off x="4552675" y="2859625"/>
              <a:ext cx="659950" cy="400500"/>
            </a:xfrm>
            <a:custGeom>
              <a:avLst/>
              <a:gdLst/>
              <a:ahLst/>
              <a:cxnLst/>
              <a:rect l="l" t="t" r="r" b="b"/>
              <a:pathLst>
                <a:path w="26398" h="16020" extrusionOk="0">
                  <a:moveTo>
                    <a:pt x="22453" y="3499"/>
                  </a:moveTo>
                  <a:cubicBezTo>
                    <a:pt x="22580" y="3499"/>
                    <a:pt x="22702" y="3513"/>
                    <a:pt x="22815" y="3551"/>
                  </a:cubicBezTo>
                  <a:cubicBezTo>
                    <a:pt x="23334" y="3724"/>
                    <a:pt x="22818" y="4358"/>
                    <a:pt x="22633" y="4585"/>
                  </a:cubicBezTo>
                  <a:cubicBezTo>
                    <a:pt x="22380" y="4897"/>
                    <a:pt x="22103" y="5165"/>
                    <a:pt x="21792" y="5421"/>
                  </a:cubicBezTo>
                  <a:cubicBezTo>
                    <a:pt x="21587" y="5586"/>
                    <a:pt x="21383" y="5747"/>
                    <a:pt x="21172" y="5905"/>
                  </a:cubicBezTo>
                  <a:cubicBezTo>
                    <a:pt x="21054" y="5384"/>
                    <a:pt x="20873" y="4874"/>
                    <a:pt x="20633" y="4389"/>
                  </a:cubicBezTo>
                  <a:cubicBezTo>
                    <a:pt x="20576" y="4271"/>
                    <a:pt x="20515" y="4159"/>
                    <a:pt x="20452" y="4052"/>
                  </a:cubicBezTo>
                  <a:cubicBezTo>
                    <a:pt x="20472" y="4052"/>
                    <a:pt x="20492" y="4044"/>
                    <a:pt x="20509" y="4035"/>
                  </a:cubicBezTo>
                  <a:cubicBezTo>
                    <a:pt x="20858" y="3856"/>
                    <a:pt x="21241" y="3735"/>
                    <a:pt x="21619" y="3637"/>
                  </a:cubicBezTo>
                  <a:cubicBezTo>
                    <a:pt x="21868" y="3573"/>
                    <a:pt x="22170" y="3499"/>
                    <a:pt x="22453" y="3499"/>
                  </a:cubicBezTo>
                  <a:close/>
                  <a:moveTo>
                    <a:pt x="13113" y="351"/>
                  </a:moveTo>
                  <a:cubicBezTo>
                    <a:pt x="14201" y="351"/>
                    <a:pt x="15285" y="546"/>
                    <a:pt x="16301" y="951"/>
                  </a:cubicBezTo>
                  <a:cubicBezTo>
                    <a:pt x="17694" y="1504"/>
                    <a:pt x="18933" y="2435"/>
                    <a:pt x="19797" y="3663"/>
                  </a:cubicBezTo>
                  <a:cubicBezTo>
                    <a:pt x="20319" y="4404"/>
                    <a:pt x="20688" y="5248"/>
                    <a:pt x="20867" y="6130"/>
                  </a:cubicBezTo>
                  <a:cubicBezTo>
                    <a:pt x="19552" y="7090"/>
                    <a:pt x="18129" y="7911"/>
                    <a:pt x="16705" y="8684"/>
                  </a:cubicBezTo>
                  <a:cubicBezTo>
                    <a:pt x="14468" y="9900"/>
                    <a:pt x="12148" y="10966"/>
                    <a:pt x="9776" y="11883"/>
                  </a:cubicBezTo>
                  <a:cubicBezTo>
                    <a:pt x="8883" y="12229"/>
                    <a:pt x="7972" y="12531"/>
                    <a:pt x="7073" y="12872"/>
                  </a:cubicBezTo>
                  <a:cubicBezTo>
                    <a:pt x="6727" y="13001"/>
                    <a:pt x="6381" y="13128"/>
                    <a:pt x="6035" y="13246"/>
                  </a:cubicBezTo>
                  <a:cubicBezTo>
                    <a:pt x="5064" y="12056"/>
                    <a:pt x="4554" y="10528"/>
                    <a:pt x="4384" y="9021"/>
                  </a:cubicBezTo>
                  <a:cubicBezTo>
                    <a:pt x="4292" y="8246"/>
                    <a:pt x="4292" y="7459"/>
                    <a:pt x="4404" y="6689"/>
                  </a:cubicBezTo>
                  <a:cubicBezTo>
                    <a:pt x="4525" y="5796"/>
                    <a:pt x="4845" y="4980"/>
                    <a:pt x="5370" y="4243"/>
                  </a:cubicBezTo>
                  <a:cubicBezTo>
                    <a:pt x="5620" y="3885"/>
                    <a:pt x="5906" y="3551"/>
                    <a:pt x="6194" y="3219"/>
                  </a:cubicBezTo>
                  <a:cubicBezTo>
                    <a:pt x="7523" y="1873"/>
                    <a:pt x="9341" y="945"/>
                    <a:pt x="11186" y="553"/>
                  </a:cubicBezTo>
                  <a:cubicBezTo>
                    <a:pt x="11821" y="419"/>
                    <a:pt x="12468" y="351"/>
                    <a:pt x="13113" y="351"/>
                  </a:cubicBezTo>
                  <a:close/>
                  <a:moveTo>
                    <a:pt x="4439" y="10987"/>
                  </a:moveTo>
                  <a:cubicBezTo>
                    <a:pt x="4629" y="11566"/>
                    <a:pt x="4880" y="12125"/>
                    <a:pt x="5188" y="12647"/>
                  </a:cubicBezTo>
                  <a:cubicBezTo>
                    <a:pt x="5335" y="12892"/>
                    <a:pt x="5499" y="13134"/>
                    <a:pt x="5675" y="13362"/>
                  </a:cubicBezTo>
                  <a:cubicBezTo>
                    <a:pt x="5413" y="13448"/>
                    <a:pt x="5154" y="13523"/>
                    <a:pt x="4885" y="13592"/>
                  </a:cubicBezTo>
                  <a:cubicBezTo>
                    <a:pt x="4522" y="13684"/>
                    <a:pt x="4151" y="13765"/>
                    <a:pt x="3773" y="13797"/>
                  </a:cubicBezTo>
                  <a:cubicBezTo>
                    <a:pt x="3680" y="13805"/>
                    <a:pt x="3583" y="13811"/>
                    <a:pt x="3486" y="13811"/>
                  </a:cubicBezTo>
                  <a:cubicBezTo>
                    <a:pt x="3302" y="13811"/>
                    <a:pt x="3116" y="13789"/>
                    <a:pt x="2952" y="13713"/>
                  </a:cubicBezTo>
                  <a:cubicBezTo>
                    <a:pt x="2577" y="13540"/>
                    <a:pt x="2666" y="13122"/>
                    <a:pt x="2828" y="12797"/>
                  </a:cubicBezTo>
                  <a:cubicBezTo>
                    <a:pt x="3084" y="12275"/>
                    <a:pt x="3447" y="11797"/>
                    <a:pt x="3880" y="11410"/>
                  </a:cubicBezTo>
                  <a:cubicBezTo>
                    <a:pt x="4055" y="11252"/>
                    <a:pt x="4243" y="11113"/>
                    <a:pt x="4439" y="10987"/>
                  </a:cubicBezTo>
                  <a:close/>
                  <a:moveTo>
                    <a:pt x="20864" y="8718"/>
                  </a:moveTo>
                  <a:cubicBezTo>
                    <a:pt x="20619" y="9987"/>
                    <a:pt x="20025" y="11177"/>
                    <a:pt x="19189" y="12163"/>
                  </a:cubicBezTo>
                  <a:cubicBezTo>
                    <a:pt x="18186" y="13338"/>
                    <a:pt x="16861" y="14203"/>
                    <a:pt x="15417" y="14736"/>
                  </a:cubicBezTo>
                  <a:cubicBezTo>
                    <a:pt x="14245" y="15172"/>
                    <a:pt x="12992" y="15397"/>
                    <a:pt x="11739" y="15397"/>
                  </a:cubicBezTo>
                  <a:cubicBezTo>
                    <a:pt x="11432" y="15397"/>
                    <a:pt x="11125" y="15383"/>
                    <a:pt x="10820" y="15356"/>
                  </a:cubicBezTo>
                  <a:cubicBezTo>
                    <a:pt x="9955" y="15281"/>
                    <a:pt x="9073" y="15117"/>
                    <a:pt x="8258" y="14817"/>
                  </a:cubicBezTo>
                  <a:cubicBezTo>
                    <a:pt x="8174" y="14782"/>
                    <a:pt x="8087" y="14751"/>
                    <a:pt x="8007" y="14716"/>
                  </a:cubicBezTo>
                  <a:cubicBezTo>
                    <a:pt x="9511" y="14160"/>
                    <a:pt x="10993" y="13529"/>
                    <a:pt x="12465" y="12892"/>
                  </a:cubicBezTo>
                  <a:cubicBezTo>
                    <a:pt x="14097" y="12186"/>
                    <a:pt x="15719" y="11448"/>
                    <a:pt x="17319" y="10670"/>
                  </a:cubicBezTo>
                  <a:cubicBezTo>
                    <a:pt x="18526" y="10082"/>
                    <a:pt x="19725" y="9448"/>
                    <a:pt x="20864" y="8718"/>
                  </a:cubicBezTo>
                  <a:close/>
                  <a:moveTo>
                    <a:pt x="23700" y="1895"/>
                  </a:moveTo>
                  <a:cubicBezTo>
                    <a:pt x="24035" y="1895"/>
                    <a:pt x="24367" y="1928"/>
                    <a:pt x="24683" y="2012"/>
                  </a:cubicBezTo>
                  <a:cubicBezTo>
                    <a:pt x="25129" y="2130"/>
                    <a:pt x="25498" y="2415"/>
                    <a:pt x="25533" y="2905"/>
                  </a:cubicBezTo>
                  <a:cubicBezTo>
                    <a:pt x="25553" y="3438"/>
                    <a:pt x="25273" y="3977"/>
                    <a:pt x="25000" y="4413"/>
                  </a:cubicBezTo>
                  <a:cubicBezTo>
                    <a:pt x="24599" y="5044"/>
                    <a:pt x="24080" y="5614"/>
                    <a:pt x="23559" y="6148"/>
                  </a:cubicBezTo>
                  <a:cubicBezTo>
                    <a:pt x="23028" y="6681"/>
                    <a:pt x="22455" y="7171"/>
                    <a:pt x="21850" y="7623"/>
                  </a:cubicBezTo>
                  <a:cubicBezTo>
                    <a:pt x="21677" y="7753"/>
                    <a:pt x="21501" y="7880"/>
                    <a:pt x="21322" y="8004"/>
                  </a:cubicBezTo>
                  <a:cubicBezTo>
                    <a:pt x="21198" y="8090"/>
                    <a:pt x="21071" y="8177"/>
                    <a:pt x="20947" y="8260"/>
                  </a:cubicBezTo>
                  <a:cubicBezTo>
                    <a:pt x="19988" y="8894"/>
                    <a:pt x="18976" y="9456"/>
                    <a:pt x="17950" y="9975"/>
                  </a:cubicBezTo>
                  <a:cubicBezTo>
                    <a:pt x="14915" y="11508"/>
                    <a:pt x="11782" y="12863"/>
                    <a:pt x="8618" y="14102"/>
                  </a:cubicBezTo>
                  <a:cubicBezTo>
                    <a:pt x="8269" y="14241"/>
                    <a:pt x="7915" y="14376"/>
                    <a:pt x="7563" y="14503"/>
                  </a:cubicBezTo>
                  <a:cubicBezTo>
                    <a:pt x="7416" y="14558"/>
                    <a:pt x="7266" y="14609"/>
                    <a:pt x="7119" y="14661"/>
                  </a:cubicBezTo>
                  <a:cubicBezTo>
                    <a:pt x="6012" y="15050"/>
                    <a:pt x="4883" y="15373"/>
                    <a:pt x="3721" y="15546"/>
                  </a:cubicBezTo>
                  <a:cubicBezTo>
                    <a:pt x="3314" y="15609"/>
                    <a:pt x="2897" y="15662"/>
                    <a:pt x="2482" y="15662"/>
                  </a:cubicBezTo>
                  <a:cubicBezTo>
                    <a:pt x="2191" y="15662"/>
                    <a:pt x="1901" y="15636"/>
                    <a:pt x="1617" y="15569"/>
                  </a:cubicBezTo>
                  <a:cubicBezTo>
                    <a:pt x="1090" y="15442"/>
                    <a:pt x="559" y="15125"/>
                    <a:pt x="430" y="14560"/>
                  </a:cubicBezTo>
                  <a:cubicBezTo>
                    <a:pt x="332" y="14145"/>
                    <a:pt x="467" y="13702"/>
                    <a:pt x="634" y="13324"/>
                  </a:cubicBezTo>
                  <a:cubicBezTo>
                    <a:pt x="853" y="12828"/>
                    <a:pt x="1165" y="12373"/>
                    <a:pt x="1502" y="11944"/>
                  </a:cubicBezTo>
                  <a:cubicBezTo>
                    <a:pt x="2179" y="11085"/>
                    <a:pt x="2975" y="10301"/>
                    <a:pt x="3839" y="9632"/>
                  </a:cubicBezTo>
                  <a:cubicBezTo>
                    <a:pt x="3920" y="9566"/>
                    <a:pt x="4004" y="9505"/>
                    <a:pt x="4090" y="9445"/>
                  </a:cubicBezTo>
                  <a:cubicBezTo>
                    <a:pt x="4151" y="9848"/>
                    <a:pt x="4234" y="10243"/>
                    <a:pt x="4344" y="10638"/>
                  </a:cubicBezTo>
                  <a:cubicBezTo>
                    <a:pt x="3825" y="10961"/>
                    <a:pt x="3369" y="11376"/>
                    <a:pt x="3001" y="11866"/>
                  </a:cubicBezTo>
                  <a:cubicBezTo>
                    <a:pt x="2816" y="12111"/>
                    <a:pt x="2655" y="12373"/>
                    <a:pt x="2519" y="12647"/>
                  </a:cubicBezTo>
                  <a:cubicBezTo>
                    <a:pt x="2384" y="12918"/>
                    <a:pt x="2283" y="13226"/>
                    <a:pt x="2367" y="13529"/>
                  </a:cubicBezTo>
                  <a:cubicBezTo>
                    <a:pt x="2508" y="14039"/>
                    <a:pt x="3037" y="14161"/>
                    <a:pt x="3528" y="14161"/>
                  </a:cubicBezTo>
                  <a:cubicBezTo>
                    <a:pt x="3689" y="14161"/>
                    <a:pt x="3846" y="14148"/>
                    <a:pt x="3983" y="14131"/>
                  </a:cubicBezTo>
                  <a:cubicBezTo>
                    <a:pt x="4646" y="14053"/>
                    <a:pt x="5292" y="13866"/>
                    <a:pt x="5926" y="13655"/>
                  </a:cubicBezTo>
                  <a:cubicBezTo>
                    <a:pt x="6050" y="13612"/>
                    <a:pt x="6168" y="13572"/>
                    <a:pt x="6286" y="13529"/>
                  </a:cubicBezTo>
                  <a:lnTo>
                    <a:pt x="6439" y="13477"/>
                  </a:lnTo>
                  <a:cubicBezTo>
                    <a:pt x="7211" y="13206"/>
                    <a:pt x="7984" y="12923"/>
                    <a:pt x="8753" y="12644"/>
                  </a:cubicBezTo>
                  <a:cubicBezTo>
                    <a:pt x="11339" y="11710"/>
                    <a:pt x="13855" y="10586"/>
                    <a:pt x="16284" y="9306"/>
                  </a:cubicBezTo>
                  <a:cubicBezTo>
                    <a:pt x="17881" y="8468"/>
                    <a:pt x="19472" y="7568"/>
                    <a:pt x="20942" y="6516"/>
                  </a:cubicBezTo>
                  <a:cubicBezTo>
                    <a:pt x="21051" y="6439"/>
                    <a:pt x="21155" y="6361"/>
                    <a:pt x="21259" y="6286"/>
                  </a:cubicBezTo>
                  <a:cubicBezTo>
                    <a:pt x="21484" y="6119"/>
                    <a:pt x="21703" y="5949"/>
                    <a:pt x="21919" y="5773"/>
                  </a:cubicBezTo>
                  <a:cubicBezTo>
                    <a:pt x="22247" y="5511"/>
                    <a:pt x="22553" y="5237"/>
                    <a:pt x="22827" y="4917"/>
                  </a:cubicBezTo>
                  <a:cubicBezTo>
                    <a:pt x="23123" y="4565"/>
                    <a:pt x="23507" y="4142"/>
                    <a:pt x="23363" y="3643"/>
                  </a:cubicBezTo>
                  <a:cubicBezTo>
                    <a:pt x="23247" y="3249"/>
                    <a:pt x="22853" y="3158"/>
                    <a:pt x="22487" y="3158"/>
                  </a:cubicBezTo>
                  <a:cubicBezTo>
                    <a:pt x="22425" y="3158"/>
                    <a:pt x="22364" y="3160"/>
                    <a:pt x="22305" y="3165"/>
                  </a:cubicBezTo>
                  <a:cubicBezTo>
                    <a:pt x="21832" y="3202"/>
                    <a:pt x="21357" y="3332"/>
                    <a:pt x="20910" y="3493"/>
                  </a:cubicBezTo>
                  <a:cubicBezTo>
                    <a:pt x="20734" y="3557"/>
                    <a:pt x="20561" y="3623"/>
                    <a:pt x="20394" y="3706"/>
                  </a:cubicBezTo>
                  <a:cubicBezTo>
                    <a:pt x="20351" y="3727"/>
                    <a:pt x="20322" y="3758"/>
                    <a:pt x="20308" y="3796"/>
                  </a:cubicBezTo>
                  <a:cubicBezTo>
                    <a:pt x="20091" y="3447"/>
                    <a:pt x="19846" y="3118"/>
                    <a:pt x="19573" y="2807"/>
                  </a:cubicBezTo>
                  <a:cubicBezTo>
                    <a:pt x="20423" y="2528"/>
                    <a:pt x="21279" y="2242"/>
                    <a:pt x="22155" y="2072"/>
                  </a:cubicBezTo>
                  <a:cubicBezTo>
                    <a:pt x="22647" y="1976"/>
                    <a:pt x="23178" y="1895"/>
                    <a:pt x="23700" y="1895"/>
                  </a:cubicBezTo>
                  <a:close/>
                  <a:moveTo>
                    <a:pt x="13117" y="1"/>
                  </a:moveTo>
                  <a:cubicBezTo>
                    <a:pt x="12934" y="1"/>
                    <a:pt x="12751" y="6"/>
                    <a:pt x="12569" y="17"/>
                  </a:cubicBezTo>
                  <a:cubicBezTo>
                    <a:pt x="10543" y="133"/>
                    <a:pt x="8520" y="917"/>
                    <a:pt x="6903" y="2141"/>
                  </a:cubicBezTo>
                  <a:cubicBezTo>
                    <a:pt x="6566" y="2395"/>
                    <a:pt x="6249" y="2675"/>
                    <a:pt x="5952" y="2977"/>
                  </a:cubicBezTo>
                  <a:cubicBezTo>
                    <a:pt x="5940" y="2986"/>
                    <a:pt x="5935" y="2992"/>
                    <a:pt x="5926" y="3003"/>
                  </a:cubicBezTo>
                  <a:cubicBezTo>
                    <a:pt x="5303" y="3718"/>
                    <a:pt x="4710" y="4473"/>
                    <a:pt x="4370" y="5369"/>
                  </a:cubicBezTo>
                  <a:cubicBezTo>
                    <a:pt x="4073" y="6156"/>
                    <a:pt x="3980" y="7012"/>
                    <a:pt x="3972" y="7848"/>
                  </a:cubicBezTo>
                  <a:cubicBezTo>
                    <a:pt x="3966" y="8249"/>
                    <a:pt x="3986" y="8655"/>
                    <a:pt x="4032" y="9059"/>
                  </a:cubicBezTo>
                  <a:cubicBezTo>
                    <a:pt x="3173" y="9638"/>
                    <a:pt x="2401" y="10381"/>
                    <a:pt x="1712" y="11151"/>
                  </a:cubicBezTo>
                  <a:cubicBezTo>
                    <a:pt x="1309" y="11603"/>
                    <a:pt x="934" y="12079"/>
                    <a:pt x="620" y="12598"/>
                  </a:cubicBezTo>
                  <a:cubicBezTo>
                    <a:pt x="358" y="13036"/>
                    <a:pt x="118" y="13529"/>
                    <a:pt x="58" y="14045"/>
                  </a:cubicBezTo>
                  <a:cubicBezTo>
                    <a:pt x="0" y="14552"/>
                    <a:pt x="144" y="15039"/>
                    <a:pt x="519" y="15399"/>
                  </a:cubicBezTo>
                  <a:cubicBezTo>
                    <a:pt x="983" y="15855"/>
                    <a:pt x="1686" y="15993"/>
                    <a:pt x="2315" y="16016"/>
                  </a:cubicBezTo>
                  <a:cubicBezTo>
                    <a:pt x="2381" y="16018"/>
                    <a:pt x="2447" y="16019"/>
                    <a:pt x="2513" y="16019"/>
                  </a:cubicBezTo>
                  <a:cubicBezTo>
                    <a:pt x="3280" y="16019"/>
                    <a:pt x="4059" y="15872"/>
                    <a:pt x="4802" y="15702"/>
                  </a:cubicBezTo>
                  <a:cubicBezTo>
                    <a:pt x="5664" y="15512"/>
                    <a:pt x="6511" y="15255"/>
                    <a:pt x="7347" y="14961"/>
                  </a:cubicBezTo>
                  <a:cubicBezTo>
                    <a:pt x="7410" y="14938"/>
                    <a:pt x="7476" y="14912"/>
                    <a:pt x="7537" y="14892"/>
                  </a:cubicBezTo>
                  <a:cubicBezTo>
                    <a:pt x="8180" y="15206"/>
                    <a:pt x="8877" y="15396"/>
                    <a:pt x="9572" y="15529"/>
                  </a:cubicBezTo>
                  <a:cubicBezTo>
                    <a:pt x="10297" y="15670"/>
                    <a:pt x="11029" y="15742"/>
                    <a:pt x="11760" y="15742"/>
                  </a:cubicBezTo>
                  <a:cubicBezTo>
                    <a:pt x="12652" y="15742"/>
                    <a:pt x="13543" y="15635"/>
                    <a:pt x="14419" y="15416"/>
                  </a:cubicBezTo>
                  <a:cubicBezTo>
                    <a:pt x="15984" y="15024"/>
                    <a:pt x="17483" y="14278"/>
                    <a:pt x="18685" y="13189"/>
                  </a:cubicBezTo>
                  <a:cubicBezTo>
                    <a:pt x="19913" y="12070"/>
                    <a:pt x="20803" y="10615"/>
                    <a:pt x="21169" y="8995"/>
                  </a:cubicBezTo>
                  <a:cubicBezTo>
                    <a:pt x="21213" y="8816"/>
                    <a:pt x="21244" y="8641"/>
                    <a:pt x="21270" y="8462"/>
                  </a:cubicBezTo>
                  <a:cubicBezTo>
                    <a:pt x="22671" y="7514"/>
                    <a:pt x="23951" y="6410"/>
                    <a:pt x="24977" y="5047"/>
                  </a:cubicBezTo>
                  <a:cubicBezTo>
                    <a:pt x="25553" y="4280"/>
                    <a:pt x="26397" y="2868"/>
                    <a:pt x="25467" y="2035"/>
                  </a:cubicBezTo>
                  <a:cubicBezTo>
                    <a:pt x="25020" y="1633"/>
                    <a:pt x="24349" y="1561"/>
                    <a:pt x="23754" y="1561"/>
                  </a:cubicBezTo>
                  <a:cubicBezTo>
                    <a:pt x="23670" y="1561"/>
                    <a:pt x="23587" y="1563"/>
                    <a:pt x="23507" y="1565"/>
                  </a:cubicBezTo>
                  <a:cubicBezTo>
                    <a:pt x="22576" y="1591"/>
                    <a:pt x="21654" y="1801"/>
                    <a:pt x="20760" y="2064"/>
                  </a:cubicBezTo>
                  <a:cubicBezTo>
                    <a:pt x="20305" y="2196"/>
                    <a:pt x="19855" y="2343"/>
                    <a:pt x="19406" y="2496"/>
                  </a:cubicBezTo>
                  <a:cubicBezTo>
                    <a:pt x="19368" y="2507"/>
                    <a:pt x="19339" y="2528"/>
                    <a:pt x="19325" y="2554"/>
                  </a:cubicBezTo>
                  <a:cubicBezTo>
                    <a:pt x="18777" y="1989"/>
                    <a:pt x="18146" y="1504"/>
                    <a:pt x="17454" y="1115"/>
                  </a:cubicBezTo>
                  <a:cubicBezTo>
                    <a:pt x="16138" y="372"/>
                    <a:pt x="14625" y="1"/>
                    <a:pt x="13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859;p50"/>
            <p:cNvSpPr/>
            <p:nvPr/>
          </p:nvSpPr>
          <p:spPr>
            <a:xfrm>
              <a:off x="4660675" y="2868225"/>
              <a:ext cx="413675" cy="322350"/>
            </a:xfrm>
            <a:custGeom>
              <a:avLst/>
              <a:gdLst/>
              <a:ahLst/>
              <a:cxnLst/>
              <a:rect l="l" t="t" r="r" b="b"/>
              <a:pathLst>
                <a:path w="16547" h="12894" extrusionOk="0">
                  <a:moveTo>
                    <a:pt x="11424" y="5050"/>
                  </a:moveTo>
                  <a:cubicBezTo>
                    <a:pt x="11448" y="5050"/>
                    <a:pt x="11473" y="5051"/>
                    <a:pt x="11497" y="5054"/>
                  </a:cubicBezTo>
                  <a:cubicBezTo>
                    <a:pt x="11863" y="5097"/>
                    <a:pt x="12054" y="5495"/>
                    <a:pt x="12123" y="5815"/>
                  </a:cubicBezTo>
                  <a:cubicBezTo>
                    <a:pt x="12146" y="5913"/>
                    <a:pt x="12051" y="5994"/>
                    <a:pt x="11964" y="6005"/>
                  </a:cubicBezTo>
                  <a:cubicBezTo>
                    <a:pt x="11956" y="6006"/>
                    <a:pt x="11949" y="6007"/>
                    <a:pt x="11942" y="6007"/>
                  </a:cubicBezTo>
                  <a:cubicBezTo>
                    <a:pt x="11853" y="6007"/>
                    <a:pt x="11790" y="5929"/>
                    <a:pt x="11774" y="5847"/>
                  </a:cubicBezTo>
                  <a:lnTo>
                    <a:pt x="11762" y="5844"/>
                  </a:lnTo>
                  <a:cubicBezTo>
                    <a:pt x="11762" y="5838"/>
                    <a:pt x="11760" y="5830"/>
                    <a:pt x="11760" y="5824"/>
                  </a:cubicBezTo>
                  <a:cubicBezTo>
                    <a:pt x="11757" y="5801"/>
                    <a:pt x="11748" y="5783"/>
                    <a:pt x="11742" y="5760"/>
                  </a:cubicBezTo>
                  <a:cubicBezTo>
                    <a:pt x="11731" y="5726"/>
                    <a:pt x="11716" y="5694"/>
                    <a:pt x="11702" y="5659"/>
                  </a:cubicBezTo>
                  <a:cubicBezTo>
                    <a:pt x="11693" y="5651"/>
                    <a:pt x="11690" y="5639"/>
                    <a:pt x="11688" y="5628"/>
                  </a:cubicBezTo>
                  <a:cubicBezTo>
                    <a:pt x="11688" y="5628"/>
                    <a:pt x="11685" y="5625"/>
                    <a:pt x="11685" y="5622"/>
                  </a:cubicBezTo>
                  <a:lnTo>
                    <a:pt x="11676" y="5608"/>
                  </a:lnTo>
                  <a:cubicBezTo>
                    <a:pt x="11673" y="5599"/>
                    <a:pt x="11670" y="5596"/>
                    <a:pt x="11664" y="5587"/>
                  </a:cubicBezTo>
                  <a:cubicBezTo>
                    <a:pt x="11647" y="5559"/>
                    <a:pt x="11621" y="5530"/>
                    <a:pt x="11601" y="5501"/>
                  </a:cubicBezTo>
                  <a:lnTo>
                    <a:pt x="11590" y="5492"/>
                  </a:lnTo>
                  <a:cubicBezTo>
                    <a:pt x="11578" y="5481"/>
                    <a:pt x="11569" y="5469"/>
                    <a:pt x="11555" y="5463"/>
                  </a:cubicBezTo>
                  <a:cubicBezTo>
                    <a:pt x="11549" y="5458"/>
                    <a:pt x="11546" y="5458"/>
                    <a:pt x="11543" y="5452"/>
                  </a:cubicBezTo>
                  <a:lnTo>
                    <a:pt x="11541" y="5452"/>
                  </a:lnTo>
                  <a:lnTo>
                    <a:pt x="11535" y="5446"/>
                  </a:lnTo>
                  <a:cubicBezTo>
                    <a:pt x="11529" y="5443"/>
                    <a:pt x="11520" y="5440"/>
                    <a:pt x="11517" y="5438"/>
                  </a:cubicBezTo>
                  <a:cubicBezTo>
                    <a:pt x="11506" y="5432"/>
                    <a:pt x="11497" y="5426"/>
                    <a:pt x="11483" y="5423"/>
                  </a:cubicBezTo>
                  <a:lnTo>
                    <a:pt x="11477" y="5423"/>
                  </a:lnTo>
                  <a:cubicBezTo>
                    <a:pt x="11474" y="5417"/>
                    <a:pt x="11468" y="5417"/>
                    <a:pt x="11468" y="5417"/>
                  </a:cubicBezTo>
                  <a:cubicBezTo>
                    <a:pt x="11457" y="5414"/>
                    <a:pt x="11443" y="5414"/>
                    <a:pt x="11431" y="5412"/>
                  </a:cubicBezTo>
                  <a:lnTo>
                    <a:pt x="11425" y="5412"/>
                  </a:lnTo>
                  <a:cubicBezTo>
                    <a:pt x="11405" y="5412"/>
                    <a:pt x="11391" y="5414"/>
                    <a:pt x="11376" y="5417"/>
                  </a:cubicBezTo>
                  <a:lnTo>
                    <a:pt x="11370" y="5417"/>
                  </a:lnTo>
                  <a:cubicBezTo>
                    <a:pt x="11368" y="5417"/>
                    <a:pt x="11362" y="5423"/>
                    <a:pt x="11359" y="5423"/>
                  </a:cubicBezTo>
                  <a:cubicBezTo>
                    <a:pt x="11345" y="5426"/>
                    <a:pt x="11327" y="5432"/>
                    <a:pt x="11313" y="5440"/>
                  </a:cubicBezTo>
                  <a:lnTo>
                    <a:pt x="11284" y="5455"/>
                  </a:lnTo>
                  <a:cubicBezTo>
                    <a:pt x="11270" y="5466"/>
                    <a:pt x="11255" y="5472"/>
                    <a:pt x="11241" y="5484"/>
                  </a:cubicBezTo>
                  <a:cubicBezTo>
                    <a:pt x="11232" y="5487"/>
                    <a:pt x="11215" y="5504"/>
                    <a:pt x="11206" y="5510"/>
                  </a:cubicBezTo>
                  <a:cubicBezTo>
                    <a:pt x="11189" y="5530"/>
                    <a:pt x="11169" y="5547"/>
                    <a:pt x="11154" y="5573"/>
                  </a:cubicBezTo>
                  <a:cubicBezTo>
                    <a:pt x="11154" y="5573"/>
                    <a:pt x="11143" y="5587"/>
                    <a:pt x="11140" y="5590"/>
                  </a:cubicBezTo>
                  <a:cubicBezTo>
                    <a:pt x="11131" y="5608"/>
                    <a:pt x="11120" y="5625"/>
                    <a:pt x="11114" y="5639"/>
                  </a:cubicBezTo>
                  <a:cubicBezTo>
                    <a:pt x="11108" y="5654"/>
                    <a:pt x="11102" y="5668"/>
                    <a:pt x="11097" y="5683"/>
                  </a:cubicBezTo>
                  <a:cubicBezTo>
                    <a:pt x="11097" y="5685"/>
                    <a:pt x="11097" y="5685"/>
                    <a:pt x="11094" y="5688"/>
                  </a:cubicBezTo>
                  <a:cubicBezTo>
                    <a:pt x="11085" y="5726"/>
                    <a:pt x="11074" y="5760"/>
                    <a:pt x="11071" y="5798"/>
                  </a:cubicBezTo>
                  <a:cubicBezTo>
                    <a:pt x="11068" y="5812"/>
                    <a:pt x="11068" y="5830"/>
                    <a:pt x="11068" y="5844"/>
                  </a:cubicBezTo>
                  <a:lnTo>
                    <a:pt x="11068" y="5850"/>
                  </a:lnTo>
                  <a:lnTo>
                    <a:pt x="11068" y="5855"/>
                  </a:lnTo>
                  <a:cubicBezTo>
                    <a:pt x="11071" y="5928"/>
                    <a:pt x="11074" y="5994"/>
                    <a:pt x="11085" y="6063"/>
                  </a:cubicBezTo>
                  <a:cubicBezTo>
                    <a:pt x="11085" y="6066"/>
                    <a:pt x="11088" y="6077"/>
                    <a:pt x="11088" y="6086"/>
                  </a:cubicBezTo>
                  <a:cubicBezTo>
                    <a:pt x="11088" y="6089"/>
                    <a:pt x="11094" y="6092"/>
                    <a:pt x="11094" y="6095"/>
                  </a:cubicBezTo>
                  <a:cubicBezTo>
                    <a:pt x="11097" y="6112"/>
                    <a:pt x="11100" y="6121"/>
                    <a:pt x="11102" y="6135"/>
                  </a:cubicBezTo>
                  <a:cubicBezTo>
                    <a:pt x="11111" y="6167"/>
                    <a:pt x="11123" y="6196"/>
                    <a:pt x="11131" y="6224"/>
                  </a:cubicBezTo>
                  <a:cubicBezTo>
                    <a:pt x="11166" y="6319"/>
                    <a:pt x="11117" y="6412"/>
                    <a:pt x="11028" y="6452"/>
                  </a:cubicBezTo>
                  <a:cubicBezTo>
                    <a:pt x="11008" y="6461"/>
                    <a:pt x="10987" y="6466"/>
                    <a:pt x="10966" y="6466"/>
                  </a:cubicBezTo>
                  <a:cubicBezTo>
                    <a:pt x="10896" y="6466"/>
                    <a:pt x="10826" y="6418"/>
                    <a:pt x="10800" y="6351"/>
                  </a:cubicBezTo>
                  <a:cubicBezTo>
                    <a:pt x="10728" y="6158"/>
                    <a:pt x="10699" y="5948"/>
                    <a:pt x="10722" y="5743"/>
                  </a:cubicBezTo>
                  <a:cubicBezTo>
                    <a:pt x="10742" y="5567"/>
                    <a:pt x="10814" y="5386"/>
                    <a:pt x="10944" y="5259"/>
                  </a:cubicBezTo>
                  <a:cubicBezTo>
                    <a:pt x="11071" y="5132"/>
                    <a:pt x="11243" y="5050"/>
                    <a:pt x="11424" y="5050"/>
                  </a:cubicBezTo>
                  <a:close/>
                  <a:moveTo>
                    <a:pt x="7790" y="6678"/>
                  </a:moveTo>
                  <a:cubicBezTo>
                    <a:pt x="7929" y="6678"/>
                    <a:pt x="8069" y="6733"/>
                    <a:pt x="8189" y="6841"/>
                  </a:cubicBezTo>
                  <a:cubicBezTo>
                    <a:pt x="8604" y="7224"/>
                    <a:pt x="8621" y="7916"/>
                    <a:pt x="8321" y="8369"/>
                  </a:cubicBezTo>
                  <a:cubicBezTo>
                    <a:pt x="8066" y="8755"/>
                    <a:pt x="7621" y="8973"/>
                    <a:pt x="7171" y="8973"/>
                  </a:cubicBezTo>
                  <a:cubicBezTo>
                    <a:pt x="7036" y="8973"/>
                    <a:pt x="6901" y="8954"/>
                    <a:pt x="6771" y="8913"/>
                  </a:cubicBezTo>
                  <a:cubicBezTo>
                    <a:pt x="6289" y="8769"/>
                    <a:pt x="5592" y="8233"/>
                    <a:pt x="5900" y="7677"/>
                  </a:cubicBezTo>
                  <a:cubicBezTo>
                    <a:pt x="5996" y="7530"/>
                    <a:pt x="6116" y="7488"/>
                    <a:pt x="6246" y="7488"/>
                  </a:cubicBezTo>
                  <a:cubicBezTo>
                    <a:pt x="6417" y="7488"/>
                    <a:pt x="6605" y="7559"/>
                    <a:pt x="6779" y="7559"/>
                  </a:cubicBezTo>
                  <a:cubicBezTo>
                    <a:pt x="6884" y="7559"/>
                    <a:pt x="6985" y="7533"/>
                    <a:pt x="7073" y="7449"/>
                  </a:cubicBezTo>
                  <a:cubicBezTo>
                    <a:pt x="7163" y="7268"/>
                    <a:pt x="7209" y="7066"/>
                    <a:pt x="7341" y="6905"/>
                  </a:cubicBezTo>
                  <a:cubicBezTo>
                    <a:pt x="7464" y="6753"/>
                    <a:pt x="7626" y="6678"/>
                    <a:pt x="7790" y="6678"/>
                  </a:cubicBezTo>
                  <a:close/>
                  <a:moveTo>
                    <a:pt x="3692" y="8097"/>
                  </a:moveTo>
                  <a:cubicBezTo>
                    <a:pt x="3742" y="8097"/>
                    <a:pt x="3793" y="8103"/>
                    <a:pt x="3842" y="8115"/>
                  </a:cubicBezTo>
                  <a:cubicBezTo>
                    <a:pt x="4188" y="8204"/>
                    <a:pt x="4456" y="8524"/>
                    <a:pt x="4485" y="8882"/>
                  </a:cubicBezTo>
                  <a:cubicBezTo>
                    <a:pt x="4491" y="8980"/>
                    <a:pt x="4419" y="9060"/>
                    <a:pt x="4327" y="9072"/>
                  </a:cubicBezTo>
                  <a:cubicBezTo>
                    <a:pt x="4320" y="9073"/>
                    <a:pt x="4314" y="9073"/>
                    <a:pt x="4308" y="9073"/>
                  </a:cubicBezTo>
                  <a:cubicBezTo>
                    <a:pt x="4220" y="9073"/>
                    <a:pt x="4142" y="8997"/>
                    <a:pt x="4136" y="8913"/>
                  </a:cubicBezTo>
                  <a:cubicBezTo>
                    <a:pt x="4131" y="8896"/>
                    <a:pt x="4131" y="8873"/>
                    <a:pt x="4128" y="8853"/>
                  </a:cubicBezTo>
                  <a:lnTo>
                    <a:pt x="4128" y="8841"/>
                  </a:lnTo>
                  <a:cubicBezTo>
                    <a:pt x="4128" y="8838"/>
                    <a:pt x="4125" y="8836"/>
                    <a:pt x="4125" y="8836"/>
                  </a:cubicBezTo>
                  <a:cubicBezTo>
                    <a:pt x="4113" y="8798"/>
                    <a:pt x="4105" y="8764"/>
                    <a:pt x="4085" y="8729"/>
                  </a:cubicBezTo>
                  <a:cubicBezTo>
                    <a:pt x="4085" y="8726"/>
                    <a:pt x="4082" y="8726"/>
                    <a:pt x="4082" y="8723"/>
                  </a:cubicBezTo>
                  <a:lnTo>
                    <a:pt x="4079" y="8715"/>
                  </a:lnTo>
                  <a:lnTo>
                    <a:pt x="4082" y="8706"/>
                  </a:lnTo>
                  <a:cubicBezTo>
                    <a:pt x="4070" y="8691"/>
                    <a:pt x="4064" y="8677"/>
                    <a:pt x="4053" y="8663"/>
                  </a:cubicBezTo>
                  <a:lnTo>
                    <a:pt x="4021" y="8619"/>
                  </a:lnTo>
                  <a:cubicBezTo>
                    <a:pt x="4012" y="8611"/>
                    <a:pt x="4001" y="8599"/>
                    <a:pt x="3998" y="8593"/>
                  </a:cubicBezTo>
                  <a:cubicBezTo>
                    <a:pt x="3978" y="8570"/>
                    <a:pt x="3955" y="8550"/>
                    <a:pt x="3929" y="8533"/>
                  </a:cubicBezTo>
                  <a:lnTo>
                    <a:pt x="3897" y="8510"/>
                  </a:lnTo>
                  <a:cubicBezTo>
                    <a:pt x="3894" y="8507"/>
                    <a:pt x="3886" y="8507"/>
                    <a:pt x="3883" y="8504"/>
                  </a:cubicBezTo>
                  <a:cubicBezTo>
                    <a:pt x="3854" y="8490"/>
                    <a:pt x="3825" y="8475"/>
                    <a:pt x="3796" y="8464"/>
                  </a:cubicBezTo>
                  <a:lnTo>
                    <a:pt x="3785" y="8464"/>
                  </a:lnTo>
                  <a:cubicBezTo>
                    <a:pt x="3770" y="8461"/>
                    <a:pt x="3762" y="8455"/>
                    <a:pt x="3744" y="8452"/>
                  </a:cubicBezTo>
                  <a:cubicBezTo>
                    <a:pt x="3727" y="8452"/>
                    <a:pt x="3713" y="8449"/>
                    <a:pt x="3695" y="8449"/>
                  </a:cubicBezTo>
                  <a:lnTo>
                    <a:pt x="3684" y="8449"/>
                  </a:lnTo>
                  <a:lnTo>
                    <a:pt x="3635" y="8452"/>
                  </a:lnTo>
                  <a:cubicBezTo>
                    <a:pt x="3632" y="8452"/>
                    <a:pt x="3626" y="8455"/>
                    <a:pt x="3623" y="8455"/>
                  </a:cubicBezTo>
                  <a:lnTo>
                    <a:pt x="3609" y="8455"/>
                  </a:lnTo>
                  <a:cubicBezTo>
                    <a:pt x="3589" y="8461"/>
                    <a:pt x="3563" y="8478"/>
                    <a:pt x="3548" y="8481"/>
                  </a:cubicBezTo>
                  <a:cubicBezTo>
                    <a:pt x="3546" y="8484"/>
                    <a:pt x="3537" y="8490"/>
                    <a:pt x="3531" y="8493"/>
                  </a:cubicBezTo>
                  <a:cubicBezTo>
                    <a:pt x="3517" y="8498"/>
                    <a:pt x="3505" y="8510"/>
                    <a:pt x="3491" y="8521"/>
                  </a:cubicBezTo>
                  <a:cubicBezTo>
                    <a:pt x="3482" y="8524"/>
                    <a:pt x="3479" y="8527"/>
                    <a:pt x="3476" y="8533"/>
                  </a:cubicBezTo>
                  <a:cubicBezTo>
                    <a:pt x="3476" y="8536"/>
                    <a:pt x="3474" y="8536"/>
                    <a:pt x="3468" y="8539"/>
                  </a:cubicBezTo>
                  <a:cubicBezTo>
                    <a:pt x="3459" y="8550"/>
                    <a:pt x="3450" y="8562"/>
                    <a:pt x="3445" y="8570"/>
                  </a:cubicBezTo>
                  <a:cubicBezTo>
                    <a:pt x="3445" y="8570"/>
                    <a:pt x="3430" y="8593"/>
                    <a:pt x="3425" y="8599"/>
                  </a:cubicBezTo>
                  <a:cubicBezTo>
                    <a:pt x="3419" y="8614"/>
                    <a:pt x="3410" y="8634"/>
                    <a:pt x="3407" y="8648"/>
                  </a:cubicBezTo>
                  <a:lnTo>
                    <a:pt x="3407" y="8651"/>
                  </a:lnTo>
                  <a:cubicBezTo>
                    <a:pt x="3404" y="8657"/>
                    <a:pt x="3404" y="8666"/>
                    <a:pt x="3401" y="8671"/>
                  </a:cubicBezTo>
                  <a:cubicBezTo>
                    <a:pt x="3399" y="8691"/>
                    <a:pt x="3393" y="8709"/>
                    <a:pt x="3390" y="8729"/>
                  </a:cubicBezTo>
                  <a:cubicBezTo>
                    <a:pt x="3390" y="8740"/>
                    <a:pt x="3387" y="8752"/>
                    <a:pt x="3387" y="8758"/>
                  </a:cubicBezTo>
                  <a:lnTo>
                    <a:pt x="3387" y="8766"/>
                  </a:lnTo>
                  <a:lnTo>
                    <a:pt x="3387" y="8801"/>
                  </a:lnTo>
                  <a:cubicBezTo>
                    <a:pt x="3390" y="8838"/>
                    <a:pt x="3390" y="8873"/>
                    <a:pt x="3399" y="8913"/>
                  </a:cubicBezTo>
                  <a:cubicBezTo>
                    <a:pt x="3401" y="8931"/>
                    <a:pt x="3404" y="8945"/>
                    <a:pt x="3407" y="8965"/>
                  </a:cubicBezTo>
                  <a:cubicBezTo>
                    <a:pt x="3407" y="8968"/>
                    <a:pt x="3413" y="8988"/>
                    <a:pt x="3416" y="8997"/>
                  </a:cubicBezTo>
                  <a:cubicBezTo>
                    <a:pt x="3419" y="9003"/>
                    <a:pt x="3419" y="9011"/>
                    <a:pt x="3419" y="9011"/>
                  </a:cubicBezTo>
                  <a:cubicBezTo>
                    <a:pt x="3422" y="9023"/>
                    <a:pt x="3422" y="9029"/>
                    <a:pt x="3425" y="9040"/>
                  </a:cubicBezTo>
                  <a:cubicBezTo>
                    <a:pt x="3430" y="9055"/>
                    <a:pt x="3436" y="9072"/>
                    <a:pt x="3439" y="9089"/>
                  </a:cubicBezTo>
                  <a:cubicBezTo>
                    <a:pt x="3450" y="9124"/>
                    <a:pt x="3459" y="9155"/>
                    <a:pt x="3471" y="9187"/>
                  </a:cubicBezTo>
                  <a:cubicBezTo>
                    <a:pt x="3499" y="9282"/>
                    <a:pt x="3459" y="9375"/>
                    <a:pt x="3367" y="9415"/>
                  </a:cubicBezTo>
                  <a:cubicBezTo>
                    <a:pt x="3349" y="9422"/>
                    <a:pt x="3330" y="9426"/>
                    <a:pt x="3310" y="9426"/>
                  </a:cubicBezTo>
                  <a:cubicBezTo>
                    <a:pt x="3240" y="9426"/>
                    <a:pt x="3165" y="9381"/>
                    <a:pt x="3142" y="9314"/>
                  </a:cubicBezTo>
                  <a:cubicBezTo>
                    <a:pt x="3076" y="9109"/>
                    <a:pt x="3021" y="8899"/>
                    <a:pt x="3044" y="8683"/>
                  </a:cubicBezTo>
                  <a:cubicBezTo>
                    <a:pt x="3064" y="8490"/>
                    <a:pt x="3171" y="8302"/>
                    <a:pt x="3338" y="8201"/>
                  </a:cubicBezTo>
                  <a:cubicBezTo>
                    <a:pt x="3445" y="8134"/>
                    <a:pt x="3568" y="8097"/>
                    <a:pt x="3692" y="8097"/>
                  </a:cubicBezTo>
                  <a:close/>
                  <a:moveTo>
                    <a:pt x="8853" y="0"/>
                  </a:moveTo>
                  <a:cubicBezTo>
                    <a:pt x="8809" y="0"/>
                    <a:pt x="8766" y="1"/>
                    <a:pt x="8722" y="2"/>
                  </a:cubicBezTo>
                  <a:cubicBezTo>
                    <a:pt x="8102" y="5"/>
                    <a:pt x="7477" y="74"/>
                    <a:pt x="6866" y="204"/>
                  </a:cubicBezTo>
                  <a:cubicBezTo>
                    <a:pt x="5021" y="596"/>
                    <a:pt x="3203" y="1521"/>
                    <a:pt x="1874" y="2870"/>
                  </a:cubicBezTo>
                  <a:cubicBezTo>
                    <a:pt x="1646" y="3123"/>
                    <a:pt x="1427" y="3383"/>
                    <a:pt x="1223" y="3654"/>
                  </a:cubicBezTo>
                  <a:cubicBezTo>
                    <a:pt x="1165" y="3734"/>
                    <a:pt x="1102" y="3812"/>
                    <a:pt x="1050" y="3893"/>
                  </a:cubicBezTo>
                  <a:cubicBezTo>
                    <a:pt x="980" y="3988"/>
                    <a:pt x="914" y="4086"/>
                    <a:pt x="857" y="4184"/>
                  </a:cubicBezTo>
                  <a:cubicBezTo>
                    <a:pt x="606" y="4587"/>
                    <a:pt x="413" y="5017"/>
                    <a:pt x="277" y="5463"/>
                  </a:cubicBezTo>
                  <a:cubicBezTo>
                    <a:pt x="199" y="5723"/>
                    <a:pt x="136" y="5991"/>
                    <a:pt x="99" y="6265"/>
                  </a:cubicBezTo>
                  <a:cubicBezTo>
                    <a:pt x="90" y="6288"/>
                    <a:pt x="90" y="6314"/>
                    <a:pt x="87" y="6337"/>
                  </a:cubicBezTo>
                  <a:cubicBezTo>
                    <a:pt x="35" y="6691"/>
                    <a:pt x="6" y="7049"/>
                    <a:pt x="3" y="7403"/>
                  </a:cubicBezTo>
                  <a:cubicBezTo>
                    <a:pt x="1" y="7712"/>
                    <a:pt x="9" y="8017"/>
                    <a:pt x="32" y="8323"/>
                  </a:cubicBezTo>
                  <a:cubicBezTo>
                    <a:pt x="38" y="8438"/>
                    <a:pt x="52" y="8553"/>
                    <a:pt x="64" y="8668"/>
                  </a:cubicBezTo>
                  <a:cubicBezTo>
                    <a:pt x="171" y="9608"/>
                    <a:pt x="407" y="10556"/>
                    <a:pt x="808" y="11421"/>
                  </a:cubicBezTo>
                  <a:cubicBezTo>
                    <a:pt x="871" y="11568"/>
                    <a:pt x="949" y="11712"/>
                    <a:pt x="1024" y="11853"/>
                  </a:cubicBezTo>
                  <a:cubicBezTo>
                    <a:pt x="1223" y="12222"/>
                    <a:pt x="1447" y="12571"/>
                    <a:pt x="1715" y="12894"/>
                  </a:cubicBezTo>
                  <a:cubicBezTo>
                    <a:pt x="2064" y="12775"/>
                    <a:pt x="2410" y="12649"/>
                    <a:pt x="2753" y="12519"/>
                  </a:cubicBezTo>
                  <a:cubicBezTo>
                    <a:pt x="3652" y="12185"/>
                    <a:pt x="4560" y="11882"/>
                    <a:pt x="5456" y="11533"/>
                  </a:cubicBezTo>
                  <a:cubicBezTo>
                    <a:pt x="7831" y="10614"/>
                    <a:pt x="10148" y="9547"/>
                    <a:pt x="12385" y="8334"/>
                  </a:cubicBezTo>
                  <a:cubicBezTo>
                    <a:pt x="13812" y="7562"/>
                    <a:pt x="15232" y="6737"/>
                    <a:pt x="16547" y="5781"/>
                  </a:cubicBezTo>
                  <a:cubicBezTo>
                    <a:pt x="16483" y="5472"/>
                    <a:pt x="16391" y="5167"/>
                    <a:pt x="16284" y="4867"/>
                  </a:cubicBezTo>
                  <a:cubicBezTo>
                    <a:pt x="16227" y="4714"/>
                    <a:pt x="16166" y="4559"/>
                    <a:pt x="16094" y="4406"/>
                  </a:cubicBezTo>
                  <a:cubicBezTo>
                    <a:pt x="15921" y="4025"/>
                    <a:pt x="15714" y="3662"/>
                    <a:pt x="15475" y="3319"/>
                  </a:cubicBezTo>
                  <a:cubicBezTo>
                    <a:pt x="14927" y="2541"/>
                    <a:pt x="14227" y="1881"/>
                    <a:pt x="13434" y="1362"/>
                  </a:cubicBezTo>
                  <a:cubicBezTo>
                    <a:pt x="13172" y="1186"/>
                    <a:pt x="12895" y="1031"/>
                    <a:pt x="12610" y="887"/>
                  </a:cubicBezTo>
                  <a:cubicBezTo>
                    <a:pt x="12405" y="783"/>
                    <a:pt x="12192" y="688"/>
                    <a:pt x="11979" y="601"/>
                  </a:cubicBezTo>
                  <a:cubicBezTo>
                    <a:pt x="11872" y="558"/>
                    <a:pt x="11762" y="521"/>
                    <a:pt x="11650" y="480"/>
                  </a:cubicBezTo>
                  <a:cubicBezTo>
                    <a:pt x="11385" y="385"/>
                    <a:pt x="11114" y="310"/>
                    <a:pt x="10843" y="241"/>
                  </a:cubicBezTo>
                  <a:cubicBezTo>
                    <a:pt x="10388" y="132"/>
                    <a:pt x="9927" y="60"/>
                    <a:pt x="9457" y="25"/>
                  </a:cubicBezTo>
                  <a:cubicBezTo>
                    <a:pt x="9255" y="11"/>
                    <a:pt x="9056" y="0"/>
                    <a:pt x="88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860;p50"/>
            <p:cNvSpPr/>
            <p:nvPr/>
          </p:nvSpPr>
          <p:spPr>
            <a:xfrm>
              <a:off x="4752825" y="3077650"/>
              <a:ext cx="321525" cy="166900"/>
            </a:xfrm>
            <a:custGeom>
              <a:avLst/>
              <a:gdLst/>
              <a:ahLst/>
              <a:cxnLst/>
              <a:rect l="l" t="t" r="r" b="b"/>
              <a:pathLst>
                <a:path w="12861" h="6676" extrusionOk="0">
                  <a:moveTo>
                    <a:pt x="12861" y="0"/>
                  </a:moveTo>
                  <a:cubicBezTo>
                    <a:pt x="11725" y="732"/>
                    <a:pt x="10523" y="1366"/>
                    <a:pt x="9313" y="1952"/>
                  </a:cubicBezTo>
                  <a:cubicBezTo>
                    <a:pt x="7713" y="2730"/>
                    <a:pt x="6091" y="3470"/>
                    <a:pt x="4459" y="4176"/>
                  </a:cubicBezTo>
                  <a:cubicBezTo>
                    <a:pt x="2987" y="4813"/>
                    <a:pt x="1505" y="5445"/>
                    <a:pt x="1" y="5998"/>
                  </a:cubicBezTo>
                  <a:cubicBezTo>
                    <a:pt x="61" y="6024"/>
                    <a:pt x="122" y="6050"/>
                    <a:pt x="182" y="6070"/>
                  </a:cubicBezTo>
                  <a:cubicBezTo>
                    <a:pt x="205" y="6076"/>
                    <a:pt x="226" y="6087"/>
                    <a:pt x="252" y="6096"/>
                  </a:cubicBezTo>
                  <a:cubicBezTo>
                    <a:pt x="940" y="6347"/>
                    <a:pt x="1681" y="6502"/>
                    <a:pt x="2416" y="6592"/>
                  </a:cubicBezTo>
                  <a:cubicBezTo>
                    <a:pt x="2549" y="6612"/>
                    <a:pt x="2684" y="6623"/>
                    <a:pt x="2814" y="6635"/>
                  </a:cubicBezTo>
                  <a:cubicBezTo>
                    <a:pt x="3119" y="6662"/>
                    <a:pt x="3425" y="6676"/>
                    <a:pt x="3731" y="6676"/>
                  </a:cubicBezTo>
                  <a:cubicBezTo>
                    <a:pt x="4983" y="6676"/>
                    <a:pt x="6237" y="6451"/>
                    <a:pt x="7411" y="6015"/>
                  </a:cubicBezTo>
                  <a:cubicBezTo>
                    <a:pt x="8855" y="5482"/>
                    <a:pt x="10180" y="4617"/>
                    <a:pt x="11180" y="3442"/>
                  </a:cubicBezTo>
                  <a:cubicBezTo>
                    <a:pt x="11506" y="3058"/>
                    <a:pt x="11791" y="2649"/>
                    <a:pt x="12039" y="2211"/>
                  </a:cubicBezTo>
                  <a:cubicBezTo>
                    <a:pt x="12342" y="1675"/>
                    <a:pt x="12578" y="1101"/>
                    <a:pt x="12743" y="508"/>
                  </a:cubicBezTo>
                  <a:cubicBezTo>
                    <a:pt x="12789" y="338"/>
                    <a:pt x="12829" y="167"/>
                    <a:pt x="1286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861;p50"/>
            <p:cNvSpPr/>
            <p:nvPr/>
          </p:nvSpPr>
          <p:spPr>
            <a:xfrm>
              <a:off x="4560875" y="2906925"/>
              <a:ext cx="630650" cy="344150"/>
            </a:xfrm>
            <a:custGeom>
              <a:avLst/>
              <a:gdLst/>
              <a:ahLst/>
              <a:cxnLst/>
              <a:rect l="l" t="t" r="r" b="b"/>
              <a:pathLst>
                <a:path w="25226" h="13766" extrusionOk="0">
                  <a:moveTo>
                    <a:pt x="23367" y="0"/>
                  </a:moveTo>
                  <a:cubicBezTo>
                    <a:pt x="22846" y="0"/>
                    <a:pt x="22316" y="81"/>
                    <a:pt x="21824" y="177"/>
                  </a:cubicBezTo>
                  <a:cubicBezTo>
                    <a:pt x="20945" y="347"/>
                    <a:pt x="20092" y="633"/>
                    <a:pt x="19242" y="912"/>
                  </a:cubicBezTo>
                  <a:cubicBezTo>
                    <a:pt x="19516" y="1224"/>
                    <a:pt x="19761" y="1549"/>
                    <a:pt x="19977" y="1901"/>
                  </a:cubicBezTo>
                  <a:cubicBezTo>
                    <a:pt x="19991" y="1863"/>
                    <a:pt x="20020" y="1832"/>
                    <a:pt x="20063" y="1809"/>
                  </a:cubicBezTo>
                  <a:cubicBezTo>
                    <a:pt x="20230" y="1728"/>
                    <a:pt x="20403" y="1662"/>
                    <a:pt x="20579" y="1598"/>
                  </a:cubicBezTo>
                  <a:cubicBezTo>
                    <a:pt x="21026" y="1434"/>
                    <a:pt x="21501" y="1304"/>
                    <a:pt x="21974" y="1270"/>
                  </a:cubicBezTo>
                  <a:cubicBezTo>
                    <a:pt x="22033" y="1266"/>
                    <a:pt x="22094" y="1263"/>
                    <a:pt x="22156" y="1263"/>
                  </a:cubicBezTo>
                  <a:cubicBezTo>
                    <a:pt x="22522" y="1263"/>
                    <a:pt x="22916" y="1354"/>
                    <a:pt x="23032" y="1748"/>
                  </a:cubicBezTo>
                  <a:cubicBezTo>
                    <a:pt x="23176" y="2247"/>
                    <a:pt x="22790" y="2670"/>
                    <a:pt x="22496" y="3019"/>
                  </a:cubicBezTo>
                  <a:cubicBezTo>
                    <a:pt x="22222" y="3342"/>
                    <a:pt x="21916" y="3616"/>
                    <a:pt x="21588" y="3878"/>
                  </a:cubicBezTo>
                  <a:cubicBezTo>
                    <a:pt x="21372" y="4054"/>
                    <a:pt x="21153" y="4224"/>
                    <a:pt x="20928" y="4388"/>
                  </a:cubicBezTo>
                  <a:cubicBezTo>
                    <a:pt x="20824" y="4466"/>
                    <a:pt x="20720" y="4544"/>
                    <a:pt x="20611" y="4619"/>
                  </a:cubicBezTo>
                  <a:cubicBezTo>
                    <a:pt x="19141" y="5671"/>
                    <a:pt x="17550" y="6573"/>
                    <a:pt x="15953" y="7411"/>
                  </a:cubicBezTo>
                  <a:cubicBezTo>
                    <a:pt x="13524" y="8691"/>
                    <a:pt x="11005" y="9815"/>
                    <a:pt x="8422" y="10749"/>
                  </a:cubicBezTo>
                  <a:cubicBezTo>
                    <a:pt x="7653" y="11029"/>
                    <a:pt x="6880" y="11311"/>
                    <a:pt x="6105" y="11579"/>
                  </a:cubicBezTo>
                  <a:lnTo>
                    <a:pt x="5955" y="11634"/>
                  </a:lnTo>
                  <a:cubicBezTo>
                    <a:pt x="5837" y="11677"/>
                    <a:pt x="5719" y="11717"/>
                    <a:pt x="5595" y="11761"/>
                  </a:cubicBezTo>
                  <a:cubicBezTo>
                    <a:pt x="4961" y="11968"/>
                    <a:pt x="4315" y="12155"/>
                    <a:pt x="3652" y="12236"/>
                  </a:cubicBezTo>
                  <a:cubicBezTo>
                    <a:pt x="3514" y="12253"/>
                    <a:pt x="3357" y="12266"/>
                    <a:pt x="3196" y="12266"/>
                  </a:cubicBezTo>
                  <a:cubicBezTo>
                    <a:pt x="2705" y="12266"/>
                    <a:pt x="2177" y="12144"/>
                    <a:pt x="2036" y="11634"/>
                  </a:cubicBezTo>
                  <a:cubicBezTo>
                    <a:pt x="1952" y="11331"/>
                    <a:pt x="2053" y="11023"/>
                    <a:pt x="2185" y="10752"/>
                  </a:cubicBezTo>
                  <a:cubicBezTo>
                    <a:pt x="2324" y="10478"/>
                    <a:pt x="2485" y="10216"/>
                    <a:pt x="2670" y="9971"/>
                  </a:cubicBezTo>
                  <a:cubicBezTo>
                    <a:pt x="3036" y="9481"/>
                    <a:pt x="3494" y="9066"/>
                    <a:pt x="4013" y="8740"/>
                  </a:cubicBezTo>
                  <a:cubicBezTo>
                    <a:pt x="3900" y="8348"/>
                    <a:pt x="3820" y="7953"/>
                    <a:pt x="3756" y="7550"/>
                  </a:cubicBezTo>
                  <a:cubicBezTo>
                    <a:pt x="3670" y="7610"/>
                    <a:pt x="3589" y="7671"/>
                    <a:pt x="3508" y="7737"/>
                  </a:cubicBezTo>
                  <a:cubicBezTo>
                    <a:pt x="2644" y="8406"/>
                    <a:pt x="1848" y="9187"/>
                    <a:pt x="1171" y="10049"/>
                  </a:cubicBezTo>
                  <a:cubicBezTo>
                    <a:pt x="831" y="10478"/>
                    <a:pt x="523" y="10931"/>
                    <a:pt x="303" y="11429"/>
                  </a:cubicBezTo>
                  <a:cubicBezTo>
                    <a:pt x="136" y="11807"/>
                    <a:pt x="1" y="12251"/>
                    <a:pt x="99" y="12666"/>
                  </a:cubicBezTo>
                  <a:cubicBezTo>
                    <a:pt x="226" y="13230"/>
                    <a:pt x="756" y="13548"/>
                    <a:pt x="1286" y="13674"/>
                  </a:cubicBezTo>
                  <a:cubicBezTo>
                    <a:pt x="1568" y="13740"/>
                    <a:pt x="1856" y="13766"/>
                    <a:pt x="2144" y="13766"/>
                  </a:cubicBezTo>
                  <a:cubicBezTo>
                    <a:pt x="2562" y="13766"/>
                    <a:pt x="2981" y="13713"/>
                    <a:pt x="3390" y="13651"/>
                  </a:cubicBezTo>
                  <a:cubicBezTo>
                    <a:pt x="4552" y="13478"/>
                    <a:pt x="5681" y="13156"/>
                    <a:pt x="6788" y="12766"/>
                  </a:cubicBezTo>
                  <a:cubicBezTo>
                    <a:pt x="6935" y="12715"/>
                    <a:pt x="7082" y="12660"/>
                    <a:pt x="7232" y="12608"/>
                  </a:cubicBezTo>
                  <a:cubicBezTo>
                    <a:pt x="7584" y="12481"/>
                    <a:pt x="7938" y="12346"/>
                    <a:pt x="8287" y="12207"/>
                  </a:cubicBezTo>
                  <a:cubicBezTo>
                    <a:pt x="11449" y="10968"/>
                    <a:pt x="14584" y="9613"/>
                    <a:pt x="17616" y="8077"/>
                  </a:cubicBezTo>
                  <a:cubicBezTo>
                    <a:pt x="18645" y="7558"/>
                    <a:pt x="19657" y="6996"/>
                    <a:pt x="20614" y="6365"/>
                  </a:cubicBezTo>
                  <a:cubicBezTo>
                    <a:pt x="20740" y="6282"/>
                    <a:pt x="20867" y="6195"/>
                    <a:pt x="20988" y="6109"/>
                  </a:cubicBezTo>
                  <a:cubicBezTo>
                    <a:pt x="21170" y="5985"/>
                    <a:pt x="21346" y="5855"/>
                    <a:pt x="21519" y="5725"/>
                  </a:cubicBezTo>
                  <a:cubicBezTo>
                    <a:pt x="22124" y="5276"/>
                    <a:pt x="22697" y="4786"/>
                    <a:pt x="23228" y="4253"/>
                  </a:cubicBezTo>
                  <a:cubicBezTo>
                    <a:pt x="23749" y="3720"/>
                    <a:pt x="24268" y="3146"/>
                    <a:pt x="24669" y="2518"/>
                  </a:cubicBezTo>
                  <a:cubicBezTo>
                    <a:pt x="24943" y="2085"/>
                    <a:pt x="25225" y="1544"/>
                    <a:pt x="25190" y="1013"/>
                  </a:cubicBezTo>
                  <a:cubicBezTo>
                    <a:pt x="25162" y="529"/>
                    <a:pt x="24790" y="244"/>
                    <a:pt x="24349" y="117"/>
                  </a:cubicBezTo>
                  <a:cubicBezTo>
                    <a:pt x="24033" y="33"/>
                    <a:pt x="23702" y="0"/>
                    <a:pt x="233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862;p50"/>
            <p:cNvSpPr/>
            <p:nvPr/>
          </p:nvSpPr>
          <p:spPr>
            <a:xfrm>
              <a:off x="4928000" y="2994700"/>
              <a:ext cx="35825" cy="35400"/>
            </a:xfrm>
            <a:custGeom>
              <a:avLst/>
              <a:gdLst/>
              <a:ahLst/>
              <a:cxnLst/>
              <a:rect l="l" t="t" r="r" b="b"/>
              <a:pathLst>
                <a:path w="1433" h="1416" extrusionOk="0">
                  <a:moveTo>
                    <a:pt x="729" y="0"/>
                  </a:moveTo>
                  <a:cubicBezTo>
                    <a:pt x="548" y="0"/>
                    <a:pt x="374" y="83"/>
                    <a:pt x="245" y="209"/>
                  </a:cubicBezTo>
                  <a:cubicBezTo>
                    <a:pt x="118" y="335"/>
                    <a:pt x="43" y="514"/>
                    <a:pt x="20" y="693"/>
                  </a:cubicBezTo>
                  <a:cubicBezTo>
                    <a:pt x="0" y="897"/>
                    <a:pt x="29" y="1105"/>
                    <a:pt x="101" y="1301"/>
                  </a:cubicBezTo>
                  <a:cubicBezTo>
                    <a:pt x="125" y="1367"/>
                    <a:pt x="196" y="1415"/>
                    <a:pt x="267" y="1415"/>
                  </a:cubicBezTo>
                  <a:cubicBezTo>
                    <a:pt x="288" y="1415"/>
                    <a:pt x="309" y="1411"/>
                    <a:pt x="329" y="1402"/>
                  </a:cubicBezTo>
                  <a:cubicBezTo>
                    <a:pt x="418" y="1364"/>
                    <a:pt x="464" y="1269"/>
                    <a:pt x="433" y="1174"/>
                  </a:cubicBezTo>
                  <a:cubicBezTo>
                    <a:pt x="421" y="1145"/>
                    <a:pt x="409" y="1113"/>
                    <a:pt x="404" y="1085"/>
                  </a:cubicBezTo>
                  <a:cubicBezTo>
                    <a:pt x="401" y="1070"/>
                    <a:pt x="395" y="1059"/>
                    <a:pt x="392" y="1044"/>
                  </a:cubicBezTo>
                  <a:cubicBezTo>
                    <a:pt x="392" y="1041"/>
                    <a:pt x="389" y="1039"/>
                    <a:pt x="389" y="1033"/>
                  </a:cubicBezTo>
                  <a:cubicBezTo>
                    <a:pt x="389" y="1027"/>
                    <a:pt x="386" y="1015"/>
                    <a:pt x="386" y="1013"/>
                  </a:cubicBezTo>
                  <a:cubicBezTo>
                    <a:pt x="375" y="943"/>
                    <a:pt x="366" y="874"/>
                    <a:pt x="366" y="802"/>
                  </a:cubicBezTo>
                  <a:lnTo>
                    <a:pt x="366" y="799"/>
                  </a:lnTo>
                  <a:lnTo>
                    <a:pt x="366" y="794"/>
                  </a:lnTo>
                  <a:cubicBezTo>
                    <a:pt x="366" y="779"/>
                    <a:pt x="366" y="759"/>
                    <a:pt x="372" y="745"/>
                  </a:cubicBezTo>
                  <a:cubicBezTo>
                    <a:pt x="375" y="710"/>
                    <a:pt x="386" y="673"/>
                    <a:pt x="392" y="638"/>
                  </a:cubicBezTo>
                  <a:cubicBezTo>
                    <a:pt x="392" y="635"/>
                    <a:pt x="392" y="635"/>
                    <a:pt x="395" y="629"/>
                  </a:cubicBezTo>
                  <a:cubicBezTo>
                    <a:pt x="401" y="615"/>
                    <a:pt x="407" y="600"/>
                    <a:pt x="415" y="586"/>
                  </a:cubicBezTo>
                  <a:cubicBezTo>
                    <a:pt x="421" y="572"/>
                    <a:pt x="433" y="554"/>
                    <a:pt x="438" y="540"/>
                  </a:cubicBezTo>
                  <a:cubicBezTo>
                    <a:pt x="441" y="534"/>
                    <a:pt x="450" y="523"/>
                    <a:pt x="453" y="523"/>
                  </a:cubicBezTo>
                  <a:cubicBezTo>
                    <a:pt x="467" y="497"/>
                    <a:pt x="490" y="479"/>
                    <a:pt x="507" y="456"/>
                  </a:cubicBezTo>
                  <a:cubicBezTo>
                    <a:pt x="513" y="453"/>
                    <a:pt x="536" y="436"/>
                    <a:pt x="539" y="433"/>
                  </a:cubicBezTo>
                  <a:cubicBezTo>
                    <a:pt x="554" y="422"/>
                    <a:pt x="568" y="413"/>
                    <a:pt x="582" y="404"/>
                  </a:cubicBezTo>
                  <a:cubicBezTo>
                    <a:pt x="585" y="399"/>
                    <a:pt x="605" y="393"/>
                    <a:pt x="611" y="387"/>
                  </a:cubicBezTo>
                  <a:cubicBezTo>
                    <a:pt x="626" y="381"/>
                    <a:pt x="640" y="379"/>
                    <a:pt x="660" y="370"/>
                  </a:cubicBezTo>
                  <a:cubicBezTo>
                    <a:pt x="660" y="370"/>
                    <a:pt x="666" y="367"/>
                    <a:pt x="669" y="367"/>
                  </a:cubicBezTo>
                  <a:lnTo>
                    <a:pt x="677" y="367"/>
                  </a:lnTo>
                  <a:cubicBezTo>
                    <a:pt x="692" y="364"/>
                    <a:pt x="709" y="364"/>
                    <a:pt x="724" y="361"/>
                  </a:cubicBezTo>
                  <a:lnTo>
                    <a:pt x="732" y="361"/>
                  </a:lnTo>
                  <a:cubicBezTo>
                    <a:pt x="741" y="364"/>
                    <a:pt x="755" y="364"/>
                    <a:pt x="767" y="367"/>
                  </a:cubicBezTo>
                  <a:cubicBezTo>
                    <a:pt x="767" y="367"/>
                    <a:pt x="775" y="367"/>
                    <a:pt x="778" y="370"/>
                  </a:cubicBezTo>
                  <a:lnTo>
                    <a:pt x="781" y="370"/>
                  </a:lnTo>
                  <a:cubicBezTo>
                    <a:pt x="793" y="373"/>
                    <a:pt x="807" y="381"/>
                    <a:pt x="819" y="384"/>
                  </a:cubicBezTo>
                  <a:cubicBezTo>
                    <a:pt x="824" y="387"/>
                    <a:pt x="833" y="393"/>
                    <a:pt x="836" y="396"/>
                  </a:cubicBezTo>
                  <a:lnTo>
                    <a:pt x="839" y="399"/>
                  </a:lnTo>
                  <a:cubicBezTo>
                    <a:pt x="839" y="399"/>
                    <a:pt x="840" y="401"/>
                    <a:pt x="841" y="401"/>
                  </a:cubicBezTo>
                  <a:cubicBezTo>
                    <a:pt x="841" y="401"/>
                    <a:pt x="842" y="401"/>
                    <a:pt x="842" y="399"/>
                  </a:cubicBezTo>
                  <a:lnTo>
                    <a:pt x="853" y="410"/>
                  </a:lnTo>
                  <a:cubicBezTo>
                    <a:pt x="865" y="422"/>
                    <a:pt x="876" y="433"/>
                    <a:pt x="891" y="439"/>
                  </a:cubicBezTo>
                  <a:lnTo>
                    <a:pt x="899" y="451"/>
                  </a:lnTo>
                  <a:lnTo>
                    <a:pt x="966" y="537"/>
                  </a:lnTo>
                  <a:cubicBezTo>
                    <a:pt x="969" y="543"/>
                    <a:pt x="971" y="549"/>
                    <a:pt x="977" y="554"/>
                  </a:cubicBezTo>
                  <a:lnTo>
                    <a:pt x="983" y="569"/>
                  </a:lnTo>
                  <a:cubicBezTo>
                    <a:pt x="986" y="572"/>
                    <a:pt x="986" y="577"/>
                    <a:pt x="986" y="577"/>
                  </a:cubicBezTo>
                  <a:cubicBezTo>
                    <a:pt x="992" y="586"/>
                    <a:pt x="997" y="598"/>
                    <a:pt x="1000" y="609"/>
                  </a:cubicBezTo>
                  <a:cubicBezTo>
                    <a:pt x="1015" y="641"/>
                    <a:pt x="1029" y="678"/>
                    <a:pt x="1041" y="710"/>
                  </a:cubicBezTo>
                  <a:cubicBezTo>
                    <a:pt x="1049" y="730"/>
                    <a:pt x="1055" y="750"/>
                    <a:pt x="1058" y="771"/>
                  </a:cubicBezTo>
                  <a:cubicBezTo>
                    <a:pt x="1064" y="779"/>
                    <a:pt x="1064" y="785"/>
                    <a:pt x="1064" y="794"/>
                  </a:cubicBezTo>
                  <a:lnTo>
                    <a:pt x="1064" y="796"/>
                  </a:lnTo>
                  <a:lnTo>
                    <a:pt x="1064" y="802"/>
                  </a:lnTo>
                  <a:cubicBezTo>
                    <a:pt x="1080" y="887"/>
                    <a:pt x="1142" y="962"/>
                    <a:pt x="1231" y="962"/>
                  </a:cubicBezTo>
                  <a:cubicBezTo>
                    <a:pt x="1238" y="962"/>
                    <a:pt x="1246" y="962"/>
                    <a:pt x="1254" y="961"/>
                  </a:cubicBezTo>
                  <a:cubicBezTo>
                    <a:pt x="1340" y="952"/>
                    <a:pt x="1433" y="869"/>
                    <a:pt x="1412" y="771"/>
                  </a:cubicBezTo>
                  <a:cubicBezTo>
                    <a:pt x="1355" y="442"/>
                    <a:pt x="1167" y="47"/>
                    <a:pt x="796" y="4"/>
                  </a:cubicBezTo>
                  <a:cubicBezTo>
                    <a:pt x="774" y="1"/>
                    <a:pt x="751" y="0"/>
                    <a:pt x="7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863;p50"/>
            <p:cNvSpPr/>
            <p:nvPr/>
          </p:nvSpPr>
          <p:spPr>
            <a:xfrm>
              <a:off x="4736400" y="3070475"/>
              <a:ext cx="37000" cy="33350"/>
            </a:xfrm>
            <a:custGeom>
              <a:avLst/>
              <a:gdLst/>
              <a:ahLst/>
              <a:cxnLst/>
              <a:rect l="l" t="t" r="r" b="b"/>
              <a:pathLst>
                <a:path w="1480" h="1334" extrusionOk="0">
                  <a:moveTo>
                    <a:pt x="673" y="1"/>
                  </a:moveTo>
                  <a:cubicBezTo>
                    <a:pt x="549" y="1"/>
                    <a:pt x="427" y="38"/>
                    <a:pt x="318" y="106"/>
                  </a:cubicBezTo>
                  <a:cubicBezTo>
                    <a:pt x="148" y="212"/>
                    <a:pt x="44" y="394"/>
                    <a:pt x="24" y="590"/>
                  </a:cubicBezTo>
                  <a:cubicBezTo>
                    <a:pt x="1" y="806"/>
                    <a:pt x="55" y="1014"/>
                    <a:pt x="119" y="1221"/>
                  </a:cubicBezTo>
                  <a:cubicBezTo>
                    <a:pt x="141" y="1289"/>
                    <a:pt x="216" y="1333"/>
                    <a:pt x="288" y="1333"/>
                  </a:cubicBezTo>
                  <a:cubicBezTo>
                    <a:pt x="308" y="1333"/>
                    <a:pt x="328" y="1330"/>
                    <a:pt x="347" y="1322"/>
                  </a:cubicBezTo>
                  <a:cubicBezTo>
                    <a:pt x="436" y="1282"/>
                    <a:pt x="476" y="1187"/>
                    <a:pt x="447" y="1094"/>
                  </a:cubicBezTo>
                  <a:cubicBezTo>
                    <a:pt x="436" y="1063"/>
                    <a:pt x="427" y="1028"/>
                    <a:pt x="419" y="996"/>
                  </a:cubicBezTo>
                  <a:cubicBezTo>
                    <a:pt x="416" y="979"/>
                    <a:pt x="407" y="965"/>
                    <a:pt x="404" y="947"/>
                  </a:cubicBezTo>
                  <a:cubicBezTo>
                    <a:pt x="401" y="936"/>
                    <a:pt x="401" y="927"/>
                    <a:pt x="398" y="918"/>
                  </a:cubicBezTo>
                  <a:cubicBezTo>
                    <a:pt x="398" y="918"/>
                    <a:pt x="393" y="910"/>
                    <a:pt x="393" y="904"/>
                  </a:cubicBezTo>
                  <a:cubicBezTo>
                    <a:pt x="393" y="895"/>
                    <a:pt x="387" y="875"/>
                    <a:pt x="387" y="869"/>
                  </a:cubicBezTo>
                  <a:cubicBezTo>
                    <a:pt x="384" y="852"/>
                    <a:pt x="378" y="838"/>
                    <a:pt x="375" y="821"/>
                  </a:cubicBezTo>
                  <a:cubicBezTo>
                    <a:pt x="372" y="783"/>
                    <a:pt x="370" y="746"/>
                    <a:pt x="364" y="708"/>
                  </a:cubicBezTo>
                  <a:lnTo>
                    <a:pt x="364" y="674"/>
                  </a:lnTo>
                  <a:lnTo>
                    <a:pt x="364" y="665"/>
                  </a:lnTo>
                  <a:cubicBezTo>
                    <a:pt x="364" y="659"/>
                    <a:pt x="364" y="648"/>
                    <a:pt x="370" y="636"/>
                  </a:cubicBezTo>
                  <a:cubicBezTo>
                    <a:pt x="372" y="616"/>
                    <a:pt x="375" y="596"/>
                    <a:pt x="378" y="578"/>
                  </a:cubicBezTo>
                  <a:cubicBezTo>
                    <a:pt x="378" y="573"/>
                    <a:pt x="384" y="564"/>
                    <a:pt x="387" y="558"/>
                  </a:cubicBezTo>
                  <a:lnTo>
                    <a:pt x="387" y="552"/>
                  </a:lnTo>
                  <a:cubicBezTo>
                    <a:pt x="393" y="538"/>
                    <a:pt x="398" y="521"/>
                    <a:pt x="404" y="506"/>
                  </a:cubicBezTo>
                  <a:cubicBezTo>
                    <a:pt x="407" y="501"/>
                    <a:pt x="421" y="478"/>
                    <a:pt x="421" y="478"/>
                  </a:cubicBezTo>
                  <a:cubicBezTo>
                    <a:pt x="430" y="466"/>
                    <a:pt x="436" y="457"/>
                    <a:pt x="447" y="446"/>
                  </a:cubicBezTo>
                  <a:cubicBezTo>
                    <a:pt x="450" y="443"/>
                    <a:pt x="456" y="443"/>
                    <a:pt x="456" y="437"/>
                  </a:cubicBezTo>
                  <a:cubicBezTo>
                    <a:pt x="459" y="437"/>
                    <a:pt x="462" y="431"/>
                    <a:pt x="470" y="429"/>
                  </a:cubicBezTo>
                  <a:cubicBezTo>
                    <a:pt x="485" y="417"/>
                    <a:pt x="494" y="405"/>
                    <a:pt x="508" y="400"/>
                  </a:cubicBezTo>
                  <a:cubicBezTo>
                    <a:pt x="517" y="394"/>
                    <a:pt x="522" y="391"/>
                    <a:pt x="528" y="388"/>
                  </a:cubicBezTo>
                  <a:cubicBezTo>
                    <a:pt x="543" y="380"/>
                    <a:pt x="566" y="365"/>
                    <a:pt x="589" y="362"/>
                  </a:cubicBezTo>
                  <a:cubicBezTo>
                    <a:pt x="591" y="359"/>
                    <a:pt x="594" y="359"/>
                    <a:pt x="603" y="359"/>
                  </a:cubicBezTo>
                  <a:lnTo>
                    <a:pt x="609" y="359"/>
                  </a:lnTo>
                  <a:cubicBezTo>
                    <a:pt x="606" y="359"/>
                    <a:pt x="594" y="362"/>
                    <a:pt x="591" y="362"/>
                  </a:cubicBezTo>
                  <a:lnTo>
                    <a:pt x="603" y="362"/>
                  </a:lnTo>
                  <a:cubicBezTo>
                    <a:pt x="606" y="362"/>
                    <a:pt x="609" y="362"/>
                    <a:pt x="615" y="359"/>
                  </a:cubicBezTo>
                  <a:lnTo>
                    <a:pt x="664" y="356"/>
                  </a:lnTo>
                  <a:lnTo>
                    <a:pt x="675" y="356"/>
                  </a:lnTo>
                  <a:cubicBezTo>
                    <a:pt x="689" y="356"/>
                    <a:pt x="704" y="359"/>
                    <a:pt x="721" y="359"/>
                  </a:cubicBezTo>
                  <a:lnTo>
                    <a:pt x="764" y="371"/>
                  </a:lnTo>
                  <a:lnTo>
                    <a:pt x="776" y="371"/>
                  </a:lnTo>
                  <a:cubicBezTo>
                    <a:pt x="805" y="380"/>
                    <a:pt x="834" y="394"/>
                    <a:pt x="862" y="408"/>
                  </a:cubicBezTo>
                  <a:cubicBezTo>
                    <a:pt x="865" y="414"/>
                    <a:pt x="874" y="414"/>
                    <a:pt x="877" y="417"/>
                  </a:cubicBezTo>
                  <a:cubicBezTo>
                    <a:pt x="888" y="423"/>
                    <a:pt x="894" y="431"/>
                    <a:pt x="909" y="437"/>
                  </a:cubicBezTo>
                  <a:cubicBezTo>
                    <a:pt x="934" y="454"/>
                    <a:pt x="955" y="478"/>
                    <a:pt x="978" y="498"/>
                  </a:cubicBezTo>
                  <a:cubicBezTo>
                    <a:pt x="981" y="503"/>
                    <a:pt x="992" y="518"/>
                    <a:pt x="998" y="524"/>
                  </a:cubicBezTo>
                  <a:lnTo>
                    <a:pt x="1032" y="567"/>
                  </a:lnTo>
                  <a:cubicBezTo>
                    <a:pt x="1041" y="581"/>
                    <a:pt x="1050" y="596"/>
                    <a:pt x="1061" y="610"/>
                  </a:cubicBezTo>
                  <a:cubicBezTo>
                    <a:pt x="1061" y="610"/>
                    <a:pt x="1061" y="613"/>
                    <a:pt x="1064" y="613"/>
                  </a:cubicBezTo>
                  <a:cubicBezTo>
                    <a:pt x="1067" y="619"/>
                    <a:pt x="1067" y="622"/>
                    <a:pt x="1067" y="622"/>
                  </a:cubicBezTo>
                  <a:cubicBezTo>
                    <a:pt x="1067" y="622"/>
                    <a:pt x="1067" y="625"/>
                    <a:pt x="1070" y="627"/>
                  </a:cubicBezTo>
                  <a:cubicBezTo>
                    <a:pt x="1090" y="662"/>
                    <a:pt x="1099" y="697"/>
                    <a:pt x="1110" y="734"/>
                  </a:cubicBezTo>
                  <a:cubicBezTo>
                    <a:pt x="1110" y="737"/>
                    <a:pt x="1110" y="740"/>
                    <a:pt x="1113" y="740"/>
                  </a:cubicBezTo>
                  <a:lnTo>
                    <a:pt x="1113" y="751"/>
                  </a:lnTo>
                  <a:cubicBezTo>
                    <a:pt x="1119" y="769"/>
                    <a:pt x="1119" y="792"/>
                    <a:pt x="1122" y="812"/>
                  </a:cubicBezTo>
                  <a:cubicBezTo>
                    <a:pt x="1127" y="895"/>
                    <a:pt x="1208" y="971"/>
                    <a:pt x="1294" y="971"/>
                  </a:cubicBezTo>
                  <a:cubicBezTo>
                    <a:pt x="1300" y="971"/>
                    <a:pt x="1306" y="971"/>
                    <a:pt x="1312" y="970"/>
                  </a:cubicBezTo>
                  <a:cubicBezTo>
                    <a:pt x="1407" y="956"/>
                    <a:pt x="1479" y="878"/>
                    <a:pt x="1471" y="780"/>
                  </a:cubicBezTo>
                  <a:cubicBezTo>
                    <a:pt x="1430" y="431"/>
                    <a:pt x="1168" y="111"/>
                    <a:pt x="822" y="19"/>
                  </a:cubicBezTo>
                  <a:cubicBezTo>
                    <a:pt x="772" y="7"/>
                    <a:pt x="722" y="1"/>
                    <a:pt x="6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864;p50"/>
            <p:cNvSpPr/>
            <p:nvPr/>
          </p:nvSpPr>
          <p:spPr>
            <a:xfrm>
              <a:off x="4638125" y="3041325"/>
              <a:ext cx="12500" cy="11500"/>
            </a:xfrm>
            <a:custGeom>
              <a:avLst/>
              <a:gdLst/>
              <a:ahLst/>
              <a:cxnLst/>
              <a:rect l="l" t="t" r="r" b="b"/>
              <a:pathLst>
                <a:path w="500" h="460" extrusionOk="0">
                  <a:moveTo>
                    <a:pt x="265" y="0"/>
                  </a:moveTo>
                  <a:cubicBezTo>
                    <a:pt x="258" y="0"/>
                    <a:pt x="252" y="0"/>
                    <a:pt x="245" y="1"/>
                  </a:cubicBezTo>
                  <a:lnTo>
                    <a:pt x="211" y="4"/>
                  </a:lnTo>
                  <a:cubicBezTo>
                    <a:pt x="179" y="4"/>
                    <a:pt x="153" y="15"/>
                    <a:pt x="124" y="32"/>
                  </a:cubicBezTo>
                  <a:cubicBezTo>
                    <a:pt x="96" y="44"/>
                    <a:pt x="73" y="61"/>
                    <a:pt x="55" y="87"/>
                  </a:cubicBezTo>
                  <a:cubicBezTo>
                    <a:pt x="35" y="110"/>
                    <a:pt x="24" y="133"/>
                    <a:pt x="15" y="162"/>
                  </a:cubicBezTo>
                  <a:cubicBezTo>
                    <a:pt x="3" y="191"/>
                    <a:pt x="0" y="220"/>
                    <a:pt x="3" y="254"/>
                  </a:cubicBezTo>
                  <a:cubicBezTo>
                    <a:pt x="9" y="272"/>
                    <a:pt x="15" y="292"/>
                    <a:pt x="18" y="312"/>
                  </a:cubicBezTo>
                  <a:cubicBezTo>
                    <a:pt x="35" y="347"/>
                    <a:pt x="55" y="378"/>
                    <a:pt x="87" y="404"/>
                  </a:cubicBezTo>
                  <a:lnTo>
                    <a:pt x="139" y="436"/>
                  </a:lnTo>
                  <a:cubicBezTo>
                    <a:pt x="168" y="453"/>
                    <a:pt x="201" y="460"/>
                    <a:pt x="235" y="460"/>
                  </a:cubicBezTo>
                  <a:cubicBezTo>
                    <a:pt x="241" y="460"/>
                    <a:pt x="248" y="459"/>
                    <a:pt x="254" y="459"/>
                  </a:cubicBezTo>
                  <a:lnTo>
                    <a:pt x="289" y="456"/>
                  </a:lnTo>
                  <a:cubicBezTo>
                    <a:pt x="323" y="456"/>
                    <a:pt x="346" y="445"/>
                    <a:pt x="375" y="427"/>
                  </a:cubicBezTo>
                  <a:cubicBezTo>
                    <a:pt x="404" y="416"/>
                    <a:pt x="427" y="396"/>
                    <a:pt x="444" y="373"/>
                  </a:cubicBezTo>
                  <a:cubicBezTo>
                    <a:pt x="467" y="349"/>
                    <a:pt x="476" y="324"/>
                    <a:pt x="485" y="298"/>
                  </a:cubicBezTo>
                  <a:cubicBezTo>
                    <a:pt x="496" y="269"/>
                    <a:pt x="499" y="240"/>
                    <a:pt x="496" y="205"/>
                  </a:cubicBezTo>
                  <a:cubicBezTo>
                    <a:pt x="488" y="185"/>
                    <a:pt x="485" y="168"/>
                    <a:pt x="482" y="148"/>
                  </a:cubicBezTo>
                  <a:cubicBezTo>
                    <a:pt x="467" y="113"/>
                    <a:pt x="444" y="81"/>
                    <a:pt x="413" y="55"/>
                  </a:cubicBezTo>
                  <a:lnTo>
                    <a:pt x="361" y="24"/>
                  </a:lnTo>
                  <a:cubicBezTo>
                    <a:pt x="332" y="7"/>
                    <a:pt x="298" y="0"/>
                    <a:pt x="2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865;p50"/>
            <p:cNvSpPr/>
            <p:nvPr/>
          </p:nvSpPr>
          <p:spPr>
            <a:xfrm>
              <a:off x="4662900" y="2874300"/>
              <a:ext cx="289050" cy="150775"/>
            </a:xfrm>
            <a:custGeom>
              <a:avLst/>
              <a:gdLst/>
              <a:ahLst/>
              <a:cxnLst/>
              <a:rect l="l" t="t" r="r" b="b"/>
              <a:pathLst>
                <a:path w="11562" h="6031" extrusionOk="0">
                  <a:moveTo>
                    <a:pt x="10751" y="1"/>
                  </a:moveTo>
                  <a:cubicBezTo>
                    <a:pt x="9731" y="1030"/>
                    <a:pt x="8414" y="1716"/>
                    <a:pt x="7140" y="2390"/>
                  </a:cubicBezTo>
                  <a:cubicBezTo>
                    <a:pt x="5520" y="3243"/>
                    <a:pt x="3877" y="4076"/>
                    <a:pt x="2145" y="4676"/>
                  </a:cubicBezTo>
                  <a:cubicBezTo>
                    <a:pt x="1500" y="4898"/>
                    <a:pt x="845" y="5085"/>
                    <a:pt x="180" y="5226"/>
                  </a:cubicBezTo>
                  <a:cubicBezTo>
                    <a:pt x="102" y="5486"/>
                    <a:pt x="41" y="5757"/>
                    <a:pt x="1" y="6030"/>
                  </a:cubicBezTo>
                  <a:cubicBezTo>
                    <a:pt x="1621" y="5716"/>
                    <a:pt x="3180" y="5148"/>
                    <a:pt x="4679" y="4460"/>
                  </a:cubicBezTo>
                  <a:cubicBezTo>
                    <a:pt x="5532" y="4071"/>
                    <a:pt x="6365" y="3644"/>
                    <a:pt x="7192" y="3209"/>
                  </a:cubicBezTo>
                  <a:cubicBezTo>
                    <a:pt x="7967" y="2802"/>
                    <a:pt x="8748" y="2399"/>
                    <a:pt x="9492" y="1935"/>
                  </a:cubicBezTo>
                  <a:cubicBezTo>
                    <a:pt x="10250" y="1462"/>
                    <a:pt x="10967" y="912"/>
                    <a:pt x="11561" y="240"/>
                  </a:cubicBezTo>
                  <a:cubicBezTo>
                    <a:pt x="11299" y="148"/>
                    <a:pt x="11025" y="67"/>
                    <a:pt x="1075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866;p50"/>
            <p:cNvSpPr/>
            <p:nvPr/>
          </p:nvSpPr>
          <p:spPr>
            <a:xfrm>
              <a:off x="4682075" y="2868325"/>
              <a:ext cx="215025" cy="104650"/>
            </a:xfrm>
            <a:custGeom>
              <a:avLst/>
              <a:gdLst/>
              <a:ahLst/>
              <a:cxnLst/>
              <a:rect l="l" t="t" r="r" b="b"/>
              <a:pathLst>
                <a:path w="8601" h="4186" extrusionOk="0">
                  <a:moveTo>
                    <a:pt x="7866" y="1"/>
                  </a:moveTo>
                  <a:cubicBezTo>
                    <a:pt x="6007" y="1332"/>
                    <a:pt x="4036" y="2540"/>
                    <a:pt x="1857" y="3258"/>
                  </a:cubicBezTo>
                  <a:cubicBezTo>
                    <a:pt x="1367" y="3419"/>
                    <a:pt x="871" y="3552"/>
                    <a:pt x="367" y="3658"/>
                  </a:cubicBezTo>
                  <a:lnTo>
                    <a:pt x="194" y="3895"/>
                  </a:lnTo>
                  <a:cubicBezTo>
                    <a:pt x="124" y="3992"/>
                    <a:pt x="64" y="4090"/>
                    <a:pt x="1" y="4186"/>
                  </a:cubicBezTo>
                  <a:cubicBezTo>
                    <a:pt x="2580" y="3739"/>
                    <a:pt x="4943" y="2525"/>
                    <a:pt x="7105" y="1082"/>
                  </a:cubicBezTo>
                  <a:cubicBezTo>
                    <a:pt x="7609" y="739"/>
                    <a:pt x="8111" y="387"/>
                    <a:pt x="8601" y="27"/>
                  </a:cubicBezTo>
                  <a:cubicBezTo>
                    <a:pt x="8356" y="7"/>
                    <a:pt x="8111" y="1"/>
                    <a:pt x="786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867;p50"/>
            <p:cNvSpPr/>
            <p:nvPr/>
          </p:nvSpPr>
          <p:spPr>
            <a:xfrm>
              <a:off x="4660450" y="2890300"/>
              <a:ext cx="336100" cy="186075"/>
            </a:xfrm>
            <a:custGeom>
              <a:avLst/>
              <a:gdLst/>
              <a:ahLst/>
              <a:cxnLst/>
              <a:rect l="l" t="t" r="r" b="b"/>
              <a:pathLst>
                <a:path w="13444" h="7443" extrusionOk="0">
                  <a:moveTo>
                    <a:pt x="12616" y="1"/>
                  </a:moveTo>
                  <a:cubicBezTo>
                    <a:pt x="11910" y="612"/>
                    <a:pt x="11146" y="1159"/>
                    <a:pt x="10371" y="1693"/>
                  </a:cubicBezTo>
                  <a:cubicBezTo>
                    <a:pt x="9178" y="2514"/>
                    <a:pt x="7976" y="3318"/>
                    <a:pt x="6679" y="3978"/>
                  </a:cubicBezTo>
                  <a:cubicBezTo>
                    <a:pt x="4609" y="5033"/>
                    <a:pt x="2321" y="6016"/>
                    <a:pt x="7" y="6526"/>
                  </a:cubicBezTo>
                  <a:cubicBezTo>
                    <a:pt x="1" y="6831"/>
                    <a:pt x="10" y="7137"/>
                    <a:pt x="36" y="7442"/>
                  </a:cubicBezTo>
                  <a:cubicBezTo>
                    <a:pt x="2543" y="6918"/>
                    <a:pt x="5022" y="5863"/>
                    <a:pt x="7247" y="4699"/>
                  </a:cubicBezTo>
                  <a:cubicBezTo>
                    <a:pt x="8561" y="4013"/>
                    <a:pt x="9791" y="3200"/>
                    <a:pt x="11008" y="2355"/>
                  </a:cubicBezTo>
                  <a:cubicBezTo>
                    <a:pt x="11855" y="1773"/>
                    <a:pt x="12682" y="1168"/>
                    <a:pt x="13443" y="479"/>
                  </a:cubicBezTo>
                  <a:cubicBezTo>
                    <a:pt x="13181" y="303"/>
                    <a:pt x="12904" y="148"/>
                    <a:pt x="126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868;p50"/>
            <p:cNvSpPr/>
            <p:nvPr/>
          </p:nvSpPr>
          <p:spPr>
            <a:xfrm>
              <a:off x="4757525" y="3090325"/>
              <a:ext cx="313875" cy="152125"/>
            </a:xfrm>
            <a:custGeom>
              <a:avLst/>
              <a:gdLst/>
              <a:ahLst/>
              <a:cxnLst/>
              <a:rect l="l" t="t" r="r" b="b"/>
              <a:pathLst>
                <a:path w="12555" h="6085" extrusionOk="0">
                  <a:moveTo>
                    <a:pt x="12555" y="1"/>
                  </a:moveTo>
                  <a:lnTo>
                    <a:pt x="12555" y="1"/>
                  </a:lnTo>
                  <a:cubicBezTo>
                    <a:pt x="11024" y="1352"/>
                    <a:pt x="9217" y="2352"/>
                    <a:pt x="7364" y="3223"/>
                  </a:cubicBezTo>
                  <a:cubicBezTo>
                    <a:pt x="4978" y="4335"/>
                    <a:pt x="2614" y="5275"/>
                    <a:pt x="0" y="5563"/>
                  </a:cubicBezTo>
                  <a:cubicBezTo>
                    <a:pt x="20" y="5572"/>
                    <a:pt x="43" y="5580"/>
                    <a:pt x="66" y="5589"/>
                  </a:cubicBezTo>
                  <a:cubicBezTo>
                    <a:pt x="755" y="5840"/>
                    <a:pt x="1499" y="5995"/>
                    <a:pt x="2234" y="6085"/>
                  </a:cubicBezTo>
                  <a:cubicBezTo>
                    <a:pt x="4194" y="5618"/>
                    <a:pt x="6053" y="4840"/>
                    <a:pt x="7912" y="3958"/>
                  </a:cubicBezTo>
                  <a:cubicBezTo>
                    <a:pt x="9283" y="3309"/>
                    <a:pt x="10624" y="2580"/>
                    <a:pt x="11851" y="1704"/>
                  </a:cubicBezTo>
                  <a:cubicBezTo>
                    <a:pt x="12154" y="1168"/>
                    <a:pt x="12393" y="594"/>
                    <a:pt x="125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869;p50"/>
            <p:cNvSpPr/>
            <p:nvPr/>
          </p:nvSpPr>
          <p:spPr>
            <a:xfrm>
              <a:off x="4680775" y="2978350"/>
              <a:ext cx="387025" cy="186425"/>
            </a:xfrm>
            <a:custGeom>
              <a:avLst/>
              <a:gdLst/>
              <a:ahLst/>
              <a:cxnLst/>
              <a:rect l="l" t="t" r="r" b="b"/>
              <a:pathLst>
                <a:path w="15481" h="7457" extrusionOk="0">
                  <a:moveTo>
                    <a:pt x="15296" y="1"/>
                  </a:moveTo>
                  <a:cubicBezTo>
                    <a:pt x="14820" y="476"/>
                    <a:pt x="14313" y="920"/>
                    <a:pt x="13743" y="1303"/>
                  </a:cubicBezTo>
                  <a:cubicBezTo>
                    <a:pt x="12682" y="2018"/>
                    <a:pt x="11561" y="2664"/>
                    <a:pt x="10468" y="3335"/>
                  </a:cubicBezTo>
                  <a:cubicBezTo>
                    <a:pt x="9938" y="3658"/>
                    <a:pt x="9414" y="3998"/>
                    <a:pt x="8869" y="4304"/>
                  </a:cubicBezTo>
                  <a:cubicBezTo>
                    <a:pt x="8316" y="4618"/>
                    <a:pt x="7730" y="4857"/>
                    <a:pt x="7134" y="5079"/>
                  </a:cubicBezTo>
                  <a:cubicBezTo>
                    <a:pt x="5932" y="5526"/>
                    <a:pt x="4724" y="5961"/>
                    <a:pt x="3500" y="6321"/>
                  </a:cubicBezTo>
                  <a:cubicBezTo>
                    <a:pt x="2355" y="6658"/>
                    <a:pt x="1188" y="6915"/>
                    <a:pt x="1" y="7024"/>
                  </a:cubicBezTo>
                  <a:cubicBezTo>
                    <a:pt x="64" y="7171"/>
                    <a:pt x="136" y="7316"/>
                    <a:pt x="217" y="7457"/>
                  </a:cubicBezTo>
                  <a:cubicBezTo>
                    <a:pt x="2499" y="7220"/>
                    <a:pt x="4699" y="6448"/>
                    <a:pt x="6849" y="5664"/>
                  </a:cubicBezTo>
                  <a:cubicBezTo>
                    <a:pt x="7457" y="5442"/>
                    <a:pt x="8071" y="5223"/>
                    <a:pt x="8650" y="4929"/>
                  </a:cubicBezTo>
                  <a:cubicBezTo>
                    <a:pt x="9212" y="4641"/>
                    <a:pt x="9748" y="4304"/>
                    <a:pt x="10284" y="3972"/>
                  </a:cubicBezTo>
                  <a:cubicBezTo>
                    <a:pt x="11405" y="3283"/>
                    <a:pt x="12538" y="2609"/>
                    <a:pt x="13647" y="1903"/>
                  </a:cubicBezTo>
                  <a:cubicBezTo>
                    <a:pt x="14233" y="1528"/>
                    <a:pt x="14789" y="1116"/>
                    <a:pt x="15296" y="641"/>
                  </a:cubicBezTo>
                  <a:cubicBezTo>
                    <a:pt x="15357" y="583"/>
                    <a:pt x="15420" y="525"/>
                    <a:pt x="15480" y="462"/>
                  </a:cubicBezTo>
                  <a:cubicBezTo>
                    <a:pt x="15423" y="309"/>
                    <a:pt x="15362" y="154"/>
                    <a:pt x="152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870;p50"/>
            <p:cNvSpPr/>
            <p:nvPr/>
          </p:nvSpPr>
          <p:spPr>
            <a:xfrm>
              <a:off x="4817750" y="3060100"/>
              <a:ext cx="55800" cy="32575"/>
            </a:xfrm>
            <a:custGeom>
              <a:avLst/>
              <a:gdLst/>
              <a:ahLst/>
              <a:cxnLst/>
              <a:rect l="l" t="t" r="r" b="b"/>
              <a:pathLst>
                <a:path w="2232" h="1303" extrusionOk="0">
                  <a:moveTo>
                    <a:pt x="1589" y="1"/>
                  </a:moveTo>
                  <a:cubicBezTo>
                    <a:pt x="1420" y="1"/>
                    <a:pt x="1221" y="28"/>
                    <a:pt x="986" y="94"/>
                  </a:cubicBezTo>
                  <a:cubicBezTo>
                    <a:pt x="286" y="284"/>
                    <a:pt x="61" y="679"/>
                    <a:pt x="1" y="996"/>
                  </a:cubicBezTo>
                  <a:cubicBezTo>
                    <a:pt x="156" y="1112"/>
                    <a:pt x="332" y="1195"/>
                    <a:pt x="488" y="1241"/>
                  </a:cubicBezTo>
                  <a:cubicBezTo>
                    <a:pt x="619" y="1283"/>
                    <a:pt x="755" y="1302"/>
                    <a:pt x="890" y="1302"/>
                  </a:cubicBezTo>
                  <a:cubicBezTo>
                    <a:pt x="1340" y="1302"/>
                    <a:pt x="1783" y="1083"/>
                    <a:pt x="2038" y="699"/>
                  </a:cubicBezTo>
                  <a:cubicBezTo>
                    <a:pt x="2139" y="547"/>
                    <a:pt x="2205" y="368"/>
                    <a:pt x="2231" y="184"/>
                  </a:cubicBezTo>
                  <a:cubicBezTo>
                    <a:pt x="2089" y="83"/>
                    <a:pt x="1884" y="1"/>
                    <a:pt x="15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871;p50"/>
            <p:cNvSpPr/>
            <p:nvPr/>
          </p:nvSpPr>
          <p:spPr>
            <a:xfrm>
              <a:off x="4544950" y="3004700"/>
              <a:ext cx="139100" cy="111450"/>
            </a:xfrm>
            <a:custGeom>
              <a:avLst/>
              <a:gdLst/>
              <a:ahLst/>
              <a:cxnLst/>
              <a:rect l="l" t="t" r="r" b="b"/>
              <a:pathLst>
                <a:path w="5564" h="4458" extrusionOk="0">
                  <a:moveTo>
                    <a:pt x="1694" y="357"/>
                  </a:moveTo>
                  <a:cubicBezTo>
                    <a:pt x="1968" y="357"/>
                    <a:pt x="2229" y="536"/>
                    <a:pt x="2321" y="832"/>
                  </a:cubicBezTo>
                  <a:cubicBezTo>
                    <a:pt x="2344" y="909"/>
                    <a:pt x="2404" y="943"/>
                    <a:pt x="2468" y="943"/>
                  </a:cubicBezTo>
                  <a:cubicBezTo>
                    <a:pt x="2549" y="943"/>
                    <a:pt x="2636" y="889"/>
                    <a:pt x="2658" y="800"/>
                  </a:cubicBezTo>
                  <a:cubicBezTo>
                    <a:pt x="2697" y="634"/>
                    <a:pt x="2818" y="510"/>
                    <a:pt x="2984" y="510"/>
                  </a:cubicBezTo>
                  <a:cubicBezTo>
                    <a:pt x="3003" y="510"/>
                    <a:pt x="3022" y="511"/>
                    <a:pt x="3042" y="515"/>
                  </a:cubicBezTo>
                  <a:cubicBezTo>
                    <a:pt x="3249" y="546"/>
                    <a:pt x="3324" y="728"/>
                    <a:pt x="3321" y="921"/>
                  </a:cubicBezTo>
                  <a:cubicBezTo>
                    <a:pt x="3319" y="1025"/>
                    <a:pt x="3398" y="1071"/>
                    <a:pt x="3481" y="1071"/>
                  </a:cubicBezTo>
                  <a:cubicBezTo>
                    <a:pt x="3536" y="1071"/>
                    <a:pt x="3594" y="1051"/>
                    <a:pt x="3632" y="1016"/>
                  </a:cubicBezTo>
                  <a:cubicBezTo>
                    <a:pt x="3828" y="831"/>
                    <a:pt x="4118" y="704"/>
                    <a:pt x="4382" y="704"/>
                  </a:cubicBezTo>
                  <a:cubicBezTo>
                    <a:pt x="4649" y="704"/>
                    <a:pt x="4890" y="833"/>
                    <a:pt x="4981" y="1160"/>
                  </a:cubicBezTo>
                  <a:cubicBezTo>
                    <a:pt x="5146" y="1747"/>
                    <a:pt x="4594" y="2161"/>
                    <a:pt x="4057" y="2161"/>
                  </a:cubicBezTo>
                  <a:cubicBezTo>
                    <a:pt x="4048" y="2161"/>
                    <a:pt x="4039" y="2161"/>
                    <a:pt x="4030" y="2160"/>
                  </a:cubicBezTo>
                  <a:cubicBezTo>
                    <a:pt x="4029" y="2160"/>
                    <a:pt x="4028" y="2160"/>
                    <a:pt x="4026" y="2160"/>
                  </a:cubicBezTo>
                  <a:cubicBezTo>
                    <a:pt x="3933" y="2160"/>
                    <a:pt x="3872" y="2268"/>
                    <a:pt x="3872" y="2353"/>
                  </a:cubicBezTo>
                  <a:cubicBezTo>
                    <a:pt x="3880" y="2642"/>
                    <a:pt x="3797" y="2962"/>
                    <a:pt x="3589" y="3178"/>
                  </a:cubicBezTo>
                  <a:cubicBezTo>
                    <a:pt x="3480" y="3289"/>
                    <a:pt x="3315" y="3359"/>
                    <a:pt x="3158" y="3359"/>
                  </a:cubicBezTo>
                  <a:cubicBezTo>
                    <a:pt x="3005" y="3359"/>
                    <a:pt x="2860" y="3292"/>
                    <a:pt x="2782" y="3132"/>
                  </a:cubicBezTo>
                  <a:cubicBezTo>
                    <a:pt x="2748" y="3058"/>
                    <a:pt x="2682" y="3021"/>
                    <a:pt x="2616" y="3021"/>
                  </a:cubicBezTo>
                  <a:cubicBezTo>
                    <a:pt x="2554" y="3021"/>
                    <a:pt x="2493" y="3053"/>
                    <a:pt x="2456" y="3120"/>
                  </a:cubicBezTo>
                  <a:cubicBezTo>
                    <a:pt x="2237" y="3526"/>
                    <a:pt x="1897" y="4045"/>
                    <a:pt x="1390" y="4100"/>
                  </a:cubicBezTo>
                  <a:cubicBezTo>
                    <a:pt x="1369" y="4102"/>
                    <a:pt x="1349" y="4103"/>
                    <a:pt x="1327" y="4103"/>
                  </a:cubicBezTo>
                  <a:cubicBezTo>
                    <a:pt x="1096" y="4103"/>
                    <a:pt x="853" y="3987"/>
                    <a:pt x="773" y="3757"/>
                  </a:cubicBezTo>
                  <a:cubicBezTo>
                    <a:pt x="684" y="3483"/>
                    <a:pt x="926" y="3235"/>
                    <a:pt x="1111" y="3065"/>
                  </a:cubicBezTo>
                  <a:cubicBezTo>
                    <a:pt x="1229" y="2954"/>
                    <a:pt x="1167" y="2746"/>
                    <a:pt x="1014" y="2746"/>
                  </a:cubicBezTo>
                  <a:cubicBezTo>
                    <a:pt x="992" y="2746"/>
                    <a:pt x="969" y="2750"/>
                    <a:pt x="943" y="2760"/>
                  </a:cubicBezTo>
                  <a:cubicBezTo>
                    <a:pt x="894" y="2778"/>
                    <a:pt x="846" y="2787"/>
                    <a:pt x="798" y="2787"/>
                  </a:cubicBezTo>
                  <a:cubicBezTo>
                    <a:pt x="535" y="2787"/>
                    <a:pt x="323" y="2523"/>
                    <a:pt x="399" y="2244"/>
                  </a:cubicBezTo>
                  <a:cubicBezTo>
                    <a:pt x="469" y="1991"/>
                    <a:pt x="706" y="1855"/>
                    <a:pt x="949" y="1855"/>
                  </a:cubicBezTo>
                  <a:cubicBezTo>
                    <a:pt x="995" y="1855"/>
                    <a:pt x="1040" y="1860"/>
                    <a:pt x="1085" y="1869"/>
                  </a:cubicBezTo>
                  <a:cubicBezTo>
                    <a:pt x="1104" y="1879"/>
                    <a:pt x="1125" y="1884"/>
                    <a:pt x="1146" y="1884"/>
                  </a:cubicBezTo>
                  <a:cubicBezTo>
                    <a:pt x="1155" y="1884"/>
                    <a:pt x="1165" y="1883"/>
                    <a:pt x="1174" y="1881"/>
                  </a:cubicBezTo>
                  <a:cubicBezTo>
                    <a:pt x="1258" y="1878"/>
                    <a:pt x="1307" y="1809"/>
                    <a:pt x="1315" y="1734"/>
                  </a:cubicBezTo>
                  <a:cubicBezTo>
                    <a:pt x="1327" y="1679"/>
                    <a:pt x="1315" y="1618"/>
                    <a:pt x="1263" y="1567"/>
                  </a:cubicBezTo>
                  <a:cubicBezTo>
                    <a:pt x="946" y="1264"/>
                    <a:pt x="940" y="780"/>
                    <a:pt x="1292" y="500"/>
                  </a:cubicBezTo>
                  <a:cubicBezTo>
                    <a:pt x="1416" y="402"/>
                    <a:pt x="1557" y="357"/>
                    <a:pt x="1694" y="357"/>
                  </a:cubicBezTo>
                  <a:close/>
                  <a:moveTo>
                    <a:pt x="1693" y="1"/>
                  </a:moveTo>
                  <a:cubicBezTo>
                    <a:pt x="1483" y="1"/>
                    <a:pt x="1271" y="67"/>
                    <a:pt x="1090" y="209"/>
                  </a:cubicBezTo>
                  <a:cubicBezTo>
                    <a:pt x="866" y="385"/>
                    <a:pt x="707" y="653"/>
                    <a:pt x="678" y="941"/>
                  </a:cubicBezTo>
                  <a:cubicBezTo>
                    <a:pt x="655" y="1149"/>
                    <a:pt x="701" y="1339"/>
                    <a:pt x="796" y="1509"/>
                  </a:cubicBezTo>
                  <a:cubicBezTo>
                    <a:pt x="422" y="1575"/>
                    <a:pt x="93" y="1863"/>
                    <a:pt x="47" y="2261"/>
                  </a:cubicBezTo>
                  <a:cubicBezTo>
                    <a:pt x="1" y="2662"/>
                    <a:pt x="263" y="3005"/>
                    <a:pt x="612" y="3106"/>
                  </a:cubicBezTo>
                  <a:cubicBezTo>
                    <a:pt x="476" y="3290"/>
                    <a:pt x="384" y="3498"/>
                    <a:pt x="419" y="3740"/>
                  </a:cubicBezTo>
                  <a:cubicBezTo>
                    <a:pt x="468" y="4091"/>
                    <a:pt x="782" y="4374"/>
                    <a:pt x="1125" y="4437"/>
                  </a:cubicBezTo>
                  <a:cubicBezTo>
                    <a:pt x="1195" y="4451"/>
                    <a:pt x="1263" y="4457"/>
                    <a:pt x="1329" y="4457"/>
                  </a:cubicBezTo>
                  <a:cubicBezTo>
                    <a:pt x="1901" y="4457"/>
                    <a:pt x="2344" y="3984"/>
                    <a:pt x="2644" y="3509"/>
                  </a:cubicBezTo>
                  <a:cubicBezTo>
                    <a:pt x="2794" y="3642"/>
                    <a:pt x="2989" y="3711"/>
                    <a:pt x="3188" y="3711"/>
                  </a:cubicBezTo>
                  <a:cubicBezTo>
                    <a:pt x="3364" y="3711"/>
                    <a:pt x="3543" y="3658"/>
                    <a:pt x="3699" y="3549"/>
                  </a:cubicBezTo>
                  <a:cubicBezTo>
                    <a:pt x="4036" y="3319"/>
                    <a:pt x="4189" y="2907"/>
                    <a:pt x="4217" y="2512"/>
                  </a:cubicBezTo>
                  <a:cubicBezTo>
                    <a:pt x="4952" y="2440"/>
                    <a:pt x="5563" y="1751"/>
                    <a:pt x="5295" y="990"/>
                  </a:cubicBezTo>
                  <a:cubicBezTo>
                    <a:pt x="5169" y="630"/>
                    <a:pt x="4849" y="371"/>
                    <a:pt x="4468" y="342"/>
                  </a:cubicBezTo>
                  <a:cubicBezTo>
                    <a:pt x="4441" y="340"/>
                    <a:pt x="4413" y="339"/>
                    <a:pt x="4386" y="339"/>
                  </a:cubicBezTo>
                  <a:cubicBezTo>
                    <a:pt x="4106" y="339"/>
                    <a:pt x="3846" y="432"/>
                    <a:pt x="3618" y="587"/>
                  </a:cubicBezTo>
                  <a:cubicBezTo>
                    <a:pt x="3526" y="365"/>
                    <a:pt x="3333" y="192"/>
                    <a:pt x="3073" y="163"/>
                  </a:cubicBezTo>
                  <a:cubicBezTo>
                    <a:pt x="3042" y="159"/>
                    <a:pt x="3011" y="157"/>
                    <a:pt x="2981" y="157"/>
                  </a:cubicBezTo>
                  <a:cubicBezTo>
                    <a:pt x="2779" y="157"/>
                    <a:pt x="2608" y="247"/>
                    <a:pt x="2485" y="388"/>
                  </a:cubicBezTo>
                  <a:cubicBezTo>
                    <a:pt x="2296" y="140"/>
                    <a:pt x="1997" y="1"/>
                    <a:pt x="16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872;p50"/>
            <p:cNvSpPr/>
            <p:nvPr/>
          </p:nvSpPr>
          <p:spPr>
            <a:xfrm>
              <a:off x="4553000" y="3013600"/>
              <a:ext cx="120600" cy="93675"/>
            </a:xfrm>
            <a:custGeom>
              <a:avLst/>
              <a:gdLst/>
              <a:ahLst/>
              <a:cxnLst/>
              <a:rect l="l" t="t" r="r" b="b"/>
              <a:pathLst>
                <a:path w="4824" h="3747" extrusionOk="0">
                  <a:moveTo>
                    <a:pt x="1372" y="1"/>
                  </a:moveTo>
                  <a:cubicBezTo>
                    <a:pt x="1235" y="1"/>
                    <a:pt x="1094" y="46"/>
                    <a:pt x="970" y="144"/>
                  </a:cubicBezTo>
                  <a:cubicBezTo>
                    <a:pt x="618" y="424"/>
                    <a:pt x="624" y="908"/>
                    <a:pt x="941" y="1211"/>
                  </a:cubicBezTo>
                  <a:cubicBezTo>
                    <a:pt x="993" y="1262"/>
                    <a:pt x="1005" y="1323"/>
                    <a:pt x="993" y="1378"/>
                  </a:cubicBezTo>
                  <a:cubicBezTo>
                    <a:pt x="985" y="1453"/>
                    <a:pt x="936" y="1522"/>
                    <a:pt x="852" y="1525"/>
                  </a:cubicBezTo>
                  <a:cubicBezTo>
                    <a:pt x="843" y="1527"/>
                    <a:pt x="833" y="1528"/>
                    <a:pt x="824" y="1528"/>
                  </a:cubicBezTo>
                  <a:cubicBezTo>
                    <a:pt x="803" y="1528"/>
                    <a:pt x="782" y="1523"/>
                    <a:pt x="763" y="1513"/>
                  </a:cubicBezTo>
                  <a:cubicBezTo>
                    <a:pt x="718" y="1504"/>
                    <a:pt x="673" y="1499"/>
                    <a:pt x="627" y="1499"/>
                  </a:cubicBezTo>
                  <a:cubicBezTo>
                    <a:pt x="384" y="1499"/>
                    <a:pt x="147" y="1635"/>
                    <a:pt x="77" y="1888"/>
                  </a:cubicBezTo>
                  <a:cubicBezTo>
                    <a:pt x="1" y="2167"/>
                    <a:pt x="213" y="2431"/>
                    <a:pt x="476" y="2431"/>
                  </a:cubicBezTo>
                  <a:cubicBezTo>
                    <a:pt x="524" y="2431"/>
                    <a:pt x="572" y="2422"/>
                    <a:pt x="621" y="2404"/>
                  </a:cubicBezTo>
                  <a:cubicBezTo>
                    <a:pt x="647" y="2394"/>
                    <a:pt x="670" y="2390"/>
                    <a:pt x="692" y="2390"/>
                  </a:cubicBezTo>
                  <a:cubicBezTo>
                    <a:pt x="845" y="2390"/>
                    <a:pt x="907" y="2598"/>
                    <a:pt x="789" y="2709"/>
                  </a:cubicBezTo>
                  <a:cubicBezTo>
                    <a:pt x="604" y="2879"/>
                    <a:pt x="362" y="3127"/>
                    <a:pt x="451" y="3401"/>
                  </a:cubicBezTo>
                  <a:cubicBezTo>
                    <a:pt x="531" y="3631"/>
                    <a:pt x="774" y="3747"/>
                    <a:pt x="1005" y="3747"/>
                  </a:cubicBezTo>
                  <a:cubicBezTo>
                    <a:pt x="1027" y="3747"/>
                    <a:pt x="1047" y="3746"/>
                    <a:pt x="1068" y="3744"/>
                  </a:cubicBezTo>
                  <a:cubicBezTo>
                    <a:pt x="1575" y="3689"/>
                    <a:pt x="1915" y="3170"/>
                    <a:pt x="2134" y="2764"/>
                  </a:cubicBezTo>
                  <a:cubicBezTo>
                    <a:pt x="2171" y="2697"/>
                    <a:pt x="2232" y="2665"/>
                    <a:pt x="2294" y="2665"/>
                  </a:cubicBezTo>
                  <a:cubicBezTo>
                    <a:pt x="2360" y="2665"/>
                    <a:pt x="2426" y="2702"/>
                    <a:pt x="2460" y="2776"/>
                  </a:cubicBezTo>
                  <a:cubicBezTo>
                    <a:pt x="2538" y="2936"/>
                    <a:pt x="2683" y="3003"/>
                    <a:pt x="2836" y="3003"/>
                  </a:cubicBezTo>
                  <a:cubicBezTo>
                    <a:pt x="2993" y="3003"/>
                    <a:pt x="3158" y="2933"/>
                    <a:pt x="3267" y="2822"/>
                  </a:cubicBezTo>
                  <a:cubicBezTo>
                    <a:pt x="3475" y="2606"/>
                    <a:pt x="3558" y="2286"/>
                    <a:pt x="3550" y="1997"/>
                  </a:cubicBezTo>
                  <a:cubicBezTo>
                    <a:pt x="3550" y="1912"/>
                    <a:pt x="3611" y="1804"/>
                    <a:pt x="3704" y="1804"/>
                  </a:cubicBezTo>
                  <a:cubicBezTo>
                    <a:pt x="3706" y="1804"/>
                    <a:pt x="3707" y="1804"/>
                    <a:pt x="3708" y="1804"/>
                  </a:cubicBezTo>
                  <a:cubicBezTo>
                    <a:pt x="3717" y="1805"/>
                    <a:pt x="3726" y="1805"/>
                    <a:pt x="3735" y="1805"/>
                  </a:cubicBezTo>
                  <a:cubicBezTo>
                    <a:pt x="4272" y="1805"/>
                    <a:pt x="4824" y="1391"/>
                    <a:pt x="4659" y="804"/>
                  </a:cubicBezTo>
                  <a:cubicBezTo>
                    <a:pt x="4568" y="477"/>
                    <a:pt x="4327" y="348"/>
                    <a:pt x="4060" y="348"/>
                  </a:cubicBezTo>
                  <a:cubicBezTo>
                    <a:pt x="3796" y="348"/>
                    <a:pt x="3506" y="475"/>
                    <a:pt x="3310" y="660"/>
                  </a:cubicBezTo>
                  <a:cubicBezTo>
                    <a:pt x="3272" y="695"/>
                    <a:pt x="3214" y="715"/>
                    <a:pt x="3159" y="715"/>
                  </a:cubicBezTo>
                  <a:cubicBezTo>
                    <a:pt x="3076" y="715"/>
                    <a:pt x="2997" y="669"/>
                    <a:pt x="2999" y="565"/>
                  </a:cubicBezTo>
                  <a:cubicBezTo>
                    <a:pt x="3002" y="372"/>
                    <a:pt x="2927" y="190"/>
                    <a:pt x="2720" y="159"/>
                  </a:cubicBezTo>
                  <a:cubicBezTo>
                    <a:pt x="2700" y="155"/>
                    <a:pt x="2681" y="154"/>
                    <a:pt x="2662" y="154"/>
                  </a:cubicBezTo>
                  <a:cubicBezTo>
                    <a:pt x="2496" y="154"/>
                    <a:pt x="2375" y="278"/>
                    <a:pt x="2336" y="444"/>
                  </a:cubicBezTo>
                  <a:cubicBezTo>
                    <a:pt x="2314" y="533"/>
                    <a:pt x="2227" y="587"/>
                    <a:pt x="2146" y="587"/>
                  </a:cubicBezTo>
                  <a:cubicBezTo>
                    <a:pt x="2082" y="587"/>
                    <a:pt x="2022" y="553"/>
                    <a:pt x="1999" y="476"/>
                  </a:cubicBezTo>
                  <a:cubicBezTo>
                    <a:pt x="1907" y="180"/>
                    <a:pt x="1646" y="1"/>
                    <a:pt x="13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873;p50"/>
            <p:cNvSpPr/>
            <p:nvPr/>
          </p:nvSpPr>
          <p:spPr>
            <a:xfrm>
              <a:off x="4993700" y="3091350"/>
              <a:ext cx="128650" cy="123625"/>
            </a:xfrm>
            <a:custGeom>
              <a:avLst/>
              <a:gdLst/>
              <a:ahLst/>
              <a:cxnLst/>
              <a:rect l="l" t="t" r="r" b="b"/>
              <a:pathLst>
                <a:path w="5146" h="4945" extrusionOk="0">
                  <a:moveTo>
                    <a:pt x="3104" y="356"/>
                  </a:moveTo>
                  <a:cubicBezTo>
                    <a:pt x="3434" y="356"/>
                    <a:pt x="3751" y="613"/>
                    <a:pt x="3690" y="991"/>
                  </a:cubicBezTo>
                  <a:cubicBezTo>
                    <a:pt x="3675" y="1096"/>
                    <a:pt x="3770" y="1201"/>
                    <a:pt x="3869" y="1201"/>
                  </a:cubicBezTo>
                  <a:cubicBezTo>
                    <a:pt x="3901" y="1201"/>
                    <a:pt x="3934" y="1190"/>
                    <a:pt x="3964" y="1164"/>
                  </a:cubicBezTo>
                  <a:cubicBezTo>
                    <a:pt x="4050" y="1091"/>
                    <a:pt x="4157" y="1053"/>
                    <a:pt x="4261" y="1053"/>
                  </a:cubicBezTo>
                  <a:cubicBezTo>
                    <a:pt x="4418" y="1053"/>
                    <a:pt x="4569" y="1137"/>
                    <a:pt x="4638" y="1308"/>
                  </a:cubicBezTo>
                  <a:cubicBezTo>
                    <a:pt x="4765" y="1599"/>
                    <a:pt x="4451" y="1914"/>
                    <a:pt x="4171" y="1945"/>
                  </a:cubicBezTo>
                  <a:cubicBezTo>
                    <a:pt x="4134" y="1948"/>
                    <a:pt x="4105" y="1963"/>
                    <a:pt x="4085" y="1980"/>
                  </a:cubicBezTo>
                  <a:cubicBezTo>
                    <a:pt x="4018" y="2017"/>
                    <a:pt x="3978" y="2092"/>
                    <a:pt x="4018" y="2179"/>
                  </a:cubicBezTo>
                  <a:cubicBezTo>
                    <a:pt x="4148" y="2447"/>
                    <a:pt x="4214" y="2764"/>
                    <a:pt x="4113" y="3052"/>
                  </a:cubicBezTo>
                  <a:cubicBezTo>
                    <a:pt x="4037" y="3266"/>
                    <a:pt x="3827" y="3444"/>
                    <a:pt x="3608" y="3444"/>
                  </a:cubicBezTo>
                  <a:cubicBezTo>
                    <a:pt x="3523" y="3444"/>
                    <a:pt x="3436" y="3417"/>
                    <a:pt x="3355" y="3355"/>
                  </a:cubicBezTo>
                  <a:cubicBezTo>
                    <a:pt x="3318" y="3326"/>
                    <a:pt x="3280" y="3314"/>
                    <a:pt x="3244" y="3314"/>
                  </a:cubicBezTo>
                  <a:cubicBezTo>
                    <a:pt x="3136" y="3314"/>
                    <a:pt x="3051" y="3427"/>
                    <a:pt x="3079" y="3551"/>
                  </a:cubicBezTo>
                  <a:cubicBezTo>
                    <a:pt x="3154" y="3876"/>
                    <a:pt x="3036" y="4277"/>
                    <a:pt x="2762" y="4482"/>
                  </a:cubicBezTo>
                  <a:cubicBezTo>
                    <a:pt x="2665" y="4553"/>
                    <a:pt x="2540" y="4589"/>
                    <a:pt x="2416" y="4589"/>
                  </a:cubicBezTo>
                  <a:cubicBezTo>
                    <a:pt x="2161" y="4589"/>
                    <a:pt x="1911" y="4437"/>
                    <a:pt x="1929" y="4136"/>
                  </a:cubicBezTo>
                  <a:cubicBezTo>
                    <a:pt x="1937" y="4018"/>
                    <a:pt x="1851" y="3932"/>
                    <a:pt x="1755" y="3932"/>
                  </a:cubicBezTo>
                  <a:cubicBezTo>
                    <a:pt x="1709" y="3932"/>
                    <a:pt x="1662" y="3951"/>
                    <a:pt x="1620" y="3995"/>
                  </a:cubicBezTo>
                  <a:cubicBezTo>
                    <a:pt x="1453" y="4172"/>
                    <a:pt x="1225" y="4418"/>
                    <a:pt x="961" y="4418"/>
                  </a:cubicBezTo>
                  <a:cubicBezTo>
                    <a:pt x="933" y="4418"/>
                    <a:pt x="905" y="4415"/>
                    <a:pt x="877" y="4410"/>
                  </a:cubicBezTo>
                  <a:cubicBezTo>
                    <a:pt x="635" y="4358"/>
                    <a:pt x="482" y="4124"/>
                    <a:pt x="470" y="3891"/>
                  </a:cubicBezTo>
                  <a:cubicBezTo>
                    <a:pt x="445" y="3404"/>
                    <a:pt x="903" y="3043"/>
                    <a:pt x="1312" y="2882"/>
                  </a:cubicBezTo>
                  <a:cubicBezTo>
                    <a:pt x="1447" y="2830"/>
                    <a:pt x="1471" y="2614"/>
                    <a:pt x="1324" y="2556"/>
                  </a:cubicBezTo>
                  <a:cubicBezTo>
                    <a:pt x="978" y="2424"/>
                    <a:pt x="1154" y="2006"/>
                    <a:pt x="1396" y="1870"/>
                  </a:cubicBezTo>
                  <a:cubicBezTo>
                    <a:pt x="1568" y="1772"/>
                    <a:pt x="1774" y="1743"/>
                    <a:pt x="1976" y="1743"/>
                  </a:cubicBezTo>
                  <a:cubicBezTo>
                    <a:pt x="2082" y="1743"/>
                    <a:pt x="2187" y="1751"/>
                    <a:pt x="2286" y="1761"/>
                  </a:cubicBezTo>
                  <a:cubicBezTo>
                    <a:pt x="2292" y="1761"/>
                    <a:pt x="2298" y="1762"/>
                    <a:pt x="2304" y="1762"/>
                  </a:cubicBezTo>
                  <a:cubicBezTo>
                    <a:pt x="2424" y="1762"/>
                    <a:pt x="2534" y="1651"/>
                    <a:pt x="2479" y="1527"/>
                  </a:cubicBezTo>
                  <a:cubicBezTo>
                    <a:pt x="2318" y="1150"/>
                    <a:pt x="2427" y="651"/>
                    <a:pt x="2802" y="435"/>
                  </a:cubicBezTo>
                  <a:cubicBezTo>
                    <a:pt x="2897" y="381"/>
                    <a:pt x="3001" y="356"/>
                    <a:pt x="3104" y="356"/>
                  </a:cubicBezTo>
                  <a:close/>
                  <a:moveTo>
                    <a:pt x="3114" y="1"/>
                  </a:moveTo>
                  <a:cubicBezTo>
                    <a:pt x="2996" y="1"/>
                    <a:pt x="2876" y="23"/>
                    <a:pt x="2759" y="72"/>
                  </a:cubicBezTo>
                  <a:cubicBezTo>
                    <a:pt x="2240" y="285"/>
                    <a:pt x="1989" y="870"/>
                    <a:pt x="2087" y="1398"/>
                  </a:cubicBezTo>
                  <a:cubicBezTo>
                    <a:pt x="2057" y="1397"/>
                    <a:pt x="2027" y="1396"/>
                    <a:pt x="1997" y="1396"/>
                  </a:cubicBezTo>
                  <a:cubicBezTo>
                    <a:pt x="1649" y="1396"/>
                    <a:pt x="1290" y="1462"/>
                    <a:pt x="1038" y="1706"/>
                  </a:cubicBezTo>
                  <a:cubicBezTo>
                    <a:pt x="776" y="1960"/>
                    <a:pt x="713" y="2406"/>
                    <a:pt x="929" y="2683"/>
                  </a:cubicBezTo>
                  <a:cubicBezTo>
                    <a:pt x="419" y="2974"/>
                    <a:pt x="1" y="3505"/>
                    <a:pt x="165" y="4113"/>
                  </a:cubicBezTo>
                  <a:cubicBezTo>
                    <a:pt x="246" y="4438"/>
                    <a:pt x="534" y="4718"/>
                    <a:pt x="877" y="4758"/>
                  </a:cubicBezTo>
                  <a:cubicBezTo>
                    <a:pt x="907" y="4762"/>
                    <a:pt x="936" y="4763"/>
                    <a:pt x="965" y="4763"/>
                  </a:cubicBezTo>
                  <a:cubicBezTo>
                    <a:pt x="1232" y="4763"/>
                    <a:pt x="1463" y="4624"/>
                    <a:pt x="1664" y="4447"/>
                  </a:cubicBezTo>
                  <a:cubicBezTo>
                    <a:pt x="1794" y="4751"/>
                    <a:pt x="2106" y="4944"/>
                    <a:pt x="2439" y="4944"/>
                  </a:cubicBezTo>
                  <a:cubicBezTo>
                    <a:pt x="2570" y="4944"/>
                    <a:pt x="2703" y="4915"/>
                    <a:pt x="2831" y="4851"/>
                  </a:cubicBezTo>
                  <a:cubicBezTo>
                    <a:pt x="3237" y="4649"/>
                    <a:pt x="3445" y="4211"/>
                    <a:pt x="3453" y="3767"/>
                  </a:cubicBezTo>
                  <a:cubicBezTo>
                    <a:pt x="3508" y="3779"/>
                    <a:pt x="3564" y="3785"/>
                    <a:pt x="3620" y="3785"/>
                  </a:cubicBezTo>
                  <a:cubicBezTo>
                    <a:pt x="3913" y="3785"/>
                    <a:pt x="4202" y="3623"/>
                    <a:pt x="4364" y="3349"/>
                  </a:cubicBezTo>
                  <a:cubicBezTo>
                    <a:pt x="4566" y="3015"/>
                    <a:pt x="4554" y="2594"/>
                    <a:pt x="4430" y="2234"/>
                  </a:cubicBezTo>
                  <a:cubicBezTo>
                    <a:pt x="4834" y="2075"/>
                    <a:pt x="5145" y="1617"/>
                    <a:pt x="4978" y="1182"/>
                  </a:cubicBezTo>
                  <a:cubicBezTo>
                    <a:pt x="4858" y="873"/>
                    <a:pt x="4562" y="698"/>
                    <a:pt x="4260" y="698"/>
                  </a:cubicBezTo>
                  <a:cubicBezTo>
                    <a:pt x="4185" y="698"/>
                    <a:pt x="4109" y="709"/>
                    <a:pt x="4036" y="732"/>
                  </a:cubicBezTo>
                  <a:cubicBezTo>
                    <a:pt x="3949" y="306"/>
                    <a:pt x="3548" y="1"/>
                    <a:pt x="31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874;p50"/>
            <p:cNvSpPr/>
            <p:nvPr/>
          </p:nvSpPr>
          <p:spPr>
            <a:xfrm>
              <a:off x="5004800" y="3100250"/>
              <a:ext cx="108025" cy="105825"/>
            </a:xfrm>
            <a:custGeom>
              <a:avLst/>
              <a:gdLst/>
              <a:ahLst/>
              <a:cxnLst/>
              <a:rect l="l" t="t" r="r" b="b"/>
              <a:pathLst>
                <a:path w="4321" h="4233" extrusionOk="0">
                  <a:moveTo>
                    <a:pt x="2660" y="0"/>
                  </a:moveTo>
                  <a:cubicBezTo>
                    <a:pt x="2557" y="0"/>
                    <a:pt x="2453" y="25"/>
                    <a:pt x="2358" y="79"/>
                  </a:cubicBezTo>
                  <a:cubicBezTo>
                    <a:pt x="1983" y="295"/>
                    <a:pt x="1874" y="794"/>
                    <a:pt x="2035" y="1171"/>
                  </a:cubicBezTo>
                  <a:cubicBezTo>
                    <a:pt x="2090" y="1295"/>
                    <a:pt x="1980" y="1406"/>
                    <a:pt x="1860" y="1406"/>
                  </a:cubicBezTo>
                  <a:cubicBezTo>
                    <a:pt x="1854" y="1406"/>
                    <a:pt x="1848" y="1405"/>
                    <a:pt x="1842" y="1405"/>
                  </a:cubicBezTo>
                  <a:cubicBezTo>
                    <a:pt x="1743" y="1395"/>
                    <a:pt x="1638" y="1387"/>
                    <a:pt x="1532" y="1387"/>
                  </a:cubicBezTo>
                  <a:cubicBezTo>
                    <a:pt x="1330" y="1387"/>
                    <a:pt x="1124" y="1416"/>
                    <a:pt x="952" y="1514"/>
                  </a:cubicBezTo>
                  <a:cubicBezTo>
                    <a:pt x="710" y="1650"/>
                    <a:pt x="534" y="2068"/>
                    <a:pt x="880" y="2200"/>
                  </a:cubicBezTo>
                  <a:cubicBezTo>
                    <a:pt x="1027" y="2258"/>
                    <a:pt x="1003" y="2474"/>
                    <a:pt x="868" y="2526"/>
                  </a:cubicBezTo>
                  <a:cubicBezTo>
                    <a:pt x="459" y="2687"/>
                    <a:pt x="1" y="3048"/>
                    <a:pt x="26" y="3535"/>
                  </a:cubicBezTo>
                  <a:cubicBezTo>
                    <a:pt x="38" y="3768"/>
                    <a:pt x="191" y="4002"/>
                    <a:pt x="433" y="4054"/>
                  </a:cubicBezTo>
                  <a:cubicBezTo>
                    <a:pt x="461" y="4059"/>
                    <a:pt x="489" y="4062"/>
                    <a:pt x="517" y="4062"/>
                  </a:cubicBezTo>
                  <a:cubicBezTo>
                    <a:pt x="781" y="4062"/>
                    <a:pt x="1009" y="3816"/>
                    <a:pt x="1176" y="3639"/>
                  </a:cubicBezTo>
                  <a:cubicBezTo>
                    <a:pt x="1218" y="3595"/>
                    <a:pt x="1265" y="3576"/>
                    <a:pt x="1311" y="3576"/>
                  </a:cubicBezTo>
                  <a:cubicBezTo>
                    <a:pt x="1407" y="3576"/>
                    <a:pt x="1493" y="3662"/>
                    <a:pt x="1485" y="3780"/>
                  </a:cubicBezTo>
                  <a:cubicBezTo>
                    <a:pt x="1467" y="4081"/>
                    <a:pt x="1717" y="4233"/>
                    <a:pt x="1972" y="4233"/>
                  </a:cubicBezTo>
                  <a:cubicBezTo>
                    <a:pt x="2096" y="4233"/>
                    <a:pt x="2221" y="4197"/>
                    <a:pt x="2318" y="4126"/>
                  </a:cubicBezTo>
                  <a:cubicBezTo>
                    <a:pt x="2592" y="3921"/>
                    <a:pt x="2710" y="3520"/>
                    <a:pt x="2635" y="3195"/>
                  </a:cubicBezTo>
                  <a:cubicBezTo>
                    <a:pt x="2607" y="3071"/>
                    <a:pt x="2692" y="2958"/>
                    <a:pt x="2800" y="2958"/>
                  </a:cubicBezTo>
                  <a:cubicBezTo>
                    <a:pt x="2836" y="2958"/>
                    <a:pt x="2874" y="2970"/>
                    <a:pt x="2911" y="2999"/>
                  </a:cubicBezTo>
                  <a:cubicBezTo>
                    <a:pt x="2992" y="3061"/>
                    <a:pt x="3079" y="3088"/>
                    <a:pt x="3164" y="3088"/>
                  </a:cubicBezTo>
                  <a:cubicBezTo>
                    <a:pt x="3383" y="3088"/>
                    <a:pt x="3593" y="2910"/>
                    <a:pt x="3669" y="2696"/>
                  </a:cubicBezTo>
                  <a:cubicBezTo>
                    <a:pt x="3770" y="2408"/>
                    <a:pt x="3704" y="2091"/>
                    <a:pt x="3574" y="1823"/>
                  </a:cubicBezTo>
                  <a:cubicBezTo>
                    <a:pt x="3534" y="1736"/>
                    <a:pt x="3574" y="1661"/>
                    <a:pt x="3641" y="1624"/>
                  </a:cubicBezTo>
                  <a:cubicBezTo>
                    <a:pt x="3661" y="1607"/>
                    <a:pt x="3690" y="1592"/>
                    <a:pt x="3727" y="1589"/>
                  </a:cubicBezTo>
                  <a:cubicBezTo>
                    <a:pt x="4007" y="1558"/>
                    <a:pt x="4321" y="1243"/>
                    <a:pt x="4194" y="952"/>
                  </a:cubicBezTo>
                  <a:cubicBezTo>
                    <a:pt x="4125" y="781"/>
                    <a:pt x="3974" y="697"/>
                    <a:pt x="3817" y="697"/>
                  </a:cubicBezTo>
                  <a:cubicBezTo>
                    <a:pt x="3713" y="697"/>
                    <a:pt x="3606" y="735"/>
                    <a:pt x="3520" y="808"/>
                  </a:cubicBezTo>
                  <a:cubicBezTo>
                    <a:pt x="3490" y="834"/>
                    <a:pt x="3457" y="845"/>
                    <a:pt x="3425" y="845"/>
                  </a:cubicBezTo>
                  <a:cubicBezTo>
                    <a:pt x="3326" y="845"/>
                    <a:pt x="3231" y="740"/>
                    <a:pt x="3246" y="635"/>
                  </a:cubicBezTo>
                  <a:cubicBezTo>
                    <a:pt x="3307" y="257"/>
                    <a:pt x="2990" y="0"/>
                    <a:pt x="26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875;p50"/>
            <p:cNvSpPr/>
            <p:nvPr/>
          </p:nvSpPr>
          <p:spPr>
            <a:xfrm>
              <a:off x="5043925" y="2847475"/>
              <a:ext cx="20425" cy="20175"/>
            </a:xfrm>
            <a:custGeom>
              <a:avLst/>
              <a:gdLst/>
              <a:ahLst/>
              <a:cxnLst/>
              <a:rect l="l" t="t" r="r" b="b"/>
              <a:pathLst>
                <a:path w="817" h="807" extrusionOk="0">
                  <a:moveTo>
                    <a:pt x="455" y="343"/>
                  </a:moveTo>
                  <a:cubicBezTo>
                    <a:pt x="455" y="344"/>
                    <a:pt x="455" y="344"/>
                    <a:pt x="455" y="344"/>
                  </a:cubicBezTo>
                  <a:lnTo>
                    <a:pt x="455" y="344"/>
                  </a:lnTo>
                  <a:cubicBezTo>
                    <a:pt x="455" y="344"/>
                    <a:pt x="455" y="344"/>
                    <a:pt x="455" y="344"/>
                  </a:cubicBezTo>
                  <a:lnTo>
                    <a:pt x="455" y="344"/>
                  </a:lnTo>
                  <a:cubicBezTo>
                    <a:pt x="455" y="344"/>
                    <a:pt x="455" y="344"/>
                    <a:pt x="455" y="344"/>
                  </a:cubicBezTo>
                  <a:lnTo>
                    <a:pt x="455" y="344"/>
                  </a:lnTo>
                  <a:cubicBezTo>
                    <a:pt x="455" y="343"/>
                    <a:pt x="455" y="343"/>
                    <a:pt x="455" y="343"/>
                  </a:cubicBezTo>
                  <a:close/>
                  <a:moveTo>
                    <a:pt x="452" y="350"/>
                  </a:moveTo>
                  <a:lnTo>
                    <a:pt x="452" y="350"/>
                  </a:lnTo>
                  <a:cubicBezTo>
                    <a:pt x="452" y="350"/>
                    <a:pt x="451" y="350"/>
                    <a:pt x="451" y="351"/>
                  </a:cubicBezTo>
                  <a:lnTo>
                    <a:pt x="451" y="351"/>
                  </a:lnTo>
                  <a:cubicBezTo>
                    <a:pt x="451" y="351"/>
                    <a:pt x="451" y="352"/>
                    <a:pt x="450" y="352"/>
                  </a:cubicBezTo>
                  <a:lnTo>
                    <a:pt x="450" y="352"/>
                  </a:lnTo>
                  <a:cubicBezTo>
                    <a:pt x="450" y="352"/>
                    <a:pt x="450" y="352"/>
                    <a:pt x="450" y="352"/>
                  </a:cubicBezTo>
                  <a:lnTo>
                    <a:pt x="450" y="352"/>
                  </a:lnTo>
                  <a:cubicBezTo>
                    <a:pt x="451" y="351"/>
                    <a:pt x="451" y="350"/>
                    <a:pt x="452" y="350"/>
                  </a:cubicBezTo>
                  <a:close/>
                  <a:moveTo>
                    <a:pt x="451" y="353"/>
                  </a:moveTo>
                  <a:lnTo>
                    <a:pt x="451" y="353"/>
                  </a:lnTo>
                  <a:cubicBezTo>
                    <a:pt x="451" y="353"/>
                    <a:pt x="451" y="353"/>
                    <a:pt x="451" y="354"/>
                  </a:cubicBezTo>
                  <a:lnTo>
                    <a:pt x="451" y="354"/>
                  </a:lnTo>
                  <a:cubicBezTo>
                    <a:pt x="451" y="354"/>
                    <a:pt x="451" y="354"/>
                    <a:pt x="450" y="354"/>
                  </a:cubicBezTo>
                  <a:lnTo>
                    <a:pt x="450" y="354"/>
                  </a:lnTo>
                  <a:cubicBezTo>
                    <a:pt x="450" y="354"/>
                    <a:pt x="450" y="354"/>
                    <a:pt x="450" y="354"/>
                  </a:cubicBezTo>
                  <a:lnTo>
                    <a:pt x="450" y="354"/>
                  </a:lnTo>
                  <a:cubicBezTo>
                    <a:pt x="451" y="354"/>
                    <a:pt x="451" y="353"/>
                    <a:pt x="451" y="353"/>
                  </a:cubicBezTo>
                  <a:close/>
                  <a:moveTo>
                    <a:pt x="439" y="351"/>
                  </a:moveTo>
                  <a:cubicBezTo>
                    <a:pt x="441" y="354"/>
                    <a:pt x="443" y="357"/>
                    <a:pt x="444" y="360"/>
                  </a:cubicBezTo>
                  <a:lnTo>
                    <a:pt x="444" y="360"/>
                  </a:lnTo>
                  <a:cubicBezTo>
                    <a:pt x="444" y="360"/>
                    <a:pt x="444" y="360"/>
                    <a:pt x="444" y="360"/>
                  </a:cubicBezTo>
                  <a:lnTo>
                    <a:pt x="444" y="360"/>
                  </a:lnTo>
                  <a:cubicBezTo>
                    <a:pt x="442" y="357"/>
                    <a:pt x="441" y="354"/>
                    <a:pt x="439" y="351"/>
                  </a:cubicBezTo>
                  <a:close/>
                  <a:moveTo>
                    <a:pt x="433" y="351"/>
                  </a:moveTo>
                  <a:cubicBezTo>
                    <a:pt x="436" y="354"/>
                    <a:pt x="439" y="358"/>
                    <a:pt x="442" y="362"/>
                  </a:cubicBezTo>
                  <a:lnTo>
                    <a:pt x="442" y="362"/>
                  </a:lnTo>
                  <a:cubicBezTo>
                    <a:pt x="441" y="362"/>
                    <a:pt x="441" y="363"/>
                    <a:pt x="441" y="363"/>
                  </a:cubicBezTo>
                  <a:lnTo>
                    <a:pt x="441" y="363"/>
                  </a:lnTo>
                  <a:cubicBezTo>
                    <a:pt x="438" y="359"/>
                    <a:pt x="435" y="355"/>
                    <a:pt x="433" y="351"/>
                  </a:cubicBezTo>
                  <a:close/>
                  <a:moveTo>
                    <a:pt x="442" y="362"/>
                  </a:moveTo>
                  <a:lnTo>
                    <a:pt x="442" y="362"/>
                  </a:lnTo>
                  <a:cubicBezTo>
                    <a:pt x="442" y="362"/>
                    <a:pt x="442" y="362"/>
                    <a:pt x="442" y="363"/>
                  </a:cubicBezTo>
                  <a:lnTo>
                    <a:pt x="442" y="363"/>
                  </a:lnTo>
                  <a:cubicBezTo>
                    <a:pt x="442" y="363"/>
                    <a:pt x="441" y="363"/>
                    <a:pt x="441" y="363"/>
                  </a:cubicBezTo>
                  <a:lnTo>
                    <a:pt x="441" y="363"/>
                  </a:lnTo>
                  <a:cubicBezTo>
                    <a:pt x="441" y="363"/>
                    <a:pt x="441" y="363"/>
                    <a:pt x="441" y="363"/>
                  </a:cubicBezTo>
                  <a:lnTo>
                    <a:pt x="441" y="363"/>
                  </a:lnTo>
                  <a:cubicBezTo>
                    <a:pt x="441" y="363"/>
                    <a:pt x="441" y="363"/>
                    <a:pt x="442" y="362"/>
                  </a:cubicBezTo>
                  <a:close/>
                  <a:moveTo>
                    <a:pt x="443" y="364"/>
                  </a:moveTo>
                  <a:cubicBezTo>
                    <a:pt x="443" y="364"/>
                    <a:pt x="443" y="364"/>
                    <a:pt x="443" y="364"/>
                  </a:cubicBezTo>
                  <a:lnTo>
                    <a:pt x="443" y="364"/>
                  </a:lnTo>
                  <a:cubicBezTo>
                    <a:pt x="443" y="364"/>
                    <a:pt x="443" y="364"/>
                    <a:pt x="443" y="364"/>
                  </a:cubicBezTo>
                  <a:lnTo>
                    <a:pt x="443" y="364"/>
                  </a:lnTo>
                  <a:cubicBezTo>
                    <a:pt x="443" y="364"/>
                    <a:pt x="442" y="364"/>
                    <a:pt x="442" y="364"/>
                  </a:cubicBezTo>
                  <a:lnTo>
                    <a:pt x="442" y="364"/>
                  </a:lnTo>
                  <a:cubicBezTo>
                    <a:pt x="442" y="364"/>
                    <a:pt x="443" y="364"/>
                    <a:pt x="443" y="364"/>
                  </a:cubicBezTo>
                  <a:close/>
                  <a:moveTo>
                    <a:pt x="427" y="359"/>
                  </a:moveTo>
                  <a:lnTo>
                    <a:pt x="427" y="359"/>
                  </a:lnTo>
                  <a:cubicBezTo>
                    <a:pt x="430" y="361"/>
                    <a:pt x="434" y="363"/>
                    <a:pt x="437" y="365"/>
                  </a:cubicBezTo>
                  <a:lnTo>
                    <a:pt x="437" y="365"/>
                  </a:lnTo>
                  <a:cubicBezTo>
                    <a:pt x="437" y="365"/>
                    <a:pt x="437" y="365"/>
                    <a:pt x="437" y="365"/>
                  </a:cubicBezTo>
                  <a:lnTo>
                    <a:pt x="437" y="365"/>
                  </a:lnTo>
                  <a:cubicBezTo>
                    <a:pt x="434" y="363"/>
                    <a:pt x="430" y="361"/>
                    <a:pt x="427" y="359"/>
                  </a:cubicBezTo>
                  <a:close/>
                  <a:moveTo>
                    <a:pt x="410" y="365"/>
                  </a:moveTo>
                  <a:cubicBezTo>
                    <a:pt x="417" y="365"/>
                    <a:pt x="424" y="365"/>
                    <a:pt x="432" y="367"/>
                  </a:cubicBezTo>
                  <a:lnTo>
                    <a:pt x="432" y="367"/>
                  </a:lnTo>
                  <a:cubicBezTo>
                    <a:pt x="431" y="367"/>
                    <a:pt x="430" y="367"/>
                    <a:pt x="429" y="367"/>
                  </a:cubicBezTo>
                  <a:lnTo>
                    <a:pt x="429" y="367"/>
                  </a:lnTo>
                  <a:cubicBezTo>
                    <a:pt x="422" y="367"/>
                    <a:pt x="416" y="366"/>
                    <a:pt x="410" y="365"/>
                  </a:cubicBezTo>
                  <a:close/>
                  <a:moveTo>
                    <a:pt x="363" y="367"/>
                  </a:moveTo>
                  <a:cubicBezTo>
                    <a:pt x="363" y="367"/>
                    <a:pt x="363" y="367"/>
                    <a:pt x="363" y="367"/>
                  </a:cubicBezTo>
                  <a:lnTo>
                    <a:pt x="363" y="367"/>
                  </a:lnTo>
                  <a:cubicBezTo>
                    <a:pt x="363" y="367"/>
                    <a:pt x="362" y="367"/>
                    <a:pt x="362" y="367"/>
                  </a:cubicBezTo>
                  <a:lnTo>
                    <a:pt x="362" y="367"/>
                  </a:lnTo>
                  <a:cubicBezTo>
                    <a:pt x="362" y="367"/>
                    <a:pt x="362" y="367"/>
                    <a:pt x="362" y="367"/>
                  </a:cubicBezTo>
                  <a:lnTo>
                    <a:pt x="362" y="367"/>
                  </a:lnTo>
                  <a:cubicBezTo>
                    <a:pt x="362" y="367"/>
                    <a:pt x="363" y="367"/>
                    <a:pt x="363" y="367"/>
                  </a:cubicBezTo>
                  <a:close/>
                  <a:moveTo>
                    <a:pt x="435" y="367"/>
                  </a:moveTo>
                  <a:lnTo>
                    <a:pt x="435" y="367"/>
                  </a:lnTo>
                  <a:cubicBezTo>
                    <a:pt x="435" y="367"/>
                    <a:pt x="435" y="367"/>
                    <a:pt x="436" y="367"/>
                  </a:cubicBezTo>
                  <a:lnTo>
                    <a:pt x="436" y="367"/>
                  </a:lnTo>
                  <a:cubicBezTo>
                    <a:pt x="436" y="367"/>
                    <a:pt x="436" y="367"/>
                    <a:pt x="436" y="367"/>
                  </a:cubicBezTo>
                  <a:lnTo>
                    <a:pt x="436" y="367"/>
                  </a:lnTo>
                  <a:cubicBezTo>
                    <a:pt x="436" y="367"/>
                    <a:pt x="436" y="368"/>
                    <a:pt x="436" y="368"/>
                  </a:cubicBezTo>
                  <a:lnTo>
                    <a:pt x="436" y="368"/>
                  </a:lnTo>
                  <a:cubicBezTo>
                    <a:pt x="435" y="368"/>
                    <a:pt x="435" y="368"/>
                    <a:pt x="434" y="368"/>
                  </a:cubicBezTo>
                  <a:lnTo>
                    <a:pt x="434" y="368"/>
                  </a:lnTo>
                  <a:cubicBezTo>
                    <a:pt x="435" y="367"/>
                    <a:pt x="435" y="367"/>
                    <a:pt x="435" y="367"/>
                  </a:cubicBezTo>
                  <a:close/>
                  <a:moveTo>
                    <a:pt x="440" y="368"/>
                  </a:moveTo>
                  <a:lnTo>
                    <a:pt x="440" y="368"/>
                  </a:lnTo>
                  <a:cubicBezTo>
                    <a:pt x="440" y="368"/>
                    <a:pt x="440" y="368"/>
                    <a:pt x="440" y="368"/>
                  </a:cubicBezTo>
                  <a:lnTo>
                    <a:pt x="440" y="368"/>
                  </a:lnTo>
                  <a:cubicBezTo>
                    <a:pt x="440" y="368"/>
                    <a:pt x="440" y="368"/>
                    <a:pt x="440" y="368"/>
                  </a:cubicBezTo>
                  <a:lnTo>
                    <a:pt x="440" y="368"/>
                  </a:lnTo>
                  <a:cubicBezTo>
                    <a:pt x="440" y="368"/>
                    <a:pt x="440" y="368"/>
                    <a:pt x="440" y="368"/>
                  </a:cubicBezTo>
                  <a:lnTo>
                    <a:pt x="440" y="368"/>
                  </a:lnTo>
                  <a:cubicBezTo>
                    <a:pt x="440" y="368"/>
                    <a:pt x="440" y="368"/>
                    <a:pt x="440" y="368"/>
                  </a:cubicBezTo>
                  <a:close/>
                  <a:moveTo>
                    <a:pt x="447" y="370"/>
                  </a:moveTo>
                  <a:lnTo>
                    <a:pt x="447" y="370"/>
                  </a:lnTo>
                  <a:cubicBezTo>
                    <a:pt x="447" y="370"/>
                    <a:pt x="447" y="370"/>
                    <a:pt x="447" y="370"/>
                  </a:cubicBezTo>
                  <a:lnTo>
                    <a:pt x="447" y="370"/>
                  </a:lnTo>
                  <a:cubicBezTo>
                    <a:pt x="448" y="370"/>
                    <a:pt x="448" y="371"/>
                    <a:pt x="449" y="372"/>
                  </a:cubicBezTo>
                  <a:lnTo>
                    <a:pt x="449" y="372"/>
                  </a:lnTo>
                  <a:cubicBezTo>
                    <a:pt x="448" y="372"/>
                    <a:pt x="448" y="371"/>
                    <a:pt x="448" y="371"/>
                  </a:cubicBezTo>
                  <a:lnTo>
                    <a:pt x="448" y="371"/>
                  </a:lnTo>
                  <a:cubicBezTo>
                    <a:pt x="448" y="371"/>
                    <a:pt x="447" y="370"/>
                    <a:pt x="447" y="370"/>
                  </a:cubicBezTo>
                  <a:close/>
                  <a:moveTo>
                    <a:pt x="439" y="369"/>
                  </a:moveTo>
                  <a:lnTo>
                    <a:pt x="439" y="369"/>
                  </a:lnTo>
                  <a:cubicBezTo>
                    <a:pt x="439" y="369"/>
                    <a:pt x="439" y="369"/>
                    <a:pt x="439" y="369"/>
                  </a:cubicBezTo>
                  <a:lnTo>
                    <a:pt x="439" y="369"/>
                  </a:lnTo>
                  <a:cubicBezTo>
                    <a:pt x="438" y="370"/>
                    <a:pt x="437" y="372"/>
                    <a:pt x="436" y="374"/>
                  </a:cubicBezTo>
                  <a:cubicBezTo>
                    <a:pt x="437" y="372"/>
                    <a:pt x="438" y="370"/>
                    <a:pt x="439" y="369"/>
                  </a:cubicBezTo>
                  <a:close/>
                  <a:moveTo>
                    <a:pt x="359" y="374"/>
                  </a:moveTo>
                  <a:cubicBezTo>
                    <a:pt x="359" y="374"/>
                    <a:pt x="359" y="374"/>
                    <a:pt x="359" y="374"/>
                  </a:cubicBezTo>
                  <a:lnTo>
                    <a:pt x="359" y="374"/>
                  </a:lnTo>
                  <a:cubicBezTo>
                    <a:pt x="359" y="374"/>
                    <a:pt x="359" y="374"/>
                    <a:pt x="359" y="374"/>
                  </a:cubicBezTo>
                  <a:lnTo>
                    <a:pt x="359" y="374"/>
                  </a:lnTo>
                  <a:cubicBezTo>
                    <a:pt x="359" y="374"/>
                    <a:pt x="359" y="374"/>
                    <a:pt x="359" y="374"/>
                  </a:cubicBezTo>
                  <a:close/>
                  <a:moveTo>
                    <a:pt x="456" y="374"/>
                  </a:moveTo>
                  <a:cubicBezTo>
                    <a:pt x="456" y="374"/>
                    <a:pt x="456" y="374"/>
                    <a:pt x="456" y="374"/>
                  </a:cubicBezTo>
                  <a:lnTo>
                    <a:pt x="456" y="374"/>
                  </a:lnTo>
                  <a:cubicBezTo>
                    <a:pt x="456" y="374"/>
                    <a:pt x="456" y="374"/>
                    <a:pt x="456" y="374"/>
                  </a:cubicBezTo>
                  <a:lnTo>
                    <a:pt x="456" y="374"/>
                  </a:lnTo>
                  <a:cubicBezTo>
                    <a:pt x="456" y="374"/>
                    <a:pt x="456" y="374"/>
                    <a:pt x="456" y="374"/>
                  </a:cubicBezTo>
                  <a:close/>
                  <a:moveTo>
                    <a:pt x="368" y="367"/>
                  </a:moveTo>
                  <a:lnTo>
                    <a:pt x="368" y="367"/>
                  </a:lnTo>
                  <a:cubicBezTo>
                    <a:pt x="365" y="370"/>
                    <a:pt x="362" y="373"/>
                    <a:pt x="359" y="376"/>
                  </a:cubicBezTo>
                  <a:lnTo>
                    <a:pt x="359" y="376"/>
                  </a:lnTo>
                  <a:cubicBezTo>
                    <a:pt x="360" y="374"/>
                    <a:pt x="362" y="372"/>
                    <a:pt x="364" y="370"/>
                  </a:cubicBezTo>
                  <a:lnTo>
                    <a:pt x="364" y="370"/>
                  </a:lnTo>
                  <a:cubicBezTo>
                    <a:pt x="365" y="369"/>
                    <a:pt x="367" y="368"/>
                    <a:pt x="368" y="367"/>
                  </a:cubicBezTo>
                  <a:close/>
                  <a:moveTo>
                    <a:pt x="431" y="369"/>
                  </a:moveTo>
                  <a:cubicBezTo>
                    <a:pt x="427" y="371"/>
                    <a:pt x="423" y="374"/>
                    <a:pt x="418" y="377"/>
                  </a:cubicBezTo>
                  <a:cubicBezTo>
                    <a:pt x="422" y="373"/>
                    <a:pt x="426" y="371"/>
                    <a:pt x="431" y="369"/>
                  </a:cubicBezTo>
                  <a:lnTo>
                    <a:pt x="431" y="369"/>
                  </a:lnTo>
                  <a:cubicBezTo>
                    <a:pt x="431" y="369"/>
                    <a:pt x="431" y="369"/>
                    <a:pt x="431" y="369"/>
                  </a:cubicBezTo>
                  <a:close/>
                  <a:moveTo>
                    <a:pt x="435" y="368"/>
                  </a:moveTo>
                  <a:cubicBezTo>
                    <a:pt x="431" y="371"/>
                    <a:pt x="428" y="374"/>
                    <a:pt x="424" y="377"/>
                  </a:cubicBezTo>
                  <a:cubicBezTo>
                    <a:pt x="427" y="373"/>
                    <a:pt x="430" y="371"/>
                    <a:pt x="433" y="368"/>
                  </a:cubicBezTo>
                  <a:lnTo>
                    <a:pt x="433" y="368"/>
                  </a:lnTo>
                  <a:cubicBezTo>
                    <a:pt x="434" y="368"/>
                    <a:pt x="434" y="368"/>
                    <a:pt x="435" y="368"/>
                  </a:cubicBezTo>
                  <a:close/>
                  <a:moveTo>
                    <a:pt x="455" y="377"/>
                  </a:moveTo>
                  <a:lnTo>
                    <a:pt x="455" y="377"/>
                  </a:lnTo>
                  <a:cubicBezTo>
                    <a:pt x="455" y="377"/>
                    <a:pt x="456" y="377"/>
                    <a:pt x="456" y="377"/>
                  </a:cubicBezTo>
                  <a:lnTo>
                    <a:pt x="456" y="377"/>
                  </a:lnTo>
                  <a:cubicBezTo>
                    <a:pt x="456" y="377"/>
                    <a:pt x="456" y="378"/>
                    <a:pt x="456" y="378"/>
                  </a:cubicBezTo>
                  <a:lnTo>
                    <a:pt x="456" y="378"/>
                  </a:lnTo>
                  <a:cubicBezTo>
                    <a:pt x="456" y="378"/>
                    <a:pt x="455" y="378"/>
                    <a:pt x="455" y="377"/>
                  </a:cubicBezTo>
                  <a:lnTo>
                    <a:pt x="455" y="377"/>
                  </a:lnTo>
                  <a:cubicBezTo>
                    <a:pt x="455" y="377"/>
                    <a:pt x="455" y="377"/>
                    <a:pt x="455" y="377"/>
                  </a:cubicBezTo>
                  <a:close/>
                  <a:moveTo>
                    <a:pt x="454" y="384"/>
                  </a:moveTo>
                  <a:lnTo>
                    <a:pt x="454" y="384"/>
                  </a:lnTo>
                  <a:cubicBezTo>
                    <a:pt x="455" y="385"/>
                    <a:pt x="455" y="386"/>
                    <a:pt x="455" y="387"/>
                  </a:cubicBezTo>
                  <a:lnTo>
                    <a:pt x="455" y="387"/>
                  </a:lnTo>
                  <a:cubicBezTo>
                    <a:pt x="455" y="388"/>
                    <a:pt x="455" y="388"/>
                    <a:pt x="455" y="389"/>
                  </a:cubicBezTo>
                  <a:lnTo>
                    <a:pt x="455" y="389"/>
                  </a:lnTo>
                  <a:cubicBezTo>
                    <a:pt x="455" y="387"/>
                    <a:pt x="455" y="386"/>
                    <a:pt x="454" y="384"/>
                  </a:cubicBezTo>
                  <a:lnTo>
                    <a:pt x="454" y="384"/>
                  </a:lnTo>
                  <a:cubicBezTo>
                    <a:pt x="454" y="384"/>
                    <a:pt x="454" y="384"/>
                    <a:pt x="454" y="384"/>
                  </a:cubicBezTo>
                  <a:close/>
                  <a:moveTo>
                    <a:pt x="351" y="400"/>
                  </a:moveTo>
                  <a:cubicBezTo>
                    <a:pt x="351" y="402"/>
                    <a:pt x="351" y="403"/>
                    <a:pt x="351" y="405"/>
                  </a:cubicBezTo>
                  <a:lnTo>
                    <a:pt x="351" y="405"/>
                  </a:lnTo>
                  <a:cubicBezTo>
                    <a:pt x="351" y="405"/>
                    <a:pt x="351" y="406"/>
                    <a:pt x="351" y="406"/>
                  </a:cubicBezTo>
                  <a:lnTo>
                    <a:pt x="351" y="406"/>
                  </a:lnTo>
                  <a:cubicBezTo>
                    <a:pt x="351" y="404"/>
                    <a:pt x="351" y="403"/>
                    <a:pt x="350" y="401"/>
                  </a:cubicBezTo>
                  <a:lnTo>
                    <a:pt x="350" y="401"/>
                  </a:lnTo>
                  <a:cubicBezTo>
                    <a:pt x="350" y="401"/>
                    <a:pt x="350" y="401"/>
                    <a:pt x="351" y="400"/>
                  </a:cubicBezTo>
                  <a:close/>
                  <a:moveTo>
                    <a:pt x="454" y="390"/>
                  </a:moveTo>
                  <a:lnTo>
                    <a:pt x="454" y="390"/>
                  </a:lnTo>
                  <a:cubicBezTo>
                    <a:pt x="454" y="393"/>
                    <a:pt x="454" y="397"/>
                    <a:pt x="454" y="401"/>
                  </a:cubicBezTo>
                  <a:lnTo>
                    <a:pt x="454" y="401"/>
                  </a:lnTo>
                  <a:cubicBezTo>
                    <a:pt x="454" y="404"/>
                    <a:pt x="453" y="407"/>
                    <a:pt x="453" y="410"/>
                  </a:cubicBezTo>
                  <a:lnTo>
                    <a:pt x="453" y="410"/>
                  </a:lnTo>
                  <a:cubicBezTo>
                    <a:pt x="453" y="403"/>
                    <a:pt x="453" y="396"/>
                    <a:pt x="454" y="390"/>
                  </a:cubicBezTo>
                  <a:close/>
                  <a:moveTo>
                    <a:pt x="350" y="412"/>
                  </a:moveTo>
                  <a:lnTo>
                    <a:pt x="350" y="412"/>
                  </a:lnTo>
                  <a:cubicBezTo>
                    <a:pt x="350" y="413"/>
                    <a:pt x="350" y="413"/>
                    <a:pt x="351" y="414"/>
                  </a:cubicBezTo>
                  <a:lnTo>
                    <a:pt x="351" y="414"/>
                  </a:lnTo>
                  <a:cubicBezTo>
                    <a:pt x="351" y="415"/>
                    <a:pt x="350" y="415"/>
                    <a:pt x="350" y="415"/>
                  </a:cubicBezTo>
                  <a:lnTo>
                    <a:pt x="350" y="415"/>
                  </a:lnTo>
                  <a:cubicBezTo>
                    <a:pt x="350" y="414"/>
                    <a:pt x="350" y="413"/>
                    <a:pt x="350" y="412"/>
                  </a:cubicBezTo>
                  <a:lnTo>
                    <a:pt x="350" y="412"/>
                  </a:lnTo>
                  <a:cubicBezTo>
                    <a:pt x="350" y="412"/>
                    <a:pt x="350" y="412"/>
                    <a:pt x="350" y="412"/>
                  </a:cubicBezTo>
                  <a:close/>
                  <a:moveTo>
                    <a:pt x="449" y="427"/>
                  </a:moveTo>
                  <a:cubicBezTo>
                    <a:pt x="449" y="427"/>
                    <a:pt x="449" y="427"/>
                    <a:pt x="449" y="427"/>
                  </a:cubicBezTo>
                  <a:lnTo>
                    <a:pt x="449" y="427"/>
                  </a:lnTo>
                  <a:cubicBezTo>
                    <a:pt x="449" y="428"/>
                    <a:pt x="449" y="428"/>
                    <a:pt x="448" y="429"/>
                  </a:cubicBezTo>
                  <a:lnTo>
                    <a:pt x="448" y="429"/>
                  </a:lnTo>
                  <a:cubicBezTo>
                    <a:pt x="449" y="428"/>
                    <a:pt x="449" y="428"/>
                    <a:pt x="449" y="428"/>
                  </a:cubicBezTo>
                  <a:lnTo>
                    <a:pt x="449" y="428"/>
                  </a:lnTo>
                  <a:cubicBezTo>
                    <a:pt x="449" y="428"/>
                    <a:pt x="449" y="427"/>
                    <a:pt x="449" y="427"/>
                  </a:cubicBezTo>
                  <a:close/>
                  <a:moveTo>
                    <a:pt x="362" y="436"/>
                  </a:moveTo>
                  <a:lnTo>
                    <a:pt x="362" y="436"/>
                  </a:lnTo>
                  <a:cubicBezTo>
                    <a:pt x="363" y="438"/>
                    <a:pt x="364" y="439"/>
                    <a:pt x="365" y="441"/>
                  </a:cubicBezTo>
                  <a:lnTo>
                    <a:pt x="365" y="441"/>
                  </a:lnTo>
                  <a:cubicBezTo>
                    <a:pt x="365" y="441"/>
                    <a:pt x="364" y="441"/>
                    <a:pt x="364" y="441"/>
                  </a:cubicBezTo>
                  <a:lnTo>
                    <a:pt x="364" y="441"/>
                  </a:lnTo>
                  <a:cubicBezTo>
                    <a:pt x="363" y="439"/>
                    <a:pt x="363" y="437"/>
                    <a:pt x="362" y="436"/>
                  </a:cubicBezTo>
                  <a:close/>
                  <a:moveTo>
                    <a:pt x="438" y="443"/>
                  </a:moveTo>
                  <a:cubicBezTo>
                    <a:pt x="438" y="443"/>
                    <a:pt x="438" y="443"/>
                    <a:pt x="438" y="444"/>
                  </a:cubicBezTo>
                  <a:lnTo>
                    <a:pt x="438" y="444"/>
                  </a:lnTo>
                  <a:cubicBezTo>
                    <a:pt x="437" y="444"/>
                    <a:pt x="437" y="445"/>
                    <a:pt x="436" y="445"/>
                  </a:cubicBezTo>
                  <a:lnTo>
                    <a:pt x="436" y="445"/>
                  </a:lnTo>
                  <a:cubicBezTo>
                    <a:pt x="436" y="446"/>
                    <a:pt x="435" y="446"/>
                    <a:pt x="435" y="446"/>
                  </a:cubicBezTo>
                  <a:lnTo>
                    <a:pt x="435" y="446"/>
                  </a:lnTo>
                  <a:cubicBezTo>
                    <a:pt x="436" y="445"/>
                    <a:pt x="437" y="444"/>
                    <a:pt x="438" y="443"/>
                  </a:cubicBezTo>
                  <a:close/>
                  <a:moveTo>
                    <a:pt x="367" y="446"/>
                  </a:moveTo>
                  <a:lnTo>
                    <a:pt x="367" y="446"/>
                  </a:lnTo>
                  <a:cubicBezTo>
                    <a:pt x="367" y="446"/>
                    <a:pt x="367" y="446"/>
                    <a:pt x="367" y="446"/>
                  </a:cubicBezTo>
                  <a:lnTo>
                    <a:pt x="367" y="446"/>
                  </a:lnTo>
                  <a:cubicBezTo>
                    <a:pt x="367" y="447"/>
                    <a:pt x="367" y="447"/>
                    <a:pt x="367" y="447"/>
                  </a:cubicBezTo>
                  <a:lnTo>
                    <a:pt x="367" y="447"/>
                  </a:lnTo>
                  <a:cubicBezTo>
                    <a:pt x="367" y="447"/>
                    <a:pt x="367" y="447"/>
                    <a:pt x="367" y="447"/>
                  </a:cubicBezTo>
                  <a:lnTo>
                    <a:pt x="367" y="447"/>
                  </a:lnTo>
                  <a:cubicBezTo>
                    <a:pt x="367" y="447"/>
                    <a:pt x="367" y="447"/>
                    <a:pt x="367" y="446"/>
                  </a:cubicBezTo>
                  <a:close/>
                  <a:moveTo>
                    <a:pt x="369" y="447"/>
                  </a:moveTo>
                  <a:cubicBezTo>
                    <a:pt x="370" y="447"/>
                    <a:pt x="372" y="448"/>
                    <a:pt x="373" y="448"/>
                  </a:cubicBezTo>
                  <a:lnTo>
                    <a:pt x="373" y="448"/>
                  </a:lnTo>
                  <a:cubicBezTo>
                    <a:pt x="373" y="448"/>
                    <a:pt x="373" y="448"/>
                    <a:pt x="373" y="448"/>
                  </a:cubicBezTo>
                  <a:lnTo>
                    <a:pt x="373" y="448"/>
                  </a:lnTo>
                  <a:cubicBezTo>
                    <a:pt x="372" y="448"/>
                    <a:pt x="371" y="448"/>
                    <a:pt x="369" y="447"/>
                  </a:cubicBezTo>
                  <a:lnTo>
                    <a:pt x="369" y="447"/>
                  </a:lnTo>
                  <a:cubicBezTo>
                    <a:pt x="369" y="447"/>
                    <a:pt x="369" y="447"/>
                    <a:pt x="369" y="447"/>
                  </a:cubicBezTo>
                  <a:close/>
                  <a:moveTo>
                    <a:pt x="422" y="454"/>
                  </a:moveTo>
                  <a:cubicBezTo>
                    <a:pt x="423" y="454"/>
                    <a:pt x="423" y="454"/>
                    <a:pt x="423" y="454"/>
                  </a:cubicBezTo>
                  <a:lnTo>
                    <a:pt x="423" y="454"/>
                  </a:lnTo>
                  <a:cubicBezTo>
                    <a:pt x="423" y="454"/>
                    <a:pt x="423" y="454"/>
                    <a:pt x="423" y="454"/>
                  </a:cubicBezTo>
                  <a:lnTo>
                    <a:pt x="423" y="454"/>
                  </a:lnTo>
                  <a:cubicBezTo>
                    <a:pt x="423" y="454"/>
                    <a:pt x="422" y="454"/>
                    <a:pt x="422" y="454"/>
                  </a:cubicBezTo>
                  <a:lnTo>
                    <a:pt x="422" y="454"/>
                  </a:lnTo>
                  <a:cubicBezTo>
                    <a:pt x="422" y="454"/>
                    <a:pt x="422" y="454"/>
                    <a:pt x="422" y="454"/>
                  </a:cubicBezTo>
                  <a:close/>
                  <a:moveTo>
                    <a:pt x="384" y="1"/>
                  </a:moveTo>
                  <a:cubicBezTo>
                    <a:pt x="378" y="1"/>
                    <a:pt x="372" y="1"/>
                    <a:pt x="367" y="2"/>
                  </a:cubicBezTo>
                  <a:cubicBezTo>
                    <a:pt x="260" y="19"/>
                    <a:pt x="159" y="62"/>
                    <a:pt x="90" y="149"/>
                  </a:cubicBezTo>
                  <a:cubicBezTo>
                    <a:pt x="24" y="230"/>
                    <a:pt x="0" y="322"/>
                    <a:pt x="0" y="420"/>
                  </a:cubicBezTo>
                  <a:cubicBezTo>
                    <a:pt x="0" y="463"/>
                    <a:pt x="9" y="506"/>
                    <a:pt x="24" y="544"/>
                  </a:cubicBezTo>
                  <a:cubicBezTo>
                    <a:pt x="38" y="578"/>
                    <a:pt x="58" y="619"/>
                    <a:pt x="81" y="650"/>
                  </a:cubicBezTo>
                  <a:cubicBezTo>
                    <a:pt x="142" y="728"/>
                    <a:pt x="231" y="783"/>
                    <a:pt x="332" y="800"/>
                  </a:cubicBezTo>
                  <a:cubicBezTo>
                    <a:pt x="355" y="805"/>
                    <a:pt x="380" y="807"/>
                    <a:pt x="405" y="807"/>
                  </a:cubicBezTo>
                  <a:cubicBezTo>
                    <a:pt x="431" y="807"/>
                    <a:pt x="456" y="805"/>
                    <a:pt x="479" y="800"/>
                  </a:cubicBezTo>
                  <a:cubicBezTo>
                    <a:pt x="528" y="792"/>
                    <a:pt x="563" y="780"/>
                    <a:pt x="606" y="754"/>
                  </a:cubicBezTo>
                  <a:cubicBezTo>
                    <a:pt x="637" y="737"/>
                    <a:pt x="663" y="711"/>
                    <a:pt x="686" y="685"/>
                  </a:cubicBezTo>
                  <a:cubicBezTo>
                    <a:pt x="773" y="598"/>
                    <a:pt x="816" y="454"/>
                    <a:pt x="796" y="333"/>
                  </a:cubicBezTo>
                  <a:cubicBezTo>
                    <a:pt x="782" y="267"/>
                    <a:pt x="758" y="204"/>
                    <a:pt x="715" y="152"/>
                  </a:cubicBezTo>
                  <a:cubicBezTo>
                    <a:pt x="678" y="106"/>
                    <a:pt x="626" y="65"/>
                    <a:pt x="568" y="45"/>
                  </a:cubicBezTo>
                  <a:cubicBezTo>
                    <a:pt x="535" y="32"/>
                    <a:pt x="500" y="23"/>
                    <a:pt x="465" y="20"/>
                  </a:cubicBezTo>
                  <a:lnTo>
                    <a:pt x="465" y="20"/>
                  </a:lnTo>
                  <a:cubicBezTo>
                    <a:pt x="438" y="8"/>
                    <a:pt x="410" y="1"/>
                    <a:pt x="3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876;p50"/>
            <p:cNvSpPr/>
            <p:nvPr/>
          </p:nvSpPr>
          <p:spPr>
            <a:xfrm>
              <a:off x="5097325" y="2854925"/>
              <a:ext cx="27750" cy="29700"/>
            </a:xfrm>
            <a:custGeom>
              <a:avLst/>
              <a:gdLst/>
              <a:ahLst/>
              <a:cxnLst/>
              <a:rect l="l" t="t" r="r" b="b"/>
              <a:pathLst>
                <a:path w="1110" h="1188" extrusionOk="0">
                  <a:moveTo>
                    <a:pt x="649" y="336"/>
                  </a:moveTo>
                  <a:cubicBezTo>
                    <a:pt x="650" y="336"/>
                    <a:pt x="652" y="337"/>
                    <a:pt x="654" y="337"/>
                  </a:cubicBezTo>
                  <a:lnTo>
                    <a:pt x="654" y="337"/>
                  </a:lnTo>
                  <a:cubicBezTo>
                    <a:pt x="656" y="337"/>
                    <a:pt x="657" y="338"/>
                    <a:pt x="659" y="338"/>
                  </a:cubicBezTo>
                  <a:lnTo>
                    <a:pt x="659" y="338"/>
                  </a:lnTo>
                  <a:cubicBezTo>
                    <a:pt x="659" y="338"/>
                    <a:pt x="660" y="338"/>
                    <a:pt x="660" y="338"/>
                  </a:cubicBezTo>
                  <a:cubicBezTo>
                    <a:pt x="662" y="338"/>
                    <a:pt x="664" y="339"/>
                    <a:pt x="666" y="340"/>
                  </a:cubicBezTo>
                  <a:lnTo>
                    <a:pt x="666" y="340"/>
                  </a:lnTo>
                  <a:lnTo>
                    <a:pt x="672" y="343"/>
                  </a:lnTo>
                  <a:lnTo>
                    <a:pt x="672" y="343"/>
                  </a:lnTo>
                  <a:cubicBezTo>
                    <a:pt x="672" y="343"/>
                    <a:pt x="672" y="344"/>
                    <a:pt x="671" y="344"/>
                  </a:cubicBezTo>
                  <a:cubicBezTo>
                    <a:pt x="669" y="344"/>
                    <a:pt x="662" y="342"/>
                    <a:pt x="649" y="336"/>
                  </a:cubicBezTo>
                  <a:lnTo>
                    <a:pt x="649" y="336"/>
                  </a:lnTo>
                  <a:cubicBezTo>
                    <a:pt x="649" y="336"/>
                    <a:pt x="649" y="336"/>
                    <a:pt x="649" y="336"/>
                  </a:cubicBezTo>
                  <a:close/>
                  <a:moveTo>
                    <a:pt x="684" y="350"/>
                  </a:moveTo>
                  <a:lnTo>
                    <a:pt x="684" y="350"/>
                  </a:lnTo>
                  <a:cubicBezTo>
                    <a:pt x="692" y="353"/>
                    <a:pt x="699" y="361"/>
                    <a:pt x="697" y="361"/>
                  </a:cubicBezTo>
                  <a:cubicBezTo>
                    <a:pt x="696" y="361"/>
                    <a:pt x="692" y="358"/>
                    <a:pt x="684" y="350"/>
                  </a:cubicBezTo>
                  <a:close/>
                  <a:moveTo>
                    <a:pt x="934" y="387"/>
                  </a:moveTo>
                  <a:cubicBezTo>
                    <a:pt x="934" y="387"/>
                    <a:pt x="934" y="388"/>
                    <a:pt x="935" y="389"/>
                  </a:cubicBezTo>
                  <a:lnTo>
                    <a:pt x="935" y="389"/>
                  </a:lnTo>
                  <a:cubicBezTo>
                    <a:pt x="934" y="389"/>
                    <a:pt x="934" y="388"/>
                    <a:pt x="934" y="387"/>
                  </a:cubicBezTo>
                  <a:cubicBezTo>
                    <a:pt x="934" y="387"/>
                    <a:pt x="934" y="387"/>
                    <a:pt x="934" y="387"/>
                  </a:cubicBezTo>
                  <a:close/>
                  <a:moveTo>
                    <a:pt x="499" y="454"/>
                  </a:moveTo>
                  <a:cubicBezTo>
                    <a:pt x="498" y="459"/>
                    <a:pt x="497" y="463"/>
                    <a:pt x="496" y="466"/>
                  </a:cubicBezTo>
                  <a:lnTo>
                    <a:pt x="496" y="466"/>
                  </a:lnTo>
                  <a:cubicBezTo>
                    <a:pt x="497" y="462"/>
                    <a:pt x="498" y="458"/>
                    <a:pt x="498" y="454"/>
                  </a:cubicBezTo>
                  <a:lnTo>
                    <a:pt x="498" y="454"/>
                  </a:lnTo>
                  <a:cubicBezTo>
                    <a:pt x="499" y="454"/>
                    <a:pt x="499" y="454"/>
                    <a:pt x="499" y="454"/>
                  </a:cubicBezTo>
                  <a:close/>
                  <a:moveTo>
                    <a:pt x="754" y="474"/>
                  </a:moveTo>
                  <a:cubicBezTo>
                    <a:pt x="754" y="474"/>
                    <a:pt x="754" y="474"/>
                    <a:pt x="754" y="475"/>
                  </a:cubicBezTo>
                  <a:lnTo>
                    <a:pt x="754" y="475"/>
                  </a:lnTo>
                  <a:cubicBezTo>
                    <a:pt x="753" y="476"/>
                    <a:pt x="751" y="477"/>
                    <a:pt x="750" y="478"/>
                  </a:cubicBezTo>
                  <a:lnTo>
                    <a:pt x="750" y="478"/>
                  </a:lnTo>
                  <a:cubicBezTo>
                    <a:pt x="752" y="476"/>
                    <a:pt x="753" y="474"/>
                    <a:pt x="754" y="474"/>
                  </a:cubicBezTo>
                  <a:close/>
                  <a:moveTo>
                    <a:pt x="745" y="487"/>
                  </a:moveTo>
                  <a:cubicBezTo>
                    <a:pt x="745" y="487"/>
                    <a:pt x="745" y="487"/>
                    <a:pt x="745" y="487"/>
                  </a:cubicBezTo>
                  <a:lnTo>
                    <a:pt x="745" y="487"/>
                  </a:lnTo>
                  <a:cubicBezTo>
                    <a:pt x="745" y="487"/>
                    <a:pt x="745" y="488"/>
                    <a:pt x="745" y="488"/>
                  </a:cubicBezTo>
                  <a:lnTo>
                    <a:pt x="745" y="488"/>
                  </a:lnTo>
                  <a:cubicBezTo>
                    <a:pt x="745" y="488"/>
                    <a:pt x="745" y="487"/>
                    <a:pt x="745" y="487"/>
                  </a:cubicBezTo>
                  <a:close/>
                  <a:moveTo>
                    <a:pt x="745" y="486"/>
                  </a:moveTo>
                  <a:cubicBezTo>
                    <a:pt x="745" y="486"/>
                    <a:pt x="745" y="486"/>
                    <a:pt x="745" y="486"/>
                  </a:cubicBezTo>
                  <a:lnTo>
                    <a:pt x="745" y="486"/>
                  </a:lnTo>
                  <a:cubicBezTo>
                    <a:pt x="745" y="487"/>
                    <a:pt x="744" y="488"/>
                    <a:pt x="742" y="490"/>
                  </a:cubicBezTo>
                  <a:lnTo>
                    <a:pt x="742" y="490"/>
                  </a:lnTo>
                  <a:cubicBezTo>
                    <a:pt x="743" y="488"/>
                    <a:pt x="744" y="487"/>
                    <a:pt x="745" y="486"/>
                  </a:cubicBezTo>
                  <a:close/>
                  <a:moveTo>
                    <a:pt x="736" y="490"/>
                  </a:moveTo>
                  <a:lnTo>
                    <a:pt x="736" y="490"/>
                  </a:lnTo>
                  <a:cubicBezTo>
                    <a:pt x="736" y="490"/>
                    <a:pt x="735" y="490"/>
                    <a:pt x="735" y="491"/>
                  </a:cubicBezTo>
                  <a:cubicBezTo>
                    <a:pt x="735" y="490"/>
                    <a:pt x="736" y="490"/>
                    <a:pt x="736" y="490"/>
                  </a:cubicBezTo>
                  <a:close/>
                  <a:moveTo>
                    <a:pt x="731" y="493"/>
                  </a:moveTo>
                  <a:lnTo>
                    <a:pt x="731" y="493"/>
                  </a:lnTo>
                  <a:cubicBezTo>
                    <a:pt x="729" y="494"/>
                    <a:pt x="727" y="495"/>
                    <a:pt x="726" y="495"/>
                  </a:cubicBezTo>
                  <a:lnTo>
                    <a:pt x="726" y="495"/>
                  </a:lnTo>
                  <a:cubicBezTo>
                    <a:pt x="724" y="496"/>
                    <a:pt x="722" y="496"/>
                    <a:pt x="720" y="496"/>
                  </a:cubicBezTo>
                  <a:lnTo>
                    <a:pt x="720" y="496"/>
                  </a:lnTo>
                  <a:cubicBezTo>
                    <a:pt x="722" y="496"/>
                    <a:pt x="727" y="495"/>
                    <a:pt x="731" y="493"/>
                  </a:cubicBezTo>
                  <a:close/>
                  <a:moveTo>
                    <a:pt x="487" y="529"/>
                  </a:moveTo>
                  <a:lnTo>
                    <a:pt x="487" y="529"/>
                  </a:lnTo>
                  <a:cubicBezTo>
                    <a:pt x="496" y="554"/>
                    <a:pt x="497" y="563"/>
                    <a:pt x="496" y="563"/>
                  </a:cubicBezTo>
                  <a:cubicBezTo>
                    <a:pt x="496" y="563"/>
                    <a:pt x="496" y="563"/>
                    <a:pt x="496" y="563"/>
                  </a:cubicBezTo>
                  <a:lnTo>
                    <a:pt x="496" y="563"/>
                  </a:lnTo>
                  <a:cubicBezTo>
                    <a:pt x="496" y="563"/>
                    <a:pt x="496" y="563"/>
                    <a:pt x="496" y="563"/>
                  </a:cubicBezTo>
                  <a:lnTo>
                    <a:pt x="487" y="529"/>
                  </a:lnTo>
                  <a:lnTo>
                    <a:pt x="487" y="529"/>
                  </a:lnTo>
                  <a:cubicBezTo>
                    <a:pt x="487" y="529"/>
                    <a:pt x="487" y="529"/>
                    <a:pt x="487" y="529"/>
                  </a:cubicBezTo>
                  <a:close/>
                  <a:moveTo>
                    <a:pt x="752" y="566"/>
                  </a:moveTo>
                  <a:cubicBezTo>
                    <a:pt x="751" y="571"/>
                    <a:pt x="751" y="576"/>
                    <a:pt x="751" y="581"/>
                  </a:cubicBezTo>
                  <a:lnTo>
                    <a:pt x="751" y="581"/>
                  </a:lnTo>
                  <a:cubicBezTo>
                    <a:pt x="750" y="586"/>
                    <a:pt x="748" y="590"/>
                    <a:pt x="747" y="590"/>
                  </a:cubicBezTo>
                  <a:cubicBezTo>
                    <a:pt x="747" y="590"/>
                    <a:pt x="747" y="584"/>
                    <a:pt x="752" y="566"/>
                  </a:cubicBezTo>
                  <a:close/>
                  <a:moveTo>
                    <a:pt x="597" y="608"/>
                  </a:moveTo>
                  <a:cubicBezTo>
                    <a:pt x="597" y="609"/>
                    <a:pt x="597" y="609"/>
                    <a:pt x="597" y="609"/>
                  </a:cubicBezTo>
                  <a:cubicBezTo>
                    <a:pt x="597" y="609"/>
                    <a:pt x="597" y="609"/>
                    <a:pt x="597" y="609"/>
                  </a:cubicBezTo>
                  <a:lnTo>
                    <a:pt x="597" y="609"/>
                  </a:lnTo>
                  <a:cubicBezTo>
                    <a:pt x="597" y="609"/>
                    <a:pt x="597" y="609"/>
                    <a:pt x="597" y="608"/>
                  </a:cubicBezTo>
                  <a:close/>
                  <a:moveTo>
                    <a:pt x="600" y="620"/>
                  </a:moveTo>
                  <a:cubicBezTo>
                    <a:pt x="599" y="621"/>
                    <a:pt x="597" y="623"/>
                    <a:pt x="594" y="623"/>
                  </a:cubicBezTo>
                  <a:lnTo>
                    <a:pt x="594" y="623"/>
                  </a:lnTo>
                  <a:cubicBezTo>
                    <a:pt x="594" y="623"/>
                    <a:pt x="595" y="622"/>
                    <a:pt x="595" y="621"/>
                  </a:cubicBezTo>
                  <a:lnTo>
                    <a:pt x="595" y="621"/>
                  </a:lnTo>
                  <a:cubicBezTo>
                    <a:pt x="597" y="621"/>
                    <a:pt x="599" y="620"/>
                    <a:pt x="600" y="620"/>
                  </a:cubicBezTo>
                  <a:close/>
                  <a:moveTo>
                    <a:pt x="592" y="622"/>
                  </a:moveTo>
                  <a:cubicBezTo>
                    <a:pt x="592" y="622"/>
                    <a:pt x="592" y="622"/>
                    <a:pt x="592" y="622"/>
                  </a:cubicBezTo>
                  <a:lnTo>
                    <a:pt x="592" y="622"/>
                  </a:lnTo>
                  <a:cubicBezTo>
                    <a:pt x="592" y="622"/>
                    <a:pt x="592" y="622"/>
                    <a:pt x="592" y="622"/>
                  </a:cubicBezTo>
                  <a:lnTo>
                    <a:pt x="592" y="622"/>
                  </a:lnTo>
                  <a:cubicBezTo>
                    <a:pt x="592" y="623"/>
                    <a:pt x="591" y="623"/>
                    <a:pt x="591" y="623"/>
                  </a:cubicBezTo>
                  <a:cubicBezTo>
                    <a:pt x="591" y="623"/>
                    <a:pt x="591" y="623"/>
                    <a:pt x="592" y="622"/>
                  </a:cubicBezTo>
                  <a:lnTo>
                    <a:pt x="592" y="622"/>
                  </a:lnTo>
                  <a:cubicBezTo>
                    <a:pt x="591" y="623"/>
                    <a:pt x="591" y="623"/>
                    <a:pt x="590" y="623"/>
                  </a:cubicBezTo>
                  <a:lnTo>
                    <a:pt x="590" y="623"/>
                  </a:lnTo>
                  <a:cubicBezTo>
                    <a:pt x="591" y="622"/>
                    <a:pt x="591" y="622"/>
                    <a:pt x="592" y="622"/>
                  </a:cubicBezTo>
                  <a:close/>
                  <a:moveTo>
                    <a:pt x="593" y="617"/>
                  </a:moveTo>
                  <a:cubicBezTo>
                    <a:pt x="591" y="620"/>
                    <a:pt x="589" y="622"/>
                    <a:pt x="588" y="624"/>
                  </a:cubicBezTo>
                  <a:lnTo>
                    <a:pt x="588" y="624"/>
                  </a:lnTo>
                  <a:cubicBezTo>
                    <a:pt x="588" y="623"/>
                    <a:pt x="589" y="623"/>
                    <a:pt x="590" y="623"/>
                  </a:cubicBezTo>
                  <a:lnTo>
                    <a:pt x="590" y="623"/>
                  </a:lnTo>
                  <a:cubicBezTo>
                    <a:pt x="590" y="623"/>
                    <a:pt x="589" y="624"/>
                    <a:pt x="588" y="624"/>
                  </a:cubicBezTo>
                  <a:lnTo>
                    <a:pt x="588" y="624"/>
                  </a:lnTo>
                  <a:cubicBezTo>
                    <a:pt x="589" y="624"/>
                    <a:pt x="590" y="624"/>
                    <a:pt x="591" y="623"/>
                  </a:cubicBezTo>
                  <a:lnTo>
                    <a:pt x="591" y="623"/>
                  </a:lnTo>
                  <a:cubicBezTo>
                    <a:pt x="591" y="624"/>
                    <a:pt x="591" y="624"/>
                    <a:pt x="590" y="625"/>
                  </a:cubicBezTo>
                  <a:lnTo>
                    <a:pt x="590" y="625"/>
                  </a:lnTo>
                  <a:cubicBezTo>
                    <a:pt x="589" y="625"/>
                    <a:pt x="588" y="625"/>
                    <a:pt x="586" y="626"/>
                  </a:cubicBezTo>
                  <a:lnTo>
                    <a:pt x="586" y="626"/>
                  </a:lnTo>
                  <a:cubicBezTo>
                    <a:pt x="587" y="625"/>
                    <a:pt x="588" y="625"/>
                    <a:pt x="588" y="624"/>
                  </a:cubicBezTo>
                  <a:lnTo>
                    <a:pt x="588" y="624"/>
                  </a:lnTo>
                  <a:cubicBezTo>
                    <a:pt x="588" y="624"/>
                    <a:pt x="587" y="625"/>
                    <a:pt x="587" y="625"/>
                  </a:cubicBezTo>
                  <a:lnTo>
                    <a:pt x="587" y="625"/>
                  </a:lnTo>
                  <a:cubicBezTo>
                    <a:pt x="587" y="625"/>
                    <a:pt x="587" y="624"/>
                    <a:pt x="587" y="624"/>
                  </a:cubicBezTo>
                  <a:lnTo>
                    <a:pt x="587" y="624"/>
                  </a:lnTo>
                  <a:cubicBezTo>
                    <a:pt x="587" y="625"/>
                    <a:pt x="587" y="625"/>
                    <a:pt x="586" y="625"/>
                  </a:cubicBezTo>
                  <a:lnTo>
                    <a:pt x="586" y="625"/>
                  </a:lnTo>
                  <a:cubicBezTo>
                    <a:pt x="585" y="625"/>
                    <a:pt x="584" y="626"/>
                    <a:pt x="584" y="626"/>
                  </a:cubicBezTo>
                  <a:lnTo>
                    <a:pt x="582" y="626"/>
                  </a:lnTo>
                  <a:cubicBezTo>
                    <a:pt x="582" y="626"/>
                    <a:pt x="581" y="626"/>
                    <a:pt x="581" y="626"/>
                  </a:cubicBezTo>
                  <a:lnTo>
                    <a:pt x="581" y="626"/>
                  </a:lnTo>
                  <a:cubicBezTo>
                    <a:pt x="583" y="625"/>
                    <a:pt x="585" y="625"/>
                    <a:pt x="587" y="624"/>
                  </a:cubicBezTo>
                  <a:lnTo>
                    <a:pt x="587" y="624"/>
                  </a:lnTo>
                  <a:cubicBezTo>
                    <a:pt x="587" y="624"/>
                    <a:pt x="587" y="624"/>
                    <a:pt x="587" y="624"/>
                  </a:cubicBezTo>
                  <a:lnTo>
                    <a:pt x="587" y="624"/>
                  </a:lnTo>
                  <a:cubicBezTo>
                    <a:pt x="587" y="624"/>
                    <a:pt x="587" y="624"/>
                    <a:pt x="588" y="624"/>
                  </a:cubicBezTo>
                  <a:lnTo>
                    <a:pt x="588" y="624"/>
                  </a:lnTo>
                  <a:cubicBezTo>
                    <a:pt x="587" y="624"/>
                    <a:pt x="587" y="624"/>
                    <a:pt x="587" y="624"/>
                  </a:cubicBezTo>
                  <a:lnTo>
                    <a:pt x="587" y="624"/>
                  </a:lnTo>
                  <a:cubicBezTo>
                    <a:pt x="589" y="621"/>
                    <a:pt x="591" y="619"/>
                    <a:pt x="593" y="617"/>
                  </a:cubicBezTo>
                  <a:close/>
                  <a:moveTo>
                    <a:pt x="735" y="678"/>
                  </a:moveTo>
                  <a:cubicBezTo>
                    <a:pt x="735" y="678"/>
                    <a:pt x="734" y="680"/>
                    <a:pt x="732" y="687"/>
                  </a:cubicBezTo>
                  <a:cubicBezTo>
                    <a:pt x="731" y="688"/>
                    <a:pt x="731" y="690"/>
                    <a:pt x="730" y="692"/>
                  </a:cubicBezTo>
                  <a:lnTo>
                    <a:pt x="730" y="692"/>
                  </a:lnTo>
                  <a:cubicBezTo>
                    <a:pt x="733" y="683"/>
                    <a:pt x="735" y="678"/>
                    <a:pt x="735" y="678"/>
                  </a:cubicBezTo>
                  <a:close/>
                  <a:moveTo>
                    <a:pt x="715" y="720"/>
                  </a:moveTo>
                  <a:lnTo>
                    <a:pt x="715" y="720"/>
                  </a:lnTo>
                  <a:cubicBezTo>
                    <a:pt x="713" y="726"/>
                    <a:pt x="710" y="732"/>
                    <a:pt x="708" y="737"/>
                  </a:cubicBezTo>
                  <a:lnTo>
                    <a:pt x="708" y="737"/>
                  </a:lnTo>
                  <a:cubicBezTo>
                    <a:pt x="708" y="737"/>
                    <a:pt x="708" y="737"/>
                    <a:pt x="708" y="737"/>
                  </a:cubicBezTo>
                  <a:lnTo>
                    <a:pt x="708" y="737"/>
                  </a:lnTo>
                  <a:cubicBezTo>
                    <a:pt x="711" y="727"/>
                    <a:pt x="714" y="722"/>
                    <a:pt x="715" y="720"/>
                  </a:cubicBezTo>
                  <a:close/>
                  <a:moveTo>
                    <a:pt x="627" y="1"/>
                  </a:moveTo>
                  <a:cubicBezTo>
                    <a:pt x="477" y="1"/>
                    <a:pt x="327" y="82"/>
                    <a:pt x="240" y="201"/>
                  </a:cubicBezTo>
                  <a:lnTo>
                    <a:pt x="240" y="201"/>
                  </a:lnTo>
                  <a:cubicBezTo>
                    <a:pt x="234" y="206"/>
                    <a:pt x="228" y="211"/>
                    <a:pt x="222" y="217"/>
                  </a:cubicBezTo>
                  <a:cubicBezTo>
                    <a:pt x="156" y="277"/>
                    <a:pt x="98" y="349"/>
                    <a:pt x="64" y="439"/>
                  </a:cubicBezTo>
                  <a:cubicBezTo>
                    <a:pt x="0" y="615"/>
                    <a:pt x="15" y="816"/>
                    <a:pt x="130" y="972"/>
                  </a:cubicBezTo>
                  <a:cubicBezTo>
                    <a:pt x="234" y="1113"/>
                    <a:pt x="396" y="1187"/>
                    <a:pt x="561" y="1187"/>
                  </a:cubicBezTo>
                  <a:cubicBezTo>
                    <a:pt x="619" y="1187"/>
                    <a:pt x="678" y="1178"/>
                    <a:pt x="735" y="1159"/>
                  </a:cubicBezTo>
                  <a:cubicBezTo>
                    <a:pt x="862" y="1119"/>
                    <a:pt x="957" y="1032"/>
                    <a:pt x="1026" y="923"/>
                  </a:cubicBezTo>
                  <a:cubicBezTo>
                    <a:pt x="1092" y="816"/>
                    <a:pt x="1110" y="681"/>
                    <a:pt x="1107" y="563"/>
                  </a:cubicBezTo>
                  <a:cubicBezTo>
                    <a:pt x="1101" y="439"/>
                    <a:pt x="1067" y="312"/>
                    <a:pt x="1000" y="208"/>
                  </a:cubicBezTo>
                  <a:cubicBezTo>
                    <a:pt x="937" y="104"/>
                    <a:pt x="827" y="38"/>
                    <a:pt x="709" y="9"/>
                  </a:cubicBezTo>
                  <a:cubicBezTo>
                    <a:pt x="682" y="4"/>
                    <a:pt x="655" y="1"/>
                    <a:pt x="62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877;p50"/>
            <p:cNvSpPr/>
            <p:nvPr/>
          </p:nvSpPr>
          <p:spPr>
            <a:xfrm>
              <a:off x="4686700" y="3265375"/>
              <a:ext cx="22275" cy="22975"/>
            </a:xfrm>
            <a:custGeom>
              <a:avLst/>
              <a:gdLst/>
              <a:ahLst/>
              <a:cxnLst/>
              <a:rect l="l" t="t" r="r" b="b"/>
              <a:pathLst>
                <a:path w="891" h="919" extrusionOk="0">
                  <a:moveTo>
                    <a:pt x="443" y="344"/>
                  </a:moveTo>
                  <a:cubicBezTo>
                    <a:pt x="444" y="344"/>
                    <a:pt x="445" y="344"/>
                    <a:pt x="445" y="344"/>
                  </a:cubicBezTo>
                  <a:lnTo>
                    <a:pt x="445" y="344"/>
                  </a:lnTo>
                  <a:cubicBezTo>
                    <a:pt x="446" y="345"/>
                    <a:pt x="446" y="345"/>
                    <a:pt x="446" y="345"/>
                  </a:cubicBezTo>
                  <a:lnTo>
                    <a:pt x="446" y="345"/>
                  </a:lnTo>
                  <a:cubicBezTo>
                    <a:pt x="445" y="345"/>
                    <a:pt x="445" y="345"/>
                    <a:pt x="444" y="345"/>
                  </a:cubicBezTo>
                  <a:lnTo>
                    <a:pt x="444" y="345"/>
                  </a:lnTo>
                  <a:cubicBezTo>
                    <a:pt x="444" y="345"/>
                    <a:pt x="443" y="344"/>
                    <a:pt x="443" y="344"/>
                  </a:cubicBezTo>
                  <a:close/>
                  <a:moveTo>
                    <a:pt x="499" y="401"/>
                  </a:moveTo>
                  <a:cubicBezTo>
                    <a:pt x="499" y="401"/>
                    <a:pt x="499" y="401"/>
                    <a:pt x="499" y="401"/>
                  </a:cubicBezTo>
                  <a:lnTo>
                    <a:pt x="499" y="401"/>
                  </a:lnTo>
                  <a:cubicBezTo>
                    <a:pt x="499" y="402"/>
                    <a:pt x="500" y="403"/>
                    <a:pt x="501" y="403"/>
                  </a:cubicBezTo>
                  <a:lnTo>
                    <a:pt x="501" y="403"/>
                  </a:lnTo>
                  <a:cubicBezTo>
                    <a:pt x="501" y="403"/>
                    <a:pt x="501" y="403"/>
                    <a:pt x="501" y="403"/>
                  </a:cubicBezTo>
                  <a:lnTo>
                    <a:pt x="501" y="403"/>
                  </a:lnTo>
                  <a:cubicBezTo>
                    <a:pt x="500" y="403"/>
                    <a:pt x="499" y="402"/>
                    <a:pt x="499" y="402"/>
                  </a:cubicBezTo>
                  <a:lnTo>
                    <a:pt x="499" y="402"/>
                  </a:lnTo>
                  <a:cubicBezTo>
                    <a:pt x="499" y="402"/>
                    <a:pt x="499" y="402"/>
                    <a:pt x="499" y="401"/>
                  </a:cubicBezTo>
                  <a:close/>
                  <a:moveTo>
                    <a:pt x="392" y="534"/>
                  </a:moveTo>
                  <a:lnTo>
                    <a:pt x="392" y="534"/>
                  </a:lnTo>
                  <a:cubicBezTo>
                    <a:pt x="395" y="536"/>
                    <a:pt x="398" y="538"/>
                    <a:pt x="401" y="540"/>
                  </a:cubicBezTo>
                  <a:lnTo>
                    <a:pt x="401" y="540"/>
                  </a:lnTo>
                  <a:cubicBezTo>
                    <a:pt x="399" y="539"/>
                    <a:pt x="398" y="538"/>
                    <a:pt x="396" y="537"/>
                  </a:cubicBezTo>
                  <a:lnTo>
                    <a:pt x="396" y="537"/>
                  </a:lnTo>
                  <a:cubicBezTo>
                    <a:pt x="395" y="536"/>
                    <a:pt x="393" y="535"/>
                    <a:pt x="392" y="534"/>
                  </a:cubicBezTo>
                  <a:close/>
                  <a:moveTo>
                    <a:pt x="486" y="543"/>
                  </a:moveTo>
                  <a:cubicBezTo>
                    <a:pt x="486" y="543"/>
                    <a:pt x="486" y="544"/>
                    <a:pt x="486" y="544"/>
                  </a:cubicBezTo>
                  <a:lnTo>
                    <a:pt x="486" y="544"/>
                  </a:lnTo>
                  <a:cubicBezTo>
                    <a:pt x="485" y="545"/>
                    <a:pt x="484" y="545"/>
                    <a:pt x="484" y="545"/>
                  </a:cubicBezTo>
                  <a:lnTo>
                    <a:pt x="484" y="545"/>
                  </a:lnTo>
                  <a:cubicBezTo>
                    <a:pt x="485" y="544"/>
                    <a:pt x="485" y="544"/>
                    <a:pt x="486" y="543"/>
                  </a:cubicBezTo>
                  <a:close/>
                  <a:moveTo>
                    <a:pt x="488" y="546"/>
                  </a:moveTo>
                  <a:lnTo>
                    <a:pt x="488" y="546"/>
                  </a:lnTo>
                  <a:cubicBezTo>
                    <a:pt x="488" y="546"/>
                    <a:pt x="488" y="546"/>
                    <a:pt x="488" y="546"/>
                  </a:cubicBezTo>
                  <a:lnTo>
                    <a:pt x="488" y="546"/>
                  </a:lnTo>
                  <a:cubicBezTo>
                    <a:pt x="488" y="546"/>
                    <a:pt x="488" y="546"/>
                    <a:pt x="488" y="546"/>
                  </a:cubicBezTo>
                  <a:lnTo>
                    <a:pt x="488" y="546"/>
                  </a:lnTo>
                  <a:cubicBezTo>
                    <a:pt x="488" y="546"/>
                    <a:pt x="488" y="546"/>
                    <a:pt x="488" y="546"/>
                  </a:cubicBezTo>
                  <a:lnTo>
                    <a:pt x="488" y="546"/>
                  </a:lnTo>
                  <a:cubicBezTo>
                    <a:pt x="488" y="546"/>
                    <a:pt x="488" y="546"/>
                    <a:pt x="488" y="546"/>
                  </a:cubicBezTo>
                  <a:close/>
                  <a:moveTo>
                    <a:pt x="484" y="547"/>
                  </a:moveTo>
                  <a:lnTo>
                    <a:pt x="484" y="547"/>
                  </a:lnTo>
                  <a:cubicBezTo>
                    <a:pt x="484" y="547"/>
                    <a:pt x="484" y="547"/>
                    <a:pt x="484" y="547"/>
                  </a:cubicBezTo>
                  <a:lnTo>
                    <a:pt x="484" y="547"/>
                  </a:lnTo>
                  <a:cubicBezTo>
                    <a:pt x="484" y="547"/>
                    <a:pt x="484" y="547"/>
                    <a:pt x="484" y="547"/>
                  </a:cubicBezTo>
                  <a:lnTo>
                    <a:pt x="484" y="547"/>
                  </a:lnTo>
                  <a:cubicBezTo>
                    <a:pt x="484" y="547"/>
                    <a:pt x="484" y="547"/>
                    <a:pt x="484" y="547"/>
                  </a:cubicBezTo>
                  <a:close/>
                  <a:moveTo>
                    <a:pt x="462" y="551"/>
                  </a:moveTo>
                  <a:cubicBezTo>
                    <a:pt x="462" y="551"/>
                    <a:pt x="463" y="551"/>
                    <a:pt x="463" y="551"/>
                  </a:cubicBezTo>
                  <a:lnTo>
                    <a:pt x="463" y="551"/>
                  </a:lnTo>
                  <a:cubicBezTo>
                    <a:pt x="461" y="551"/>
                    <a:pt x="459" y="552"/>
                    <a:pt x="457" y="552"/>
                  </a:cubicBezTo>
                  <a:lnTo>
                    <a:pt x="457" y="552"/>
                  </a:lnTo>
                  <a:cubicBezTo>
                    <a:pt x="457" y="552"/>
                    <a:pt x="457" y="552"/>
                    <a:pt x="457" y="552"/>
                  </a:cubicBezTo>
                  <a:lnTo>
                    <a:pt x="457" y="552"/>
                  </a:lnTo>
                  <a:cubicBezTo>
                    <a:pt x="458" y="551"/>
                    <a:pt x="460" y="551"/>
                    <a:pt x="462" y="551"/>
                  </a:cubicBezTo>
                  <a:close/>
                  <a:moveTo>
                    <a:pt x="458" y="1"/>
                  </a:moveTo>
                  <a:cubicBezTo>
                    <a:pt x="427" y="1"/>
                    <a:pt x="396" y="6"/>
                    <a:pt x="366" y="16"/>
                  </a:cubicBezTo>
                  <a:lnTo>
                    <a:pt x="366" y="16"/>
                  </a:lnTo>
                  <a:cubicBezTo>
                    <a:pt x="365" y="16"/>
                    <a:pt x="364" y="16"/>
                    <a:pt x="364" y="16"/>
                  </a:cubicBezTo>
                  <a:cubicBezTo>
                    <a:pt x="343" y="16"/>
                    <a:pt x="323" y="20"/>
                    <a:pt x="303" y="28"/>
                  </a:cubicBezTo>
                  <a:cubicBezTo>
                    <a:pt x="199" y="71"/>
                    <a:pt x="118" y="140"/>
                    <a:pt x="61" y="236"/>
                  </a:cubicBezTo>
                  <a:cubicBezTo>
                    <a:pt x="17" y="313"/>
                    <a:pt x="0" y="406"/>
                    <a:pt x="9" y="492"/>
                  </a:cubicBezTo>
                  <a:cubicBezTo>
                    <a:pt x="14" y="579"/>
                    <a:pt x="46" y="668"/>
                    <a:pt x="98" y="737"/>
                  </a:cubicBezTo>
                  <a:cubicBezTo>
                    <a:pt x="161" y="824"/>
                    <a:pt x="248" y="875"/>
                    <a:pt x="349" y="904"/>
                  </a:cubicBezTo>
                  <a:cubicBezTo>
                    <a:pt x="386" y="913"/>
                    <a:pt x="425" y="919"/>
                    <a:pt x="465" y="919"/>
                  </a:cubicBezTo>
                  <a:cubicBezTo>
                    <a:pt x="524" y="919"/>
                    <a:pt x="584" y="907"/>
                    <a:pt x="634" y="881"/>
                  </a:cubicBezTo>
                  <a:cubicBezTo>
                    <a:pt x="744" y="826"/>
                    <a:pt x="810" y="740"/>
                    <a:pt x="844" y="625"/>
                  </a:cubicBezTo>
                  <a:cubicBezTo>
                    <a:pt x="891" y="466"/>
                    <a:pt x="847" y="264"/>
                    <a:pt x="738" y="140"/>
                  </a:cubicBezTo>
                  <a:cubicBezTo>
                    <a:pt x="680" y="74"/>
                    <a:pt x="617" y="31"/>
                    <a:pt x="533" y="11"/>
                  </a:cubicBezTo>
                  <a:cubicBezTo>
                    <a:pt x="508" y="4"/>
                    <a:pt x="483" y="1"/>
                    <a:pt x="4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878;p50"/>
            <p:cNvSpPr/>
            <p:nvPr/>
          </p:nvSpPr>
          <p:spPr>
            <a:xfrm>
              <a:off x="4759675" y="3268375"/>
              <a:ext cx="23950" cy="28125"/>
            </a:xfrm>
            <a:custGeom>
              <a:avLst/>
              <a:gdLst/>
              <a:ahLst/>
              <a:cxnLst/>
              <a:rect l="l" t="t" r="r" b="b"/>
              <a:pathLst>
                <a:path w="958" h="1125" extrusionOk="0">
                  <a:moveTo>
                    <a:pt x="552" y="385"/>
                  </a:moveTo>
                  <a:lnTo>
                    <a:pt x="552" y="385"/>
                  </a:lnTo>
                  <a:cubicBezTo>
                    <a:pt x="552" y="385"/>
                    <a:pt x="552" y="385"/>
                    <a:pt x="552" y="385"/>
                  </a:cubicBezTo>
                  <a:lnTo>
                    <a:pt x="552" y="385"/>
                  </a:lnTo>
                  <a:cubicBezTo>
                    <a:pt x="553" y="386"/>
                    <a:pt x="554" y="386"/>
                    <a:pt x="554" y="386"/>
                  </a:cubicBezTo>
                  <a:cubicBezTo>
                    <a:pt x="556" y="389"/>
                    <a:pt x="559" y="391"/>
                    <a:pt x="561" y="394"/>
                  </a:cubicBezTo>
                  <a:lnTo>
                    <a:pt x="561" y="394"/>
                  </a:lnTo>
                  <a:cubicBezTo>
                    <a:pt x="561" y="394"/>
                    <a:pt x="561" y="394"/>
                    <a:pt x="561" y="394"/>
                  </a:cubicBezTo>
                  <a:lnTo>
                    <a:pt x="561" y="394"/>
                  </a:lnTo>
                  <a:cubicBezTo>
                    <a:pt x="557" y="392"/>
                    <a:pt x="554" y="389"/>
                    <a:pt x="552" y="387"/>
                  </a:cubicBezTo>
                  <a:lnTo>
                    <a:pt x="552" y="387"/>
                  </a:lnTo>
                  <a:cubicBezTo>
                    <a:pt x="552" y="387"/>
                    <a:pt x="552" y="386"/>
                    <a:pt x="552" y="385"/>
                  </a:cubicBezTo>
                  <a:close/>
                  <a:moveTo>
                    <a:pt x="584" y="456"/>
                  </a:moveTo>
                  <a:cubicBezTo>
                    <a:pt x="585" y="457"/>
                    <a:pt x="585" y="457"/>
                    <a:pt x="585" y="458"/>
                  </a:cubicBezTo>
                  <a:lnTo>
                    <a:pt x="585" y="458"/>
                  </a:lnTo>
                  <a:cubicBezTo>
                    <a:pt x="585" y="459"/>
                    <a:pt x="585" y="460"/>
                    <a:pt x="585" y="461"/>
                  </a:cubicBezTo>
                  <a:lnTo>
                    <a:pt x="585" y="461"/>
                  </a:lnTo>
                  <a:cubicBezTo>
                    <a:pt x="585" y="459"/>
                    <a:pt x="585" y="457"/>
                    <a:pt x="584" y="456"/>
                  </a:cubicBezTo>
                  <a:close/>
                  <a:moveTo>
                    <a:pt x="602" y="603"/>
                  </a:moveTo>
                  <a:lnTo>
                    <a:pt x="602" y="603"/>
                  </a:lnTo>
                  <a:cubicBezTo>
                    <a:pt x="602" y="603"/>
                    <a:pt x="602" y="603"/>
                    <a:pt x="602" y="604"/>
                  </a:cubicBezTo>
                  <a:lnTo>
                    <a:pt x="602" y="604"/>
                  </a:lnTo>
                  <a:cubicBezTo>
                    <a:pt x="602" y="604"/>
                    <a:pt x="602" y="604"/>
                    <a:pt x="602" y="604"/>
                  </a:cubicBezTo>
                  <a:lnTo>
                    <a:pt x="602" y="604"/>
                  </a:lnTo>
                  <a:cubicBezTo>
                    <a:pt x="602" y="604"/>
                    <a:pt x="602" y="603"/>
                    <a:pt x="602" y="603"/>
                  </a:cubicBezTo>
                  <a:close/>
                  <a:moveTo>
                    <a:pt x="455" y="0"/>
                  </a:moveTo>
                  <a:cubicBezTo>
                    <a:pt x="326" y="0"/>
                    <a:pt x="204" y="57"/>
                    <a:pt x="125" y="165"/>
                  </a:cubicBezTo>
                  <a:cubicBezTo>
                    <a:pt x="35" y="283"/>
                    <a:pt x="1" y="433"/>
                    <a:pt x="3" y="582"/>
                  </a:cubicBezTo>
                  <a:cubicBezTo>
                    <a:pt x="6" y="735"/>
                    <a:pt x="73" y="874"/>
                    <a:pt x="176" y="980"/>
                  </a:cubicBezTo>
                  <a:cubicBezTo>
                    <a:pt x="263" y="1069"/>
                    <a:pt x="387" y="1124"/>
                    <a:pt x="512" y="1124"/>
                  </a:cubicBezTo>
                  <a:cubicBezTo>
                    <a:pt x="529" y="1124"/>
                    <a:pt x="546" y="1123"/>
                    <a:pt x="563" y="1121"/>
                  </a:cubicBezTo>
                  <a:cubicBezTo>
                    <a:pt x="712" y="1104"/>
                    <a:pt x="836" y="1015"/>
                    <a:pt x="908" y="879"/>
                  </a:cubicBezTo>
                  <a:cubicBezTo>
                    <a:pt x="943" y="816"/>
                    <a:pt x="957" y="744"/>
                    <a:pt x="957" y="669"/>
                  </a:cubicBezTo>
                  <a:cubicBezTo>
                    <a:pt x="957" y="629"/>
                    <a:pt x="957" y="591"/>
                    <a:pt x="952" y="554"/>
                  </a:cubicBezTo>
                  <a:cubicBezTo>
                    <a:pt x="943" y="510"/>
                    <a:pt x="943" y="467"/>
                    <a:pt x="937" y="427"/>
                  </a:cubicBezTo>
                  <a:cubicBezTo>
                    <a:pt x="914" y="312"/>
                    <a:pt x="874" y="202"/>
                    <a:pt x="785" y="124"/>
                  </a:cubicBezTo>
                  <a:cubicBezTo>
                    <a:pt x="737" y="80"/>
                    <a:pt x="678" y="53"/>
                    <a:pt x="617" y="42"/>
                  </a:cubicBezTo>
                  <a:lnTo>
                    <a:pt x="617" y="42"/>
                  </a:lnTo>
                  <a:cubicBezTo>
                    <a:pt x="596" y="26"/>
                    <a:pt x="571" y="15"/>
                    <a:pt x="542" y="9"/>
                  </a:cubicBezTo>
                  <a:cubicBezTo>
                    <a:pt x="513" y="3"/>
                    <a:pt x="484" y="0"/>
                    <a:pt x="45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14680981"/>
      </p:ext>
    </p:extLst>
  </p:cSld>
  <p:clrMapOvr>
    <a:masterClrMapping/>
  </p:clrMapOvr>
  <p:transition spd="med">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94" name="Rectangle 93"/>
          <p:cNvSpPr/>
          <p:nvPr/>
        </p:nvSpPr>
        <p:spPr>
          <a:xfrm>
            <a:off x="773096" y="259849"/>
            <a:ext cx="2926555"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1</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noProof="0" dirty="0">
                <a:solidFill>
                  <a:srgbClr val="1F497D"/>
                </a:solidFill>
                <a:latin typeface="Arial" panose="020B0604020202020204" pitchFamily="34" charset="0"/>
                <a:ea typeface="+mn-ea"/>
                <a:cs typeface="Arial" panose="020B0604020202020204" pitchFamily="34" charset="0"/>
              </a:rPr>
              <a:t>38</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p:sp>
        <p:nvSpPr>
          <p:cNvPr id="3" name="TextBox 2">
            <a:extLst>
              <a:ext uri="{FF2B5EF4-FFF2-40B4-BE49-F238E27FC236}">
                <a16:creationId xmlns:a16="http://schemas.microsoft.com/office/drawing/2014/main" id="{B33CE092-4A64-69DF-4E16-320B09DFA5F4}"/>
              </a:ext>
            </a:extLst>
          </p:cNvPr>
          <p:cNvSpPr txBox="1"/>
          <p:nvPr/>
        </p:nvSpPr>
        <p:spPr>
          <a:xfrm>
            <a:off x="683887" y="259849"/>
            <a:ext cx="7590318" cy="4607993"/>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hộp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20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bi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kích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thước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lượng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như</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Ngân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viết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bi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1, 2, 3, ..., 20;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bi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viết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Lấy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nhiên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bi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hộp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kê</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quả</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xảy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xuất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hiện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bi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lấy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ra.</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Viết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suất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xuất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hiện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bi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lấy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chia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7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dư</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1”.</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106" name="Google Shape;1913;p42"/>
          <p:cNvSpPr/>
          <p:nvPr/>
        </p:nvSpPr>
        <p:spPr>
          <a:xfrm rot="2165">
            <a:off x="688899" y="506894"/>
            <a:ext cx="1106614" cy="529821"/>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F146BBF-7E0F-94FD-3446-A599FB6E4B23}"/>
                  </a:ext>
                </a:extLst>
              </p:cNvPr>
              <p:cNvSpPr txBox="1"/>
              <p:nvPr/>
            </p:nvSpPr>
            <p:spPr>
              <a:xfrm>
                <a:off x="595268" y="606709"/>
                <a:ext cx="7953463" cy="4172168"/>
              </a:xfrm>
              <a:prstGeom prst="rect">
                <a:avLst/>
              </a:prstGeom>
              <a:noFill/>
            </p:spPr>
            <p:txBody>
              <a:bodyPr wrap="square">
                <a:spAutoFit/>
              </a:bodyPr>
              <a:lstStyle/>
              <a:p>
                <a:pPr algn="just">
                  <a:lnSpc>
                    <a:spcPct val="150000"/>
                  </a:lnSpc>
                </a:pPr>
                <a:r>
                  <a:rPr lang="fr-FR" sz="1900" dirty="0">
                    <a:solidFill>
                      <a:srgbClr val="000000"/>
                    </a:solidFill>
                    <a:effectLst/>
                    <a:latin typeface="Arial" panose="020B0604020202020204" pitchFamily="34" charset="0"/>
                    <a:ea typeface="Calibri" panose="020F0502020204030204" pitchFamily="34" charset="0"/>
                  </a:rPr>
                  <a:t>		a) </a:t>
                </a:r>
                <a:r>
                  <a:rPr lang="fr-FR" sz="1900" dirty="0" err="1">
                    <a:solidFill>
                      <a:srgbClr val="000000"/>
                    </a:solidFill>
                    <a:effectLst/>
                    <a:latin typeface="Arial" panose="020B0604020202020204" pitchFamily="34" charset="0"/>
                    <a:ea typeface="Calibri" panose="020F0502020204030204" pitchFamily="34" charset="0"/>
                  </a:rPr>
                  <a:t>Các</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kết</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quả</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có</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thể</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xảy</a:t>
                </a:r>
                <a:r>
                  <a:rPr lang="fr-FR" sz="1900" dirty="0">
                    <a:solidFill>
                      <a:srgbClr val="000000"/>
                    </a:solidFill>
                    <a:effectLst/>
                    <a:latin typeface="Arial" panose="020B0604020202020204" pitchFamily="34" charset="0"/>
                    <a:ea typeface="Calibri" panose="020F0502020204030204" pitchFamily="34" charset="0"/>
                  </a:rPr>
                  <a:t> ra </a:t>
                </a:r>
                <a:r>
                  <a:rPr lang="fr-FR" sz="1900" dirty="0" err="1">
                    <a:solidFill>
                      <a:srgbClr val="000000"/>
                    </a:solidFill>
                    <a:effectLst/>
                    <a:latin typeface="Arial" panose="020B0604020202020204" pitchFamily="34" charset="0"/>
                    <a:ea typeface="Calibri" panose="020F0502020204030204" pitchFamily="34" charset="0"/>
                  </a:rPr>
                  <a:t>đối</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với</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số</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xuất</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hiện</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trên</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viên</a:t>
                </a:r>
                <a:r>
                  <a:rPr lang="fr-FR" sz="1900" dirty="0">
                    <a:solidFill>
                      <a:srgbClr val="000000"/>
                    </a:solidFill>
                    <a:effectLst/>
                    <a:latin typeface="Arial" panose="020B0604020202020204" pitchFamily="34" charset="0"/>
                    <a:ea typeface="Calibri" panose="020F0502020204030204" pitchFamily="34" charset="0"/>
                  </a:rPr>
                  <a:t> bi </a:t>
                </a:r>
                <a:r>
                  <a:rPr lang="fr-FR" sz="1900" dirty="0" err="1">
                    <a:solidFill>
                      <a:srgbClr val="000000"/>
                    </a:solidFill>
                    <a:effectLst/>
                    <a:latin typeface="Arial" panose="020B0604020202020204" pitchFamily="34" charset="0"/>
                    <a:ea typeface="Calibri" panose="020F0502020204030204" pitchFamily="34" charset="0"/>
                  </a:rPr>
                  <a:t>được</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lấy</a:t>
                </a:r>
                <a:r>
                  <a:rPr lang="fr-FR" sz="1900" dirty="0">
                    <a:solidFill>
                      <a:srgbClr val="000000"/>
                    </a:solidFill>
                    <a:effectLst/>
                    <a:latin typeface="Arial" panose="020B0604020202020204" pitchFamily="34" charset="0"/>
                    <a:ea typeface="Calibri" panose="020F0502020204030204" pitchFamily="34" charset="0"/>
                  </a:rPr>
                  <a:t> ra là: 1; 2; 3; …; 20.</a:t>
                </a:r>
                <a:endParaRPr lang="en-US" sz="1900" dirty="0">
                  <a:effectLst/>
                  <a:latin typeface="Times New Roman" panose="02020603050405020304" pitchFamily="18" charset="0"/>
                  <a:ea typeface="Times New Roman" panose="02020603050405020304" pitchFamily="18" charset="0"/>
                </a:endParaRPr>
              </a:p>
              <a:p>
                <a:pPr>
                  <a:lnSpc>
                    <a:spcPct val="150000"/>
                  </a:lnSpc>
                </a:pPr>
                <a:r>
                  <a:rPr lang="fr-FR" sz="1900" dirty="0">
                    <a:solidFill>
                      <a:srgbClr val="000000"/>
                    </a:solidFill>
                    <a:effectLst/>
                    <a:latin typeface="Arial" panose="020B0604020202020204" pitchFamily="34" charset="0"/>
                    <a:ea typeface="Calibri" panose="020F0502020204030204" pitchFamily="34" charset="0"/>
                  </a:rPr>
                  <a:t>b) </a:t>
                </a:r>
                <a:r>
                  <a:rPr lang="fr-FR" sz="1900" dirty="0" err="1">
                    <a:solidFill>
                      <a:srgbClr val="000000"/>
                    </a:solidFill>
                    <a:effectLst/>
                    <a:latin typeface="Arial" panose="020B0604020202020204" pitchFamily="34" charset="0"/>
                    <a:ea typeface="Calibri" panose="020F0502020204030204" pitchFamily="34" charset="0"/>
                  </a:rPr>
                  <a:t>Không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gian</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mẫu</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của</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phép</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thử</a:t>
                </a:r>
                <a:r>
                  <a:rPr lang="fr-FR" sz="1900" dirty="0">
                    <a:solidFill>
                      <a:srgbClr val="000000"/>
                    </a:solidFill>
                    <a:effectLst/>
                    <a:latin typeface="Arial" panose="020B0604020202020204" pitchFamily="34" charset="0"/>
                    <a:ea typeface="Calibri" panose="020F0502020204030204" pitchFamily="34" charset="0"/>
                  </a:rPr>
                  <a:t> là: Ω = {1; 2; 3; …; 20}.</a:t>
                </a:r>
                <a:endParaRPr lang="en-US" sz="1900" dirty="0">
                  <a:effectLst/>
                  <a:latin typeface="Times New Roman" panose="02020603050405020304" pitchFamily="18" charset="0"/>
                  <a:ea typeface="Times New Roman" panose="02020603050405020304" pitchFamily="18" charset="0"/>
                </a:endParaRPr>
              </a:p>
              <a:p>
                <a:pPr algn="just">
                  <a:lnSpc>
                    <a:spcPct val="150000"/>
                  </a:lnSpc>
                </a:pPr>
                <a:r>
                  <a:rPr lang="fr-FR" sz="1900" dirty="0">
                    <a:solidFill>
                      <a:srgbClr val="000000"/>
                    </a:solidFill>
                    <a:effectLst/>
                    <a:latin typeface="Arial" panose="020B0604020202020204" pitchFamily="34" charset="0"/>
                    <a:ea typeface="Calibri" panose="020F0502020204030204" pitchFamily="34" charset="0"/>
                  </a:rPr>
                  <a:t>c) Ta </a:t>
                </a:r>
                <a:r>
                  <a:rPr lang="fr-FR" sz="1900" dirty="0" err="1">
                    <a:solidFill>
                      <a:srgbClr val="000000"/>
                    </a:solidFill>
                    <a:effectLst/>
                    <a:latin typeface="Arial" panose="020B0604020202020204" pitchFamily="34" charset="0"/>
                    <a:ea typeface="Calibri" panose="020F0502020204030204" pitchFamily="34" charset="0"/>
                  </a:rPr>
                  <a:t>thấy</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các</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kết</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quả</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xảy</a:t>
                </a:r>
                <a:r>
                  <a:rPr lang="fr-FR" sz="1900" dirty="0">
                    <a:solidFill>
                      <a:srgbClr val="000000"/>
                    </a:solidFill>
                    <a:effectLst/>
                    <a:latin typeface="Arial" panose="020B0604020202020204" pitchFamily="34" charset="0"/>
                    <a:ea typeface="Calibri" panose="020F0502020204030204" pitchFamily="34" charset="0"/>
                  </a:rPr>
                  <a:t> ra </a:t>
                </a:r>
                <a:r>
                  <a:rPr lang="fr-FR" sz="1900" dirty="0" err="1">
                    <a:solidFill>
                      <a:srgbClr val="000000"/>
                    </a:solidFill>
                    <a:effectLst/>
                    <a:latin typeface="Arial" panose="020B0604020202020204" pitchFamily="34" charset="0"/>
                    <a:ea typeface="Calibri" panose="020F0502020204030204" pitchFamily="34" charset="0"/>
                  </a:rPr>
                  <a:t>của</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phép</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thử</a:t>
                </a:r>
                <a:r>
                  <a:rPr lang="fr-FR" sz="1900" dirty="0">
                    <a:solidFill>
                      <a:srgbClr val="000000"/>
                    </a:solidFill>
                    <a:effectLst/>
                    <a:latin typeface="Arial" panose="020B0604020202020204" pitchFamily="34" charset="0"/>
                    <a:ea typeface="Calibri" panose="020F0502020204030204" pitchFamily="34" charset="0"/>
                  </a:rPr>
                  <a:t> là </a:t>
                </a:r>
                <a:r>
                  <a:rPr lang="fr-FR" sz="1900" dirty="0" err="1">
                    <a:solidFill>
                      <a:srgbClr val="000000"/>
                    </a:solidFill>
                    <a:effectLst/>
                    <a:latin typeface="Arial" panose="020B0604020202020204" pitchFamily="34" charset="0"/>
                    <a:ea typeface="Calibri" panose="020F0502020204030204" pitchFamily="34" charset="0"/>
                  </a:rPr>
                  <a:t>đồng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khả</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năng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và</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không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gian</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mẫu</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có</a:t>
                </a:r>
                <a:r>
                  <a:rPr lang="fr-FR" sz="1900" dirty="0">
                    <a:solidFill>
                      <a:srgbClr val="000000"/>
                    </a:solidFill>
                    <a:effectLst/>
                    <a:latin typeface="Arial" panose="020B0604020202020204" pitchFamily="34" charset="0"/>
                    <a:ea typeface="Calibri" panose="020F0502020204030204" pitchFamily="34" charset="0"/>
                  </a:rPr>
                  <a:t> 20 </a:t>
                </a:r>
                <a:r>
                  <a:rPr lang="fr-FR" sz="1900" dirty="0" err="1">
                    <a:solidFill>
                      <a:srgbClr val="000000"/>
                    </a:solidFill>
                    <a:effectLst/>
                    <a:latin typeface="Arial" panose="020B0604020202020204" pitchFamily="34" charset="0"/>
                    <a:ea typeface="Calibri" panose="020F0502020204030204" pitchFamily="34" charset="0"/>
                  </a:rPr>
                  <a:t>phần</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tử</a:t>
                </a:r>
                <a:r>
                  <a:rPr lang="fr-FR" sz="1900" dirty="0">
                    <a:solidFill>
                      <a:srgbClr val="000000"/>
                    </a:solidFill>
                    <a:effectLst/>
                    <a:latin typeface="Arial" panose="020B0604020202020204" pitchFamily="34" charset="0"/>
                    <a:ea typeface="Calibri" panose="020F0502020204030204" pitchFamily="34" charset="0"/>
                  </a:rPr>
                  <a:t>.</a:t>
                </a:r>
                <a:endParaRPr lang="en-US" sz="1900" dirty="0">
                  <a:effectLst/>
                  <a:latin typeface="Times New Roman" panose="02020603050405020304" pitchFamily="18" charset="0"/>
                  <a:ea typeface="Times New Roman" panose="02020603050405020304" pitchFamily="18" charset="0"/>
                </a:endParaRPr>
              </a:p>
              <a:p>
                <a:pPr>
                  <a:lnSpc>
                    <a:spcPct val="150000"/>
                  </a:lnSpc>
                </a:pPr>
                <a:r>
                  <a:rPr lang="fr-FR" sz="1900" dirty="0" err="1">
                    <a:solidFill>
                      <a:srgbClr val="000000"/>
                    </a:solidFill>
                    <a:effectLst/>
                    <a:latin typeface="Arial" panose="020B0604020202020204" pitchFamily="34" charset="0"/>
                    <a:ea typeface="Calibri" panose="020F0502020204030204" pitchFamily="34" charset="0"/>
                  </a:rPr>
                  <a:t>Gọi</a:t>
                </a:r>
                <a:r>
                  <a:rPr lang="fr-FR" sz="19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fr-FR" sz="1900" dirty="0">
                    <a:solidFill>
                      <a:srgbClr val="000000"/>
                    </a:solidFill>
                    <a:effectLst/>
                    <a:latin typeface="Arial" panose="020B0604020202020204" pitchFamily="34" charset="0"/>
                    <a:ea typeface="Calibri" panose="020F0502020204030204" pitchFamily="34" charset="0"/>
                  </a:rPr>
                  <a:t>là </a:t>
                </a:r>
                <a:r>
                  <a:rPr lang="fr-FR" sz="1900" dirty="0" err="1">
                    <a:solidFill>
                      <a:srgbClr val="000000"/>
                    </a:solidFill>
                    <a:effectLst/>
                    <a:latin typeface="Arial" panose="020B0604020202020204" pitchFamily="34" charset="0"/>
                    <a:ea typeface="Calibri" panose="020F0502020204030204" pitchFamily="34" charset="0"/>
                  </a:rPr>
                  <a:t>biến</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cố</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Số</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xuất</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hiện</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trên</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viên</a:t>
                </a:r>
                <a:r>
                  <a:rPr lang="fr-FR" sz="1900" dirty="0">
                    <a:solidFill>
                      <a:srgbClr val="000000"/>
                    </a:solidFill>
                    <a:effectLst/>
                    <a:latin typeface="Arial" panose="020B0604020202020204" pitchFamily="34" charset="0"/>
                    <a:ea typeface="Calibri" panose="020F0502020204030204" pitchFamily="34" charset="0"/>
                  </a:rPr>
                  <a:t> bi </a:t>
                </a:r>
                <a:r>
                  <a:rPr lang="fr-FR" sz="1900" dirty="0" err="1">
                    <a:solidFill>
                      <a:srgbClr val="000000"/>
                    </a:solidFill>
                    <a:effectLst/>
                    <a:latin typeface="Arial" panose="020B0604020202020204" pitchFamily="34" charset="0"/>
                    <a:ea typeface="Calibri" panose="020F0502020204030204" pitchFamily="34" charset="0"/>
                  </a:rPr>
                  <a:t>được</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lấy</a:t>
                </a:r>
                <a:r>
                  <a:rPr lang="fr-FR" sz="1900" dirty="0">
                    <a:solidFill>
                      <a:srgbClr val="000000"/>
                    </a:solidFill>
                    <a:effectLst/>
                    <a:latin typeface="Arial" panose="020B0604020202020204" pitchFamily="34" charset="0"/>
                    <a:ea typeface="Calibri" panose="020F0502020204030204" pitchFamily="34" charset="0"/>
                  </a:rPr>
                  <a:t> ra chia </a:t>
                </a:r>
                <a:r>
                  <a:rPr lang="fr-FR" sz="1900" dirty="0" err="1">
                    <a:solidFill>
                      <a:srgbClr val="000000"/>
                    </a:solidFill>
                    <a:effectLst/>
                    <a:latin typeface="Arial" panose="020B0604020202020204" pitchFamily="34" charset="0"/>
                    <a:ea typeface="Calibri" panose="020F0502020204030204" pitchFamily="34" charset="0"/>
                  </a:rPr>
                  <a:t>cho</a:t>
                </a:r>
                <a:r>
                  <a:rPr lang="fr-FR" sz="1900" dirty="0">
                    <a:solidFill>
                      <a:srgbClr val="000000"/>
                    </a:solidFill>
                    <a:effectLst/>
                    <a:latin typeface="Arial" panose="020B0604020202020204" pitchFamily="34" charset="0"/>
                    <a:ea typeface="Calibri" panose="020F0502020204030204" pitchFamily="34" charset="0"/>
                  </a:rPr>
                  <a:t> 7 </a:t>
                </a:r>
                <a:r>
                  <a:rPr lang="fr-FR" sz="1900" dirty="0" err="1">
                    <a:solidFill>
                      <a:srgbClr val="000000"/>
                    </a:solidFill>
                    <a:effectLst/>
                    <a:latin typeface="Arial" panose="020B0604020202020204" pitchFamily="34" charset="0"/>
                    <a:ea typeface="Calibri" panose="020F0502020204030204" pitchFamily="34" charset="0"/>
                  </a:rPr>
                  <a:t>dư</a:t>
                </a:r>
                <a:r>
                  <a:rPr lang="fr-FR" sz="1900" dirty="0">
                    <a:solidFill>
                      <a:srgbClr val="000000"/>
                    </a:solidFill>
                    <a:effectLst/>
                    <a:latin typeface="Arial" panose="020B0604020202020204" pitchFamily="34" charset="0"/>
                    <a:ea typeface="Calibri" panose="020F0502020204030204" pitchFamily="34" charset="0"/>
                  </a:rPr>
                  <a:t> 1”.</a:t>
                </a:r>
                <a:endParaRPr lang="en-US" sz="1900" dirty="0">
                  <a:effectLst/>
                  <a:latin typeface="Times New Roman" panose="02020603050405020304" pitchFamily="18" charset="0"/>
                  <a:ea typeface="Times New Roman" panose="02020603050405020304" pitchFamily="18" charset="0"/>
                </a:endParaRPr>
              </a:p>
              <a:p>
                <a:pPr>
                  <a:lnSpc>
                    <a:spcPct val="150000"/>
                  </a:lnSpc>
                </a:pPr>
                <a:r>
                  <a:rPr lang="fr-FR" sz="1900" dirty="0" err="1">
                    <a:solidFill>
                      <a:srgbClr val="000000"/>
                    </a:solidFill>
                    <a:effectLst/>
                    <a:latin typeface="Arial" panose="020B0604020202020204" pitchFamily="34" charset="0"/>
                    <a:ea typeface="Calibri" panose="020F0502020204030204" pitchFamily="34" charset="0"/>
                  </a:rPr>
                  <a:t>Những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kết</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quả</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thuận</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lợi</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cho</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biến</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cố</a:t>
                </a:r>
                <a:r>
                  <a:rPr lang="fr-FR" sz="19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oMath>
                </a14:m>
                <a:r>
                  <a:rPr lang="fr-FR" sz="1900" dirty="0">
                    <a:solidFill>
                      <a:srgbClr val="000000"/>
                    </a:solidFill>
                    <a:effectLst/>
                    <a:latin typeface="Arial" panose="020B0604020202020204" pitchFamily="34" charset="0"/>
                    <a:ea typeface="Calibri" panose="020F0502020204030204" pitchFamily="34" charset="0"/>
                  </a:rPr>
                  <a:t> là: 1; 8; 15.</a:t>
                </a:r>
                <a:endParaRPr lang="en-US" sz="1900" dirty="0">
                  <a:effectLst/>
                  <a:latin typeface="Times New Roman" panose="02020603050405020304" pitchFamily="18" charset="0"/>
                  <a:ea typeface="Times New Roman" panose="02020603050405020304" pitchFamily="18" charset="0"/>
                </a:endParaRPr>
              </a:p>
              <a:p>
                <a:pPr>
                  <a:lnSpc>
                    <a:spcPct val="150000"/>
                  </a:lnSpc>
                </a:pPr>
                <a:r>
                  <a:rPr lang="fr-FR" sz="1900" dirty="0">
                    <a:solidFill>
                      <a:srgbClr val="000000"/>
                    </a:solidFill>
                    <a:effectLst/>
                    <a:latin typeface="Arial" panose="020B0604020202020204" pitchFamily="34" charset="0"/>
                    <a:ea typeface="Calibri" panose="020F0502020204030204" pitchFamily="34" charset="0"/>
                  </a:rPr>
                  <a:t>Do </a:t>
                </a:r>
                <a:r>
                  <a:rPr lang="fr-FR" sz="1900" dirty="0" err="1">
                    <a:solidFill>
                      <a:srgbClr val="000000"/>
                    </a:solidFill>
                    <a:effectLst/>
                    <a:latin typeface="Arial" panose="020B0604020202020204" pitchFamily="34" charset="0"/>
                    <a:ea typeface="Calibri" panose="020F0502020204030204" pitchFamily="34" charset="0"/>
                  </a:rPr>
                  <a:t>đó</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có</a:t>
                </a:r>
                <a:r>
                  <a:rPr lang="fr-FR" sz="1900" dirty="0">
                    <a:solidFill>
                      <a:srgbClr val="000000"/>
                    </a:solidFill>
                    <a:effectLst/>
                    <a:latin typeface="Arial" panose="020B0604020202020204" pitchFamily="34" charset="0"/>
                    <a:ea typeface="Calibri" panose="020F0502020204030204" pitchFamily="34" charset="0"/>
                  </a:rPr>
                  <a:t> 3 </a:t>
                </a:r>
                <a:r>
                  <a:rPr lang="fr-FR" sz="1900" dirty="0" err="1">
                    <a:solidFill>
                      <a:srgbClr val="000000"/>
                    </a:solidFill>
                    <a:effectLst/>
                    <a:latin typeface="Arial" panose="020B0604020202020204" pitchFamily="34" charset="0"/>
                    <a:ea typeface="Calibri" panose="020F0502020204030204" pitchFamily="34" charset="0"/>
                  </a:rPr>
                  <a:t>kết</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quả</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thuận</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lợi</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cho</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biến</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cố</a:t>
                </a:r>
                <a:r>
                  <a:rPr lang="fr-FR" sz="19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1900" dirty="0">
                  <a:effectLst/>
                  <a:latin typeface="Times New Roman" panose="02020603050405020304" pitchFamily="18" charset="0"/>
                  <a:ea typeface="Times New Roman" panose="02020603050405020304" pitchFamily="18" charset="0"/>
                </a:endParaRPr>
              </a:p>
              <a:p>
                <a:pPr>
                  <a:lnSpc>
                    <a:spcPct val="150000"/>
                  </a:lnSpc>
                </a:pPr>
                <a:r>
                  <a:rPr lang="fr-FR" sz="1900" dirty="0" err="1">
                    <a:solidFill>
                      <a:srgbClr val="000000"/>
                    </a:solidFill>
                    <a:effectLst/>
                    <a:latin typeface="Arial" panose="020B0604020202020204" pitchFamily="34" charset="0"/>
                    <a:ea typeface="Calibri" panose="020F0502020204030204" pitchFamily="34" charset="0"/>
                  </a:rPr>
                  <a:t>Vậy</a:t>
                </a:r>
                <a:r>
                  <a:rPr lang="fr-FR" sz="19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𝑃</m:t>
                    </m:r>
                    <m:d>
                      <m:dPr>
                        <m:ctrlPr>
                          <a:rPr lang="en-US"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e>
                    </m:d>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num>
                      <m:den>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20</m:t>
                        </m:r>
                      </m:den>
                    </m:f>
                  </m:oMath>
                </a14:m>
                <a:r>
                  <a:rPr lang="fr-FR" sz="1900" dirty="0">
                    <a:solidFill>
                      <a:srgbClr val="000000"/>
                    </a:solidFill>
                    <a:effectLst/>
                    <a:latin typeface="Arial" panose="020B0604020202020204" pitchFamily="34" charset="0"/>
                    <a:ea typeface="Calibri" panose="020F0502020204030204" pitchFamily="34" charset="0"/>
                  </a:rPr>
                  <a:t>.</a:t>
                </a:r>
                <a:endParaRPr lang="en-US" sz="1900"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F146BBF-7E0F-94FD-3446-A599FB6E4B23}"/>
                  </a:ext>
                </a:extLst>
              </p:cNvPr>
              <p:cNvSpPr txBox="1">
                <a:spLocks noRot="1" noChangeAspect="1" noMove="1" noResize="1" noEditPoints="1" noAdjustHandles="1" noChangeArrowheads="1" noChangeShapeType="1" noTextEdit="1"/>
              </p:cNvSpPr>
              <p:nvPr/>
            </p:nvSpPr>
            <p:spPr>
              <a:xfrm>
                <a:off x="595268" y="606709"/>
                <a:ext cx="7953463" cy="4172168"/>
              </a:xfrm>
              <a:prstGeom prst="rect">
                <a:avLst/>
              </a:prstGeom>
              <a:blipFill>
                <a:blip r:embed="rId3"/>
                <a:stretch>
                  <a:fillRect l="-767" r="-690"/>
                </a:stretch>
              </a:blipFill>
            </p:spPr>
            <p:txBody>
              <a:bodyPr/>
              <a:lstStyle/>
              <a:p>
                <a:r>
                  <a:rPr lang="en-US">
                    <a:noFill/>
                  </a:rPr>
                  <a:t> </a:t>
                </a:r>
              </a:p>
            </p:txBody>
          </p:sp>
        </mc:Fallback>
      </mc:AlternateContent>
      <p:pic>
        <p:nvPicPr>
          <p:cNvPr id="2" name="Google Shape;219;p3">
            <a:extLst>
              <a:ext uri="{FF2B5EF4-FFF2-40B4-BE49-F238E27FC236}">
                <a16:creationId xmlns:a16="http://schemas.microsoft.com/office/drawing/2014/main" id="{DA3ECF47-D5FD-AE19-6D22-6644CF343ED6}"/>
              </a:ext>
            </a:extLst>
          </p:cNvPr>
          <p:cNvPicPr preferRelativeResize="0"/>
          <p:nvPr/>
        </p:nvPicPr>
        <p:blipFill rotWithShape="1">
          <a:blip r:embed="rId4">
            <a:alphaModFix/>
          </a:blip>
          <a:srcRect/>
          <a:stretch/>
        </p:blipFill>
        <p:spPr>
          <a:xfrm>
            <a:off x="7217229" y="4785043"/>
            <a:ext cx="1820636" cy="382950"/>
          </a:xfrm>
          <a:prstGeom prst="rect">
            <a:avLst/>
          </a:prstGeom>
          <a:noFill/>
          <a:ln>
            <a:noFill/>
          </a:ln>
        </p:spPr>
      </p:pic>
    </p:spTree>
    <p:extLst>
      <p:ext uri="{BB962C8B-B14F-4D97-AF65-F5344CB8AC3E}">
        <p14:creationId xmlns:p14="http://schemas.microsoft.com/office/powerpoint/2010/main" val="19117610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Rectangle 51"/>
          <p:cNvSpPr/>
          <p:nvPr/>
        </p:nvSpPr>
        <p:spPr>
          <a:xfrm>
            <a:off x="3375653" y="735271"/>
            <a:ext cx="2392693" cy="496996"/>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2</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a:t>
            </a:r>
            <a:r>
              <a:rPr lang="en-US" sz="2000" b="1" dirty="0">
                <a:solidFill>
                  <a:srgbClr val="1F497D"/>
                </a:solidFill>
                <a:latin typeface="Arial" panose="020B0604020202020204" pitchFamily="34" charset="0"/>
                <a:ea typeface="+mn-ea"/>
                <a:cs typeface="Arial" panose="020B0604020202020204" pitchFamily="34" charset="0"/>
              </a:rPr>
              <a:t>38</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C609E2E-A77B-1981-2DD1-5848EEF51654}"/>
                  </a:ext>
                </a:extLst>
              </p:cNvPr>
              <p:cNvSpPr txBox="1"/>
              <p:nvPr/>
            </p:nvSpPr>
            <p:spPr>
              <a:xfrm>
                <a:off x="902254" y="1197069"/>
                <a:ext cx="7757638" cy="3484993"/>
              </a:xfrm>
              <a:prstGeom prst="rect">
                <a:avLst/>
              </a:prstGeom>
              <a:noFill/>
            </p:spPr>
            <p:txBody>
              <a:bodyPr wrap="square">
                <a:spAutoFit/>
              </a:bodyPr>
              <a:lstStyle/>
              <a:p>
                <a:pPr algn="just">
                  <a:lnSpc>
                    <a:spcPct val="20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Viết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nhiên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tự</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nhiên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lớn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499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nhỏ</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1 000.</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cả</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bao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nhiêu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quả</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xảy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phép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suất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tự</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nhiên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viết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chia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100”</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𝐵</m:t>
                    </m:r>
                  </m:oMath>
                </a14:m>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tự</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nhiên</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được</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viết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ra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lập</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phương</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một</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số</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tự</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nhiên</a:t>
                </a:r>
                <a:r>
                  <a:rPr lang="en-US" sz="2000" dirty="0">
                    <a:effectLst/>
                    <a:latin typeface="Arial" panose="020B0604020202020204" pitchFamily="34" charset="0"/>
                    <a:ea typeface="Times New Roman" panose="02020603050405020304" pitchFamily="18" charset="0"/>
                  </a:rPr>
                  <a:t>”.</a:t>
                </a:r>
                <a:endParaRPr lang="en-US" sz="2000" dirty="0"/>
              </a:p>
            </p:txBody>
          </p:sp>
        </mc:Choice>
        <mc:Fallback xmlns="">
          <p:sp>
            <p:nvSpPr>
              <p:cNvPr id="3" name="TextBox 2">
                <a:extLst>
                  <a:ext uri="{FF2B5EF4-FFF2-40B4-BE49-F238E27FC236}">
                    <a16:creationId xmlns:a16="http://schemas.microsoft.com/office/drawing/2014/main" id="{BC609E2E-A77B-1981-2DD1-5848EEF51654}"/>
                  </a:ext>
                </a:extLst>
              </p:cNvPr>
              <p:cNvSpPr txBox="1">
                <a:spLocks noRot="1" noChangeAspect="1" noMove="1" noResize="1" noEditPoints="1" noAdjustHandles="1" noChangeArrowheads="1" noChangeShapeType="1" noTextEdit="1"/>
              </p:cNvSpPr>
              <p:nvPr/>
            </p:nvSpPr>
            <p:spPr>
              <a:xfrm>
                <a:off x="902254" y="1197069"/>
                <a:ext cx="7757638" cy="3484993"/>
              </a:xfrm>
              <a:prstGeom prst="rect">
                <a:avLst/>
              </a:prstGeom>
              <a:blipFill>
                <a:blip r:embed="rId3"/>
                <a:stretch>
                  <a:fillRect l="-786" b="-2273"/>
                </a:stretch>
              </a:blipFill>
            </p:spPr>
            <p:txBody>
              <a:bodyPr/>
              <a:lstStyle/>
              <a:p>
                <a:r>
                  <a:rPr lang="en-US">
                    <a:noFill/>
                  </a:rPr>
                  <a:t> </a:t>
                </a:r>
              </a:p>
            </p:txBody>
          </p:sp>
        </mc:Fallback>
      </mc:AlternateContent>
    </p:spTree>
    <p:extLst>
      <p:ext uri="{BB962C8B-B14F-4D97-AF65-F5344CB8AC3E}">
        <p14:creationId xmlns:p14="http://schemas.microsoft.com/office/powerpoint/2010/main" val="29230347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 name="Google Shape;1913;p42"/>
          <p:cNvSpPr/>
          <p:nvPr/>
        </p:nvSpPr>
        <p:spPr>
          <a:xfrm rot="2165">
            <a:off x="1076764" y="551838"/>
            <a:ext cx="1075591" cy="54183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6CAF8DA-3E6F-24FC-C040-F8B1376B9315}"/>
                  </a:ext>
                </a:extLst>
              </p:cNvPr>
              <p:cNvSpPr txBox="1"/>
              <p:nvPr/>
            </p:nvSpPr>
            <p:spPr>
              <a:xfrm>
                <a:off x="2374881" y="410431"/>
                <a:ext cx="5959545" cy="2081917"/>
              </a:xfrm>
              <a:prstGeom prst="rect">
                <a:avLst/>
              </a:prstGeom>
              <a:noFill/>
            </p:spPr>
            <p:txBody>
              <a:bodyPr wrap="square">
                <a:spAutoFit/>
              </a:bodyPr>
              <a:lstStyle/>
              <a:p>
                <a:pPr algn="just">
                  <a:lnSpc>
                    <a:spcPct val="150000"/>
                  </a:lnSpc>
                </a:pPr>
                <a:r>
                  <a:rPr lang="fr-FR" sz="2000" dirty="0">
                    <a:solidFill>
                      <a:srgbClr val="000000"/>
                    </a:solidFill>
                    <a:effectLst/>
                    <a:latin typeface="Arial" panose="020B0604020202020204" pitchFamily="34" charset="0"/>
                    <a:ea typeface="Calibri" panose="020F0502020204030204" pitchFamily="34" charset="0"/>
                  </a:rPr>
                  <a:t>a) </a:t>
                </a:r>
                <a:r>
                  <a:rPr lang="fr-FR" sz="2000" dirty="0" err="1">
                    <a:solidFill>
                      <a:srgbClr val="000000"/>
                    </a:solidFill>
                    <a:effectLst/>
                    <a:latin typeface="Arial" panose="020B0604020202020204" pitchFamily="34" charset="0"/>
                    <a:ea typeface="Calibri" panose="020F0502020204030204" pitchFamily="34" charset="0"/>
                  </a:rPr>
                  <a:t>Tập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hợp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tất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các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kết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quả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có</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thể</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xảy</a:t>
                </a:r>
                <a:r>
                  <a:rPr lang="fr-FR" sz="2000" dirty="0">
                    <a:solidFill>
                      <a:srgbClr val="000000"/>
                    </a:solidFill>
                    <a:effectLst/>
                    <a:latin typeface="Arial" panose="020B0604020202020204" pitchFamily="34" charset="0"/>
                    <a:ea typeface="Calibri" panose="020F0502020204030204" pitchFamily="34" charset="0"/>
                  </a:rPr>
                  <a:t> ra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phép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thử</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viết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ngẫu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nhiên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một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tự</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nhiên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lớn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hơn</a:t>
                </a:r>
                <a:r>
                  <a:rPr lang="fr-FR" sz="2000" dirty="0">
                    <a:solidFill>
                      <a:srgbClr val="000000"/>
                    </a:solidFill>
                    <a:effectLst/>
                    <a:latin typeface="Arial" panose="020B0604020202020204" pitchFamily="34" charset="0"/>
                    <a:ea typeface="Calibri" panose="020F0502020204030204" pitchFamily="34" charset="0"/>
                  </a:rPr>
                  <a:t> 499 </a:t>
                </a:r>
                <a:r>
                  <a:rPr lang="fr-FR" sz="2000" dirty="0" err="1">
                    <a:solidFill>
                      <a:srgbClr val="000000"/>
                    </a:solidFill>
                    <a:effectLst/>
                    <a:latin typeface="Arial" panose="020B0604020202020204" pitchFamily="34" charset="0"/>
                    <a:ea typeface="Calibri" panose="020F0502020204030204" pitchFamily="34" charset="0"/>
                  </a:rPr>
                  <a:t>và</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nhỏ</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hơn</a:t>
                </a:r>
                <a:r>
                  <a:rPr lang="fr-FR" sz="2000" dirty="0">
                    <a:solidFill>
                      <a:srgbClr val="000000"/>
                    </a:solidFill>
                    <a:effectLst/>
                    <a:latin typeface="Arial" panose="020B0604020202020204" pitchFamily="34" charset="0"/>
                    <a:ea typeface="Calibri" panose="020F0502020204030204" pitchFamily="34" charset="0"/>
                  </a:rPr>
                  <a:t> 1 000 là </a:t>
                </a:r>
                <a:r>
                  <a:rPr lang="en-US" sz="2000" dirty="0">
                    <a:solidFill>
                      <a:srgbClr val="000000"/>
                    </a:solidFill>
                    <a:effectLst/>
                    <a:latin typeface="Arial" panose="020B0604020202020204" pitchFamily="34" charset="0"/>
                    <a:ea typeface="Calibri" panose="020F0502020204030204" pitchFamily="34" charset="0"/>
                  </a:rPr>
                  <a:t>Ω</a:t>
                </a:r>
                <a:r>
                  <a:rPr lang="fr-FR" sz="2000" dirty="0">
                    <a:solidFill>
                      <a:srgbClr val="000000"/>
                    </a:solidFill>
                    <a:effectLst/>
                    <a:latin typeface="Arial" panose="020B0604020202020204" pitchFamily="34" charset="0"/>
                    <a:ea typeface="Calibri" panose="020F0502020204030204" pitchFamily="34" charset="0"/>
                  </a:rPr>
                  <a:t> = {500; 501; 502; …; 999}.</a:t>
                </a:r>
                <a:endParaRPr lang="en-US" sz="2000" dirty="0">
                  <a:effectLst/>
                  <a:latin typeface="Times New Roman" panose="02020603050405020304" pitchFamily="18" charset="0"/>
                  <a:ea typeface="Times New Roman" panose="02020603050405020304" pitchFamily="18" charset="0"/>
                </a:endParaRPr>
              </a:p>
              <a:p>
                <a:pPr>
                  <a:lnSpc>
                    <a:spcPct val="150000"/>
                  </a:lnSpc>
                </a:pP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phần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tử</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tập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hợp</a:t>
                </a:r>
                <a:r>
                  <a:rPr lang="fr-FR" sz="2000" dirty="0">
                    <a:solidFill>
                      <a:srgbClr val="000000"/>
                    </a:solidFill>
                    <a:effectLst/>
                    <a:latin typeface="Arial" panose="020B0604020202020204" pitchFamily="34" charset="0"/>
                    <a:ea typeface="Calibri" panose="020F0502020204030204" pitchFamily="34" charset="0"/>
                  </a:rPr>
                  <a:t> </a:t>
                </a:r>
                <a:r>
                  <a:rPr lang="en-US" sz="2000" dirty="0">
                    <a:solidFill>
                      <a:srgbClr val="000000"/>
                    </a:solidFill>
                    <a:effectLst/>
                    <a:latin typeface="Arial" panose="020B0604020202020204" pitchFamily="34" charset="0"/>
                    <a:ea typeface="Calibri" panose="020F0502020204030204" pitchFamily="34" charset="0"/>
                  </a:rPr>
                  <a:t>Ω</a:t>
                </a:r>
                <a:r>
                  <a:rPr lang="fr-FR" sz="2000" dirty="0">
                    <a:solidFill>
                      <a:srgbClr val="000000"/>
                    </a:solidFill>
                    <a:effectLst/>
                    <a:latin typeface="Arial" panose="020B0604020202020204" pitchFamily="34" charset="0"/>
                    <a:ea typeface="Calibri" panose="020F0502020204030204" pitchFamily="34" charset="0"/>
                  </a:rPr>
                  <a:t> là </a:t>
                </a:r>
                <a14:m>
                  <m:oMath xmlns:m="http://schemas.openxmlformats.org/officeDocument/2006/math">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999−500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+1=500</m:t>
                    </m:r>
                  </m:oMath>
                </a14:m>
                <a:r>
                  <a:rPr lang="fr-FR" sz="2000" dirty="0">
                    <a:solidFill>
                      <a:srgbClr val="000000"/>
                    </a:solidFill>
                    <a:effectLst/>
                    <a:latin typeface="Arial" panose="020B0604020202020204" pitchFamily="34"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6CAF8DA-3E6F-24FC-C040-F8B1376B9315}"/>
                  </a:ext>
                </a:extLst>
              </p:cNvPr>
              <p:cNvSpPr txBox="1">
                <a:spLocks noRot="1" noChangeAspect="1" noMove="1" noResize="1" noEditPoints="1" noAdjustHandles="1" noChangeArrowheads="1" noChangeShapeType="1" noTextEdit="1"/>
              </p:cNvSpPr>
              <p:nvPr/>
            </p:nvSpPr>
            <p:spPr>
              <a:xfrm>
                <a:off x="2374881" y="410431"/>
                <a:ext cx="5959545" cy="2081917"/>
              </a:xfrm>
              <a:prstGeom prst="rect">
                <a:avLst/>
              </a:prstGeom>
              <a:blipFill>
                <a:blip r:embed="rId3"/>
                <a:stretch>
                  <a:fillRect l="-1126" r="-1024" b="-8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693C24E-E87C-A80A-6385-F1F3F6565A19}"/>
                  </a:ext>
                </a:extLst>
              </p:cNvPr>
              <p:cNvSpPr txBox="1"/>
              <p:nvPr/>
            </p:nvSpPr>
            <p:spPr>
              <a:xfrm>
                <a:off x="788432" y="2530713"/>
                <a:ext cx="7714505" cy="2084545"/>
              </a:xfrm>
              <a:prstGeom prst="rect">
                <a:avLst/>
              </a:prstGeom>
              <a:noFill/>
            </p:spPr>
            <p:txBody>
              <a:bodyPr wrap="square">
                <a:spAutoFit/>
              </a:bodyPr>
              <a:lstStyle/>
              <a:p>
                <a:pPr>
                  <a:lnSpc>
                    <a:spcPct val="150000"/>
                  </a:lnSpc>
                </a:pPr>
                <a:r>
                  <a:rPr lang="fr-FR" sz="2000" dirty="0">
                    <a:solidFill>
                      <a:srgbClr val="000000"/>
                    </a:solidFill>
                    <a:effectLst/>
                    <a:latin typeface="Arial" panose="020B0604020202020204" pitchFamily="34" charset="0"/>
                    <a:ea typeface="Calibri" panose="020F0502020204030204" pitchFamily="34" charset="0"/>
                  </a:rPr>
                  <a:t>b) Ta </a:t>
                </a:r>
                <a:r>
                  <a:rPr lang="fr-FR" sz="2000" dirty="0" err="1">
                    <a:solidFill>
                      <a:srgbClr val="000000"/>
                    </a:solidFill>
                    <a:effectLst/>
                    <a:latin typeface="Arial" panose="020B0604020202020204" pitchFamily="34" charset="0"/>
                    <a:ea typeface="Calibri" panose="020F0502020204030204" pitchFamily="34" charset="0"/>
                  </a:rPr>
                  <a:t>thấy</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các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kết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quả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xảy</a:t>
                </a:r>
                <a:r>
                  <a:rPr lang="fr-FR" sz="2000" dirty="0">
                    <a:solidFill>
                      <a:srgbClr val="000000"/>
                    </a:solidFill>
                    <a:effectLst/>
                    <a:latin typeface="Arial" panose="020B0604020202020204" pitchFamily="34" charset="0"/>
                    <a:ea typeface="Calibri" panose="020F0502020204030204" pitchFamily="34" charset="0"/>
                  </a:rPr>
                  <a:t> ra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phép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thử</a:t>
                </a:r>
                <a:r>
                  <a:rPr lang="fr-FR" sz="2000" dirty="0">
                    <a:solidFill>
                      <a:srgbClr val="000000"/>
                    </a:solidFill>
                    <a:effectLst/>
                    <a:latin typeface="Arial" panose="020B0604020202020204" pitchFamily="34" charset="0"/>
                    <a:ea typeface="Calibri" panose="020F0502020204030204" pitchFamily="34" charset="0"/>
                  </a:rPr>
                  <a:t> là </a:t>
                </a:r>
                <a:r>
                  <a:rPr lang="fr-FR" sz="2000" dirty="0" err="1">
                    <a:solidFill>
                      <a:srgbClr val="000000"/>
                    </a:solidFill>
                    <a:effectLst/>
                    <a:latin typeface="Arial" panose="020B0604020202020204" pitchFamily="34" charset="0"/>
                    <a:ea typeface="Calibri" panose="020F0502020204030204" pitchFamily="34" charset="0"/>
                  </a:rPr>
                  <a:t>đồng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khả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năng</a:t>
                </a:r>
                <a:r>
                  <a:rPr lang="fr-FR" sz="2000" dirty="0">
                    <a:solidFill>
                      <a:srgbClr val="000000"/>
                    </a:solidFill>
                    <a:effectLst/>
                    <a:latin typeface="Arial" panose="020B0604020202020204" pitchFamily="34"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a:lnSpc>
                    <a:spcPct val="150000"/>
                  </a:lnSpc>
                </a:pPr>
                <a:r>
                  <a:rPr lang="en-US" sz="20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Các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kết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quả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thuận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lợi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cho</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biến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cố</a:t>
                </a:r>
                <a:r>
                  <a:rPr lang="fr-FR" sz="2000" dirty="0">
                    <a:solidFill>
                      <a:srgbClr val="000000"/>
                    </a:solidFill>
                    <a:effectLst/>
                    <a:latin typeface="Arial" panose="020B0604020202020204" pitchFamily="34" charset="0"/>
                    <a:ea typeface="Calibri" panose="020F0502020204030204" pitchFamily="34" charset="0"/>
                  </a:rPr>
                  <a:t> A là: 500; 600; 700; 800; 900.</a:t>
                </a:r>
                <a:endParaRPr lang="en-US" sz="2000" dirty="0">
                  <a:effectLst/>
                  <a:latin typeface="Times New Roman" panose="02020603050405020304" pitchFamily="18" charset="0"/>
                  <a:ea typeface="Times New Roman" panose="02020603050405020304" pitchFamily="18" charset="0"/>
                </a:endParaRPr>
              </a:p>
              <a:p>
                <a:pPr>
                  <a:lnSpc>
                    <a:spcPct val="150000"/>
                  </a:lnSpc>
                </a:pPr>
                <a:r>
                  <a:rPr lang="fr-FR" sz="2000" dirty="0">
                    <a:solidFill>
                      <a:srgbClr val="000000"/>
                    </a:solidFill>
                    <a:effectLst/>
                    <a:latin typeface="Arial" panose="020B0604020202020204" pitchFamily="34" charset="0"/>
                    <a:ea typeface="Calibri" panose="020F0502020204030204" pitchFamily="34" charset="0"/>
                  </a:rPr>
                  <a:t>Do </a:t>
                </a:r>
                <a:r>
                  <a:rPr lang="fr-FR" sz="2000" dirty="0" err="1">
                    <a:solidFill>
                      <a:srgbClr val="000000"/>
                    </a:solidFill>
                    <a:effectLst/>
                    <a:latin typeface="Arial" panose="020B0604020202020204" pitchFamily="34" charset="0"/>
                    <a:ea typeface="Calibri" panose="020F0502020204030204" pitchFamily="34" charset="0"/>
                  </a:rPr>
                  <a:t>đó</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có</a:t>
                </a:r>
                <a:r>
                  <a:rPr lang="fr-FR" sz="2000" dirty="0">
                    <a:solidFill>
                      <a:srgbClr val="000000"/>
                    </a:solidFill>
                    <a:effectLst/>
                    <a:latin typeface="Arial" panose="020B0604020202020204" pitchFamily="34" charset="0"/>
                    <a:ea typeface="Calibri" panose="020F0502020204030204" pitchFamily="34" charset="0"/>
                  </a:rPr>
                  <a:t> 5 </a:t>
                </a:r>
                <a:r>
                  <a:rPr lang="fr-FR" sz="2000" dirty="0" err="1">
                    <a:solidFill>
                      <a:srgbClr val="000000"/>
                    </a:solidFill>
                    <a:effectLst/>
                    <a:latin typeface="Arial" panose="020B0604020202020204" pitchFamily="34" charset="0"/>
                    <a:ea typeface="Calibri" panose="020F0502020204030204" pitchFamily="34" charset="0"/>
                  </a:rPr>
                  <a:t>kết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quả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thuận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lợi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cho</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biến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cố</a:t>
                </a:r>
                <a:r>
                  <a:rPr lang="fr-FR" sz="2000" dirty="0">
                    <a:solidFill>
                      <a:srgbClr val="000000"/>
                    </a:solidFill>
                    <a:effectLst/>
                    <a:latin typeface="Arial" panose="020B0604020202020204" pitchFamily="34" charset="0"/>
                    <a:ea typeface="Calibri" panose="020F0502020204030204" pitchFamily="34" charset="0"/>
                  </a:rPr>
                  <a:t> A.</a:t>
                </a:r>
                <a:endParaRPr lang="en-US" sz="2000" dirty="0">
                  <a:effectLst/>
                  <a:latin typeface="Times New Roman" panose="02020603050405020304" pitchFamily="18" charset="0"/>
                  <a:ea typeface="Times New Roman" panose="02020603050405020304" pitchFamily="18" charset="0"/>
                </a:endParaRPr>
              </a:p>
              <a:p>
                <a:pPr>
                  <a:lnSpc>
                    <a:spcPct val="150000"/>
                  </a:lnSpc>
                </a:pPr>
                <a:r>
                  <a:rPr lang="fr-FR" sz="2000" dirty="0" err="1">
                    <a:solidFill>
                      <a:srgbClr val="000000"/>
                    </a:solidFill>
                    <a:effectLst/>
                    <a:latin typeface="Arial" panose="020B0604020202020204" pitchFamily="34" charset="0"/>
                    <a:ea typeface="Calibri" panose="020F0502020204030204" pitchFamily="34" charset="0"/>
                  </a:rPr>
                  <a:t>Vậy</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𝑃</m:t>
                    </m:r>
                    <m:d>
                      <m:d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e>
                    </m:d>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500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100</m:t>
                        </m:r>
                      </m:den>
                    </m:f>
                  </m:oMath>
                </a14:m>
                <a:r>
                  <a:rPr lang="fr-FR" sz="2000" dirty="0">
                    <a:solidFill>
                      <a:srgbClr val="000000"/>
                    </a:solidFill>
                    <a:effectLst/>
                    <a:latin typeface="Arial" panose="020B0604020202020204" pitchFamily="34"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4693C24E-E87C-A80A-6385-F1F3F6565A19}"/>
                  </a:ext>
                </a:extLst>
              </p:cNvPr>
              <p:cNvSpPr txBox="1">
                <a:spLocks noRot="1" noChangeAspect="1" noMove="1" noResize="1" noEditPoints="1" noAdjustHandles="1" noChangeArrowheads="1" noChangeShapeType="1" noTextEdit="1"/>
              </p:cNvSpPr>
              <p:nvPr/>
            </p:nvSpPr>
            <p:spPr>
              <a:xfrm>
                <a:off x="788432" y="2530713"/>
                <a:ext cx="7714505" cy="2084545"/>
              </a:xfrm>
              <a:prstGeom prst="rect">
                <a:avLst/>
              </a:prstGeom>
              <a:blipFill>
                <a:blip r:embed="rId4"/>
                <a:stretch>
                  <a:fillRect l="-790" b="-877"/>
                </a:stretch>
              </a:blipFill>
            </p:spPr>
            <p:txBody>
              <a:bodyPr/>
              <a:lstStyle/>
              <a:p>
                <a:r>
                  <a:rPr lang="en-US">
                    <a:noFill/>
                  </a:rPr>
                  <a:t> </a:t>
                </a:r>
              </a:p>
            </p:txBody>
          </p:sp>
        </mc:Fallback>
      </mc:AlternateContent>
    </p:spTree>
    <p:extLst>
      <p:ext uri="{BB962C8B-B14F-4D97-AF65-F5344CB8AC3E}">
        <p14:creationId xmlns:p14="http://schemas.microsoft.com/office/powerpoint/2010/main" val="34428228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3"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 name="Google Shape;1913;p42"/>
          <p:cNvSpPr/>
          <p:nvPr/>
        </p:nvSpPr>
        <p:spPr>
          <a:xfrm rot="2165">
            <a:off x="1076764" y="551838"/>
            <a:ext cx="1075591" cy="54183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693C24E-E87C-A80A-6385-F1F3F6565A19}"/>
                  </a:ext>
                </a:extLst>
              </p:cNvPr>
              <p:cNvSpPr txBox="1"/>
              <p:nvPr/>
            </p:nvSpPr>
            <p:spPr>
              <a:xfrm>
                <a:off x="1482172" y="1496700"/>
                <a:ext cx="6201507" cy="2704074"/>
              </a:xfrm>
              <a:prstGeom prst="rect">
                <a:avLst/>
              </a:prstGeom>
              <a:noFill/>
            </p:spPr>
            <p:txBody>
              <a:bodyPr wrap="square">
                <a:spAutoFit/>
              </a:bodyPr>
              <a:lstStyle/>
              <a:p>
                <a:pPr>
                  <a:lnSpc>
                    <a:spcPct val="200000"/>
                  </a:lnSpc>
                </a:pPr>
                <a:r>
                  <a:rPr lang="fr-FR" sz="2000" dirty="0">
                    <a:solidFill>
                      <a:srgbClr val="000000"/>
                    </a:solidFill>
                    <a:effectLst/>
                    <a:latin typeface="Arial" panose="020B0604020202020204" pitchFamily="34" charset="0"/>
                    <a:ea typeface="Calibri" panose="020F0502020204030204" pitchFamily="34" charset="0"/>
                  </a:rPr>
                  <a:t>b) </a:t>
                </a:r>
                <a:r>
                  <a:rPr lang="en-US" sz="20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Các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kết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quả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thuận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lợi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cho</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biến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cố</a:t>
                </a:r>
                <a:r>
                  <a:rPr lang="fr-FR" sz="2000" dirty="0">
                    <a:solidFill>
                      <a:srgbClr val="000000"/>
                    </a:solidFill>
                    <a:effectLst/>
                    <a:latin typeface="Arial" panose="020B0604020202020204" pitchFamily="34" charset="0"/>
                    <a:ea typeface="Calibri" panose="020F0502020204030204" pitchFamily="34" charset="0"/>
                  </a:rPr>
                  <a:t> B là: 512; 729 (</a:t>
                </a:r>
                <a:r>
                  <a:rPr lang="fr-FR" sz="2000" dirty="0" err="1">
                    <a:solidFill>
                      <a:srgbClr val="000000"/>
                    </a:solidFill>
                    <a:effectLst/>
                    <a:latin typeface="Arial" panose="020B0604020202020204" pitchFamily="34" charset="0"/>
                    <a:ea typeface="Calibri" panose="020F0502020204030204" pitchFamily="34" charset="0"/>
                  </a:rPr>
                  <a:t>vì</a:t>
                </a:r>
                <a:r>
                  <a:rPr lang="fr-FR" sz="2000" dirty="0">
                    <a:solidFill>
                      <a:srgbClr val="000000"/>
                    </a:solidFill>
                    <a:effectLst/>
                    <a:latin typeface="Arial" panose="020B0604020202020204" pitchFamily="34" charset="0"/>
                    <a:ea typeface="Calibri" panose="020F0502020204030204" pitchFamily="34" charset="0"/>
                  </a:rPr>
                  <a:t> 512 = 8</a:t>
                </a:r>
                <a:r>
                  <a:rPr lang="fr-FR" sz="2000" baseline="30000" dirty="0">
                    <a:solidFill>
                      <a:srgbClr val="000000"/>
                    </a:solidFill>
                    <a:effectLst/>
                    <a:latin typeface="Arial" panose="020B0604020202020204" pitchFamily="34" charset="0"/>
                    <a:ea typeface="Calibri" panose="020F0502020204030204" pitchFamily="34" charset="0"/>
                  </a:rPr>
                  <a:t>3</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và</a:t>
                </a:r>
                <a:r>
                  <a:rPr lang="fr-FR" sz="2000" dirty="0">
                    <a:solidFill>
                      <a:srgbClr val="000000"/>
                    </a:solidFill>
                    <a:effectLst/>
                    <a:latin typeface="Arial" panose="020B0604020202020204" pitchFamily="34" charset="0"/>
                    <a:ea typeface="Calibri" panose="020F0502020204030204" pitchFamily="34" charset="0"/>
                  </a:rPr>
                  <a:t> 729 = 9</a:t>
                </a:r>
                <a:r>
                  <a:rPr lang="fr-FR" sz="2000" baseline="30000" dirty="0">
                    <a:solidFill>
                      <a:srgbClr val="000000"/>
                    </a:solidFill>
                    <a:effectLst/>
                    <a:latin typeface="Arial" panose="020B0604020202020204" pitchFamily="34" charset="0"/>
                    <a:ea typeface="Calibri" panose="020F0502020204030204" pitchFamily="34" charset="0"/>
                  </a:rPr>
                  <a:t>3</a:t>
                </a:r>
                <a:r>
                  <a:rPr lang="fr-FR" sz="2000" dirty="0">
                    <a:solidFill>
                      <a:srgbClr val="000000"/>
                    </a:solidFill>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a:lnSpc>
                    <a:spcPct val="200000"/>
                  </a:lnSpc>
                </a:pPr>
                <a:r>
                  <a:rPr lang="fr-FR" sz="2000" dirty="0">
                    <a:solidFill>
                      <a:srgbClr val="000000"/>
                    </a:solidFill>
                    <a:effectLst/>
                    <a:latin typeface="Arial" panose="020B0604020202020204" pitchFamily="34" charset="0"/>
                    <a:ea typeface="Calibri" panose="020F0502020204030204" pitchFamily="34" charset="0"/>
                  </a:rPr>
                  <a:t>Do </a:t>
                </a:r>
                <a:r>
                  <a:rPr lang="fr-FR" sz="2000" dirty="0" err="1">
                    <a:solidFill>
                      <a:srgbClr val="000000"/>
                    </a:solidFill>
                    <a:effectLst/>
                    <a:latin typeface="Arial" panose="020B0604020202020204" pitchFamily="34" charset="0"/>
                    <a:ea typeface="Calibri" panose="020F0502020204030204" pitchFamily="34" charset="0"/>
                  </a:rPr>
                  <a:t>đó</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có</a:t>
                </a:r>
                <a:r>
                  <a:rPr lang="fr-FR" sz="2000" dirty="0">
                    <a:solidFill>
                      <a:srgbClr val="000000"/>
                    </a:solidFill>
                    <a:effectLst/>
                    <a:latin typeface="Arial" panose="020B0604020202020204" pitchFamily="34" charset="0"/>
                    <a:ea typeface="Calibri" panose="020F0502020204030204" pitchFamily="34" charset="0"/>
                  </a:rPr>
                  <a:t> 2 </a:t>
                </a:r>
                <a:r>
                  <a:rPr lang="fr-FR" sz="2000" dirty="0" err="1">
                    <a:solidFill>
                      <a:srgbClr val="000000"/>
                    </a:solidFill>
                    <a:effectLst/>
                    <a:latin typeface="Arial" panose="020B0604020202020204" pitchFamily="34" charset="0"/>
                    <a:ea typeface="Calibri" panose="020F0502020204030204" pitchFamily="34" charset="0"/>
                  </a:rPr>
                  <a:t>kết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quả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thuận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lợi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cho</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biến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cố</a:t>
                </a:r>
                <a:r>
                  <a:rPr lang="fr-FR" sz="2000" dirty="0">
                    <a:solidFill>
                      <a:srgbClr val="000000"/>
                    </a:solidFill>
                    <a:effectLst/>
                    <a:latin typeface="Arial" panose="020B0604020202020204" pitchFamily="34" charset="0"/>
                    <a:ea typeface="Calibri" panose="020F0502020204030204" pitchFamily="34" charset="0"/>
                  </a:rPr>
                  <a:t> B.</a:t>
                </a:r>
                <a:endParaRPr lang="en-US" sz="1800" dirty="0">
                  <a:effectLst/>
                  <a:latin typeface="Times New Roman" panose="02020603050405020304" pitchFamily="18" charset="0"/>
                  <a:ea typeface="Times New Roman" panose="02020603050405020304" pitchFamily="18" charset="0"/>
                </a:endParaRPr>
              </a:p>
              <a:p>
                <a:pPr>
                  <a:lnSpc>
                    <a:spcPct val="200000"/>
                  </a:lnSpc>
                </a:pPr>
                <a:r>
                  <a:rPr lang="fr-FR" sz="2000" dirty="0" err="1">
                    <a:solidFill>
                      <a:srgbClr val="000000"/>
                    </a:solidFill>
                    <a:effectLst/>
                    <a:latin typeface="Arial" panose="020B0604020202020204" pitchFamily="34" charset="0"/>
                    <a:ea typeface="Calibri" panose="020F0502020204030204" pitchFamily="34" charset="0"/>
                  </a:rPr>
                  <a:t>Vậy</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𝑃</m:t>
                    </m:r>
                    <m:d>
                      <m:d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e>
                    </m:d>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500</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250</m:t>
                        </m:r>
                      </m:den>
                    </m:f>
                  </m:oMath>
                </a14:m>
                <a:r>
                  <a:rPr lang="fr-FR" sz="2000" dirty="0">
                    <a:solidFill>
                      <a:srgbClr val="000000"/>
                    </a:solidFill>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4693C24E-E87C-A80A-6385-F1F3F6565A19}"/>
                  </a:ext>
                </a:extLst>
              </p:cNvPr>
              <p:cNvSpPr txBox="1">
                <a:spLocks noRot="1" noChangeAspect="1" noMove="1" noResize="1" noEditPoints="1" noAdjustHandles="1" noChangeArrowheads="1" noChangeShapeType="1" noTextEdit="1"/>
              </p:cNvSpPr>
              <p:nvPr/>
            </p:nvSpPr>
            <p:spPr>
              <a:xfrm>
                <a:off x="1482172" y="1496700"/>
                <a:ext cx="6201507" cy="2704074"/>
              </a:xfrm>
              <a:prstGeom prst="rect">
                <a:avLst/>
              </a:prstGeom>
              <a:blipFill>
                <a:blip r:embed="rId3"/>
                <a:stretch>
                  <a:fillRect l="-983" r="-98" b="-677"/>
                </a:stretch>
              </a:blipFill>
            </p:spPr>
            <p:txBody>
              <a:bodyPr/>
              <a:lstStyle/>
              <a:p>
                <a:r>
                  <a:rPr lang="en-US">
                    <a:noFill/>
                  </a:rPr>
                  <a:t> </a:t>
                </a:r>
              </a:p>
            </p:txBody>
          </p:sp>
        </mc:Fallback>
      </mc:AlternateContent>
    </p:spTree>
    <p:extLst>
      <p:ext uri="{BB962C8B-B14F-4D97-AF65-F5344CB8AC3E}">
        <p14:creationId xmlns:p14="http://schemas.microsoft.com/office/powerpoint/2010/main" val="36272999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76"/>
        <p:cNvGrpSpPr/>
        <p:nvPr/>
      </p:nvGrpSpPr>
      <p:grpSpPr>
        <a:xfrm>
          <a:off x="0" y="0"/>
          <a:ext cx="0" cy="0"/>
          <a:chOff x="0" y="0"/>
          <a:chExt cx="0" cy="0"/>
        </a:xfrm>
      </p:grpSpPr>
      <p:grpSp>
        <p:nvGrpSpPr>
          <p:cNvPr id="3277" name="Google Shape;3277;p70"/>
          <p:cNvGrpSpPr/>
          <p:nvPr/>
        </p:nvGrpSpPr>
        <p:grpSpPr>
          <a:xfrm>
            <a:off x="6253374" y="555201"/>
            <a:ext cx="1675047" cy="149573"/>
            <a:chOff x="4790625" y="1824675"/>
            <a:chExt cx="2392925" cy="213675"/>
          </a:xfrm>
        </p:grpSpPr>
        <p:sp>
          <p:nvSpPr>
            <p:cNvPr id="3278" name="Google Shape;3278;p7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9" name="Google Shape;3279;p7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0" name="Google Shape;3280;p7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1" name="Google Shape;3281;p7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2" name="Google Shape;3282;p7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04" name="Google Shape;3304;p70"/>
          <p:cNvGrpSpPr/>
          <p:nvPr/>
        </p:nvGrpSpPr>
        <p:grpSpPr>
          <a:xfrm>
            <a:off x="8852895" y="1757010"/>
            <a:ext cx="214918" cy="250565"/>
            <a:chOff x="6571050" y="2495000"/>
            <a:chExt cx="307025" cy="357950"/>
          </a:xfrm>
        </p:grpSpPr>
        <p:sp>
          <p:nvSpPr>
            <p:cNvPr id="3305" name="Google Shape;3305;p7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6" name="Google Shape;3306;p7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7" name="Google Shape;3307;p7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08" name="Google Shape;3308;p70"/>
          <p:cNvGrpSpPr/>
          <p:nvPr/>
        </p:nvGrpSpPr>
        <p:grpSpPr>
          <a:xfrm>
            <a:off x="8037403" y="550188"/>
            <a:ext cx="346832" cy="1809080"/>
            <a:chOff x="4713875" y="2486650"/>
            <a:chExt cx="495475" cy="2584400"/>
          </a:xfrm>
        </p:grpSpPr>
        <p:sp>
          <p:nvSpPr>
            <p:cNvPr id="3309" name="Google Shape;3309;p7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0" name="Google Shape;3310;p7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1" name="Google Shape;3311;p7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2" name="Google Shape;3312;p7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3" name="Google Shape;3313;p7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4" name="Google Shape;3314;p7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5" name="Google Shape;3315;p7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6" name="Google Shape;3316;p7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7" name="Google Shape;3317;p7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8" name="Google Shape;3318;p7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9" name="Google Shape;3319;p7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0" name="Google Shape;3320;p7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1" name="Google Shape;3321;p7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2" name="Google Shape;3322;p7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3" name="Google Shape;3323;p7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24" name="Google Shape;3324;p70"/>
          <p:cNvGrpSpPr/>
          <p:nvPr/>
        </p:nvGrpSpPr>
        <p:grpSpPr>
          <a:xfrm>
            <a:off x="8107883" y="4117540"/>
            <a:ext cx="246838" cy="387257"/>
            <a:chOff x="404525" y="4002625"/>
            <a:chExt cx="352625" cy="553225"/>
          </a:xfrm>
        </p:grpSpPr>
        <p:sp>
          <p:nvSpPr>
            <p:cNvPr id="3325" name="Google Shape;3325;p7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6" name="Google Shape;3326;p7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7" name="Google Shape;3327;p7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8" name="Google Shape;3328;p7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9" name="Google Shape;3329;p7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 name="Rectangle 56"/>
          <p:cNvSpPr/>
          <p:nvPr/>
        </p:nvSpPr>
        <p:spPr>
          <a:xfrm>
            <a:off x="1738421" y="804690"/>
            <a:ext cx="5628393" cy="150855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VẬN</a:t>
            </a:r>
            <a:r>
              <a:rPr kumimoji="0" lang="en-US" sz="7000" b="1" i="0" u="none" strike="noStrike" kern="0" cap="none" spc="0" normalizeH="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 DỤNG</a:t>
            </a:r>
            <a:endParaRPr kumimoji="0" lang="en-US" sz="7000" b="1" i="0" u="none" strike="noStrike" kern="0" cap="none" spc="0" normalizeH="0" baseline="0" noProof="0">
              <a:ln>
                <a:noFill/>
              </a:ln>
              <a:solidFill>
                <a:srgbClr val="00487E"/>
              </a:solidFill>
              <a:effectLst/>
              <a:uLnTx/>
              <a:uFillTx/>
              <a:latin typeface="Arial"/>
              <a:cs typeface="Arial"/>
              <a:sym typeface="Arial"/>
            </a:endParaRPr>
          </a:p>
        </p:txBody>
      </p:sp>
      <p:pic>
        <p:nvPicPr>
          <p:cNvPr id="4" name="Picture 3"/>
          <p:cNvPicPr>
            <a:picLocks noChangeAspect="1"/>
          </p:cNvPicPr>
          <p:nvPr/>
        </p:nvPicPr>
        <p:blipFill>
          <a:blip r:embed="rId3"/>
          <a:stretch>
            <a:fillRect/>
          </a:stretch>
        </p:blipFill>
        <p:spPr>
          <a:xfrm>
            <a:off x="3028019" y="2795346"/>
            <a:ext cx="3049196" cy="1804865"/>
          </a:xfrm>
          <a:prstGeom prst="rect">
            <a:avLst/>
          </a:prstGeom>
        </p:spPr>
      </p:pic>
    </p:spTree>
    <p:extLst>
      <p:ext uri="{BB962C8B-B14F-4D97-AF65-F5344CB8AC3E}">
        <p14:creationId xmlns:p14="http://schemas.microsoft.com/office/powerpoint/2010/main" val="387761920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24" name="Rectangle 123"/>
          <p:cNvSpPr/>
          <p:nvPr/>
        </p:nvSpPr>
        <p:spPr>
          <a:xfrm>
            <a:off x="1245288" y="549882"/>
            <a:ext cx="6653424" cy="4043736"/>
          </a:xfrm>
          <a:prstGeom prst="rect">
            <a:avLst/>
          </a:prstGeom>
        </p:spPr>
        <p:txBody>
          <a:bodyPr wrap="square">
            <a:spAutoFit/>
          </a:bodyPr>
          <a:lstStyle/>
          <a:p>
            <a:pPr algn="just">
              <a:lnSpc>
                <a:spcPct val="150000"/>
              </a:lnSpc>
              <a:spcAft>
                <a:spcPts val="800"/>
              </a:spcAft>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3</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a:t>
            </a:r>
            <a:r>
              <a:rPr lang="en-US" sz="2000" b="1" dirty="0">
                <a:solidFill>
                  <a:srgbClr val="1F497D"/>
                </a:solidFill>
                <a:latin typeface="Arial" panose="020B0604020202020204" pitchFamily="34" charset="0"/>
                <a:ea typeface="+mn-ea"/>
                <a:cs typeface="Arial" panose="020B0604020202020204" pitchFamily="34" charset="0"/>
              </a:rPr>
              <a:t>39</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hộp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52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thẻ</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thẻ</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 2, 3, ..., 52;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thẻ</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ghi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Rút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nhiên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thẻ</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hộp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suất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biến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xuất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thẻ</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rút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nhỏ</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27”</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xuất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thẻ</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rút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lớn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19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nhỏ</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51”</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Google Shape;219;p3">
            <a:extLst>
              <a:ext uri="{FF2B5EF4-FFF2-40B4-BE49-F238E27FC236}">
                <a16:creationId xmlns:a16="http://schemas.microsoft.com/office/drawing/2014/main" id="{D2E68C8F-8E9A-C959-0E56-F05A369D406A}"/>
              </a:ext>
            </a:extLst>
          </p:cNvPr>
          <p:cNvPicPr preferRelativeResize="0"/>
          <p:nvPr/>
        </p:nvPicPr>
        <p:blipFill rotWithShape="1">
          <a:blip r:embed="rId3">
            <a:alphaModFix/>
          </a:blip>
          <a:srcRect/>
          <a:stretch/>
        </p:blipFill>
        <p:spPr>
          <a:xfrm>
            <a:off x="7217229" y="4785043"/>
            <a:ext cx="1820636" cy="382950"/>
          </a:xfrm>
          <a:prstGeom prst="rect">
            <a:avLst/>
          </a:prstGeom>
          <a:noFill/>
          <a:ln>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anim calcmode="lin" valueType="num">
                                      <p:cBhvr>
                                        <p:cTn id="8" dur="500" fill="hold"/>
                                        <p:tgtEl>
                                          <p:spTgt spid="124"/>
                                        </p:tgtEl>
                                        <p:attrNameLst>
                                          <p:attrName>ppt_x</p:attrName>
                                        </p:attrNameLst>
                                      </p:cBhvr>
                                      <p:tavLst>
                                        <p:tav tm="0">
                                          <p:val>
                                            <p:strVal val="#ppt_x"/>
                                          </p:val>
                                        </p:tav>
                                        <p:tav tm="100000">
                                          <p:val>
                                            <p:strVal val="#ppt_x"/>
                                          </p:val>
                                        </p:tav>
                                      </p:tavLst>
                                    </p:anim>
                                    <p:anim calcmode="lin" valueType="num">
                                      <p:cBhvr>
                                        <p:cTn id="9" dur="5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26" name="Google Shape;1913;p42"/>
          <p:cNvSpPr/>
          <p:nvPr/>
        </p:nvSpPr>
        <p:spPr>
          <a:xfrm rot="2165">
            <a:off x="3802624" y="498264"/>
            <a:ext cx="1109038" cy="426940"/>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8B9ACC9-649C-3E3D-1CA7-78B62ADCB3A6}"/>
                  </a:ext>
                </a:extLst>
              </p:cNvPr>
              <p:cNvSpPr txBox="1"/>
              <p:nvPr/>
            </p:nvSpPr>
            <p:spPr>
              <a:xfrm>
                <a:off x="1182029" y="1008217"/>
                <a:ext cx="6779941" cy="3729995"/>
              </a:xfrm>
              <a:prstGeom prst="rect">
                <a:avLst/>
              </a:prstGeom>
              <a:noFill/>
            </p:spPr>
            <p:txBody>
              <a:bodyPr wrap="square">
                <a:spAutoFit/>
              </a:bodyPr>
              <a:lstStyle/>
              <a:p>
                <a:pPr>
                  <a:lnSpc>
                    <a:spcPct val="150000"/>
                  </a:lnSpc>
                </a:pPr>
                <a:r>
                  <a:rPr lang="fr-FR" sz="2000" dirty="0" err="1">
                    <a:solidFill>
                      <a:srgbClr val="000000"/>
                    </a:solidFill>
                    <a:effectLst/>
                    <a:latin typeface="Arial" panose="020B0604020202020204" pitchFamily="34" charset="0"/>
                    <a:ea typeface="Calibri" panose="020F0502020204030204" pitchFamily="34" charset="0"/>
                  </a:rPr>
                  <a:t>Xét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phép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thử</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Rút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ngẫu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nhiên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một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thẻ</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trong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hộp</a:t>
                </a:r>
                <a:r>
                  <a:rPr lang="fr-FR" sz="2000" dirty="0">
                    <a:solidFill>
                      <a:srgbClr val="000000"/>
                    </a:solidFill>
                    <a:effectLst/>
                    <a:latin typeface="Arial" panose="020B0604020202020204" pitchFamily="34"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a:lnSpc>
                    <a:spcPct val="150000"/>
                  </a:lnSpc>
                </a:pPr>
                <a:r>
                  <a:rPr lang="fr-FR" sz="2000" dirty="0" err="1">
                    <a:solidFill>
                      <a:srgbClr val="000000"/>
                    </a:solidFill>
                    <a:effectLst/>
                    <a:latin typeface="Arial" panose="020B0604020202020204" pitchFamily="34" charset="0"/>
                    <a:ea typeface="Calibri" panose="020F0502020204030204" pitchFamily="34" charset="0"/>
                  </a:rPr>
                  <a:t>Tập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hợp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tất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các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kết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quả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có</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thể</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xảy</a:t>
                </a:r>
                <a:r>
                  <a:rPr lang="fr-FR" sz="2000" dirty="0">
                    <a:solidFill>
                      <a:srgbClr val="000000"/>
                    </a:solidFill>
                    <a:effectLst/>
                    <a:latin typeface="Arial" panose="020B0604020202020204" pitchFamily="34" charset="0"/>
                    <a:ea typeface="Calibri" panose="020F0502020204030204" pitchFamily="34" charset="0"/>
                  </a:rPr>
                  <a:t> ra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phép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thử</a:t>
                </a:r>
                <a:r>
                  <a:rPr lang="fr-FR" sz="2000" dirty="0">
                    <a:solidFill>
                      <a:srgbClr val="000000"/>
                    </a:solidFill>
                    <a:effectLst/>
                    <a:latin typeface="Arial" panose="020B0604020202020204" pitchFamily="34" charset="0"/>
                    <a:ea typeface="Calibri" panose="020F0502020204030204" pitchFamily="34" charset="0"/>
                  </a:rPr>
                  <a:t> là: </a:t>
                </a:r>
                <a:r>
                  <a:rPr lang="en-US" sz="2000" dirty="0">
                    <a:solidFill>
                      <a:srgbClr val="000000"/>
                    </a:solidFill>
                    <a:effectLst/>
                    <a:latin typeface="Arial" panose="020B0604020202020204" pitchFamily="34" charset="0"/>
                    <a:ea typeface="Calibri" panose="020F0502020204030204" pitchFamily="34" charset="0"/>
                  </a:rPr>
                  <a:t>Ω</a:t>
                </a:r>
                <a:r>
                  <a:rPr lang="fr-FR" sz="2000" dirty="0">
                    <a:solidFill>
                      <a:srgbClr val="000000"/>
                    </a:solidFill>
                    <a:effectLst/>
                    <a:latin typeface="Arial" panose="020B0604020202020204" pitchFamily="34" charset="0"/>
                    <a:ea typeface="Calibri" panose="020F0502020204030204" pitchFamily="34" charset="0"/>
                  </a:rPr>
                  <a:t> = {1; 2; 3; …; 52}.</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fr-FR" sz="2000" dirty="0">
                    <a:solidFill>
                      <a:srgbClr val="000000"/>
                    </a:solidFill>
                    <a:effectLst/>
                    <a:latin typeface="Arial" panose="020B0604020202020204" pitchFamily="34" charset="0"/>
                    <a:ea typeface="Calibri" panose="020F0502020204030204" pitchFamily="34" charset="0"/>
                  </a:rPr>
                  <a:t>Ta </a:t>
                </a:r>
                <a:r>
                  <a:rPr lang="fr-FR" sz="2000" dirty="0" err="1">
                    <a:solidFill>
                      <a:srgbClr val="000000"/>
                    </a:solidFill>
                    <a:effectLst/>
                    <a:latin typeface="Arial" panose="020B0604020202020204" pitchFamily="34" charset="0"/>
                    <a:ea typeface="Calibri" panose="020F0502020204030204" pitchFamily="34" charset="0"/>
                  </a:rPr>
                  <a:t>thấy</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các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kết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quả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xảy</a:t>
                </a:r>
                <a:r>
                  <a:rPr lang="fr-FR" sz="2000" dirty="0">
                    <a:solidFill>
                      <a:srgbClr val="000000"/>
                    </a:solidFill>
                    <a:effectLst/>
                    <a:latin typeface="Arial" panose="020B0604020202020204" pitchFamily="34" charset="0"/>
                    <a:ea typeface="Calibri" panose="020F0502020204030204" pitchFamily="34" charset="0"/>
                  </a:rPr>
                  <a:t> ra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phép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thử</a:t>
                </a:r>
                <a:r>
                  <a:rPr lang="fr-FR" sz="2000" dirty="0">
                    <a:solidFill>
                      <a:srgbClr val="000000"/>
                    </a:solidFill>
                    <a:effectLst/>
                    <a:latin typeface="Arial" panose="020B0604020202020204" pitchFamily="34" charset="0"/>
                    <a:ea typeface="Calibri" panose="020F0502020204030204" pitchFamily="34" charset="0"/>
                  </a:rPr>
                  <a:t> là </a:t>
                </a:r>
                <a:r>
                  <a:rPr lang="fr-FR" sz="2000" dirty="0" err="1">
                    <a:solidFill>
                      <a:srgbClr val="000000"/>
                    </a:solidFill>
                    <a:effectLst/>
                    <a:latin typeface="Arial" panose="020B0604020202020204" pitchFamily="34" charset="0"/>
                    <a:ea typeface="Calibri" panose="020F0502020204030204" pitchFamily="34" charset="0"/>
                  </a:rPr>
                  <a:t>đồng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khả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năng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và</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phần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tử</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tập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hợp</a:t>
                </a:r>
                <a:r>
                  <a:rPr lang="fr-FR" sz="2000" dirty="0">
                    <a:solidFill>
                      <a:srgbClr val="000000"/>
                    </a:solidFill>
                    <a:effectLst/>
                    <a:latin typeface="Arial" panose="020B0604020202020204" pitchFamily="34" charset="0"/>
                    <a:ea typeface="Calibri" panose="020F0502020204030204" pitchFamily="34" charset="0"/>
                  </a:rPr>
                  <a:t> </a:t>
                </a:r>
                <a:r>
                  <a:rPr lang="en-US" sz="2000" dirty="0">
                    <a:solidFill>
                      <a:srgbClr val="000000"/>
                    </a:solidFill>
                    <a:effectLst/>
                    <a:latin typeface="Arial" panose="020B0604020202020204" pitchFamily="34" charset="0"/>
                    <a:ea typeface="Calibri" panose="020F0502020204030204" pitchFamily="34" charset="0"/>
                  </a:rPr>
                  <a:t>Ω</a:t>
                </a:r>
                <a:r>
                  <a:rPr lang="fr-FR" sz="2000" dirty="0">
                    <a:solidFill>
                      <a:srgbClr val="000000"/>
                    </a:solidFill>
                    <a:effectLst/>
                    <a:latin typeface="Arial" panose="020B0604020202020204" pitchFamily="34" charset="0"/>
                    <a:ea typeface="Calibri" panose="020F0502020204030204" pitchFamily="34" charset="0"/>
                  </a:rPr>
                  <a:t> là 52.</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fr-FR" sz="2000" dirty="0">
                    <a:solidFill>
                      <a:srgbClr val="000000"/>
                    </a:solidFill>
                    <a:effectLst/>
                    <a:latin typeface="Arial" panose="020B0604020202020204" pitchFamily="34" charset="0"/>
                    <a:ea typeface="Calibri" panose="020F0502020204030204" pitchFamily="34" charset="0"/>
                  </a:rPr>
                  <a:t>a) </a:t>
                </a:r>
                <a:r>
                  <a:rPr lang="fr-FR" sz="2000" dirty="0" err="1">
                    <a:solidFill>
                      <a:srgbClr val="000000"/>
                    </a:solidFill>
                    <a:effectLst/>
                    <a:latin typeface="Arial" panose="020B0604020202020204" pitchFamily="34" charset="0"/>
                    <a:ea typeface="Calibri" panose="020F0502020204030204" pitchFamily="34" charset="0"/>
                  </a:rPr>
                  <a:t>Gọi</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oMath>
                </a14:m>
                <a:r>
                  <a:rPr lang="fr-FR" sz="2000" dirty="0">
                    <a:solidFill>
                      <a:srgbClr val="000000"/>
                    </a:solidFill>
                    <a:effectLst/>
                    <a:latin typeface="Arial" panose="020B0604020202020204" pitchFamily="34" charset="0"/>
                    <a:ea typeface="Calibri" panose="020F0502020204030204" pitchFamily="34" charset="0"/>
                  </a:rPr>
                  <a:t> là </a:t>
                </a:r>
                <a:r>
                  <a:rPr lang="fr-FR" sz="2000" dirty="0" err="1">
                    <a:solidFill>
                      <a:srgbClr val="000000"/>
                    </a:solidFill>
                    <a:effectLst/>
                    <a:latin typeface="Arial" panose="020B0604020202020204" pitchFamily="34" charset="0"/>
                    <a:ea typeface="Calibri" panose="020F0502020204030204" pitchFamily="34" charset="0"/>
                  </a:rPr>
                  <a:t>biến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xuất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hiện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trên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thẻ</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được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rút</a:t>
                </a:r>
                <a:r>
                  <a:rPr lang="fr-FR" sz="2000" dirty="0">
                    <a:solidFill>
                      <a:srgbClr val="000000"/>
                    </a:solidFill>
                    <a:effectLst/>
                    <a:latin typeface="Arial" panose="020B0604020202020204" pitchFamily="34" charset="0"/>
                    <a:ea typeface="Calibri" panose="020F0502020204030204" pitchFamily="34" charset="0"/>
                  </a:rPr>
                  <a:t> là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nhỏ</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hơn</a:t>
                </a:r>
                <a:r>
                  <a:rPr lang="fr-FR" sz="2000" dirty="0">
                    <a:solidFill>
                      <a:srgbClr val="000000"/>
                    </a:solidFill>
                    <a:effectLst/>
                    <a:latin typeface="Arial" panose="020B0604020202020204" pitchFamily="34" charset="0"/>
                    <a:ea typeface="Calibri" panose="020F0502020204030204" pitchFamily="34" charset="0"/>
                  </a:rPr>
                  <a:t> 27”.</a:t>
                </a:r>
                <a:endParaRPr lang="en-US" sz="2000" dirty="0">
                  <a:effectLst/>
                  <a:latin typeface="Times New Roman" panose="02020603050405020304" pitchFamily="18" charset="0"/>
                  <a:ea typeface="Times New Roman" panose="02020603050405020304" pitchFamily="18" charset="0"/>
                </a:endParaRPr>
              </a:p>
              <a:p>
                <a:pPr>
                  <a:lnSpc>
                    <a:spcPct val="150000"/>
                  </a:lnSpc>
                </a:pPr>
                <a:r>
                  <a:rPr lang="fr-FR" sz="2000" dirty="0" err="1">
                    <a:solidFill>
                      <a:srgbClr val="000000"/>
                    </a:solidFill>
                    <a:effectLst/>
                    <a:latin typeface="Arial" panose="020B0604020202020204" pitchFamily="34" charset="0"/>
                    <a:ea typeface="Calibri" panose="020F0502020204030204" pitchFamily="34" charset="0"/>
                  </a:rPr>
                  <a:t>Các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kết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quả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thuận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lợi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cho</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biến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cố</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oMath>
                </a14:m>
                <a:r>
                  <a:rPr lang="fr-FR" sz="2000" dirty="0">
                    <a:solidFill>
                      <a:srgbClr val="000000"/>
                    </a:solidFill>
                    <a:effectLst/>
                    <a:latin typeface="Arial" panose="020B0604020202020204" pitchFamily="34" charset="0"/>
                    <a:ea typeface="Calibri" panose="020F0502020204030204" pitchFamily="34" charset="0"/>
                  </a:rPr>
                  <a:t> là: 1; 2; 3; …; 26.</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98B9ACC9-649C-3E3D-1CA7-78B62ADCB3A6}"/>
                  </a:ext>
                </a:extLst>
              </p:cNvPr>
              <p:cNvSpPr txBox="1">
                <a:spLocks noRot="1" noChangeAspect="1" noMove="1" noResize="1" noEditPoints="1" noAdjustHandles="1" noChangeArrowheads="1" noChangeShapeType="1" noTextEdit="1"/>
              </p:cNvSpPr>
              <p:nvPr/>
            </p:nvSpPr>
            <p:spPr>
              <a:xfrm>
                <a:off x="1182029" y="1008217"/>
                <a:ext cx="6779941" cy="3729995"/>
              </a:xfrm>
              <a:prstGeom prst="rect">
                <a:avLst/>
              </a:prstGeom>
              <a:blipFill>
                <a:blip r:embed="rId3"/>
                <a:stretch>
                  <a:fillRect l="-989" r="-899" b="-1961"/>
                </a:stretch>
              </a:blipFill>
            </p:spPr>
            <p:txBody>
              <a:bodyPr/>
              <a:lstStyle/>
              <a:p>
                <a:r>
                  <a:rPr lang="en-US">
                    <a:noFill/>
                  </a:rPr>
                  <a:t> </a:t>
                </a:r>
              </a:p>
            </p:txBody>
          </p:sp>
        </mc:Fallback>
      </mc:AlternateContent>
    </p:spTree>
    <p:extLst>
      <p:ext uri="{BB962C8B-B14F-4D97-AF65-F5344CB8AC3E}">
        <p14:creationId xmlns:p14="http://schemas.microsoft.com/office/powerpoint/2010/main" val="40428429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arn(inVertical)">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46" name="Google Shape;1746;p49"/>
          <p:cNvGrpSpPr/>
          <p:nvPr/>
        </p:nvGrpSpPr>
        <p:grpSpPr>
          <a:xfrm>
            <a:off x="8377891" y="795572"/>
            <a:ext cx="346832" cy="1809080"/>
            <a:chOff x="4713875" y="2486650"/>
            <a:chExt cx="495475" cy="2584400"/>
          </a:xfrm>
        </p:grpSpPr>
        <p:sp>
          <p:nvSpPr>
            <p:cNvPr id="1747" name="Google Shape;1747;p4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9"/>
          <p:cNvGrpSpPr/>
          <p:nvPr/>
        </p:nvGrpSpPr>
        <p:grpSpPr>
          <a:xfrm>
            <a:off x="90537" y="665966"/>
            <a:ext cx="327163" cy="637788"/>
            <a:chOff x="2114275" y="3036050"/>
            <a:chExt cx="467375" cy="911125"/>
          </a:xfrm>
        </p:grpSpPr>
        <p:sp>
          <p:nvSpPr>
            <p:cNvPr id="1763" name="Google Shape;1763;p49"/>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9"/>
          <p:cNvGrpSpPr/>
          <p:nvPr/>
        </p:nvGrpSpPr>
        <p:grpSpPr>
          <a:xfrm>
            <a:off x="683712" y="3108960"/>
            <a:ext cx="120822" cy="521309"/>
            <a:chOff x="2112775" y="1815675"/>
            <a:chExt cx="245475" cy="1158100"/>
          </a:xfrm>
        </p:grpSpPr>
        <p:sp>
          <p:nvSpPr>
            <p:cNvPr id="1767" name="Google Shape;1767;p49"/>
            <p:cNvSpPr/>
            <p:nvPr/>
          </p:nvSpPr>
          <p:spPr>
            <a:xfrm>
              <a:off x="2174325" y="2030725"/>
              <a:ext cx="183925" cy="928600"/>
            </a:xfrm>
            <a:custGeom>
              <a:avLst/>
              <a:gdLst/>
              <a:ahLst/>
              <a:cxnLst/>
              <a:rect l="l" t="t" r="r" b="b"/>
              <a:pathLst>
                <a:path w="7357" h="37144" extrusionOk="0">
                  <a:moveTo>
                    <a:pt x="0" y="0"/>
                  </a:moveTo>
                  <a:lnTo>
                    <a:pt x="0" y="33466"/>
                  </a:lnTo>
                  <a:cubicBezTo>
                    <a:pt x="0" y="35502"/>
                    <a:pt x="1611" y="37144"/>
                    <a:pt x="3678" y="37144"/>
                  </a:cubicBezTo>
                  <a:cubicBezTo>
                    <a:pt x="5715" y="37144"/>
                    <a:pt x="7356" y="35472"/>
                    <a:pt x="7356" y="33466"/>
                  </a:cubicBezTo>
                  <a:lnTo>
                    <a:pt x="73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2113525" y="2016275"/>
              <a:ext cx="213550" cy="957500"/>
            </a:xfrm>
            <a:custGeom>
              <a:avLst/>
              <a:gdLst/>
              <a:ahLst/>
              <a:cxnLst/>
              <a:rect l="l" t="t" r="r" b="b"/>
              <a:pathLst>
                <a:path w="8542" h="38300" extrusionOk="0">
                  <a:moveTo>
                    <a:pt x="7356" y="1125"/>
                  </a:moveTo>
                  <a:lnTo>
                    <a:pt x="7356" y="34044"/>
                  </a:lnTo>
                  <a:cubicBezTo>
                    <a:pt x="7356" y="35746"/>
                    <a:pt x="5958" y="37144"/>
                    <a:pt x="4256" y="37144"/>
                  </a:cubicBezTo>
                  <a:cubicBezTo>
                    <a:pt x="2523" y="37144"/>
                    <a:pt x="1125" y="35746"/>
                    <a:pt x="1125" y="34044"/>
                  </a:cubicBezTo>
                  <a:lnTo>
                    <a:pt x="1125" y="1125"/>
                  </a:lnTo>
                  <a:close/>
                  <a:moveTo>
                    <a:pt x="548" y="1"/>
                  </a:moveTo>
                  <a:cubicBezTo>
                    <a:pt x="244" y="1"/>
                    <a:pt x="1" y="274"/>
                    <a:pt x="1" y="578"/>
                  </a:cubicBezTo>
                  <a:lnTo>
                    <a:pt x="1" y="34044"/>
                  </a:lnTo>
                  <a:cubicBezTo>
                    <a:pt x="1" y="36384"/>
                    <a:pt x="1885" y="38299"/>
                    <a:pt x="4256" y="38299"/>
                  </a:cubicBezTo>
                  <a:cubicBezTo>
                    <a:pt x="6596" y="38299"/>
                    <a:pt x="8542" y="36384"/>
                    <a:pt x="8511" y="34044"/>
                  </a:cubicBezTo>
                  <a:lnTo>
                    <a:pt x="8511" y="578"/>
                  </a:lnTo>
                  <a:cubicBezTo>
                    <a:pt x="8511" y="274"/>
                    <a:pt x="8238" y="1"/>
                    <a:pt x="7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2127200" y="2763250"/>
              <a:ext cx="184675" cy="28900"/>
            </a:xfrm>
            <a:custGeom>
              <a:avLst/>
              <a:gdLst/>
              <a:ahLst/>
              <a:cxnLst/>
              <a:rect l="l" t="t" r="r" b="b"/>
              <a:pathLst>
                <a:path w="7387" h="1156" extrusionOk="0">
                  <a:moveTo>
                    <a:pt x="1" y="0"/>
                  </a:moveTo>
                  <a:lnTo>
                    <a:pt x="1" y="1155"/>
                  </a:lnTo>
                  <a:lnTo>
                    <a:pt x="7387" y="1155"/>
                  </a:lnTo>
                  <a:lnTo>
                    <a:pt x="73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2112775" y="1815675"/>
              <a:ext cx="215075" cy="228750"/>
            </a:xfrm>
            <a:custGeom>
              <a:avLst/>
              <a:gdLst/>
              <a:ahLst/>
              <a:cxnLst/>
              <a:rect l="l" t="t" r="r" b="b"/>
              <a:pathLst>
                <a:path w="8603" h="9150" extrusionOk="0">
                  <a:moveTo>
                    <a:pt x="4286" y="1945"/>
                  </a:moveTo>
                  <a:lnTo>
                    <a:pt x="7082" y="8025"/>
                  </a:lnTo>
                  <a:lnTo>
                    <a:pt x="1490" y="8025"/>
                  </a:lnTo>
                  <a:lnTo>
                    <a:pt x="4286" y="1945"/>
                  </a:lnTo>
                  <a:close/>
                  <a:moveTo>
                    <a:pt x="4316" y="0"/>
                  </a:moveTo>
                  <a:cubicBezTo>
                    <a:pt x="4073" y="0"/>
                    <a:pt x="3860" y="152"/>
                    <a:pt x="3769" y="335"/>
                  </a:cubicBezTo>
                  <a:lnTo>
                    <a:pt x="91" y="8359"/>
                  </a:lnTo>
                  <a:cubicBezTo>
                    <a:pt x="0" y="8511"/>
                    <a:pt x="0" y="8754"/>
                    <a:pt x="122" y="8906"/>
                  </a:cubicBezTo>
                  <a:cubicBezTo>
                    <a:pt x="243" y="9028"/>
                    <a:pt x="426" y="9149"/>
                    <a:pt x="639" y="9149"/>
                  </a:cubicBezTo>
                  <a:lnTo>
                    <a:pt x="7994" y="9149"/>
                  </a:lnTo>
                  <a:cubicBezTo>
                    <a:pt x="8177" y="9149"/>
                    <a:pt x="8329" y="9058"/>
                    <a:pt x="8481" y="8906"/>
                  </a:cubicBezTo>
                  <a:cubicBezTo>
                    <a:pt x="8602" y="8754"/>
                    <a:pt x="8602" y="8541"/>
                    <a:pt x="8541" y="8359"/>
                  </a:cubicBezTo>
                  <a:lnTo>
                    <a:pt x="4833" y="335"/>
                  </a:lnTo>
                  <a:cubicBezTo>
                    <a:pt x="4742" y="122"/>
                    <a:pt x="4529" y="0"/>
                    <a:pt x="4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49"/>
          <p:cNvGrpSpPr/>
          <p:nvPr/>
        </p:nvGrpSpPr>
        <p:grpSpPr>
          <a:xfrm>
            <a:off x="149809" y="320210"/>
            <a:ext cx="214917" cy="230335"/>
            <a:chOff x="424275" y="4593075"/>
            <a:chExt cx="307025" cy="329050"/>
          </a:xfrm>
        </p:grpSpPr>
        <p:sp>
          <p:nvSpPr>
            <p:cNvPr id="1781" name="Google Shape;1781;p49"/>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49"/>
          <p:cNvGrpSpPr/>
          <p:nvPr/>
        </p:nvGrpSpPr>
        <p:grpSpPr>
          <a:xfrm>
            <a:off x="8829613" y="2777059"/>
            <a:ext cx="214918" cy="250565"/>
            <a:chOff x="6571050" y="2495000"/>
            <a:chExt cx="307025" cy="357950"/>
          </a:xfrm>
        </p:grpSpPr>
        <p:sp>
          <p:nvSpPr>
            <p:cNvPr id="1785" name="Google Shape;1785;p4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49"/>
          <p:cNvGrpSpPr/>
          <p:nvPr/>
        </p:nvGrpSpPr>
        <p:grpSpPr>
          <a:xfrm>
            <a:off x="648589" y="3744639"/>
            <a:ext cx="750842" cy="912516"/>
            <a:chOff x="393738" y="1475915"/>
            <a:chExt cx="1103235" cy="1479835"/>
          </a:xfrm>
        </p:grpSpPr>
        <p:sp>
          <p:nvSpPr>
            <p:cNvPr id="1789" name="Google Shape;1789;p49"/>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49"/>
          <p:cNvGrpSpPr/>
          <p:nvPr/>
        </p:nvGrpSpPr>
        <p:grpSpPr>
          <a:xfrm>
            <a:off x="6865891" y="441194"/>
            <a:ext cx="1675047" cy="149573"/>
            <a:chOff x="6242648" y="540003"/>
            <a:chExt cx="1675047" cy="149573"/>
          </a:xfrm>
        </p:grpSpPr>
        <p:sp>
          <p:nvSpPr>
            <p:cNvPr id="1797" name="Google Shape;1797;p49"/>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49"/>
          <p:cNvGrpSpPr/>
          <p:nvPr/>
        </p:nvGrpSpPr>
        <p:grpSpPr>
          <a:xfrm>
            <a:off x="1530478" y="4244935"/>
            <a:ext cx="738929" cy="432439"/>
            <a:chOff x="823225" y="4003400"/>
            <a:chExt cx="1571500" cy="772825"/>
          </a:xfrm>
        </p:grpSpPr>
        <p:sp>
          <p:nvSpPr>
            <p:cNvPr id="1803" name="Google Shape;1803;p49"/>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Rectangle 64"/>
          <p:cNvSpPr/>
          <p:nvPr/>
        </p:nvSpPr>
        <p:spPr>
          <a:xfrm>
            <a:off x="1081687" y="1542703"/>
            <a:ext cx="7089136" cy="1966116"/>
          </a:xfrm>
          <a:prstGeom prst="rect">
            <a:avLst/>
          </a:prstGeom>
        </p:spPr>
        <p:txBody>
          <a:bodyPr wrap="square">
            <a:spAutoFit/>
          </a:bodyPr>
          <a:lstStyle/>
          <a:p>
            <a:pPr algn="ctr">
              <a:lnSpc>
                <a:spcPct val="200000"/>
              </a:lnSpc>
            </a:pPr>
            <a:r>
              <a:rPr lang="da-DK" sz="3300" b="1" dirty="0">
                <a:solidFill>
                  <a:srgbClr val="00487E"/>
                </a:solidFill>
                <a:latin typeface="+mn-lt"/>
                <a:ea typeface="Calibri" panose="020F0502020204030204" pitchFamily="34" charset="0"/>
                <a:cs typeface="Times New Roman" panose="02020603050405020304" pitchFamily="18" charset="0"/>
              </a:rPr>
              <a:t>I. </a:t>
            </a:r>
            <a:r>
              <a:rPr lang="en-US" sz="3300" b="1" dirty="0">
                <a:solidFill>
                  <a:srgbClr val="00487E"/>
                </a:solidFill>
                <a:latin typeface="+mn-lt"/>
                <a:ea typeface="Calibri" panose="020F0502020204030204" pitchFamily="34" charset="0"/>
                <a:cs typeface="Times New Roman" panose="02020603050405020304" pitchFamily="18" charset="0"/>
              </a:rPr>
              <a:t>PHÉP THỬ NGẪU NHIÊN VÀ KHÔNG GIAN MẪU</a:t>
            </a:r>
            <a:endParaRPr lang="en-US" sz="3300" b="1" dirty="0">
              <a:solidFill>
                <a:srgbClr val="00487E"/>
              </a:solidFill>
              <a:latin typeface="+mn-lt"/>
            </a:endParaRP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26" name="Google Shape;1913;p42"/>
          <p:cNvSpPr/>
          <p:nvPr/>
        </p:nvSpPr>
        <p:spPr>
          <a:xfrm rot="2165">
            <a:off x="3802624" y="498264"/>
            <a:ext cx="1109038" cy="426940"/>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8B9ACC9-649C-3E3D-1CA7-78B62ADCB3A6}"/>
                  </a:ext>
                </a:extLst>
              </p:cNvPr>
              <p:cNvSpPr txBox="1"/>
              <p:nvPr/>
            </p:nvSpPr>
            <p:spPr>
              <a:xfrm>
                <a:off x="1182029" y="925554"/>
                <a:ext cx="6779941" cy="3855414"/>
              </a:xfrm>
              <a:prstGeom prst="rect">
                <a:avLst/>
              </a:prstGeom>
              <a:noFill/>
            </p:spPr>
            <p:txBody>
              <a:bodyPr wrap="square">
                <a:spAutoFit/>
              </a:bodyPr>
              <a:lstStyle/>
              <a:p>
                <a:pPr>
                  <a:lnSpc>
                    <a:spcPct val="150000"/>
                  </a:lnSpc>
                </a:pPr>
                <a:r>
                  <a:rPr lang="fr-FR" sz="2000" dirty="0">
                    <a:solidFill>
                      <a:srgbClr val="000000"/>
                    </a:solidFill>
                    <a:effectLst/>
                    <a:latin typeface="Arial" panose="020B0604020202020204" pitchFamily="34" charset="0"/>
                    <a:ea typeface="Calibri" panose="020F0502020204030204" pitchFamily="34" charset="0"/>
                  </a:rPr>
                  <a:t>Do </a:t>
                </a:r>
                <a:r>
                  <a:rPr lang="fr-FR" sz="2000" dirty="0" err="1">
                    <a:solidFill>
                      <a:srgbClr val="000000"/>
                    </a:solidFill>
                    <a:effectLst/>
                    <a:latin typeface="Arial" panose="020B0604020202020204" pitchFamily="34" charset="0"/>
                    <a:ea typeface="Calibri" panose="020F0502020204030204" pitchFamily="34" charset="0"/>
                  </a:rPr>
                  <a:t>đó</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có</a:t>
                </a:r>
                <a:r>
                  <a:rPr lang="fr-FR" sz="2000" dirty="0">
                    <a:solidFill>
                      <a:srgbClr val="000000"/>
                    </a:solidFill>
                    <a:effectLst/>
                    <a:latin typeface="Arial" panose="020B0604020202020204" pitchFamily="34" charset="0"/>
                    <a:ea typeface="Calibri" panose="020F0502020204030204" pitchFamily="34" charset="0"/>
                  </a:rPr>
                  <a:t> 26 </a:t>
                </a:r>
                <a:r>
                  <a:rPr lang="fr-FR" sz="2000" dirty="0" err="1">
                    <a:solidFill>
                      <a:srgbClr val="000000"/>
                    </a:solidFill>
                    <a:effectLst/>
                    <a:latin typeface="Arial" panose="020B0604020202020204" pitchFamily="34" charset="0"/>
                    <a:ea typeface="Calibri" panose="020F0502020204030204" pitchFamily="34" charset="0"/>
                  </a:rPr>
                  <a:t>kết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quả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thuận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lợi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cho</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biến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cố</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oMath>
                </a14:m>
                <a:r>
                  <a:rPr lang="fr-FR" sz="2000" dirty="0">
                    <a:solidFill>
                      <a:srgbClr val="000000"/>
                    </a:solidFill>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a:lnSpc>
                    <a:spcPct val="150000"/>
                  </a:lnSpc>
                </a:pPr>
                <a:r>
                  <a:rPr lang="fr-FR" sz="2000" dirty="0" err="1">
                    <a:solidFill>
                      <a:srgbClr val="000000"/>
                    </a:solidFill>
                    <a:effectLst/>
                    <a:latin typeface="Arial" panose="020B0604020202020204" pitchFamily="34" charset="0"/>
                    <a:ea typeface="Calibri" panose="020F0502020204030204" pitchFamily="34" charset="0"/>
                  </a:rPr>
                  <a:t>Vậy</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𝑃</m:t>
                    </m:r>
                    <m:d>
                      <m:d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e>
                    </m:d>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26</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52</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fr-FR" sz="2000" dirty="0">
                    <a:solidFill>
                      <a:srgbClr val="000000"/>
                    </a:solidFill>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a:lnSpc>
                    <a:spcPct val="150000"/>
                  </a:lnSpc>
                </a:pPr>
                <a:r>
                  <a:rPr lang="fr-FR" sz="2000" dirty="0">
                    <a:solidFill>
                      <a:srgbClr val="000000"/>
                    </a:solidFill>
                    <a:effectLst/>
                    <a:latin typeface="Arial" panose="020B0604020202020204" pitchFamily="34" charset="0"/>
                    <a:ea typeface="Calibri" panose="020F0502020204030204" pitchFamily="34" charset="0"/>
                  </a:rPr>
                  <a:t>b) </a:t>
                </a:r>
                <a:r>
                  <a:rPr lang="fr-FR" sz="2000" dirty="0" err="1">
                    <a:solidFill>
                      <a:srgbClr val="000000"/>
                    </a:solidFill>
                    <a:effectLst/>
                    <a:latin typeface="Arial" panose="020B0604020202020204" pitchFamily="34" charset="0"/>
                    <a:ea typeface="Calibri" panose="020F0502020204030204" pitchFamily="34" charset="0"/>
                  </a:rPr>
                  <a:t>Gọi</a:t>
                </a:r>
                <a:r>
                  <a:rPr lang="fr-FR" sz="2000" dirty="0">
                    <a:solidFill>
                      <a:srgbClr val="000000"/>
                    </a:solidFill>
                    <a:effectLst/>
                    <a:latin typeface="Arial" panose="020B0604020202020204" pitchFamily="34" charset="0"/>
                    <a:ea typeface="Calibri" panose="020F0502020204030204" pitchFamily="34" charset="0"/>
                  </a:rPr>
                  <a:t> B là </a:t>
                </a:r>
                <a:r>
                  <a:rPr lang="fr-FR" sz="2000" dirty="0" err="1">
                    <a:solidFill>
                      <a:srgbClr val="000000"/>
                    </a:solidFill>
                    <a:effectLst/>
                    <a:latin typeface="Arial" panose="020B0604020202020204" pitchFamily="34" charset="0"/>
                    <a:ea typeface="Calibri" panose="020F0502020204030204" pitchFamily="34" charset="0"/>
                  </a:rPr>
                  <a:t>biến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xuất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hiện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trên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thẻ</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được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rút</a:t>
                </a:r>
                <a:r>
                  <a:rPr lang="fr-FR" sz="2000" dirty="0">
                    <a:solidFill>
                      <a:srgbClr val="000000"/>
                    </a:solidFill>
                    <a:effectLst/>
                    <a:latin typeface="Arial" panose="020B0604020202020204" pitchFamily="34" charset="0"/>
                    <a:ea typeface="Calibri" panose="020F0502020204030204" pitchFamily="34" charset="0"/>
                  </a:rPr>
                  <a:t> là </a:t>
                </a:r>
                <a:r>
                  <a:rPr lang="fr-FR" sz="2000" dirty="0" err="1">
                    <a:solidFill>
                      <a:srgbClr val="000000"/>
                    </a:solidFill>
                    <a:effectLst/>
                    <a:latin typeface="Arial" panose="020B0604020202020204" pitchFamily="34" charset="0"/>
                    <a:ea typeface="Calibri" panose="020F0502020204030204" pitchFamily="34" charset="0"/>
                  </a:rPr>
                  <a:t>số</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lớn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hơn</a:t>
                </a:r>
                <a:r>
                  <a:rPr lang="fr-FR" sz="2000" dirty="0">
                    <a:solidFill>
                      <a:srgbClr val="000000"/>
                    </a:solidFill>
                    <a:effectLst/>
                    <a:latin typeface="Arial" panose="020B0604020202020204" pitchFamily="34" charset="0"/>
                    <a:ea typeface="Calibri" panose="020F0502020204030204" pitchFamily="34" charset="0"/>
                  </a:rPr>
                  <a:t> 19 </a:t>
                </a:r>
                <a:r>
                  <a:rPr lang="fr-FR" sz="2000" dirty="0" err="1">
                    <a:solidFill>
                      <a:srgbClr val="000000"/>
                    </a:solidFill>
                    <a:effectLst/>
                    <a:latin typeface="Arial" panose="020B0604020202020204" pitchFamily="34" charset="0"/>
                    <a:ea typeface="Calibri" panose="020F0502020204030204" pitchFamily="34" charset="0"/>
                  </a:rPr>
                  <a:t>và</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nhỏ</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hơn</a:t>
                </a:r>
                <a:r>
                  <a:rPr lang="fr-FR" sz="2000" dirty="0">
                    <a:solidFill>
                      <a:srgbClr val="000000"/>
                    </a:solidFill>
                    <a:effectLst/>
                    <a:latin typeface="Arial" panose="020B0604020202020204" pitchFamily="34" charset="0"/>
                    <a:ea typeface="Calibri" panose="020F0502020204030204" pitchFamily="34" charset="0"/>
                  </a:rPr>
                  <a:t> 51”.</a:t>
                </a:r>
                <a:endParaRPr lang="en-US" sz="1800" dirty="0">
                  <a:effectLst/>
                  <a:latin typeface="Times New Roman" panose="02020603050405020304" pitchFamily="18" charset="0"/>
                  <a:ea typeface="Times New Roman" panose="02020603050405020304" pitchFamily="18" charset="0"/>
                </a:endParaRPr>
              </a:p>
              <a:p>
                <a:pPr>
                  <a:lnSpc>
                    <a:spcPct val="150000"/>
                  </a:lnSpc>
                </a:pPr>
                <a:r>
                  <a:rPr lang="fr-FR" sz="2000" dirty="0" err="1">
                    <a:solidFill>
                      <a:srgbClr val="000000"/>
                    </a:solidFill>
                    <a:effectLst/>
                    <a:latin typeface="Arial" panose="020B0604020202020204" pitchFamily="34" charset="0"/>
                    <a:ea typeface="Calibri" panose="020F0502020204030204" pitchFamily="34" charset="0"/>
                  </a:rPr>
                  <a:t>Các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kết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quả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thuận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lợi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cho</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biến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cố</a:t>
                </a:r>
                <a:r>
                  <a:rPr lang="fr-FR" sz="2000" dirty="0">
                    <a:solidFill>
                      <a:srgbClr val="000000"/>
                    </a:solidFill>
                    <a:effectLst/>
                    <a:latin typeface="Arial" panose="020B0604020202020204" pitchFamily="34" charset="0"/>
                    <a:ea typeface="Calibri" panose="020F0502020204030204" pitchFamily="34" charset="0"/>
                  </a:rPr>
                  <a:t> B là: 20; 21; …; 50.</a:t>
                </a:r>
                <a:endParaRPr lang="en-US" sz="1800" dirty="0">
                  <a:effectLst/>
                  <a:latin typeface="Times New Roman" panose="02020603050405020304" pitchFamily="18" charset="0"/>
                  <a:ea typeface="Times New Roman" panose="02020603050405020304" pitchFamily="18" charset="0"/>
                </a:endParaRPr>
              </a:p>
              <a:p>
                <a:pPr>
                  <a:lnSpc>
                    <a:spcPct val="150000"/>
                  </a:lnSpc>
                </a:pPr>
                <a:r>
                  <a:rPr lang="fr-FR" sz="2000" dirty="0">
                    <a:solidFill>
                      <a:srgbClr val="000000"/>
                    </a:solidFill>
                    <a:effectLst/>
                    <a:latin typeface="Arial" panose="020B0604020202020204" pitchFamily="34" charset="0"/>
                    <a:ea typeface="Calibri" panose="020F0502020204030204" pitchFamily="34" charset="0"/>
                  </a:rPr>
                  <a:t>Do </a:t>
                </a:r>
                <a:r>
                  <a:rPr lang="fr-FR" sz="2000" dirty="0" err="1">
                    <a:solidFill>
                      <a:srgbClr val="000000"/>
                    </a:solidFill>
                    <a:effectLst/>
                    <a:latin typeface="Arial" panose="020B0604020202020204" pitchFamily="34" charset="0"/>
                    <a:ea typeface="Calibri" panose="020F0502020204030204" pitchFamily="34" charset="0"/>
                  </a:rPr>
                  <a:t>đó</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có</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50−20</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+1=31</m:t>
                    </m:r>
                  </m:oMath>
                </a14:m>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kết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quả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thuận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lợi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cho</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biến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cố</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oMath>
                </a14:m>
                <a:r>
                  <a:rPr lang="fr-FR" sz="2000" dirty="0">
                    <a:solidFill>
                      <a:srgbClr val="000000"/>
                    </a:solidFill>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a:lnSpc>
                    <a:spcPct val="150000"/>
                  </a:lnSpc>
                </a:pPr>
                <a:r>
                  <a:rPr lang="fr-FR" sz="2000" dirty="0" err="1">
                    <a:solidFill>
                      <a:srgbClr val="000000"/>
                    </a:solidFill>
                    <a:effectLst/>
                    <a:latin typeface="Arial" panose="020B0604020202020204" pitchFamily="34" charset="0"/>
                    <a:ea typeface="Calibri" panose="020F0502020204030204" pitchFamily="34" charset="0"/>
                  </a:rPr>
                  <a:t>Vậy</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𝑃</m:t>
                    </m:r>
                    <m:d>
                      <m:d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e>
                    </m:d>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52</m:t>
                        </m:r>
                      </m:den>
                    </m:f>
                  </m:oMath>
                </a14:m>
                <a:r>
                  <a:rPr lang="fr-FR" sz="2000" dirty="0">
                    <a:solidFill>
                      <a:srgbClr val="000000"/>
                    </a:solidFill>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98B9ACC9-649C-3E3D-1CA7-78B62ADCB3A6}"/>
                  </a:ext>
                </a:extLst>
              </p:cNvPr>
              <p:cNvSpPr txBox="1">
                <a:spLocks noRot="1" noChangeAspect="1" noMove="1" noResize="1" noEditPoints="1" noAdjustHandles="1" noChangeArrowheads="1" noChangeShapeType="1" noTextEdit="1"/>
              </p:cNvSpPr>
              <p:nvPr/>
            </p:nvSpPr>
            <p:spPr>
              <a:xfrm>
                <a:off x="1182029" y="925554"/>
                <a:ext cx="6779941" cy="3855414"/>
              </a:xfrm>
              <a:prstGeom prst="rect">
                <a:avLst/>
              </a:prstGeom>
              <a:blipFill>
                <a:blip r:embed="rId3"/>
                <a:stretch>
                  <a:fillRect l="-989" b="-158"/>
                </a:stretch>
              </a:blipFill>
            </p:spPr>
            <p:txBody>
              <a:bodyPr/>
              <a:lstStyle/>
              <a:p>
                <a:r>
                  <a:rPr lang="en-US">
                    <a:noFill/>
                  </a:rPr>
                  <a:t> </a:t>
                </a:r>
              </a:p>
            </p:txBody>
          </p:sp>
        </mc:Fallback>
      </mc:AlternateContent>
    </p:spTree>
    <p:extLst>
      <p:ext uri="{BB962C8B-B14F-4D97-AF65-F5344CB8AC3E}">
        <p14:creationId xmlns:p14="http://schemas.microsoft.com/office/powerpoint/2010/main" val="14333307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69229" y="2943795"/>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8809407" y="151555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125062" y="2620903"/>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4" name="TextBox 33"/>
              <p:cNvSpPr txBox="1"/>
              <p:nvPr/>
            </p:nvSpPr>
            <p:spPr>
              <a:xfrm>
                <a:off x="654587" y="375058"/>
                <a:ext cx="7828134" cy="4300152"/>
              </a:xfrm>
              <a:prstGeom prst="rect">
                <a:avLst/>
              </a:prstGeom>
              <a:noFill/>
            </p:spPr>
            <p:txBody>
              <a:bodyPr wrap="square" rtlCol="0">
                <a:spAutoFit/>
              </a:bodyPr>
              <a:lstStyle/>
              <a:p>
                <a:pPr algn="just">
                  <a:lnSpc>
                    <a:spcPct val="150000"/>
                  </a:lnSpc>
                  <a:spcAft>
                    <a:spcPts val="800"/>
                  </a:spcAft>
                </a:pPr>
                <a:r>
                  <a:rPr lang="vi-VN" sz="1900" b="1" kern="1200" dirty="0">
                    <a:solidFill>
                      <a:srgbClr val="1F497D"/>
                    </a:solidFill>
                    <a:latin typeface="Arial" panose="020B0604020202020204" pitchFamily="34" charset="0"/>
                    <a:ea typeface="+mn-ea"/>
                    <a:cs typeface="Arial" panose="020B0604020202020204" pitchFamily="34" charset="0"/>
                  </a:rPr>
                  <a:t>Bài </a:t>
                </a:r>
                <a:r>
                  <a:rPr lang="en-US" sz="1900" b="1" kern="1200" dirty="0">
                    <a:solidFill>
                      <a:srgbClr val="1F497D"/>
                    </a:solidFill>
                    <a:latin typeface="Arial" panose="020B0604020202020204" pitchFamily="34" charset="0"/>
                    <a:ea typeface="+mn-ea"/>
                    <a:cs typeface="Arial" panose="020B0604020202020204" pitchFamily="34" charset="0"/>
                  </a:rPr>
                  <a:t>4</a:t>
                </a:r>
                <a:r>
                  <a:rPr lang="vi-VN" sz="1900" b="1" kern="1200" dirty="0">
                    <a:solidFill>
                      <a:srgbClr val="1F497D"/>
                    </a:solidFill>
                    <a:latin typeface="Arial" panose="020B0604020202020204" pitchFamily="34" charset="0"/>
                    <a:ea typeface="+mn-ea"/>
                    <a:cs typeface="Arial" panose="020B0604020202020204" pitchFamily="34" charset="0"/>
                  </a:rPr>
                  <a:t> (SGK</a:t>
                </a:r>
                <a:r>
                  <a:rPr lang="en-US" sz="1900" b="1" kern="1200" dirty="0">
                    <a:solidFill>
                      <a:srgbClr val="1F497D"/>
                    </a:solidFill>
                    <a:latin typeface="Arial" panose="020B0604020202020204" pitchFamily="34" charset="0"/>
                    <a:ea typeface="+mn-ea"/>
                    <a:cs typeface="Arial" panose="020B0604020202020204" pitchFamily="34" charset="0"/>
                  </a:rPr>
                  <a:t> – </a:t>
                </a:r>
                <a:r>
                  <a:rPr lang="vi-VN" sz="1900" b="1" kern="1200" dirty="0" err="1">
                    <a:solidFill>
                      <a:srgbClr val="1F497D"/>
                    </a:solidFill>
                    <a:latin typeface="Arial" panose="020B0604020202020204" pitchFamily="34" charset="0"/>
                    <a:ea typeface="+mn-ea"/>
                    <a:cs typeface="Arial" panose="020B0604020202020204" pitchFamily="34" charset="0"/>
                  </a:rPr>
                  <a:t>tr</a:t>
                </a:r>
                <a:r>
                  <a:rPr lang="vi-VN" sz="1900" b="1" kern="1200" dirty="0">
                    <a:solidFill>
                      <a:srgbClr val="1F497D"/>
                    </a:solidFill>
                    <a:latin typeface="Arial" panose="020B0604020202020204" pitchFamily="34" charset="0"/>
                    <a:ea typeface="+mn-ea"/>
                    <a:cs typeface="Arial" panose="020B0604020202020204" pitchFamily="34" charset="0"/>
                  </a:rPr>
                  <a:t>.</a:t>
                </a:r>
                <a:r>
                  <a:rPr lang="en-US" sz="1900" b="1" dirty="0">
                    <a:solidFill>
                      <a:srgbClr val="1F497D"/>
                    </a:solidFill>
                    <a:latin typeface="Arial" panose="020B0604020202020204" pitchFamily="34" charset="0"/>
                    <a:ea typeface="+mn-ea"/>
                    <a:cs typeface="Arial" panose="020B0604020202020204" pitchFamily="34" charset="0"/>
                  </a:rPr>
                  <a:t>39</a:t>
                </a:r>
                <a:r>
                  <a:rPr lang="en-US" sz="1900" b="1" kern="1200" dirty="0">
                    <a:solidFill>
                      <a:srgbClr val="1F497D"/>
                    </a:solidFill>
                    <a:latin typeface="Arial" panose="020B0604020202020204" pitchFamily="34" charset="0"/>
                    <a:ea typeface="+mn-ea"/>
                    <a:cs typeface="Arial" panose="020B0604020202020204" pitchFamily="34"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học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sinh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nguyên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khối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9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trường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trung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học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cơ</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sở</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6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bạn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bạn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nam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Trung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lớp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9A);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Quý</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lớp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9A);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Việt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lớp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9C)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bạn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nữ</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An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lớp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9A); Châu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lớp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9B);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lớp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9D).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ngẫu</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nhiên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bạn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để</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tham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gia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hoạt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động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nguyện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trường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Liệt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kê</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tất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cả</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kết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quả</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xảy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phép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thử</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tất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cả</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bao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nhiê</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kết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quả</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xảy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b)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xác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suất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biến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cố</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sau</a:t>
                </a:r>
                <a:r>
                  <a:rPr lang="en-US" sz="19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pt-BR" sz="1900" i="1" kern="100">
                        <a:latin typeface="Cambria Math" panose="02040503050406030204" pitchFamily="18" charset="0"/>
                        <a:ea typeface="Times New Roman" panose="02020603050405020304" pitchFamily="18" charset="0"/>
                        <a:cs typeface="Arial" panose="020B0604020202020204" pitchFamily="34" charset="0"/>
                      </a:rPr>
                      <m:t>𝐴</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Bạn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bạn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nữ</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1900" i="1" kern="100">
                        <a:latin typeface="Cambria Math" panose="02040503050406030204" pitchFamily="18" charset="0"/>
                        <a:ea typeface="Times New Roman" panose="02020603050405020304" pitchFamily="18" charset="0"/>
                        <a:cs typeface="Arial" panose="020B0604020202020204" pitchFamily="34" charset="0"/>
                      </a:rPr>
                      <m:t>𝐵</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Bạn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lớp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9A”</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654587" y="375058"/>
                <a:ext cx="7828134" cy="4300152"/>
              </a:xfrm>
              <a:prstGeom prst="rect">
                <a:avLst/>
              </a:prstGeom>
              <a:blipFill>
                <a:blip r:embed="rId3"/>
                <a:stretch>
                  <a:fillRect l="-700" r="-700" b="-1277"/>
                </a:stretch>
              </a:blipFill>
            </p:spPr>
            <p:txBody>
              <a:bodyPr/>
              <a:lstStyle/>
              <a:p>
                <a:r>
                  <a:rPr lang="en-US">
                    <a:noFill/>
                  </a:rPr>
                  <a:t> </a:t>
                </a:r>
              </a:p>
            </p:txBody>
          </p:sp>
        </mc:Fallback>
      </mc:AlternateContent>
    </p:spTree>
    <p:extLst>
      <p:ext uri="{BB962C8B-B14F-4D97-AF65-F5344CB8AC3E}">
        <p14:creationId xmlns:p14="http://schemas.microsoft.com/office/powerpoint/2010/main" val="25834864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69229" y="2943795"/>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8809407" y="151555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125062" y="2620903"/>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Google Shape;1913;p42"/>
          <p:cNvSpPr/>
          <p:nvPr/>
        </p:nvSpPr>
        <p:spPr>
          <a:xfrm rot="2165">
            <a:off x="590990" y="583857"/>
            <a:ext cx="945976" cy="38299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1716887C-768D-8F46-63D6-F28E9371C670}"/>
              </a:ext>
            </a:extLst>
          </p:cNvPr>
          <p:cNvSpPr txBox="1"/>
          <p:nvPr/>
        </p:nvSpPr>
        <p:spPr>
          <a:xfrm>
            <a:off x="947854" y="879415"/>
            <a:ext cx="7248292" cy="3691523"/>
          </a:xfrm>
          <a:prstGeom prst="rect">
            <a:avLst/>
          </a:prstGeom>
          <a:noFill/>
        </p:spPr>
        <p:txBody>
          <a:bodyPr wrap="square">
            <a:spAutoFit/>
          </a:bodyPr>
          <a:lstStyle/>
          <a:p>
            <a:pPr algn="just">
              <a:lnSpc>
                <a:spcPct val="200000"/>
              </a:lnSpc>
            </a:pPr>
            <a:r>
              <a:rPr lang="fr-FR" sz="2000" dirty="0" err="1">
                <a:solidFill>
                  <a:srgbClr val="000000"/>
                </a:solidFill>
                <a:effectLst/>
                <a:latin typeface="Arial" panose="020B0604020202020204" pitchFamily="34" charset="0"/>
                <a:ea typeface="Calibri" panose="020F0502020204030204" pitchFamily="34" charset="0"/>
              </a:rPr>
              <a:t>Xét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phép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thử</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Chọn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ngẫu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nhiên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một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bạn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trong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đó</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để</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tham</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gia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hoạt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động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tình</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nguyện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trường</a:t>
            </a:r>
            <a:r>
              <a:rPr lang="fr-FR" sz="2000" dirty="0">
                <a:solidFill>
                  <a:srgbClr val="000000"/>
                </a:solidFill>
                <a:effectLst/>
                <a:latin typeface="Arial" panose="020B0604020202020204" pitchFamily="34"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algn="just">
              <a:lnSpc>
                <a:spcPct val="200000"/>
              </a:lnSpc>
            </a:pPr>
            <a:r>
              <a:rPr lang="fr-FR" sz="2000" dirty="0">
                <a:solidFill>
                  <a:srgbClr val="000000"/>
                </a:solidFill>
                <a:effectLst/>
                <a:latin typeface="Arial" panose="020B0604020202020204" pitchFamily="34" charset="0"/>
                <a:ea typeface="Calibri" panose="020F0502020204030204" pitchFamily="34" charset="0"/>
              </a:rPr>
              <a:t>Ta </a:t>
            </a:r>
            <a:r>
              <a:rPr lang="fr-FR" sz="2000" dirty="0" err="1">
                <a:solidFill>
                  <a:srgbClr val="000000"/>
                </a:solidFill>
                <a:effectLst/>
                <a:latin typeface="Arial" panose="020B0604020202020204" pitchFamily="34" charset="0"/>
                <a:ea typeface="Calibri" panose="020F0502020204030204" pitchFamily="34" charset="0"/>
              </a:rPr>
              <a:t>thấy</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các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kết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quả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xảy</a:t>
            </a:r>
            <a:r>
              <a:rPr lang="fr-FR" sz="2000" dirty="0">
                <a:solidFill>
                  <a:srgbClr val="000000"/>
                </a:solidFill>
                <a:effectLst/>
                <a:latin typeface="Arial" panose="020B0604020202020204" pitchFamily="34" charset="0"/>
                <a:ea typeface="Calibri" panose="020F0502020204030204" pitchFamily="34" charset="0"/>
              </a:rPr>
              <a:t> ra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phép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thử</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đó</a:t>
            </a:r>
            <a:r>
              <a:rPr lang="fr-FR" sz="2000" dirty="0">
                <a:solidFill>
                  <a:srgbClr val="000000"/>
                </a:solidFill>
                <a:effectLst/>
                <a:latin typeface="Arial" panose="020B0604020202020204" pitchFamily="34" charset="0"/>
                <a:ea typeface="Calibri" panose="020F0502020204030204" pitchFamily="34" charset="0"/>
              </a:rPr>
              <a:t> là </a:t>
            </a:r>
            <a:r>
              <a:rPr lang="fr-FR" sz="2000" dirty="0" err="1">
                <a:solidFill>
                  <a:srgbClr val="000000"/>
                </a:solidFill>
                <a:effectLst/>
                <a:latin typeface="Arial" panose="020B0604020202020204" pitchFamily="34" charset="0"/>
                <a:ea typeface="Calibri" panose="020F0502020204030204" pitchFamily="34" charset="0"/>
              </a:rPr>
              <a:t>đồng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khả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năng</a:t>
            </a:r>
            <a:r>
              <a:rPr lang="fr-FR" sz="2000" dirty="0">
                <a:solidFill>
                  <a:srgbClr val="000000"/>
                </a:solidFill>
                <a:effectLst/>
                <a:latin typeface="Arial" panose="020B0604020202020204" pitchFamily="34"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algn="just">
              <a:lnSpc>
                <a:spcPct val="200000"/>
              </a:lnSpc>
            </a:pPr>
            <a:r>
              <a:rPr lang="fr-FR" sz="2000" dirty="0">
                <a:solidFill>
                  <a:srgbClr val="000000"/>
                </a:solidFill>
                <a:effectLst/>
                <a:latin typeface="Arial" panose="020B0604020202020204" pitchFamily="34" charset="0"/>
                <a:ea typeface="Calibri" panose="020F0502020204030204" pitchFamily="34" charset="0"/>
              </a:rPr>
              <a:t>a) </a:t>
            </a:r>
            <a:r>
              <a:rPr lang="fr-FR" sz="2000" dirty="0" err="1">
                <a:solidFill>
                  <a:srgbClr val="000000"/>
                </a:solidFill>
                <a:effectLst/>
                <a:latin typeface="Arial" panose="020B0604020202020204" pitchFamily="34" charset="0"/>
                <a:ea typeface="Calibri" panose="020F0502020204030204" pitchFamily="34" charset="0"/>
              </a:rPr>
              <a:t>Có</a:t>
            </a:r>
            <a:r>
              <a:rPr lang="fr-FR" sz="2000" dirty="0">
                <a:solidFill>
                  <a:srgbClr val="000000"/>
                </a:solidFill>
                <a:effectLst/>
                <a:latin typeface="Arial" panose="020B0604020202020204" pitchFamily="34" charset="0"/>
                <a:ea typeface="Calibri" panose="020F0502020204030204" pitchFamily="34" charset="0"/>
              </a:rPr>
              <a:t> 6 </a:t>
            </a:r>
            <a:r>
              <a:rPr lang="fr-FR" sz="2000" dirty="0" err="1">
                <a:solidFill>
                  <a:srgbClr val="000000"/>
                </a:solidFill>
                <a:effectLst/>
                <a:latin typeface="Arial" panose="020B0604020202020204" pitchFamily="34" charset="0"/>
                <a:ea typeface="Calibri" panose="020F0502020204030204" pitchFamily="34" charset="0"/>
              </a:rPr>
              <a:t>cách</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chọn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một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bạn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trong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nhóm</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để</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tham</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gia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hoạt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động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tình</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nguyện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trường</a:t>
            </a:r>
            <a:r>
              <a:rPr lang="fr-FR" sz="2000" dirty="0">
                <a:solidFill>
                  <a:srgbClr val="000000"/>
                </a:solidFill>
                <a:effectLst/>
                <a:latin typeface="Arial" panose="020B0604020202020204" pitchFamily="34" charset="0"/>
                <a:ea typeface="Calibri" panose="020F0502020204030204" pitchFamily="34" charset="0"/>
              </a:rPr>
              <a:t> là : Trung (</a:t>
            </a:r>
            <a:r>
              <a:rPr lang="fr-FR" sz="2000" dirty="0" err="1">
                <a:solidFill>
                  <a:srgbClr val="000000"/>
                </a:solidFill>
                <a:effectLst/>
                <a:latin typeface="Arial" panose="020B0604020202020204" pitchFamily="34" charset="0"/>
                <a:ea typeface="Calibri" panose="020F0502020204030204" pitchFamily="34" charset="0"/>
              </a:rPr>
              <a:t>lớp</a:t>
            </a:r>
            <a:r>
              <a:rPr lang="fr-FR" sz="2000" dirty="0">
                <a:solidFill>
                  <a:srgbClr val="000000"/>
                </a:solidFill>
                <a:effectLst/>
                <a:latin typeface="Arial" panose="020B0604020202020204" pitchFamily="34" charset="0"/>
                <a:ea typeface="Calibri" panose="020F0502020204030204" pitchFamily="34" charset="0"/>
              </a:rPr>
              <a:t> 9A) ; </a:t>
            </a:r>
            <a:r>
              <a:rPr lang="fr-FR" sz="2000" dirty="0" err="1">
                <a:solidFill>
                  <a:srgbClr val="000000"/>
                </a:solidFill>
                <a:effectLst/>
                <a:latin typeface="Arial" panose="020B0604020202020204" pitchFamily="34" charset="0"/>
                <a:ea typeface="Calibri" panose="020F0502020204030204" pitchFamily="34" charset="0"/>
              </a:rPr>
              <a:t>Quý</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lớp</a:t>
            </a:r>
            <a:r>
              <a:rPr lang="fr-FR" sz="2000" dirty="0">
                <a:solidFill>
                  <a:srgbClr val="000000"/>
                </a:solidFill>
                <a:effectLst/>
                <a:latin typeface="Arial" panose="020B0604020202020204" pitchFamily="34" charset="0"/>
                <a:ea typeface="Calibri" panose="020F0502020204030204" pitchFamily="34" charset="0"/>
              </a:rPr>
              <a:t> 9A) ; </a:t>
            </a:r>
            <a:r>
              <a:rPr lang="fr-FR" sz="2000" dirty="0" err="1">
                <a:solidFill>
                  <a:srgbClr val="000000"/>
                </a:solidFill>
                <a:effectLst/>
                <a:latin typeface="Arial" panose="020B0604020202020204" pitchFamily="34" charset="0"/>
                <a:ea typeface="Calibri" panose="020F0502020204030204" pitchFamily="34" charset="0"/>
              </a:rPr>
              <a:t>Việt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lớp</a:t>
            </a:r>
            <a:r>
              <a:rPr lang="fr-FR" sz="2000" dirty="0">
                <a:solidFill>
                  <a:srgbClr val="000000"/>
                </a:solidFill>
                <a:effectLst/>
                <a:latin typeface="Arial" panose="020B0604020202020204" pitchFamily="34" charset="0"/>
                <a:ea typeface="Calibri" panose="020F0502020204030204" pitchFamily="34" charset="0"/>
              </a:rPr>
              <a:t> 9C) ; An (</a:t>
            </a:r>
            <a:r>
              <a:rPr lang="fr-FR" sz="2000" dirty="0" err="1">
                <a:solidFill>
                  <a:srgbClr val="000000"/>
                </a:solidFill>
                <a:effectLst/>
                <a:latin typeface="Arial" panose="020B0604020202020204" pitchFamily="34" charset="0"/>
                <a:ea typeface="Calibri" panose="020F0502020204030204" pitchFamily="34" charset="0"/>
              </a:rPr>
              <a:t>lớp</a:t>
            </a:r>
            <a:r>
              <a:rPr lang="fr-FR" sz="2000" dirty="0">
                <a:solidFill>
                  <a:srgbClr val="000000"/>
                </a:solidFill>
                <a:effectLst/>
                <a:latin typeface="Arial" panose="020B0604020202020204" pitchFamily="34" charset="0"/>
                <a:ea typeface="Calibri" panose="020F0502020204030204" pitchFamily="34" charset="0"/>
              </a:rPr>
              <a:t> 9A) ; </a:t>
            </a:r>
            <a:r>
              <a:rPr lang="fr-FR" sz="2000" dirty="0" err="1">
                <a:solidFill>
                  <a:srgbClr val="000000"/>
                </a:solidFill>
                <a:effectLst/>
                <a:latin typeface="Arial" panose="020B0604020202020204" pitchFamily="34" charset="0"/>
                <a:ea typeface="Calibri" panose="020F0502020204030204" pitchFamily="34" charset="0"/>
              </a:rPr>
              <a:t>Châu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lớp</a:t>
            </a:r>
            <a:r>
              <a:rPr lang="fr-FR" sz="2000" dirty="0">
                <a:solidFill>
                  <a:srgbClr val="000000"/>
                </a:solidFill>
                <a:effectLst/>
                <a:latin typeface="Arial" panose="020B0604020202020204" pitchFamily="34" charset="0"/>
                <a:ea typeface="Calibri" panose="020F0502020204030204" pitchFamily="34" charset="0"/>
              </a:rPr>
              <a:t> 9B) ; </a:t>
            </a:r>
            <a:r>
              <a:rPr lang="fr-FR" sz="2000" dirty="0" err="1">
                <a:solidFill>
                  <a:srgbClr val="000000"/>
                </a:solidFill>
                <a:effectLst/>
                <a:latin typeface="Arial" panose="020B0604020202020204" pitchFamily="34" charset="0"/>
                <a:ea typeface="Calibri" panose="020F0502020204030204" pitchFamily="34" charset="0"/>
              </a:rPr>
              <a:t>Hương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lớp</a:t>
            </a:r>
            <a:r>
              <a:rPr lang="fr-FR" sz="2000" dirty="0">
                <a:solidFill>
                  <a:srgbClr val="000000"/>
                </a:solidFill>
                <a:effectLst/>
                <a:latin typeface="Arial" panose="020B0604020202020204" pitchFamily="34" charset="0"/>
                <a:ea typeface="Calibri" panose="020F0502020204030204" pitchFamily="34" charset="0"/>
              </a:rPr>
              <a:t> 9D).</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56115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69229" y="2943795"/>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8809407" y="151555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125062" y="2620903"/>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Google Shape;1913;p42"/>
          <p:cNvSpPr/>
          <p:nvPr/>
        </p:nvSpPr>
        <p:spPr>
          <a:xfrm rot="2165">
            <a:off x="590990" y="583857"/>
            <a:ext cx="945976" cy="38299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716887C-768D-8F46-63D6-F28E9371C670}"/>
                  </a:ext>
                </a:extLst>
              </p:cNvPr>
              <p:cNvSpPr txBox="1"/>
              <p:nvPr/>
            </p:nvSpPr>
            <p:spPr>
              <a:xfrm>
                <a:off x="947854" y="1164470"/>
                <a:ext cx="7248292" cy="3195875"/>
              </a:xfrm>
              <a:prstGeom prst="rect">
                <a:avLst/>
              </a:prstGeom>
              <a:noFill/>
            </p:spPr>
            <p:txBody>
              <a:bodyPr wrap="square">
                <a:spAutoFit/>
              </a:bodyPr>
              <a:lstStyle/>
              <a:p>
                <a:pPr algn="just">
                  <a:lnSpc>
                    <a:spcPct val="150000"/>
                  </a:lnSpc>
                </a:pPr>
                <a:r>
                  <a:rPr lang="fr-FR" sz="2000" dirty="0">
                    <a:solidFill>
                      <a:srgbClr val="000000"/>
                    </a:solidFill>
                    <a:effectLst/>
                    <a:latin typeface="Arial" panose="020B0604020202020204" pitchFamily="34" charset="0"/>
                    <a:ea typeface="Calibri" panose="020F0502020204030204" pitchFamily="34" charset="0"/>
                  </a:rPr>
                  <a:t>b) </a:t>
                </a:r>
                <a:r>
                  <a:rPr lang="fr-FR" sz="2000" dirty="0" err="1">
                    <a:solidFill>
                      <a:srgbClr val="000000"/>
                    </a:solidFill>
                    <a:effectLst/>
                    <a:latin typeface="Arial" panose="020B0604020202020204" pitchFamily="34" charset="0"/>
                    <a:ea typeface="Calibri" panose="020F0502020204030204" pitchFamily="34" charset="0"/>
                  </a:rPr>
                  <a:t>Có</a:t>
                </a:r>
                <a:r>
                  <a:rPr lang="fr-FR" sz="2000" dirty="0">
                    <a:solidFill>
                      <a:srgbClr val="000000"/>
                    </a:solidFill>
                    <a:effectLst/>
                    <a:latin typeface="Arial" panose="020B0604020202020204" pitchFamily="34" charset="0"/>
                    <a:ea typeface="Calibri" panose="020F0502020204030204" pitchFamily="34" charset="0"/>
                  </a:rPr>
                  <a:t> 3 </a:t>
                </a:r>
                <a:r>
                  <a:rPr lang="fr-FR" sz="2000" dirty="0" err="1">
                    <a:solidFill>
                      <a:srgbClr val="000000"/>
                    </a:solidFill>
                    <a:effectLst/>
                    <a:latin typeface="Arial" panose="020B0604020202020204" pitchFamily="34" charset="0"/>
                    <a:ea typeface="Calibri" panose="020F0502020204030204" pitchFamily="34" charset="0"/>
                  </a:rPr>
                  <a:t>kết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quả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có</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biến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cố</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oMath>
                </a14:m>
                <a:r>
                  <a:rPr lang="fr-FR" sz="2000" dirty="0">
                    <a:solidFill>
                      <a:srgbClr val="000000"/>
                    </a:solidFill>
                    <a:effectLst/>
                    <a:latin typeface="Arial" panose="020B0604020202020204" pitchFamily="34" charset="0"/>
                    <a:ea typeface="Calibri" panose="020F0502020204030204" pitchFamily="34" charset="0"/>
                  </a:rPr>
                  <a:t> là : An (</a:t>
                </a:r>
                <a:r>
                  <a:rPr lang="fr-FR" sz="2000" dirty="0" err="1">
                    <a:solidFill>
                      <a:srgbClr val="000000"/>
                    </a:solidFill>
                    <a:effectLst/>
                    <a:latin typeface="Arial" panose="020B0604020202020204" pitchFamily="34" charset="0"/>
                    <a:ea typeface="Calibri" panose="020F0502020204030204" pitchFamily="34" charset="0"/>
                  </a:rPr>
                  <a:t>lớp</a:t>
                </a:r>
                <a:r>
                  <a:rPr lang="fr-FR" sz="2000" dirty="0">
                    <a:solidFill>
                      <a:srgbClr val="000000"/>
                    </a:solidFill>
                    <a:effectLst/>
                    <a:latin typeface="Arial" panose="020B0604020202020204" pitchFamily="34" charset="0"/>
                    <a:ea typeface="Calibri" panose="020F0502020204030204" pitchFamily="34" charset="0"/>
                  </a:rPr>
                  <a:t> 9A) ; </a:t>
                </a:r>
                <a:r>
                  <a:rPr lang="fr-FR" sz="2000" dirty="0" err="1">
                    <a:solidFill>
                      <a:srgbClr val="000000"/>
                    </a:solidFill>
                    <a:effectLst/>
                    <a:latin typeface="Arial" panose="020B0604020202020204" pitchFamily="34" charset="0"/>
                    <a:ea typeface="Calibri" panose="020F0502020204030204" pitchFamily="34" charset="0"/>
                  </a:rPr>
                  <a:t>Châu</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lớp</a:t>
                </a:r>
                <a:r>
                  <a:rPr lang="fr-FR" sz="2000" dirty="0">
                    <a:solidFill>
                      <a:srgbClr val="000000"/>
                    </a:solidFill>
                    <a:effectLst/>
                    <a:latin typeface="Arial" panose="020B0604020202020204" pitchFamily="34" charset="0"/>
                    <a:ea typeface="Calibri" panose="020F0502020204030204" pitchFamily="34" charset="0"/>
                  </a:rPr>
                  <a:t> 9B) ; </a:t>
                </a:r>
                <a:r>
                  <a:rPr lang="fr-FR" sz="2000" dirty="0" err="1">
                    <a:solidFill>
                      <a:srgbClr val="000000"/>
                    </a:solidFill>
                    <a:effectLst/>
                    <a:latin typeface="Arial" panose="020B0604020202020204" pitchFamily="34" charset="0"/>
                    <a:ea typeface="Calibri" panose="020F0502020204030204" pitchFamily="34" charset="0"/>
                  </a:rPr>
                  <a:t>Hương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lớp</a:t>
                </a:r>
                <a:r>
                  <a:rPr lang="fr-FR" sz="2000" dirty="0">
                    <a:solidFill>
                      <a:srgbClr val="000000"/>
                    </a:solidFill>
                    <a:effectLst/>
                    <a:latin typeface="Arial" panose="020B0604020202020204" pitchFamily="34" charset="0"/>
                    <a:ea typeface="Calibri" panose="020F0502020204030204" pitchFamily="34" charset="0"/>
                  </a:rPr>
                  <a:t> 9D).</a:t>
                </a:r>
                <a:endParaRPr lang="en-US" sz="1800" dirty="0">
                  <a:effectLst/>
                  <a:latin typeface="Times New Roman" panose="02020603050405020304" pitchFamily="18" charset="0"/>
                  <a:ea typeface="Times New Roman" panose="02020603050405020304" pitchFamily="18" charset="0"/>
                </a:endParaRPr>
              </a:p>
              <a:p>
                <a:pPr algn="just">
                  <a:lnSpc>
                    <a:spcPct val="150000"/>
                  </a:lnSpc>
                </a:pPr>
                <a:r>
                  <a:rPr lang="fr-FR" sz="2000" dirty="0" err="1">
                    <a:solidFill>
                      <a:srgbClr val="000000"/>
                    </a:solidFill>
                    <a:effectLst/>
                    <a:latin typeface="Arial" panose="020B0604020202020204" pitchFamily="34" charset="0"/>
                    <a:ea typeface="Calibri" panose="020F0502020204030204" pitchFamily="34" charset="0"/>
                  </a:rPr>
                  <a:t>Vậy</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𝑃</m:t>
                    </m:r>
                    <m:d>
                      <m:d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e>
                    </m:d>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fr-FR" sz="2000" dirty="0">
                    <a:solidFill>
                      <a:srgbClr val="000000"/>
                    </a:solidFill>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algn="just">
                  <a:lnSpc>
                    <a:spcPct val="150000"/>
                  </a:lnSpc>
                </a:pPr>
                <a:r>
                  <a:rPr lang="fr-FR" sz="2000" dirty="0" err="1">
                    <a:solidFill>
                      <a:srgbClr val="000000"/>
                    </a:solidFill>
                    <a:effectLst/>
                    <a:latin typeface="Arial" panose="020B0604020202020204" pitchFamily="34" charset="0"/>
                    <a:ea typeface="Calibri" panose="020F0502020204030204" pitchFamily="34" charset="0"/>
                  </a:rPr>
                  <a:t>Có</a:t>
                </a:r>
                <a:r>
                  <a:rPr lang="fr-FR" sz="2000" dirty="0">
                    <a:solidFill>
                      <a:srgbClr val="000000"/>
                    </a:solidFill>
                    <a:effectLst/>
                    <a:latin typeface="Arial" panose="020B0604020202020204" pitchFamily="34" charset="0"/>
                    <a:ea typeface="Calibri" panose="020F0502020204030204" pitchFamily="34" charset="0"/>
                  </a:rPr>
                  <a:t> 3 </a:t>
                </a:r>
                <a:r>
                  <a:rPr lang="fr-FR" sz="2000" dirty="0" err="1">
                    <a:solidFill>
                      <a:srgbClr val="000000"/>
                    </a:solidFill>
                    <a:effectLst/>
                    <a:latin typeface="Arial" panose="020B0604020202020204" pitchFamily="34" charset="0"/>
                    <a:ea typeface="Calibri" panose="020F0502020204030204" pitchFamily="34" charset="0"/>
                  </a:rPr>
                  <a:t>kết</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quả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của</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biến</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cố</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oMath>
                </a14:m>
                <a:r>
                  <a:rPr lang="fr-FR" sz="2000" dirty="0">
                    <a:solidFill>
                      <a:srgbClr val="000000"/>
                    </a:solidFill>
                    <a:effectLst/>
                    <a:latin typeface="Arial" panose="020B0604020202020204" pitchFamily="34" charset="0"/>
                    <a:ea typeface="Calibri" panose="020F0502020204030204" pitchFamily="34" charset="0"/>
                  </a:rPr>
                  <a:t> là : Trung (</a:t>
                </a:r>
                <a:r>
                  <a:rPr lang="fr-FR" sz="2000" dirty="0" err="1">
                    <a:solidFill>
                      <a:srgbClr val="000000"/>
                    </a:solidFill>
                    <a:effectLst/>
                    <a:latin typeface="Arial" panose="020B0604020202020204" pitchFamily="34" charset="0"/>
                    <a:ea typeface="Calibri" panose="020F0502020204030204" pitchFamily="34" charset="0"/>
                  </a:rPr>
                  <a:t>lớp</a:t>
                </a:r>
                <a:r>
                  <a:rPr lang="fr-FR" sz="2000" dirty="0">
                    <a:solidFill>
                      <a:srgbClr val="000000"/>
                    </a:solidFill>
                    <a:effectLst/>
                    <a:latin typeface="Arial" panose="020B0604020202020204" pitchFamily="34" charset="0"/>
                    <a:ea typeface="Calibri" panose="020F0502020204030204" pitchFamily="34" charset="0"/>
                  </a:rPr>
                  <a:t> 9A); </a:t>
                </a:r>
                <a:r>
                  <a:rPr lang="fr-FR" sz="2000" dirty="0" err="1">
                    <a:solidFill>
                      <a:srgbClr val="000000"/>
                    </a:solidFill>
                    <a:effectLst/>
                    <a:latin typeface="Arial" panose="020B0604020202020204" pitchFamily="34" charset="0"/>
                    <a:ea typeface="Calibri" panose="020F0502020204030204" pitchFamily="34" charset="0"/>
                  </a:rPr>
                  <a:t>Quý</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lớp</a:t>
                </a:r>
                <a:r>
                  <a:rPr lang="fr-FR" sz="2000" dirty="0">
                    <a:solidFill>
                      <a:srgbClr val="000000"/>
                    </a:solidFill>
                    <a:effectLst/>
                    <a:latin typeface="Arial" panose="020B0604020202020204" pitchFamily="34" charset="0"/>
                    <a:ea typeface="Calibri" panose="020F0502020204030204" pitchFamily="34" charset="0"/>
                  </a:rPr>
                  <a:t> 9A) ; An (</a:t>
                </a:r>
                <a:r>
                  <a:rPr lang="fr-FR" sz="2000" dirty="0" err="1">
                    <a:solidFill>
                      <a:srgbClr val="000000"/>
                    </a:solidFill>
                    <a:effectLst/>
                    <a:latin typeface="Arial" panose="020B0604020202020204" pitchFamily="34" charset="0"/>
                    <a:ea typeface="Calibri" panose="020F0502020204030204" pitchFamily="34" charset="0"/>
                  </a:rPr>
                  <a:t>lớp</a:t>
                </a:r>
                <a:r>
                  <a:rPr lang="fr-FR" sz="2000" dirty="0">
                    <a:solidFill>
                      <a:srgbClr val="000000"/>
                    </a:solidFill>
                    <a:effectLst/>
                    <a:latin typeface="Arial" panose="020B0604020202020204" pitchFamily="34" charset="0"/>
                    <a:ea typeface="Calibri" panose="020F0502020204030204" pitchFamily="34" charset="0"/>
                  </a:rPr>
                  <a:t> 9A).</a:t>
                </a:r>
                <a:endParaRPr lang="en-US" sz="1800" dirty="0">
                  <a:effectLst/>
                  <a:latin typeface="Times New Roman" panose="02020603050405020304" pitchFamily="18" charset="0"/>
                  <a:ea typeface="Times New Roman" panose="02020603050405020304" pitchFamily="18" charset="0"/>
                </a:endParaRPr>
              </a:p>
              <a:p>
                <a:pPr algn="just">
                  <a:lnSpc>
                    <a:spcPct val="150000"/>
                  </a:lnSpc>
                </a:pPr>
                <a:r>
                  <a:rPr lang="fr-FR" sz="2000" dirty="0" err="1">
                    <a:solidFill>
                      <a:srgbClr val="000000"/>
                    </a:solidFill>
                    <a:effectLst/>
                    <a:latin typeface="Arial" panose="020B0604020202020204" pitchFamily="34" charset="0"/>
                    <a:ea typeface="Calibri" panose="020F0502020204030204" pitchFamily="34" charset="0"/>
                  </a:rPr>
                  <a:t>Vậy</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𝑃</m:t>
                    </m:r>
                    <m:d>
                      <m:d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e>
                    </m:d>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fr-FR" sz="2000" dirty="0">
                    <a:solidFill>
                      <a:srgbClr val="000000"/>
                    </a:solidFill>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1716887C-768D-8F46-63D6-F28E9371C670}"/>
                  </a:ext>
                </a:extLst>
              </p:cNvPr>
              <p:cNvSpPr txBox="1">
                <a:spLocks noRot="1" noChangeAspect="1" noMove="1" noResize="1" noEditPoints="1" noAdjustHandles="1" noChangeArrowheads="1" noChangeShapeType="1" noTextEdit="1"/>
              </p:cNvSpPr>
              <p:nvPr/>
            </p:nvSpPr>
            <p:spPr>
              <a:xfrm>
                <a:off x="947854" y="1164470"/>
                <a:ext cx="7248292" cy="3195875"/>
              </a:xfrm>
              <a:prstGeom prst="rect">
                <a:avLst/>
              </a:prstGeom>
              <a:blipFill>
                <a:blip r:embed="rId3"/>
                <a:stretch>
                  <a:fillRect l="-840" r="-840" b="-382"/>
                </a:stretch>
              </a:blipFill>
            </p:spPr>
            <p:txBody>
              <a:bodyPr/>
              <a:lstStyle/>
              <a:p>
                <a:r>
                  <a:rPr lang="en-US">
                    <a:noFill/>
                  </a:rPr>
                  <a:t> </a:t>
                </a:r>
              </a:p>
            </p:txBody>
          </p:sp>
        </mc:Fallback>
      </mc:AlternateContent>
      <p:pic>
        <p:nvPicPr>
          <p:cNvPr id="2" name="Google Shape;219;p3">
            <a:extLst>
              <a:ext uri="{FF2B5EF4-FFF2-40B4-BE49-F238E27FC236}">
                <a16:creationId xmlns:a16="http://schemas.microsoft.com/office/drawing/2014/main" id="{D4AF0306-03D3-524D-3183-44921AB958A3}"/>
              </a:ext>
            </a:extLst>
          </p:cNvPr>
          <p:cNvPicPr preferRelativeResize="0"/>
          <p:nvPr/>
        </p:nvPicPr>
        <p:blipFill rotWithShape="1">
          <a:blip r:embed="rId4">
            <a:alphaModFix/>
          </a:blip>
          <a:srcRect/>
          <a:stretch/>
        </p:blipFill>
        <p:spPr>
          <a:xfrm>
            <a:off x="7217229" y="4785043"/>
            <a:ext cx="1820636" cy="382950"/>
          </a:xfrm>
          <a:prstGeom prst="rect">
            <a:avLst/>
          </a:prstGeom>
          <a:noFill/>
          <a:ln>
            <a:noFill/>
          </a:ln>
        </p:spPr>
      </p:pic>
    </p:spTree>
    <p:extLst>
      <p:ext uri="{BB962C8B-B14F-4D97-AF65-F5344CB8AC3E}">
        <p14:creationId xmlns:p14="http://schemas.microsoft.com/office/powerpoint/2010/main" val="34568602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TextBox 14"/>
              <p:cNvSpPr txBox="1"/>
              <p:nvPr/>
            </p:nvSpPr>
            <p:spPr>
              <a:xfrm>
                <a:off x="723503" y="267753"/>
                <a:ext cx="7696994" cy="4607993"/>
              </a:xfrm>
              <a:prstGeom prst="rect">
                <a:avLst/>
              </a:prstGeom>
              <a:noFill/>
            </p:spPr>
            <p:txBody>
              <a:bodyPr wrap="square" rtlCol="0">
                <a:spAutoFit/>
              </a:bodyPr>
              <a:lstStyle/>
              <a:p>
                <a:pPr algn="just">
                  <a:lnSpc>
                    <a:spcPct val="150000"/>
                  </a:lnSpc>
                  <a:spcAft>
                    <a:spcPts val="800"/>
                  </a:spcAft>
                </a:pPr>
                <a:r>
                  <a:rPr lang="vi-VN" sz="1900" b="1" kern="1200" dirty="0">
                    <a:solidFill>
                      <a:srgbClr val="1F497D"/>
                    </a:solidFill>
                    <a:latin typeface="Arial" panose="020B0604020202020204" pitchFamily="34" charset="0"/>
                    <a:ea typeface="+mn-ea"/>
                    <a:cs typeface="Arial" panose="020B0604020202020204" pitchFamily="34" charset="0"/>
                  </a:rPr>
                  <a:t>Bài </a:t>
                </a:r>
                <a:r>
                  <a:rPr lang="en-US" sz="1900" b="1" kern="1200" dirty="0">
                    <a:solidFill>
                      <a:srgbClr val="1F497D"/>
                    </a:solidFill>
                    <a:latin typeface="Arial" panose="020B0604020202020204" pitchFamily="34" charset="0"/>
                    <a:ea typeface="+mn-ea"/>
                    <a:cs typeface="Arial" panose="020B0604020202020204" pitchFamily="34" charset="0"/>
                  </a:rPr>
                  <a:t>5</a:t>
                </a:r>
                <a:r>
                  <a:rPr lang="vi-VN" sz="1900" b="1" kern="1200" dirty="0">
                    <a:solidFill>
                      <a:srgbClr val="1F497D"/>
                    </a:solidFill>
                    <a:latin typeface="Arial" panose="020B0604020202020204" pitchFamily="34" charset="0"/>
                    <a:ea typeface="+mn-ea"/>
                    <a:cs typeface="Arial" panose="020B0604020202020204" pitchFamily="34" charset="0"/>
                  </a:rPr>
                  <a:t> (SGK</a:t>
                </a:r>
                <a:r>
                  <a:rPr lang="en-US" sz="1900" b="1" kern="1200" dirty="0">
                    <a:solidFill>
                      <a:srgbClr val="1F497D"/>
                    </a:solidFill>
                    <a:latin typeface="Arial" panose="020B0604020202020204" pitchFamily="34" charset="0"/>
                    <a:ea typeface="+mn-ea"/>
                    <a:cs typeface="Arial" panose="020B0604020202020204" pitchFamily="34" charset="0"/>
                  </a:rPr>
                  <a:t> – </a:t>
                </a:r>
                <a:r>
                  <a:rPr lang="vi-VN" sz="1900" b="1" kern="1200" dirty="0" err="1">
                    <a:solidFill>
                      <a:srgbClr val="1F497D"/>
                    </a:solidFill>
                    <a:latin typeface="Arial" panose="020B0604020202020204" pitchFamily="34" charset="0"/>
                    <a:ea typeface="+mn-ea"/>
                    <a:cs typeface="Arial" panose="020B0604020202020204" pitchFamily="34" charset="0"/>
                  </a:rPr>
                  <a:t>tr</a:t>
                </a:r>
                <a:r>
                  <a:rPr lang="vi-VN" sz="1900" b="1" kern="1200" dirty="0">
                    <a:solidFill>
                      <a:srgbClr val="1F497D"/>
                    </a:solidFill>
                    <a:latin typeface="Arial" panose="020B0604020202020204" pitchFamily="34" charset="0"/>
                    <a:ea typeface="+mn-ea"/>
                    <a:cs typeface="Arial" panose="020B0604020202020204" pitchFamily="34" charset="0"/>
                  </a:rPr>
                  <a:t>.</a:t>
                </a:r>
                <a:r>
                  <a:rPr lang="en-US" sz="1900" b="1" kern="1200" dirty="0">
                    <a:solidFill>
                      <a:srgbClr val="1F497D"/>
                    </a:solidFill>
                    <a:latin typeface="Arial" panose="020B0604020202020204" pitchFamily="34" charset="0"/>
                    <a:ea typeface="+mn-ea"/>
                    <a:cs typeface="Arial" panose="020B0604020202020204" pitchFamily="34" charset="0"/>
                  </a:rPr>
                  <a:t>39)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phân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biệt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𝐵</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𝐶</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𝐷</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𝐸</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nào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Hai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𝐵</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tô</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màu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đỏ</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𝐶</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𝐷</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𝐸</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tô</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màu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xanh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Châu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chọn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ngẫu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nhiên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tô</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màu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đỏ</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tô</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màu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xanh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thành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Liệt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kê</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chọn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Châu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hiện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suất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cố</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P: “Trong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chọn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Q: “Trong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chọn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23503" y="267753"/>
                <a:ext cx="7696994" cy="4607993"/>
              </a:xfrm>
              <a:prstGeom prst="rect">
                <a:avLst/>
              </a:prstGeom>
              <a:blipFill>
                <a:blip r:embed="rId3"/>
                <a:stretch>
                  <a:fillRect l="-872" r="-872" b="-1323"/>
                </a:stretch>
              </a:blipFill>
            </p:spPr>
            <p:txBody>
              <a:bodyPr/>
              <a:lstStyle/>
              <a:p>
                <a:r>
                  <a:rPr lang="en-US">
                    <a:noFill/>
                  </a:rPr>
                  <a:t> </a:t>
                </a:r>
              </a:p>
            </p:txBody>
          </p:sp>
        </mc:Fallback>
      </mc:AlternateContent>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2" name="Google Shape;1913;p42">
            <a:extLst>
              <a:ext uri="{FF2B5EF4-FFF2-40B4-BE49-F238E27FC236}">
                <a16:creationId xmlns:a16="http://schemas.microsoft.com/office/drawing/2014/main" id="{38D9D2E4-9E1E-EBEB-7205-591DA1EF5AC8}"/>
              </a:ext>
            </a:extLst>
          </p:cNvPr>
          <p:cNvSpPr/>
          <p:nvPr/>
        </p:nvSpPr>
        <p:spPr>
          <a:xfrm rot="2165">
            <a:off x="858922" y="70440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8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6D70683-8DB9-E814-CCD7-EDFA7F0BA35F}"/>
                  </a:ext>
                </a:extLst>
              </p:cNvPr>
              <p:cNvSpPr txBox="1"/>
              <p:nvPr/>
            </p:nvSpPr>
            <p:spPr>
              <a:xfrm>
                <a:off x="657923" y="1142594"/>
                <a:ext cx="7872760" cy="3383747"/>
              </a:xfrm>
              <a:prstGeom prst="rect">
                <a:avLst/>
              </a:prstGeom>
              <a:noFill/>
            </p:spPr>
            <p:txBody>
              <a:bodyPr wrap="square">
                <a:spAutoFit/>
              </a:bodyPr>
              <a:lstStyle/>
              <a:p>
                <a:pPr algn="just">
                  <a:lnSpc>
                    <a:spcPct val="20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Xét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phép</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thử</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ngẫu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nhiên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điểm</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tổ</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màu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đỏ</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điểm</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tô</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màu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xanh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năm</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điểm</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để</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nối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thành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đoạn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thẳng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thấy</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kết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quả</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xảy</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phép</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thử</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khả</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năng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6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điểm</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tổ</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màu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đỏ</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điểm</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tô</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màu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xanh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𝐸</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𝐸</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6D70683-8DB9-E814-CCD7-EDFA7F0BA35F}"/>
                  </a:ext>
                </a:extLst>
              </p:cNvPr>
              <p:cNvSpPr txBox="1">
                <a:spLocks noRot="1" noChangeAspect="1" noMove="1" noResize="1" noEditPoints="1" noAdjustHandles="1" noChangeArrowheads="1" noChangeShapeType="1" noTextEdit="1"/>
              </p:cNvSpPr>
              <p:nvPr/>
            </p:nvSpPr>
            <p:spPr>
              <a:xfrm>
                <a:off x="657923" y="1142594"/>
                <a:ext cx="7872760" cy="3383747"/>
              </a:xfrm>
              <a:prstGeom prst="rect">
                <a:avLst/>
              </a:prstGeom>
              <a:blipFill>
                <a:blip r:embed="rId3"/>
                <a:stretch>
                  <a:fillRect l="-852" r="-775" b="-2158"/>
                </a:stretch>
              </a:blipFill>
            </p:spPr>
            <p:txBody>
              <a:bodyPr/>
              <a:lstStyle/>
              <a:p>
                <a:r>
                  <a:rPr lang="en-US">
                    <a:noFill/>
                  </a:rPr>
                  <a:t> </a:t>
                </a:r>
              </a:p>
            </p:txBody>
          </p:sp>
        </mc:Fallback>
      </mc:AlternateContent>
    </p:spTree>
    <p:extLst>
      <p:ext uri="{BB962C8B-B14F-4D97-AF65-F5344CB8AC3E}">
        <p14:creationId xmlns:p14="http://schemas.microsoft.com/office/powerpoint/2010/main" val="13648977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2" name="Google Shape;1913;p42">
            <a:extLst>
              <a:ext uri="{FF2B5EF4-FFF2-40B4-BE49-F238E27FC236}">
                <a16:creationId xmlns:a16="http://schemas.microsoft.com/office/drawing/2014/main" id="{38D9D2E4-9E1E-EBEB-7205-591DA1EF5AC8}"/>
              </a:ext>
            </a:extLst>
          </p:cNvPr>
          <p:cNvSpPr/>
          <p:nvPr/>
        </p:nvSpPr>
        <p:spPr>
          <a:xfrm rot="2165">
            <a:off x="858922" y="70440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8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6D70683-8DB9-E814-CCD7-EDFA7F0BA35F}"/>
                  </a:ext>
                </a:extLst>
              </p:cNvPr>
              <p:cNvSpPr txBox="1"/>
              <p:nvPr/>
            </p:nvSpPr>
            <p:spPr>
              <a:xfrm>
                <a:off x="819615" y="1102589"/>
                <a:ext cx="7504770" cy="3424527"/>
              </a:xfrm>
              <a:prstGeom prst="rect">
                <a:avLst/>
              </a:prstGeom>
              <a:noFill/>
            </p:spPr>
            <p:txBody>
              <a:bodyPr wrap="square">
                <a:spAutoFit/>
              </a:bodyPr>
              <a:lstStyle/>
              <a:p>
                <a:pPr>
                  <a:lnSpc>
                    <a:spcPct val="20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kết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quả</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biến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cố</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𝑃</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𝐸</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Vậy</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𝑃</m:t>
                    </m:r>
                    <m:d>
                      <m:d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𝑃</m:t>
                        </m:r>
                      </m:e>
                    </m:d>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4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kết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quả</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biến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cố</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𝑄</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𝐸</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𝐸</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Vậy</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𝑃</m:t>
                    </m:r>
                    <m:d>
                      <m:d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𝑄</m:t>
                        </m:r>
                      </m:e>
                    </m:d>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den>
                    </m:f>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6D70683-8DB9-E814-CCD7-EDFA7F0BA35F}"/>
                  </a:ext>
                </a:extLst>
              </p:cNvPr>
              <p:cNvSpPr txBox="1">
                <a:spLocks noRot="1" noChangeAspect="1" noMove="1" noResize="1" noEditPoints="1" noAdjustHandles="1" noChangeArrowheads="1" noChangeShapeType="1" noTextEdit="1"/>
              </p:cNvSpPr>
              <p:nvPr/>
            </p:nvSpPr>
            <p:spPr>
              <a:xfrm>
                <a:off x="819615" y="1102589"/>
                <a:ext cx="7504770" cy="3424527"/>
              </a:xfrm>
              <a:prstGeom prst="rect">
                <a:avLst/>
              </a:prstGeom>
              <a:blipFill>
                <a:blip r:embed="rId3"/>
                <a:stretch>
                  <a:fillRect l="-812" b="-178"/>
                </a:stretch>
              </a:blipFill>
            </p:spPr>
            <p:txBody>
              <a:bodyPr/>
              <a:lstStyle/>
              <a:p>
                <a:r>
                  <a:rPr lang="en-US">
                    <a:noFill/>
                  </a:rPr>
                  <a:t> </a:t>
                </a:r>
              </a:p>
            </p:txBody>
          </p:sp>
        </mc:Fallback>
      </mc:AlternateContent>
    </p:spTree>
    <p:extLst>
      <p:ext uri="{BB962C8B-B14F-4D97-AF65-F5344CB8AC3E}">
        <p14:creationId xmlns:p14="http://schemas.microsoft.com/office/powerpoint/2010/main" val="28651098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sp>
        <p:nvSpPr>
          <p:cNvPr id="30" name="TextBox 29"/>
          <p:cNvSpPr txBox="1"/>
          <p:nvPr/>
        </p:nvSpPr>
        <p:spPr>
          <a:xfrm>
            <a:off x="648114" y="466736"/>
            <a:ext cx="7847771" cy="4107856"/>
          </a:xfrm>
          <a:prstGeom prst="rect">
            <a:avLst/>
          </a:prstGeom>
          <a:noFill/>
        </p:spPr>
        <p:txBody>
          <a:bodyPr wrap="square" rtlCol="0">
            <a:spAutoFit/>
          </a:bodyPr>
          <a:lstStyle/>
          <a:p>
            <a:pPr algn="just">
              <a:lnSpc>
                <a:spcPct val="200000"/>
              </a:lnSpc>
              <a:spcAft>
                <a:spcPts val="800"/>
              </a:spcAft>
            </a:pPr>
            <a:r>
              <a:rPr lang="vi-VN" sz="2000" b="1" kern="1200" dirty="0">
                <a:solidFill>
                  <a:srgbClr val="1F497D"/>
                </a:solidFill>
                <a:latin typeface="Arial" panose="020B0604020202020204" pitchFamily="34" charset="0"/>
                <a:ea typeface="+mn-ea"/>
                <a:cs typeface="Arial" panose="020B0604020202020204" pitchFamily="34" charset="0"/>
              </a:rPr>
              <a:t>Bài </a:t>
            </a:r>
            <a:r>
              <a:rPr lang="en-US" sz="2000" b="1" kern="1200" dirty="0">
                <a:solidFill>
                  <a:srgbClr val="1F497D"/>
                </a:solidFill>
                <a:latin typeface="Arial" panose="020B0604020202020204" pitchFamily="34" charset="0"/>
                <a:ea typeface="+mn-ea"/>
                <a:cs typeface="Arial" panose="020B0604020202020204" pitchFamily="34" charset="0"/>
              </a:rPr>
              <a:t>6</a:t>
            </a:r>
            <a:r>
              <a:rPr lang="vi-VN" sz="2000" b="1" kern="1200" dirty="0">
                <a:solidFill>
                  <a:srgbClr val="1F497D"/>
                </a:solidFill>
                <a:latin typeface="Arial" panose="020B0604020202020204" pitchFamily="34" charset="0"/>
                <a:ea typeface="+mn-ea"/>
                <a:cs typeface="Arial" panose="020B0604020202020204" pitchFamily="34" charset="0"/>
              </a:rPr>
              <a:t> (SGK</a:t>
            </a:r>
            <a:r>
              <a:rPr lang="en-US" sz="2000" b="1" kern="1200" dirty="0">
                <a:solidFill>
                  <a:srgbClr val="1F497D"/>
                </a:solidFill>
                <a:latin typeface="Arial" panose="020B0604020202020204" pitchFamily="34" charset="0"/>
                <a:ea typeface="+mn-ea"/>
                <a:cs typeface="Arial" panose="020B0604020202020204" pitchFamily="34" charset="0"/>
              </a:rPr>
              <a:t> – </a:t>
            </a:r>
            <a:r>
              <a:rPr lang="vi-VN" sz="2000" b="1" kern="1200" dirty="0" err="1">
                <a:solidFill>
                  <a:srgbClr val="1F497D"/>
                </a:solidFill>
                <a:latin typeface="Arial" panose="020B0604020202020204" pitchFamily="34" charset="0"/>
                <a:ea typeface="+mn-ea"/>
                <a:cs typeface="Arial" panose="020B0604020202020204" pitchFamily="34" charset="0"/>
              </a:rPr>
              <a:t>tr</a:t>
            </a:r>
            <a:r>
              <a:rPr lang="vi-VN" sz="2000" b="1" kern="1200" dirty="0">
                <a:solidFill>
                  <a:srgbClr val="1F497D"/>
                </a:solidFill>
                <a:latin typeface="Arial" panose="020B0604020202020204" pitchFamily="34" charset="0"/>
                <a:ea typeface="+mn-ea"/>
                <a:cs typeface="Arial" panose="020B0604020202020204" pitchFamily="34" charset="0"/>
              </a:rPr>
              <a:t>.</a:t>
            </a:r>
            <a:r>
              <a:rPr lang="en-US" sz="2000" b="1" dirty="0">
                <a:solidFill>
                  <a:srgbClr val="1F497D"/>
                </a:solidFill>
                <a:latin typeface="Arial" panose="020B0604020202020204" pitchFamily="34" charset="0"/>
                <a:ea typeface="+mn-ea"/>
                <a:cs typeface="Arial" panose="020B0604020202020204" pitchFamily="34" charset="0"/>
              </a:rPr>
              <a:t>39</a:t>
            </a:r>
            <a:r>
              <a:rPr lang="en-US" sz="2000" b="1" kern="1200" dirty="0">
                <a:solidFill>
                  <a:srgbClr val="1F497D"/>
                </a:solidFill>
                <a:latin typeface="Arial" panose="020B0604020202020204" pitchFamily="34" charset="0"/>
                <a:ea typeface="+mn-ea"/>
                <a:cs typeface="Arial" panose="020B0604020202020204" pitchFamily="34"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hoa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gồm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hoa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màu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đỏ</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hoa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màu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Linh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ngẫu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nhiên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hoa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hoa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Liệt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kê</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Linh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thực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suất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biến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cố</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R: “Trong 2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hoa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đúng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hoa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màu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đỏ</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 “Trong 2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hoa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ít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hoa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màu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đỏ</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824465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sp>
        <p:nvSpPr>
          <p:cNvPr id="25" name="Google Shape;1913;p42"/>
          <p:cNvSpPr/>
          <p:nvPr/>
        </p:nvSpPr>
        <p:spPr>
          <a:xfrm rot="2165">
            <a:off x="618084" y="466385"/>
            <a:ext cx="1010130" cy="428106"/>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 name="Rectangle 1"/>
          <p:cNvSpPr/>
          <p:nvPr/>
        </p:nvSpPr>
        <p:spPr>
          <a:xfrm>
            <a:off x="853867" y="943961"/>
            <a:ext cx="7436265" cy="3729995"/>
          </a:xfrm>
          <a:prstGeom prst="rect">
            <a:avLst/>
          </a:prstGeom>
        </p:spPr>
        <p:txBody>
          <a:bodyPr wrap="square">
            <a:spAutoFit/>
          </a:bodyPr>
          <a:lstStyle/>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phép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thử</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Chọn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ngẫu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nhiên</a:t>
            </a:r>
            <a:r>
              <a:rPr lang="fr-FR" sz="2000" dirty="0">
                <a:latin typeface="Arial" panose="020B0604020202020204" pitchFamily="34" charset="0"/>
                <a:ea typeface="Calibri" panose="020F0502020204030204" pitchFamily="34" charset="0"/>
                <a:cs typeface="Times New Roman" panose="02020603050405020304" pitchFamily="18" charset="0"/>
              </a:rPr>
              <a:t> 2 </a:t>
            </a:r>
            <a:r>
              <a:rPr lang="fr-FR" sz="2000" dirty="0" err="1">
                <a:latin typeface="Arial" panose="020B0604020202020204" pitchFamily="34" charset="0"/>
                <a:ea typeface="Calibri" panose="020F0502020204030204" pitchFamily="34" charset="0"/>
                <a:cs typeface="Times New Roman" panose="02020603050405020304" pitchFamily="18" charset="0"/>
              </a:rPr>
              <a:t>bông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hoa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từ</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một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hoa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gồm</a:t>
            </a:r>
            <a:r>
              <a:rPr lang="fr-FR" sz="2000" dirty="0">
                <a:latin typeface="Arial" panose="020B0604020202020204" pitchFamily="34" charset="0"/>
                <a:ea typeface="Calibri" panose="020F0502020204030204" pitchFamily="34" charset="0"/>
                <a:cs typeface="Times New Roman" panose="02020603050405020304" pitchFamily="18" charset="0"/>
              </a:rPr>
              <a:t> 3 </a:t>
            </a:r>
            <a:r>
              <a:rPr lang="fr-FR" sz="2000" dirty="0" err="1">
                <a:latin typeface="Arial" panose="020B0604020202020204" pitchFamily="34" charset="0"/>
                <a:ea typeface="Calibri" panose="020F0502020204030204" pitchFamily="34" charset="0"/>
                <a:cs typeface="Times New Roman" panose="02020603050405020304" pitchFamily="18" charset="0"/>
              </a:rPr>
              <a:t>bông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hoa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màu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đỏ</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1 </a:t>
            </a:r>
            <a:r>
              <a:rPr lang="fr-FR" sz="2000" dirty="0" err="1">
                <a:latin typeface="Arial" panose="020B0604020202020204" pitchFamily="34" charset="0"/>
                <a:ea typeface="Calibri" panose="020F0502020204030204" pitchFamily="34" charset="0"/>
                <a:cs typeface="Times New Roman" panose="02020603050405020304" pitchFamily="18" charset="0"/>
              </a:rPr>
              <a:t>bông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hoa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màu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vàng</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Kí</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hiệu</a:t>
            </a:r>
            <a:r>
              <a:rPr lang="fr-FR" sz="2000" dirty="0">
                <a:latin typeface="Arial" panose="020B0604020202020204" pitchFamily="34" charset="0"/>
                <a:ea typeface="Calibri" panose="020F0502020204030204" pitchFamily="34" charset="0"/>
                <a:cs typeface="Times New Roman" panose="02020603050405020304" pitchFamily="18" charset="0"/>
              </a:rPr>
              <a:t> 3 </a:t>
            </a:r>
            <a:r>
              <a:rPr lang="fr-FR" sz="2000" dirty="0" err="1">
                <a:latin typeface="Arial" panose="020B0604020202020204" pitchFamily="34" charset="0"/>
                <a:ea typeface="Calibri" panose="020F0502020204030204" pitchFamily="34" charset="0"/>
                <a:cs typeface="Times New Roman" panose="02020603050405020304" pitchFamily="18" charset="0"/>
              </a:rPr>
              <a:t>bông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hoa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màu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đỏ</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lần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lượt</a:t>
            </a:r>
            <a:r>
              <a:rPr lang="fr-FR" sz="2000" dirty="0">
                <a:latin typeface="Arial" panose="020B0604020202020204" pitchFamily="34" charset="0"/>
                <a:ea typeface="Calibri" panose="020F0502020204030204" pitchFamily="34" charset="0"/>
                <a:cs typeface="Times New Roman" panose="02020603050405020304" pitchFamily="18" charset="0"/>
              </a:rPr>
              <a:t> là Đ1, Đ2, Đ3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bông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hoa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vàng</a:t>
            </a:r>
            <a:r>
              <a:rPr lang="fr-FR" sz="2000" dirty="0">
                <a:latin typeface="Arial" panose="020B0604020202020204" pitchFamily="34" charset="0"/>
                <a:ea typeface="Calibri" panose="020F0502020204030204" pitchFamily="34" charset="0"/>
                <a:cs typeface="Times New Roman" panose="02020603050405020304" pitchFamily="18" charset="0"/>
              </a:rPr>
              <a:t> là V.</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Ta </a:t>
            </a:r>
            <a:r>
              <a:rPr lang="fr-FR" sz="2000" dirty="0" err="1">
                <a:latin typeface="Arial" panose="020B0604020202020204" pitchFamily="34" charset="0"/>
                <a:ea typeface="Calibri" panose="020F0502020204030204" pitchFamily="34" charset="0"/>
                <a:cs typeface="Times New Roman" panose="02020603050405020304" pitchFamily="18" charset="0"/>
              </a:rPr>
              <a:t>thấy</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các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kết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quả</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xảy</a:t>
            </a:r>
            <a:r>
              <a:rPr lang="fr-FR" sz="2000" dirty="0">
                <a:latin typeface="Arial" panose="020B0604020202020204" pitchFamily="34" charset="0"/>
                <a:ea typeface="Calibri" panose="020F0502020204030204" pitchFamily="34" charset="0"/>
                <a:cs typeface="Times New Roman" panose="02020603050405020304" pitchFamily="18" charset="0"/>
              </a:rPr>
              <a:t> ra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phép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thử</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đồng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khả</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năng</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6 </a:t>
            </a:r>
            <a:r>
              <a:rPr lang="fr-FR" sz="2000" dirty="0" err="1">
                <a:latin typeface="Arial" panose="020B0604020202020204" pitchFamily="34" charset="0"/>
                <a:ea typeface="Calibri" panose="020F0502020204030204" pitchFamily="34" charset="0"/>
                <a:cs typeface="Times New Roman" panose="02020603050405020304" pitchFamily="18" charset="0"/>
              </a:rPr>
              <a:t>cách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chọn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mà</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bạn</a:t>
            </a:r>
            <a:r>
              <a:rPr lang="fr-FR" sz="2000" dirty="0">
                <a:latin typeface="Arial" panose="020B0604020202020204" pitchFamily="34" charset="0"/>
                <a:ea typeface="Calibri" panose="020F0502020204030204" pitchFamily="34" charset="0"/>
                <a:cs typeface="Times New Roman" panose="02020603050405020304" pitchFamily="18" charset="0"/>
              </a:rPr>
              <a:t> Linh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thể</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thực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hiện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là: Đ1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Đ2; Đ1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Đ3; Đ2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Đ3; Đ1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V; Đ2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V; Đ3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V.</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Google Shape;219;p3">
            <a:extLst>
              <a:ext uri="{FF2B5EF4-FFF2-40B4-BE49-F238E27FC236}">
                <a16:creationId xmlns:a16="http://schemas.microsoft.com/office/drawing/2014/main" id="{F29F3D67-18D1-EBDF-5BEA-F792A2F45176}"/>
              </a:ext>
            </a:extLst>
          </p:cNvPr>
          <p:cNvPicPr preferRelativeResize="0"/>
          <p:nvPr/>
        </p:nvPicPr>
        <p:blipFill rotWithShape="1">
          <a:blip r:embed="rId2">
            <a:alphaModFix/>
          </a:blip>
          <a:srcRect/>
          <a:stretch/>
        </p:blipFill>
        <p:spPr>
          <a:xfrm>
            <a:off x="7217229" y="4785043"/>
            <a:ext cx="1820636" cy="382950"/>
          </a:xfrm>
          <a:prstGeom prst="rect">
            <a:avLst/>
          </a:prstGeom>
          <a:noFill/>
          <a:ln>
            <a:noFill/>
          </a:ln>
        </p:spPr>
      </p:pic>
    </p:spTree>
    <p:extLst>
      <p:ext uri="{BB962C8B-B14F-4D97-AF65-F5344CB8AC3E}">
        <p14:creationId xmlns:p14="http://schemas.microsoft.com/office/powerpoint/2010/main" val="30880463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sp>
        <p:nvSpPr>
          <p:cNvPr id="25" name="Google Shape;1913;p42"/>
          <p:cNvSpPr/>
          <p:nvPr/>
        </p:nvSpPr>
        <p:spPr>
          <a:xfrm rot="2165">
            <a:off x="618084" y="466385"/>
            <a:ext cx="1010130" cy="428106"/>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20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853867" y="788919"/>
                <a:ext cx="7436265" cy="4040080"/>
              </a:xfrm>
              <a:prstGeom prst="rect">
                <a:avLst/>
              </a:prstGeom>
            </p:spPr>
            <p:txBody>
              <a:bodyPr wrap="square">
                <a:spAutoFit/>
              </a:bodyPr>
              <a:lstStyle/>
              <a:p>
                <a:pPr>
                  <a:lnSpc>
                    <a:spcPct val="20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b)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3 </a:t>
                </a:r>
                <a:r>
                  <a:rPr lang="fr-FR" sz="2000" dirty="0" err="1">
                    <a:latin typeface="Arial" panose="020B0604020202020204" pitchFamily="34" charset="0"/>
                    <a:ea typeface="Calibri" panose="020F0502020204030204" pitchFamily="34" charset="0"/>
                    <a:cs typeface="Times New Roman" panose="02020603050405020304" pitchFamily="18" charset="0"/>
                  </a:rPr>
                  <a:t>kết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quả</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biến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cố</a:t>
                </a:r>
                <a:r>
                  <a:rPr lang="fr-FR" sz="2000" dirty="0">
                    <a:latin typeface="Arial" panose="020B0604020202020204" pitchFamily="34" charset="0"/>
                    <a:ea typeface="Calibri" panose="020F0502020204030204" pitchFamily="34" charset="0"/>
                    <a:cs typeface="Times New Roman" panose="02020603050405020304" pitchFamily="18" charset="0"/>
                  </a:rPr>
                  <a:t> R là: Đ1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V; Đ2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V; Đ3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V.</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Vậy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𝑃</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fr-FR" sz="2000" i="1">
                            <a:latin typeface="Cambria Math" panose="02040503050406030204" pitchFamily="18" charset="0"/>
                            <a:ea typeface="Calibri" panose="020F0502020204030204" pitchFamily="34" charset="0"/>
                            <a:cs typeface="Arial" panose="020B0604020202020204" pitchFamily="34" charset="0"/>
                          </a:rPr>
                          <m:t>𝑅</m:t>
                        </m:r>
                      </m:e>
                    </m:d>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3</m:t>
                        </m:r>
                      </m:num>
                      <m:den>
                        <m:r>
                          <a:rPr lang="fr-FR" sz="2000" i="1">
                            <a:latin typeface="Cambria Math" panose="02040503050406030204" pitchFamily="18" charset="0"/>
                            <a:ea typeface="Calibri" panose="020F0502020204030204" pitchFamily="34" charset="0"/>
                            <a:cs typeface="Arial" panose="020B0604020202020204" pitchFamily="34" charset="0"/>
                          </a:rPr>
                          <m:t>6</m:t>
                        </m:r>
                      </m:den>
                    </m:f>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6 </a:t>
                </a:r>
                <a:r>
                  <a:rPr lang="fr-FR" sz="2000" dirty="0" err="1">
                    <a:latin typeface="Arial" panose="020B0604020202020204" pitchFamily="34" charset="0"/>
                    <a:ea typeface="Calibri" panose="020F0502020204030204" pitchFamily="34" charset="0"/>
                    <a:cs typeface="Times New Roman" panose="02020603050405020304" pitchFamily="18" charset="0"/>
                  </a:rPr>
                  <a:t>kết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quả</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biến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cố</a:t>
                </a:r>
                <a:r>
                  <a:rPr lang="fr-FR" sz="2000" dirty="0">
                    <a:latin typeface="Arial" panose="020B0604020202020204" pitchFamily="34" charset="0"/>
                    <a:ea typeface="Calibri" panose="020F0502020204030204" pitchFamily="34" charset="0"/>
                    <a:cs typeface="Times New Roman" panose="02020603050405020304" pitchFamily="18" charset="0"/>
                  </a:rPr>
                  <a:t> T là: Đ1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Đ2; Đ1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Đ3; Đ2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Đ3; Đ1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V; Đ2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V; Đ3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V.</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Vậy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𝑃</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fr-FR" sz="2000" i="1">
                            <a:latin typeface="Cambria Math" panose="02040503050406030204" pitchFamily="18" charset="0"/>
                            <a:ea typeface="Calibri" panose="020F0502020204030204" pitchFamily="34" charset="0"/>
                            <a:cs typeface="Arial" panose="020B0604020202020204" pitchFamily="34" charset="0"/>
                          </a:rPr>
                          <m:t>𝑇</m:t>
                        </m:r>
                      </m:e>
                    </m:d>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6</m:t>
                        </m:r>
                      </m:num>
                      <m:den>
                        <m:r>
                          <a:rPr lang="fr-FR" sz="2000" i="1">
                            <a:latin typeface="Cambria Math" panose="02040503050406030204" pitchFamily="18" charset="0"/>
                            <a:ea typeface="Calibri" panose="020F0502020204030204" pitchFamily="34" charset="0"/>
                            <a:cs typeface="Arial" panose="020B0604020202020204" pitchFamily="34" charset="0"/>
                          </a:rPr>
                          <m:t>6</m:t>
                        </m:r>
                      </m:den>
                    </m:f>
                    <m:r>
                      <a:rPr lang="fr-FR" sz="2000" i="1">
                        <a:latin typeface="Cambria Math" panose="02040503050406030204" pitchFamily="18" charset="0"/>
                        <a:ea typeface="Calibri" panose="020F0502020204030204" pitchFamily="34" charset="0"/>
                        <a:cs typeface="Arial" panose="020B0604020202020204" pitchFamily="34" charset="0"/>
                      </a:rPr>
                      <m:t>=1</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53867" y="788919"/>
                <a:ext cx="7436265" cy="4040080"/>
              </a:xfrm>
              <a:prstGeom prst="rect">
                <a:avLst/>
              </a:prstGeom>
              <a:blipFill>
                <a:blip r:embed="rId2"/>
                <a:stretch>
                  <a:fillRect l="-820" r="-902"/>
                </a:stretch>
              </a:blipFill>
            </p:spPr>
            <p:txBody>
              <a:bodyPr/>
              <a:lstStyle/>
              <a:p>
                <a:r>
                  <a:rPr lang="en-US">
                    <a:noFill/>
                  </a:rPr>
                  <a:t> </a:t>
                </a:r>
              </a:p>
            </p:txBody>
          </p:sp>
        </mc:Fallback>
      </mc:AlternateContent>
    </p:spTree>
    <p:extLst>
      <p:ext uri="{BB962C8B-B14F-4D97-AF65-F5344CB8AC3E}">
        <p14:creationId xmlns:p14="http://schemas.microsoft.com/office/powerpoint/2010/main" val="5050811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grpSp>
        <p:nvGrpSpPr>
          <p:cNvPr id="8" name="Group 7"/>
          <p:cNvGrpSpPr/>
          <p:nvPr/>
        </p:nvGrpSpPr>
        <p:grpSpPr>
          <a:xfrm>
            <a:off x="714956" y="514989"/>
            <a:ext cx="7714088" cy="2094484"/>
            <a:chOff x="-2003343" y="401809"/>
            <a:chExt cx="7714088" cy="2094484"/>
          </a:xfrm>
        </p:grpSpPr>
        <p:sp>
          <p:nvSpPr>
            <p:cNvPr id="9" name="Rounded Rectangle 8"/>
            <p:cNvSpPr/>
            <p:nvPr/>
          </p:nvSpPr>
          <p:spPr>
            <a:xfrm>
              <a:off x="-2003343" y="457564"/>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487E"/>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0" name="Rectangle 9"/>
                <p:cNvSpPr/>
                <p:nvPr/>
              </p:nvSpPr>
              <p:spPr>
                <a:xfrm>
                  <a:off x="-1970876" y="401809"/>
                  <a:ext cx="7681621" cy="2094484"/>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thực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hành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động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Tung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xu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phép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“Tung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xu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Viết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tập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hợp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Ω</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đọc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ô-</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mê</a:t>
                  </a:r>
                  <a:r>
                    <a:rPr lang="en-US" sz="2000" kern="100" dirty="0">
                      <a:latin typeface="Arial" panose="020B0604020202020204" pitchFamily="34" charset="0"/>
                      <a:ea typeface="Times New Roman" panose="02020603050405020304" pitchFamily="18" charset="0"/>
                      <a:cs typeface="Times New Roman" panose="02020603050405020304" pitchFamily="18" charset="0"/>
                    </a:rPr>
                    <a:t>-ga)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gồm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kết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quả</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xảy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mặt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xuất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đồng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xu.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Tập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hợp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Ω</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bao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nhiêu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phần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70876" y="401809"/>
                  <a:ext cx="7681621" cy="2094484"/>
                </a:xfrm>
                <a:prstGeom prst="rect">
                  <a:avLst/>
                </a:prstGeom>
                <a:blipFill>
                  <a:blip r:embed="rId3"/>
                  <a:stretch>
                    <a:fillRect l="-873" r="-794" b="-4070"/>
                  </a:stretch>
                </a:blipFill>
              </p:spPr>
              <p:txBody>
                <a:bodyPr/>
                <a:lstStyle/>
                <a:p>
                  <a:r>
                    <a:rPr lang="en-US">
                      <a:noFill/>
                    </a:rPr>
                    <a:t> </a:t>
                  </a:r>
                </a:p>
              </p:txBody>
            </p:sp>
          </mc:Fallback>
        </mc:AlternateContent>
      </p:grpSp>
      <p:sp>
        <p:nvSpPr>
          <p:cNvPr id="2" name="Google Shape;1913;p42">
            <a:extLst>
              <a:ext uri="{FF2B5EF4-FFF2-40B4-BE49-F238E27FC236}">
                <a16:creationId xmlns:a16="http://schemas.microsoft.com/office/drawing/2014/main" id="{9EBCE737-5A65-F13D-139F-6BC9C2D20F8A}"/>
              </a:ext>
            </a:extLst>
          </p:cNvPr>
          <p:cNvSpPr/>
          <p:nvPr/>
        </p:nvSpPr>
        <p:spPr>
          <a:xfrm rot="2165">
            <a:off x="797437" y="2947331"/>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dirty="0">
                <a:solidFill>
                  <a:sysClr val="windowText" lastClr="000000"/>
                </a:solidFill>
              </a:rPr>
              <a:t>G</a:t>
            </a:r>
            <a:r>
              <a:rPr kumimoji="0" lang="en-US" sz="2000" b="1" i="1" u="none" strike="noStrike" kern="0" cap="none" spc="0" normalizeH="0" baseline="0" noProof="0" dirty="0" err="1">
                <a:ln>
                  <a:noFill/>
                </a:ln>
                <a:solidFill>
                  <a:sysClr val="windowText" lastClr="000000"/>
                </a:solidFill>
                <a:effectLst/>
                <a:uLnTx/>
                <a:uFillTx/>
              </a:rPr>
              <a:t>iải</a:t>
            </a:r>
            <a:endParaRPr kumimoji="0" lang="en-US" sz="20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6DB8B50-994E-0C05-F578-094FD57EC18C}"/>
                  </a:ext>
                </a:extLst>
              </p:cNvPr>
              <p:cNvSpPr/>
              <p:nvPr/>
            </p:nvSpPr>
            <p:spPr>
              <a:xfrm>
                <a:off x="2822537" y="2899063"/>
                <a:ext cx="5340156" cy="1729448"/>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a) HS thực hiện hành động tung một đồng xu.</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b) Ta có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Ω</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 {Sấp; Ngửa}.</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Tập hợp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Ω</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có 2 phần tử.</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C6DB8B50-994E-0C05-F578-094FD57EC18C}"/>
                  </a:ext>
                </a:extLst>
              </p:cNvPr>
              <p:cNvSpPr>
                <a:spLocks noRot="1" noChangeAspect="1" noMove="1" noResize="1" noEditPoints="1" noAdjustHandles="1" noChangeArrowheads="1" noChangeShapeType="1" noTextEdit="1"/>
              </p:cNvSpPr>
              <p:nvPr/>
            </p:nvSpPr>
            <p:spPr>
              <a:xfrm>
                <a:off x="2822537" y="2899063"/>
                <a:ext cx="5340156" cy="1729448"/>
              </a:xfrm>
              <a:prstGeom prst="rect">
                <a:avLst/>
              </a:prstGeom>
              <a:blipFill>
                <a:blip r:embed="rId4"/>
                <a:stretch>
                  <a:fillRect l="-1142" r="-1256" b="-5654"/>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51" name="Google Shape;2851;p64"/>
          <p:cNvGrpSpPr/>
          <p:nvPr/>
        </p:nvGrpSpPr>
        <p:grpSpPr>
          <a:xfrm>
            <a:off x="142702" y="489813"/>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58" name="Google Shape;2858;p64"/>
          <p:cNvGrpSpPr/>
          <p:nvPr/>
        </p:nvGrpSpPr>
        <p:grpSpPr>
          <a:xfrm>
            <a:off x="8260556" y="3995559"/>
            <a:ext cx="663038" cy="876873"/>
            <a:chOff x="3064150" y="3027700"/>
            <a:chExt cx="1519050" cy="2078300"/>
          </a:xfrm>
        </p:grpSpPr>
        <p:sp>
          <p:nvSpPr>
            <p:cNvPr id="2859" name="Google Shape;2859;p6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0" name="Google Shape;2860;p6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1" name="Google Shape;2861;p6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2" name="Google Shape;2862;p6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3" name="Google Shape;2863;p6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4" name="Google Shape;2864;p6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5" name="Google Shape;2865;p6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6" name="Google Shape;2866;p6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7" name="Google Shape;2867;p6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8" name="Google Shape;2868;p6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9" name="Google Shape;2869;p6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0" name="Google Shape;2870;p6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1" name="Google Shape;2871;p6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2" name="Google Shape;2872;p6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3" name="Google Shape;2873;p6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4" name="Google Shape;2874;p6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5" name="Google Shape;2875;p6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7" name="Google Shape;2877;p6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8" name="Google Shape;2878;p6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6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0" name="Google Shape;2880;p6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1" name="Google Shape;2881;p6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2" name="Google Shape;2882;p6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3" name="Google Shape;2883;p6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4" name="Google Shape;2884;p6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5" name="Google Shape;2885;p6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6" name="Google Shape;2886;p6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7" name="Google Shape;2887;p6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8" name="Google Shape;2888;p6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6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6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6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6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6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6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0" name="Google Shape;2900;p64"/>
          <p:cNvGrpSpPr/>
          <p:nvPr/>
        </p:nvGrpSpPr>
        <p:grpSpPr>
          <a:xfrm>
            <a:off x="6938354" y="305719"/>
            <a:ext cx="1675047" cy="149573"/>
            <a:chOff x="4790625" y="1824675"/>
            <a:chExt cx="2392925" cy="213675"/>
          </a:xfrm>
        </p:grpSpPr>
        <p:sp>
          <p:nvSpPr>
            <p:cNvPr id="2901" name="Google Shape;2901;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6" name="Google Shape;2906;p64"/>
          <p:cNvGrpSpPr/>
          <p:nvPr/>
        </p:nvGrpSpPr>
        <p:grpSpPr>
          <a:xfrm>
            <a:off x="8829243" y="2572827"/>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10" name="Google Shape;2910;p64"/>
          <p:cNvGrpSpPr/>
          <p:nvPr/>
        </p:nvGrpSpPr>
        <p:grpSpPr>
          <a:xfrm>
            <a:off x="119755" y="847989"/>
            <a:ext cx="279227" cy="1700985"/>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 name="Google Shape;911;p39"/>
          <p:cNvSpPr txBox="1">
            <a:spLocks/>
          </p:cNvSpPr>
          <p:nvPr/>
        </p:nvSpPr>
        <p:spPr>
          <a:xfrm>
            <a:off x="704650" y="67038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buClrTx/>
            </a:pPr>
            <a:r>
              <a:rPr lang="vi-VN" sz="3400" b="1">
                <a:solidFill>
                  <a:srgbClr val="C00000"/>
                </a:solidFill>
                <a:latin typeface="Arial" panose="020B0604020202020204" pitchFamily="34" charset="0"/>
                <a:cs typeface="Arial" panose="020B0604020202020204" pitchFamily="34" charset="0"/>
              </a:rPr>
              <a:t>HƯỚNG DẪN VỀ NHÀ</a:t>
            </a:r>
          </a:p>
        </p:txBody>
      </p:sp>
      <p:sp>
        <p:nvSpPr>
          <p:cNvPr id="81" name="Rectangle 80"/>
          <p:cNvSpPr/>
          <p:nvPr/>
        </p:nvSpPr>
        <p:spPr>
          <a:xfrm>
            <a:off x="1008391" y="1600493"/>
            <a:ext cx="3838711" cy="517193"/>
          </a:xfrm>
          <a:prstGeom prst="rect">
            <a:avLst/>
          </a:prstGeom>
        </p:spPr>
        <p:txBody>
          <a:bodyPr wrap="square">
            <a:spAutoFit/>
          </a:bodyPr>
          <a:lstStyle/>
          <a:p>
            <a:pPr marL="342900" indent="-342900" algn="just" defTabSz="457200">
              <a:lnSpc>
                <a:spcPct val="150000"/>
              </a:lnSpc>
              <a:buFont typeface="Wingdings" panose="05000000000000000000" pitchFamily="2" charset="2"/>
              <a:buChar char="q"/>
              <a:defRPr/>
            </a:pPr>
            <a:r>
              <a:rPr lang="en-US" sz="2100" dirty="0" err="1">
                <a:ea typeface="+mn-ea"/>
              </a:rPr>
              <a:t>Ôn</a:t>
            </a:r>
            <a:r>
              <a:rPr lang="en-US" sz="2100" dirty="0">
                <a:ea typeface="+mn-ea"/>
              </a:rPr>
              <a:t> </a:t>
            </a:r>
            <a:r>
              <a:rPr lang="en-US" sz="2100" dirty="0" err="1">
                <a:ea typeface="+mn-ea"/>
              </a:rPr>
              <a:t>tập</a:t>
            </a:r>
            <a:r>
              <a:rPr lang="en-US" sz="2100" dirty="0">
                <a:ea typeface="+mn-ea"/>
              </a:rPr>
              <a:t> </a:t>
            </a:r>
            <a:r>
              <a:rPr lang="en-US" sz="2100" dirty="0" err="1">
                <a:ea typeface="+mn-ea"/>
              </a:rPr>
              <a:t>kiến</a:t>
            </a:r>
            <a:r>
              <a:rPr lang="en-US" sz="2100" dirty="0">
                <a:ea typeface="+mn-ea"/>
              </a:rPr>
              <a:t> </a:t>
            </a:r>
            <a:r>
              <a:rPr lang="en-US" sz="2100" dirty="0" err="1">
                <a:ea typeface="+mn-ea"/>
              </a:rPr>
              <a:t>thức</a:t>
            </a:r>
            <a:r>
              <a:rPr lang="en-US" sz="2100" dirty="0">
                <a:ea typeface="+mn-ea"/>
              </a:rPr>
              <a:t> </a:t>
            </a:r>
            <a:r>
              <a:rPr lang="en-US" sz="2100" err="1">
                <a:ea typeface="+mn-ea"/>
              </a:rPr>
              <a:t>đã</a:t>
            </a:r>
            <a:r>
              <a:rPr lang="en-US" sz="2100">
                <a:ea typeface="+mn-ea"/>
              </a:rPr>
              <a:t> học.</a:t>
            </a:r>
            <a:endParaRPr lang="en-US" sz="2100" dirty="0">
              <a:ea typeface="+mn-ea"/>
            </a:endParaRPr>
          </a:p>
        </p:txBody>
      </p:sp>
      <p:sp>
        <p:nvSpPr>
          <p:cNvPr id="82" name="Rectangle 81"/>
          <p:cNvSpPr/>
          <p:nvPr/>
        </p:nvSpPr>
        <p:spPr>
          <a:xfrm>
            <a:off x="1008391" y="2362383"/>
            <a:ext cx="5071295" cy="517193"/>
          </a:xfrm>
          <a:prstGeom prst="rect">
            <a:avLst/>
          </a:prstGeom>
        </p:spPr>
        <p:txBody>
          <a:bodyPr wrap="square">
            <a:spAutoFit/>
          </a:bodyPr>
          <a:lstStyle/>
          <a:p>
            <a:pPr marL="342900" indent="-342900" defTabSz="457200">
              <a:lnSpc>
                <a:spcPct val="150000"/>
              </a:lnSpc>
              <a:spcAft>
                <a:spcPts val="400"/>
              </a:spcAft>
              <a:buFont typeface="Wingdings" panose="05000000000000000000" pitchFamily="2" charset="2"/>
              <a:buChar char="q"/>
              <a:defRPr/>
            </a:pPr>
            <a:r>
              <a:rPr lang="vi-VN" sz="2100" dirty="0">
                <a:latin typeface="Arial" panose="020B0604020202020204" pitchFamily="34" charset="0"/>
                <a:ea typeface="Times New Roman" panose="02020603050405020304" pitchFamily="18" charset="0"/>
                <a:cs typeface="Times New Roman" panose="02020603050405020304" pitchFamily="18" charset="0"/>
              </a:rPr>
              <a:t>Hoàn thành bài tập trong SBT</a:t>
            </a:r>
            <a:r>
              <a:rPr lang="en-US" sz="2100" dirty="0">
                <a:latin typeface="Arial" panose="020B0604020202020204" pitchFamily="34" charset="0"/>
                <a:ea typeface="Times New Roman" panose="02020603050405020304" pitchFamily="18" charset="0"/>
                <a:cs typeface="Times New Roman" panose="02020603050405020304" pitchFamily="18" charset="0"/>
              </a:rPr>
              <a:t>.</a:t>
            </a:r>
            <a:endParaRPr lang="en-US" sz="2100" b="1" i="1" dirty="0">
              <a:ea typeface="DengXian"/>
              <a:cs typeface="Times New Roman" panose="02020603050405020304" pitchFamily="18" charset="0"/>
            </a:endParaRPr>
          </a:p>
        </p:txBody>
      </p:sp>
      <p:sp>
        <p:nvSpPr>
          <p:cNvPr id="83" name="Rectangle 82"/>
          <p:cNvSpPr/>
          <p:nvPr/>
        </p:nvSpPr>
        <p:spPr>
          <a:xfrm>
            <a:off x="1008391" y="3124274"/>
            <a:ext cx="7173450" cy="496996"/>
          </a:xfrm>
          <a:prstGeom prst="rect">
            <a:avLst/>
          </a:prstGeom>
        </p:spPr>
        <p:txBody>
          <a:bodyPr wrap="square">
            <a:spAutoFit/>
          </a:bodyPr>
          <a:lstStyle/>
          <a:p>
            <a:pPr marL="342900" indent="-342900" defTabSz="457200">
              <a:lnSpc>
                <a:spcPct val="150000"/>
              </a:lnSpc>
              <a:buClrTx/>
              <a:buFont typeface="Wingdings" panose="05000000000000000000" pitchFamily="2" charset="2"/>
              <a:buChar char="q"/>
              <a:defRPr/>
            </a:pP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Đọc</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chuẩn</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bị</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trước</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b="1" dirty="0"/>
              <a:t>“</a:t>
            </a:r>
            <a:r>
              <a:rPr lang="en-US" sz="2000" b="1" dirty="0" err="1"/>
              <a:t>Bài</a:t>
            </a:r>
            <a:r>
              <a:rPr lang="en-US" sz="2000" b="1" dirty="0"/>
              <a:t> </a:t>
            </a:r>
            <a:r>
              <a:rPr lang="en-US" sz="2000" b="1" dirty="0" err="1"/>
              <a:t>tập</a:t>
            </a:r>
            <a:r>
              <a:rPr lang="en-US" sz="2000" b="1" dirty="0"/>
              <a:t> </a:t>
            </a:r>
            <a:r>
              <a:rPr lang="en-US" sz="2000" b="1" dirty="0" err="1"/>
              <a:t>cuối</a:t>
            </a:r>
            <a:r>
              <a:rPr lang="en-US" sz="2000" b="1" dirty="0"/>
              <a:t> </a:t>
            </a:r>
            <a:r>
              <a:rPr lang="en-US" sz="2000" b="1" dirty="0" err="1"/>
              <a:t>chương</a:t>
            </a:r>
            <a:r>
              <a:rPr lang="en-US" sz="2000" b="1" dirty="0"/>
              <a:t> 6”</a:t>
            </a:r>
            <a:endParaRPr lang="en-US" sz="2000" b="1" kern="12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6467352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randombar(horizontal)">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wipe(down)">
                                      <p:cBhvr>
                                        <p:cTn id="1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505"/>
        <p:cNvGrpSpPr/>
        <p:nvPr/>
      </p:nvGrpSpPr>
      <p:grpSpPr>
        <a:xfrm>
          <a:off x="0" y="0"/>
          <a:ext cx="0" cy="0"/>
          <a:chOff x="0" y="0"/>
          <a:chExt cx="0" cy="0"/>
        </a:xfrm>
      </p:grpSpPr>
      <p:grpSp>
        <p:nvGrpSpPr>
          <p:cNvPr id="4509" name="Google Shape;4509;p75"/>
          <p:cNvGrpSpPr/>
          <p:nvPr/>
        </p:nvGrpSpPr>
        <p:grpSpPr>
          <a:xfrm>
            <a:off x="6936609" y="3273735"/>
            <a:ext cx="242585" cy="475038"/>
            <a:chOff x="6833975" y="3957025"/>
            <a:chExt cx="346550" cy="678625"/>
          </a:xfrm>
        </p:grpSpPr>
        <p:sp>
          <p:nvSpPr>
            <p:cNvPr id="4510" name="Google Shape;4510;p7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7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7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3" name="Google Shape;4513;p75"/>
          <p:cNvGrpSpPr/>
          <p:nvPr/>
        </p:nvGrpSpPr>
        <p:grpSpPr>
          <a:xfrm>
            <a:off x="5504138" y="4116264"/>
            <a:ext cx="1675047" cy="149573"/>
            <a:chOff x="4790625" y="1824675"/>
            <a:chExt cx="2392925" cy="213675"/>
          </a:xfrm>
        </p:grpSpPr>
        <p:sp>
          <p:nvSpPr>
            <p:cNvPr id="4514" name="Google Shape;4514;p7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7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7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7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7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9" name="Google Shape;4519;p75"/>
          <p:cNvGrpSpPr/>
          <p:nvPr/>
        </p:nvGrpSpPr>
        <p:grpSpPr>
          <a:xfrm>
            <a:off x="8821899" y="3132230"/>
            <a:ext cx="214918" cy="250565"/>
            <a:chOff x="6571050" y="2495000"/>
            <a:chExt cx="307025" cy="357950"/>
          </a:xfrm>
        </p:grpSpPr>
        <p:sp>
          <p:nvSpPr>
            <p:cNvPr id="4520" name="Google Shape;4520;p7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7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7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3" name="Google Shape;4523;p75"/>
          <p:cNvGrpSpPr/>
          <p:nvPr/>
        </p:nvGrpSpPr>
        <p:grpSpPr>
          <a:xfrm>
            <a:off x="7480476" y="1236047"/>
            <a:ext cx="346832" cy="1809080"/>
            <a:chOff x="4713875" y="2486650"/>
            <a:chExt cx="495475" cy="2584400"/>
          </a:xfrm>
        </p:grpSpPr>
        <p:sp>
          <p:nvSpPr>
            <p:cNvPr id="4524" name="Google Shape;4524;p7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7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7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7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7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7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7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7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7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7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7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7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7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7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7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9" name="Google Shape;4539;p75"/>
          <p:cNvGrpSpPr/>
          <p:nvPr/>
        </p:nvGrpSpPr>
        <p:grpSpPr>
          <a:xfrm>
            <a:off x="7438777" y="3273137"/>
            <a:ext cx="1063335" cy="1454810"/>
            <a:chOff x="3064150" y="3027700"/>
            <a:chExt cx="1519050" cy="2078300"/>
          </a:xfrm>
        </p:grpSpPr>
        <p:sp>
          <p:nvSpPr>
            <p:cNvPr id="4540" name="Google Shape;4540;p75"/>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75"/>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75"/>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75"/>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75"/>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75"/>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75"/>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75"/>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75"/>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75"/>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75"/>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75"/>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75"/>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75"/>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75"/>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75"/>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75"/>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75"/>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75"/>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75"/>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75"/>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75"/>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75"/>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75"/>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75"/>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75"/>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75"/>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75"/>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75"/>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75"/>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75"/>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75"/>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75"/>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75"/>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75"/>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75"/>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75"/>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Rectangle 145"/>
          <p:cNvSpPr/>
          <p:nvPr/>
        </p:nvSpPr>
        <p:spPr>
          <a:xfrm>
            <a:off x="775049" y="666761"/>
            <a:ext cx="6172200" cy="3070071"/>
          </a:xfrm>
          <a:prstGeom prst="rect">
            <a:avLst/>
          </a:prstGeom>
        </p:spPr>
        <p:txBody>
          <a:bodyPr wrap="square">
            <a:spAutoFit/>
          </a:bodyPr>
          <a:lstStyle/>
          <a:p>
            <a:pPr algn="ctr" defTabSz="457200">
              <a:lnSpc>
                <a:spcPct val="150000"/>
              </a:lnSpc>
              <a:spcBef>
                <a:spcPts val="600"/>
              </a:spcBef>
              <a:buClrTx/>
            </a:pPr>
            <a:r>
              <a:rPr lang="vi-VN" sz="4300" b="1">
                <a:solidFill>
                  <a:srgbClr val="1F497D"/>
                </a:solidFill>
                <a:latin typeface="Arial" panose="020B0604020202020204" pitchFamily="34" charset="0"/>
                <a:ea typeface="Times New Roman" panose="02020603050405020304" pitchFamily="18" charset="0"/>
                <a:cs typeface="Arial" panose="020B0604020202020204" pitchFamily="34" charset="0"/>
              </a:rPr>
              <a:t>HẸN GẶP LẠI CÁC EM TRONG TIẾT HỌC </a:t>
            </a:r>
            <a:r>
              <a:rPr lang="en-US" sz="4300" b="1">
                <a:solidFill>
                  <a:srgbClr val="1F497D"/>
                </a:solidFill>
                <a:latin typeface="Arial" panose="020B0604020202020204" pitchFamily="34" charset="0"/>
                <a:ea typeface="Times New Roman" panose="02020603050405020304" pitchFamily="18" charset="0"/>
                <a:cs typeface="Arial" panose="020B0604020202020204" pitchFamily="34" charset="0"/>
              </a:rPr>
              <a:t>HÔM </a:t>
            </a:r>
            <a:r>
              <a:rPr lang="vi-VN" sz="4300" b="1">
                <a:solidFill>
                  <a:srgbClr val="1F497D"/>
                </a:solidFill>
                <a:latin typeface="Arial" panose="020B0604020202020204" pitchFamily="34" charset="0"/>
                <a:ea typeface="Times New Roman" panose="02020603050405020304" pitchFamily="18" charset="0"/>
                <a:cs typeface="Arial" panose="020B0604020202020204" pitchFamily="34" charset="0"/>
              </a:rPr>
              <a:t>SAU!</a:t>
            </a:r>
          </a:p>
        </p:txBody>
      </p:sp>
    </p:spTree>
  </p:cSld>
  <p:clrMapOvr>
    <a:masterClrMapping/>
  </p:clrMapOvr>
  <p:transition spd="med">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339;p43"/>
          <p:cNvSpPr txBox="1">
            <a:spLocks noGrp="1"/>
          </p:cNvSpPr>
          <p:nvPr>
            <p:ph type="title"/>
          </p:nvPr>
        </p:nvSpPr>
        <p:spPr>
          <a:xfrm>
            <a:off x="2187105" y="527891"/>
            <a:ext cx="4676700" cy="8157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sz="4000" b="1" dirty="0">
                <a:latin typeface="+mj-lt"/>
              </a:rPr>
              <a:t>Ghi nhớ</a:t>
            </a:r>
            <a:endParaRPr sz="4000" b="1" dirty="0">
              <a:latin typeface="+mj-lt"/>
            </a:endParaRPr>
          </a:p>
        </p:txBody>
      </p:sp>
      <p:grpSp>
        <p:nvGrpSpPr>
          <p:cNvPr id="64" name="Google Shape;1383;p43"/>
          <p:cNvGrpSpPr/>
          <p:nvPr/>
        </p:nvGrpSpPr>
        <p:grpSpPr>
          <a:xfrm rot="10800000">
            <a:off x="396810" y="3452631"/>
            <a:ext cx="1279828" cy="1427160"/>
            <a:chOff x="5321800" y="3042900"/>
            <a:chExt cx="1828325" cy="2038800"/>
          </a:xfrm>
        </p:grpSpPr>
        <p:sp>
          <p:nvSpPr>
            <p:cNvPr id="65" name="Google Shape;1384;p43"/>
            <p:cNvSpPr/>
            <p:nvPr/>
          </p:nvSpPr>
          <p:spPr>
            <a:xfrm rot="10800000">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85;p43"/>
            <p:cNvSpPr/>
            <p:nvPr/>
          </p:nvSpPr>
          <p:spPr>
            <a:xfrm rot="10800000">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386;p43"/>
          <p:cNvGrpSpPr/>
          <p:nvPr/>
        </p:nvGrpSpPr>
        <p:grpSpPr>
          <a:xfrm>
            <a:off x="663067" y="524365"/>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1391;p43"/>
          <p:cNvGrpSpPr/>
          <p:nvPr/>
        </p:nvGrpSpPr>
        <p:grpSpPr>
          <a:xfrm>
            <a:off x="6831449" y="4530903"/>
            <a:ext cx="1675047" cy="149573"/>
            <a:chOff x="4790625" y="1824675"/>
            <a:chExt cx="2392925" cy="213675"/>
          </a:xfrm>
        </p:grpSpPr>
        <p:sp>
          <p:nvSpPr>
            <p:cNvPr id="73" name="Google Shape;1392;p4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93;p4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94;p4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95;p4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96;p4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1403;p43"/>
          <p:cNvGrpSpPr/>
          <p:nvPr/>
        </p:nvGrpSpPr>
        <p:grpSpPr>
          <a:xfrm>
            <a:off x="80077"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311;p42"/>
          <p:cNvGrpSpPr/>
          <p:nvPr/>
        </p:nvGrpSpPr>
        <p:grpSpPr>
          <a:xfrm>
            <a:off x="8062623" y="209118"/>
            <a:ext cx="921982" cy="1248786"/>
            <a:chOff x="393738" y="1475915"/>
            <a:chExt cx="1103235" cy="1479835"/>
          </a:xfrm>
        </p:grpSpPr>
        <p:sp>
          <p:nvSpPr>
            <p:cNvPr id="156" name="Google Shape;1312;p42"/>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13;p42"/>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14;p42"/>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15;p42"/>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16;p42"/>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17;p42"/>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18;p42"/>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2" name="TextBox 1"/>
              <p:cNvSpPr txBox="1"/>
              <p:nvPr/>
            </p:nvSpPr>
            <p:spPr>
              <a:xfrm>
                <a:off x="1200726" y="1343897"/>
                <a:ext cx="6711923" cy="2806666"/>
              </a:xfrm>
              <a:prstGeom prst="rect">
                <a:avLst/>
              </a:prstGeom>
              <a:noFill/>
            </p:spPr>
            <p:txBody>
              <a:bodyPr wrap="square" rtlCol="0">
                <a:spAutoFit/>
              </a:bodyPr>
              <a:lstStyle/>
              <a:p>
                <a:pPr algn="just">
                  <a:lnSpc>
                    <a:spcPct val="150000"/>
                  </a:lnSpc>
                  <a:spcBef>
                    <a:spcPts val="600"/>
                  </a:spcBef>
                  <a:spcAft>
                    <a:spcPts val="600"/>
                  </a:spcAft>
                </a:pPr>
                <a:r>
                  <a:rPr lang="vi-VN" sz="2000">
                    <a:latin typeface="Arial" panose="020B0604020202020204" pitchFamily="34" charset="0"/>
                    <a:ea typeface="Times New Roman" panose="02020603050405020304" pitchFamily="18" charset="0"/>
                    <a:cs typeface="Times New Roman" panose="02020603050405020304" pitchFamily="18" charset="0"/>
                  </a:rPr>
                  <a:t>Có những phép thử mà tập hợp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Ω</m:t>
                    </m:r>
                  </m:oMath>
                </a14:m>
                <a:r>
                  <a:rPr lang="vi-VN" sz="2000">
                    <a:latin typeface="Arial" panose="020B0604020202020204" pitchFamily="34" charset="0"/>
                    <a:ea typeface="Times New Roman" panose="02020603050405020304" pitchFamily="18" charset="0"/>
                    <a:cs typeface="Times New Roman" panose="02020603050405020304" pitchFamily="18" charset="0"/>
                  </a:rPr>
                  <a:t> gồm các kết quả có thể xảy ra của phép thử đó hoàn toàn xác định. Tuy nhiên, các kết quả xảy ra có tính ngẫu nhiên, ta không thể đoán trước được. Những phép thử như thế gọi là phép thử ngẫu nhiên (gọi tắt là phép thử) và tập hợp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Arial" panose="020B0604020202020204" pitchFamily="34" charset="0"/>
                      </a:rPr>
                      <m:t>Ω</m:t>
                    </m:r>
                    <m:r>
                      <a:rPr lang="en-US" sz="2000">
                        <a:latin typeface="Cambria Math" panose="02040503050406030204" pitchFamily="18" charset="0"/>
                        <a:ea typeface="Times New Roman" panose="02020603050405020304" pitchFamily="18" charset="0"/>
                        <a:cs typeface="Arial" panose="020B0604020202020204" pitchFamily="34" charset="0"/>
                      </a:rPr>
                      <m:t> </m:t>
                    </m:r>
                  </m:oMath>
                </a14:m>
                <a:r>
                  <a:rPr lang="vi-VN" sz="2000">
                    <a:latin typeface="Arial" panose="020B0604020202020204" pitchFamily="34" charset="0"/>
                    <a:ea typeface="Times New Roman" panose="02020603050405020304" pitchFamily="18" charset="0"/>
                    <a:cs typeface="Times New Roman" panose="02020603050405020304" pitchFamily="18" charset="0"/>
                  </a:rPr>
                  <a:t>gọi là không gian mẫu của phép thử.</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200726" y="1343897"/>
                <a:ext cx="6711923" cy="2806666"/>
              </a:xfrm>
              <a:prstGeom prst="rect">
                <a:avLst/>
              </a:prstGeom>
              <a:blipFill>
                <a:blip r:embed="rId2"/>
                <a:stretch>
                  <a:fillRect l="-999" r="-908" b="-2820"/>
                </a:stretch>
              </a:blipFill>
            </p:spPr>
            <p:txBody>
              <a:bodyPr/>
              <a:lstStyle/>
              <a:p>
                <a:r>
                  <a:rPr lang="en-US">
                    <a:noFill/>
                  </a:rPr>
                  <a:t> </a:t>
                </a:r>
              </a:p>
            </p:txBody>
          </p:sp>
        </mc:Fallback>
      </mc:AlternateContent>
    </p:spTree>
    <p:extLst>
      <p:ext uri="{BB962C8B-B14F-4D97-AF65-F5344CB8AC3E}">
        <p14:creationId xmlns:p14="http://schemas.microsoft.com/office/powerpoint/2010/main" val="63692220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39;p43">
            <a:extLst>
              <a:ext uri="{FF2B5EF4-FFF2-40B4-BE49-F238E27FC236}">
                <a16:creationId xmlns:a16="http://schemas.microsoft.com/office/drawing/2014/main" id="{4A750035-1CD9-53AE-5EA5-37005ACBF159}"/>
              </a:ext>
            </a:extLst>
          </p:cNvPr>
          <p:cNvSpPr txBox="1">
            <a:spLocks noGrp="1"/>
          </p:cNvSpPr>
          <p:nvPr>
            <p:ph type="title"/>
          </p:nvPr>
        </p:nvSpPr>
        <p:spPr>
          <a:xfrm>
            <a:off x="2187105" y="527891"/>
            <a:ext cx="4676700" cy="8157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sz="4000" b="1" dirty="0">
                <a:solidFill>
                  <a:srgbClr val="C00000"/>
                </a:solidFill>
                <a:latin typeface="+mj-lt"/>
              </a:rPr>
              <a:t>CHÚ Ý</a:t>
            </a:r>
            <a:endParaRPr sz="4000" b="1" dirty="0">
              <a:solidFill>
                <a:srgbClr val="C00000"/>
              </a:solidFill>
              <a:latin typeface="+mj-lt"/>
            </a:endParaRPr>
          </a:p>
        </p:txBody>
      </p:sp>
      <p:sp>
        <p:nvSpPr>
          <p:cNvPr id="8" name="TextBox 7">
            <a:extLst>
              <a:ext uri="{FF2B5EF4-FFF2-40B4-BE49-F238E27FC236}">
                <a16:creationId xmlns:a16="http://schemas.microsoft.com/office/drawing/2014/main" id="{7B712D2A-E65A-69BA-A1A3-A9D0C18ED397}"/>
              </a:ext>
            </a:extLst>
          </p:cNvPr>
          <p:cNvSpPr txBox="1"/>
          <p:nvPr/>
        </p:nvSpPr>
        <p:spPr>
          <a:xfrm>
            <a:off x="1200726" y="1343897"/>
            <a:ext cx="6711923" cy="3191386"/>
          </a:xfrm>
          <a:prstGeom prst="rect">
            <a:avLst/>
          </a:prstGeom>
          <a:noFill/>
        </p:spPr>
        <p:txBody>
          <a:bodyPr wrap="square" rtlCol="0">
            <a:spAutoFit/>
          </a:bodyPr>
          <a:lstStyle/>
          <a:p>
            <a:pPr marL="342900" lvl="0" indent="-342900" algn="just">
              <a:lnSpc>
                <a:spcPct val="250000"/>
              </a:lnSpc>
              <a:spcBef>
                <a:spcPts val="600"/>
              </a:spcBef>
              <a:spcAft>
                <a:spcPts val="600"/>
              </a:spcAft>
              <a:buFont typeface="Symbol" panose="05050102010706020507" pitchFamily="18" charset="2"/>
              <a:buChar char=""/>
              <a:tabLst>
                <a:tab pos="162560" algn="l"/>
              </a:tabLst>
            </a:pPr>
            <a:r>
              <a:rPr lang="nl-NL" sz="2000" dirty="0" err="1">
                <a:latin typeface="Arial" panose="020B0604020202020204" pitchFamily="34" charset="0"/>
                <a:ea typeface="Times New Roman" panose="02020603050405020304" pitchFamily="18" charset="0"/>
                <a:cs typeface="Times New Roman" panose="02020603050405020304" pitchFamily="18" charset="0"/>
              </a:rPr>
              <a:t>Các</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kết</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quả</a:t>
            </a:r>
            <a:r>
              <a:rPr lang="nl-NL" sz="2000" dirty="0">
                <a:latin typeface="Arial" panose="020B0604020202020204" pitchFamily="34" charset="0"/>
                <a:ea typeface="Times New Roman" panose="02020603050405020304" pitchFamily="18" charset="0"/>
                <a:cs typeface="Times New Roman" panose="02020603050405020304" pitchFamily="18" charset="0"/>
              </a:rPr>
              <a:t> có </a:t>
            </a:r>
            <a:r>
              <a:rPr lang="nl-NL" sz="2000" dirty="0" err="1">
                <a:latin typeface="Arial" panose="020B0604020202020204" pitchFamily="34" charset="0"/>
                <a:ea typeface="Times New Roman" panose="02020603050405020304" pitchFamily="18" charset="0"/>
                <a:cs typeface="Times New Roman" panose="02020603050405020304" pitchFamily="18" charset="0"/>
              </a:rPr>
              <a:t>thể</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xảy</a:t>
            </a:r>
            <a:r>
              <a:rPr lang="nl-NL" sz="2000" dirty="0">
                <a:latin typeface="Arial" panose="020B0604020202020204" pitchFamily="34" charset="0"/>
                <a:ea typeface="Times New Roman" panose="02020603050405020304" pitchFamily="18" charset="0"/>
                <a:cs typeface="Times New Roman" panose="02020603050405020304" pitchFamily="18" charset="0"/>
              </a:rPr>
              <a:t> ra </a:t>
            </a:r>
            <a:r>
              <a:rPr lang="nl-NL" sz="2000" dirty="0" err="1">
                <a:latin typeface="Arial" panose="020B0604020202020204" pitchFamily="34" charset="0"/>
                <a:ea typeface="Times New Roman" panose="02020603050405020304" pitchFamily="18" charset="0"/>
                <a:cs typeface="Times New Roman" panose="02020603050405020304" pitchFamily="18" charset="0"/>
              </a:rPr>
              <a:t>của</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một</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phép</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thử</a:t>
            </a:r>
            <a:r>
              <a:rPr lang="nl-NL" sz="2000" dirty="0">
                <a:latin typeface="Arial" panose="020B0604020202020204" pitchFamily="34" charset="0"/>
                <a:ea typeface="Times New Roman" panose="02020603050405020304" pitchFamily="18" charset="0"/>
                <a:cs typeface="Times New Roman" panose="02020603050405020304" pitchFamily="18" charset="0"/>
              </a:rPr>
              <a:t> có </a:t>
            </a:r>
            <a:r>
              <a:rPr lang="nl-NL" sz="2000" dirty="0" err="1">
                <a:latin typeface="Arial" panose="020B0604020202020204" pitchFamily="34" charset="0"/>
                <a:ea typeface="Times New Roman" panose="02020603050405020304" pitchFamily="18" charset="0"/>
                <a:cs typeface="Times New Roman" panose="02020603050405020304" pitchFamily="18" charset="0"/>
              </a:rPr>
              <a:t>khả</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năng</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xuất</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hiện</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như</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nhau</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được</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gọi</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là</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đồng</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khả</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năng</a:t>
            </a:r>
            <a:r>
              <a:rPr lang="nl-NL"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50000"/>
              </a:lnSpc>
              <a:spcBef>
                <a:spcPts val="600"/>
              </a:spcBef>
              <a:spcAft>
                <a:spcPts val="600"/>
              </a:spcAft>
              <a:buFont typeface="Symbol" panose="05050102010706020507" pitchFamily="18" charset="2"/>
              <a:buChar char=""/>
              <a:tabLst>
                <a:tab pos="162560" algn="l"/>
              </a:tabLst>
            </a:pPr>
            <a:r>
              <a:rPr lang="nl-NL" sz="2000" dirty="0" err="1">
                <a:latin typeface="Arial" panose="020B0604020202020204" pitchFamily="34" charset="0"/>
                <a:ea typeface="Times New Roman" panose="02020603050405020304" pitchFamily="18" charset="0"/>
                <a:cs typeface="Times New Roman" panose="02020603050405020304" pitchFamily="18" charset="0"/>
              </a:rPr>
              <a:t>Kết</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quả</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thuận</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lợi</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cho</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biến</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cố</a:t>
            </a:r>
            <a:r>
              <a:rPr lang="nl-NL" sz="2000" dirty="0">
                <a:latin typeface="Arial" panose="020B0604020202020204" pitchFamily="34" charset="0"/>
                <a:ea typeface="Times New Roman" panose="02020603050405020304" pitchFamily="18" charset="0"/>
                <a:cs typeface="Times New Roman" panose="02020603050405020304" pitchFamily="18" charset="0"/>
              </a:rPr>
              <a:t> A </a:t>
            </a:r>
            <a:r>
              <a:rPr lang="nl-NL" sz="2000" dirty="0" err="1">
                <a:latin typeface="Arial" panose="020B0604020202020204" pitchFamily="34" charset="0"/>
                <a:ea typeface="Times New Roman" panose="02020603050405020304" pitchFamily="18" charset="0"/>
                <a:cs typeface="Times New Roman" panose="02020603050405020304" pitchFamily="18" charset="0"/>
              </a:rPr>
              <a:t>là</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một</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kết</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quả</a:t>
            </a:r>
            <a:r>
              <a:rPr lang="nl-NL" sz="2000" dirty="0">
                <a:latin typeface="Arial" panose="020B0604020202020204" pitchFamily="34" charset="0"/>
                <a:ea typeface="Times New Roman" panose="02020603050405020304" pitchFamily="18" charset="0"/>
                <a:cs typeface="Times New Roman" panose="02020603050405020304" pitchFamily="18" charset="0"/>
              </a:rPr>
              <a:t> có </a:t>
            </a:r>
            <a:r>
              <a:rPr lang="nl-NL" sz="2000" dirty="0" err="1">
                <a:latin typeface="Arial" panose="020B0604020202020204" pitchFamily="34" charset="0"/>
                <a:ea typeface="Times New Roman" panose="02020603050405020304" pitchFamily="18" charset="0"/>
                <a:cs typeface="Times New Roman" panose="02020603050405020304" pitchFamily="18" charset="0"/>
              </a:rPr>
              <a:t>thể</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của</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phép</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thử</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làm</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cho</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biến</a:t>
            </a:r>
            <a:r>
              <a:rPr lang="nl-NL" sz="2000" dirty="0">
                <a:latin typeface="Arial" panose="020B0604020202020204" pitchFamily="34" charset="0"/>
                <a:ea typeface="Times New Roman" panose="02020603050405020304" pitchFamily="18" charset="0"/>
                <a:cs typeface="Times New Roman" panose="02020603050405020304" pitchFamily="18" charset="0"/>
              </a:rPr>
              <a:t> </a:t>
            </a:r>
            <a:r>
              <a:rPr lang="nl-NL" sz="2000" dirty="0" err="1">
                <a:latin typeface="Arial" panose="020B0604020202020204" pitchFamily="34" charset="0"/>
                <a:ea typeface="Times New Roman" panose="02020603050405020304" pitchFamily="18" charset="0"/>
                <a:cs typeface="Times New Roman" panose="02020603050405020304" pitchFamily="18" charset="0"/>
              </a:rPr>
              <a:t>cố</a:t>
            </a:r>
            <a:r>
              <a:rPr lang="nl-NL" sz="2000" dirty="0">
                <a:latin typeface="Arial" panose="020B0604020202020204" pitchFamily="34" charset="0"/>
                <a:ea typeface="Times New Roman" panose="02020603050405020304" pitchFamily="18" charset="0"/>
                <a:cs typeface="Times New Roman" panose="02020603050405020304" pitchFamily="18" charset="0"/>
              </a:rPr>
              <a:t> A </a:t>
            </a:r>
            <a:r>
              <a:rPr lang="nl-NL" sz="2000" dirty="0" err="1">
                <a:latin typeface="Arial" panose="020B0604020202020204" pitchFamily="34" charset="0"/>
                <a:ea typeface="Times New Roman" panose="02020603050405020304" pitchFamily="18" charset="0"/>
                <a:cs typeface="Times New Roman" panose="02020603050405020304" pitchFamily="18" charset="0"/>
              </a:rPr>
              <a:t>xảy</a:t>
            </a:r>
            <a:r>
              <a:rPr lang="nl-NL" sz="2000" dirty="0">
                <a:latin typeface="Arial" panose="020B0604020202020204" pitchFamily="34" charset="0"/>
                <a:ea typeface="Times New Roman" panose="02020603050405020304" pitchFamily="18" charset="0"/>
                <a:cs typeface="Times New Roman" panose="02020603050405020304" pitchFamily="18" charset="0"/>
              </a:rPr>
              <a:t> ra.</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oogle Shape;219;p3">
            <a:extLst>
              <a:ext uri="{FF2B5EF4-FFF2-40B4-BE49-F238E27FC236}">
                <a16:creationId xmlns:a16="http://schemas.microsoft.com/office/drawing/2014/main" id="{DB455C01-F8C9-6CAC-1C64-193365F85D19}"/>
              </a:ext>
            </a:extLst>
          </p:cNvPr>
          <p:cNvPicPr preferRelativeResize="0"/>
          <p:nvPr/>
        </p:nvPicPr>
        <p:blipFill rotWithShape="1">
          <a:blip r:embed="rId2">
            <a:alphaModFix/>
          </a:blip>
          <a:srcRect/>
          <a:stretch/>
        </p:blipFill>
        <p:spPr>
          <a:xfrm>
            <a:off x="7217229" y="4785043"/>
            <a:ext cx="1820636" cy="382950"/>
          </a:xfrm>
          <a:prstGeom prst="rect">
            <a:avLst/>
          </a:prstGeom>
          <a:noFill/>
          <a:ln>
            <a:noFill/>
          </a:ln>
        </p:spPr>
      </p:pic>
    </p:spTree>
    <p:extLst>
      <p:ext uri="{BB962C8B-B14F-4D97-AF65-F5344CB8AC3E}">
        <p14:creationId xmlns:p14="http://schemas.microsoft.com/office/powerpoint/2010/main" val="1059590821"/>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7" name="TextBox 6"/>
          <p:cNvSpPr txBox="1"/>
          <p:nvPr/>
        </p:nvSpPr>
        <p:spPr>
          <a:xfrm>
            <a:off x="524107" y="407119"/>
            <a:ext cx="8095785" cy="1843518"/>
          </a:xfrm>
          <a:prstGeom prst="rect">
            <a:avLst/>
          </a:prstGeom>
          <a:noFill/>
        </p:spPr>
        <p:txBody>
          <a:bodyPr wrap="square" rtlCol="0">
            <a:spAutoFit/>
          </a:bodyPr>
          <a:lstStyle/>
          <a:p>
            <a:pPr algn="just">
              <a:lnSpc>
                <a:spcPct val="200000"/>
              </a:lnSpc>
            </a:pPr>
            <a:r>
              <a:rPr kumimoji="0" lang="en-US" sz="2000" b="1" i="0" u="none" strike="noStrike" kern="0" cap="none" spc="0" normalizeH="0" baseline="0" noProof="0" dirty="0" err="1">
                <a:ln>
                  <a:noFill/>
                </a:ln>
                <a:solidFill>
                  <a:srgbClr val="FFFFFF"/>
                </a:solidFill>
                <a:effectLst/>
                <a:highlight>
                  <a:srgbClr val="CE4D8E"/>
                </a:highlight>
                <a:uLnTx/>
                <a:uFillTx/>
                <a:ea typeface="+mn-ea"/>
              </a:rPr>
              <a:t>Ví</a:t>
            </a:r>
            <a:r>
              <a:rPr kumimoji="0" lang="en-US" sz="2000" b="1" i="0" u="none" strike="noStrike" kern="0" cap="none" spc="0" normalizeH="0" baseline="0" noProof="0" dirty="0">
                <a:ln>
                  <a:noFill/>
                </a:ln>
                <a:solidFill>
                  <a:srgbClr val="FFFFFF"/>
                </a:solidFill>
                <a:effectLst/>
                <a:highlight>
                  <a:srgbClr val="CE4D8E"/>
                </a:highlight>
                <a:uLnTx/>
                <a:uFillTx/>
                <a:ea typeface="+mn-ea"/>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rPr>
              <a:t>dụ</a:t>
            </a:r>
            <a:r>
              <a:rPr kumimoji="0" lang="en-US" sz="2000" b="1" i="0" u="none" strike="noStrike" kern="0" cap="none" spc="0" normalizeH="0" baseline="0" noProof="0" dirty="0">
                <a:ln>
                  <a:noFill/>
                </a:ln>
                <a:solidFill>
                  <a:srgbClr val="FFFFFF"/>
                </a:solidFill>
                <a:effectLst/>
                <a:highlight>
                  <a:srgbClr val="CE4D8E"/>
                </a:highlight>
                <a:uLnTx/>
                <a:uFillTx/>
                <a:ea typeface="+mn-ea"/>
              </a:rPr>
              <a:t> 1:</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r>
              <a:rPr lang="en-US" sz="2000" dirty="0" err="1"/>
              <a:t>Xét</a:t>
            </a:r>
            <a:r>
              <a:rPr lang="en-US" sz="2000" dirty="0"/>
              <a:t> </a:t>
            </a:r>
            <a:r>
              <a:rPr lang="en-US" sz="2000" dirty="0" err="1"/>
              <a:t>phép</a:t>
            </a:r>
            <a:r>
              <a:rPr lang="en-US" sz="2000" dirty="0"/>
              <a:t> </a:t>
            </a:r>
            <a:r>
              <a:rPr lang="en-US" sz="2000" dirty="0" err="1"/>
              <a:t>thử</a:t>
            </a:r>
            <a:r>
              <a:rPr lang="en-US" sz="2000" dirty="0"/>
              <a:t> “</a:t>
            </a:r>
            <a:r>
              <a:rPr lang="en-US" sz="2000" dirty="0" err="1"/>
              <a:t>Gieo</a:t>
            </a:r>
            <a:r>
              <a:rPr lang="en-US" sz="2000" dirty="0"/>
              <a:t> </a:t>
            </a:r>
            <a:r>
              <a:rPr lang="en-US" sz="2000" dirty="0" err="1"/>
              <a:t>một</a:t>
            </a:r>
            <a:r>
              <a:rPr lang="en-US" sz="2000" dirty="0"/>
              <a:t> </a:t>
            </a:r>
            <a:r>
              <a:rPr lang="en-US" sz="2000" dirty="0" err="1"/>
              <a:t>xúc</a:t>
            </a:r>
            <a:r>
              <a:rPr lang="en-US" sz="2000" dirty="0"/>
              <a:t> </a:t>
            </a:r>
            <a:r>
              <a:rPr lang="en-US" sz="2000" dirty="0" err="1"/>
              <a:t>xắc</a:t>
            </a:r>
            <a:r>
              <a:rPr lang="en-US" sz="2000" dirty="0"/>
              <a:t> </a:t>
            </a:r>
            <a:r>
              <a:rPr lang="en-US" sz="2000" dirty="0" err="1"/>
              <a:t>một</a:t>
            </a:r>
            <a:r>
              <a:rPr lang="en-US" sz="2000" dirty="0"/>
              <a:t> </a:t>
            </a:r>
            <a:r>
              <a:rPr lang="en-US" sz="2000" dirty="0" err="1"/>
              <a:t>lần</a:t>
            </a:r>
            <a:r>
              <a:rPr lang="en-US" sz="2000" dirty="0"/>
              <a:t>”.</a:t>
            </a:r>
          </a:p>
          <a:p>
            <a:pPr algn="just">
              <a:lnSpc>
                <a:spcPct val="200000"/>
              </a:lnSpc>
            </a:pPr>
            <a:r>
              <a:rPr lang="en-US" sz="2000" dirty="0"/>
              <a:t>a) </a:t>
            </a:r>
            <a:r>
              <a:rPr lang="en-US" sz="2000" dirty="0" err="1"/>
              <a:t>Nêu</a:t>
            </a:r>
            <a:r>
              <a:rPr lang="en-US" sz="2000" dirty="0"/>
              <a:t> </a:t>
            </a:r>
            <a:r>
              <a:rPr lang="en-US" sz="2000" dirty="0" err="1"/>
              <a:t>những</a:t>
            </a:r>
            <a:r>
              <a:rPr lang="en-US" sz="2000" dirty="0"/>
              <a:t> </a:t>
            </a:r>
            <a:r>
              <a:rPr lang="en-US" sz="2000" dirty="0" err="1"/>
              <a:t>kết</a:t>
            </a:r>
            <a:r>
              <a:rPr lang="en-US" sz="2000" dirty="0"/>
              <a:t> </a:t>
            </a:r>
            <a:r>
              <a:rPr lang="en-US" sz="2000" dirty="0" err="1"/>
              <a:t>quả</a:t>
            </a:r>
            <a:r>
              <a:rPr lang="en-US" sz="2000" dirty="0"/>
              <a:t> </a:t>
            </a:r>
            <a:r>
              <a:rPr lang="en-US" sz="2000" dirty="0" err="1"/>
              <a:t>có</a:t>
            </a:r>
            <a:r>
              <a:rPr lang="en-US" sz="2000" dirty="0"/>
              <a:t> </a:t>
            </a:r>
            <a:r>
              <a:rPr lang="en-US" sz="2000" dirty="0" err="1"/>
              <a:t>thể</a:t>
            </a:r>
            <a:r>
              <a:rPr lang="en-US" sz="2000" dirty="0"/>
              <a:t> </a:t>
            </a:r>
            <a:r>
              <a:rPr lang="en-US" sz="2000" dirty="0" err="1"/>
              <a:t>xảy</a:t>
            </a:r>
            <a:r>
              <a:rPr lang="en-US" sz="2000" dirty="0"/>
              <a:t> </a:t>
            </a:r>
            <a:r>
              <a:rPr lang="en-US" sz="2000" dirty="0" err="1"/>
              <a:t>ra</a:t>
            </a:r>
            <a:r>
              <a:rPr lang="en-US" sz="2000" dirty="0"/>
              <a:t> </a:t>
            </a:r>
            <a:r>
              <a:rPr lang="en-US" sz="2000" dirty="0" err="1"/>
              <a:t>đối</a:t>
            </a:r>
            <a:r>
              <a:rPr lang="en-US" sz="2000" dirty="0"/>
              <a:t> </a:t>
            </a:r>
            <a:r>
              <a:rPr lang="en-US" sz="2000" dirty="0" err="1"/>
              <a:t>với</a:t>
            </a:r>
            <a:r>
              <a:rPr lang="en-US" sz="2000" dirty="0"/>
              <a:t> </a:t>
            </a:r>
            <a:r>
              <a:rPr lang="en-US" sz="2000" dirty="0" err="1"/>
              <a:t>mặt</a:t>
            </a:r>
            <a:r>
              <a:rPr lang="en-US" sz="2000" dirty="0"/>
              <a:t> </a:t>
            </a:r>
            <a:r>
              <a:rPr lang="en-US" sz="2000" dirty="0" err="1"/>
              <a:t>xuất</a:t>
            </a:r>
            <a:r>
              <a:rPr lang="en-US" sz="2000" dirty="0"/>
              <a:t> </a:t>
            </a:r>
            <a:r>
              <a:rPr lang="en-US" sz="2000" dirty="0" err="1"/>
              <a:t>hiện</a:t>
            </a:r>
            <a:r>
              <a:rPr lang="en-US" sz="2000" dirty="0"/>
              <a:t> </a:t>
            </a:r>
            <a:r>
              <a:rPr lang="en-US" sz="2000" dirty="0" err="1"/>
              <a:t>của</a:t>
            </a:r>
            <a:r>
              <a:rPr lang="en-US" sz="2000" dirty="0"/>
              <a:t> </a:t>
            </a:r>
            <a:r>
              <a:rPr lang="en-US" sz="2000" dirty="0" err="1"/>
              <a:t>xúc</a:t>
            </a:r>
            <a:r>
              <a:rPr lang="en-US" sz="2000" dirty="0"/>
              <a:t> </a:t>
            </a:r>
            <a:r>
              <a:rPr lang="en-US" sz="2000" dirty="0" err="1"/>
              <a:t>xắc</a:t>
            </a:r>
            <a:r>
              <a:rPr lang="en-US" sz="2000" dirty="0"/>
              <a:t>.</a:t>
            </a:r>
          </a:p>
          <a:p>
            <a:pPr algn="just">
              <a:lnSpc>
                <a:spcPct val="200000"/>
              </a:lnSpc>
            </a:pPr>
            <a:r>
              <a:rPr lang="en-US" sz="2000" dirty="0"/>
              <a:t>b) </a:t>
            </a:r>
            <a:r>
              <a:rPr lang="en-US" sz="2000" dirty="0" err="1"/>
              <a:t>Viết</a:t>
            </a:r>
            <a:r>
              <a:rPr lang="en-US" sz="2000" dirty="0"/>
              <a:t> </a:t>
            </a:r>
            <a:r>
              <a:rPr lang="en-US" sz="2000" dirty="0" err="1"/>
              <a:t>không</a:t>
            </a:r>
            <a:r>
              <a:rPr lang="en-US" sz="2000" dirty="0"/>
              <a:t> </a:t>
            </a:r>
            <a:r>
              <a:rPr lang="en-US" sz="2000" dirty="0" err="1"/>
              <a:t>gian</a:t>
            </a:r>
            <a:r>
              <a:rPr lang="en-US" sz="2000" dirty="0"/>
              <a:t> </a:t>
            </a:r>
            <a:r>
              <a:rPr lang="en-US" sz="2000" dirty="0" err="1"/>
              <a:t>mẫu</a:t>
            </a:r>
            <a:r>
              <a:rPr lang="en-US" sz="2000" dirty="0"/>
              <a:t> </a:t>
            </a:r>
            <a:r>
              <a:rPr lang="en-US" sz="2000" dirty="0" err="1"/>
              <a:t>của</a:t>
            </a:r>
            <a:r>
              <a:rPr lang="en-US" sz="2000" dirty="0"/>
              <a:t> </a:t>
            </a:r>
            <a:r>
              <a:rPr lang="en-US" sz="2000" dirty="0" err="1"/>
              <a:t>phép</a:t>
            </a:r>
            <a:r>
              <a:rPr lang="en-US" sz="2000" dirty="0"/>
              <a:t> </a:t>
            </a:r>
            <a:r>
              <a:rPr lang="en-US" sz="2000" dirty="0" err="1"/>
              <a:t>thử</a:t>
            </a:r>
            <a:r>
              <a:rPr lang="en-US" sz="2000" dirty="0"/>
              <a:t> </a:t>
            </a:r>
            <a:r>
              <a:rPr lang="en-US" sz="2000" dirty="0" err="1"/>
              <a:t>đó</a:t>
            </a:r>
            <a:r>
              <a:rPr lang="en-US" sz="2000" dirty="0"/>
              <a:t>.</a:t>
            </a:r>
          </a:p>
        </p:txBody>
      </p:sp>
      <p:sp>
        <p:nvSpPr>
          <p:cNvPr id="3" name="Google Shape;1913;p42">
            <a:extLst>
              <a:ext uri="{FF2B5EF4-FFF2-40B4-BE49-F238E27FC236}">
                <a16:creationId xmlns:a16="http://schemas.microsoft.com/office/drawing/2014/main" id="{350B055E-3F56-3711-DF6E-FA4EA322B9DF}"/>
              </a:ext>
            </a:extLst>
          </p:cNvPr>
          <p:cNvSpPr/>
          <p:nvPr/>
        </p:nvSpPr>
        <p:spPr>
          <a:xfrm rot="2165">
            <a:off x="672069" y="2434284"/>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p:sp>
        <p:nvSpPr>
          <p:cNvPr id="8" name="TextBox 7">
            <a:extLst>
              <a:ext uri="{FF2B5EF4-FFF2-40B4-BE49-F238E27FC236}">
                <a16:creationId xmlns:a16="http://schemas.microsoft.com/office/drawing/2014/main" id="{962DBCFE-6D10-1F02-0E81-8671A2097348}"/>
              </a:ext>
            </a:extLst>
          </p:cNvPr>
          <p:cNvSpPr txBox="1"/>
          <p:nvPr/>
        </p:nvSpPr>
        <p:spPr>
          <a:xfrm>
            <a:off x="1996068" y="2571750"/>
            <a:ext cx="6255834" cy="1850828"/>
          </a:xfrm>
          <a:prstGeom prst="rect">
            <a:avLst/>
          </a:prstGeom>
          <a:noFill/>
        </p:spPr>
        <p:txBody>
          <a:bodyPr wrap="square">
            <a:spAutoFit/>
          </a:bodyPr>
          <a:lstStyle/>
          <a:p>
            <a:pPr algn="just">
              <a:lnSpc>
                <a:spcPct val="20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quả</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xảy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xuất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hiện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xắc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1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chấm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2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chấm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3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chấm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4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chấm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5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chấm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6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chấm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8" grpId="0"/>
    </p:bldLst>
  </p:timing>
</p:sld>
</file>

<file path=ppt/theme/theme1.xml><?xml version="1.0" encoding="utf-8"?>
<a:theme xmlns:a="http://schemas.openxmlformats.org/drawingml/2006/main" name="Math Subject for Middle School - 8th Grade: Measurement by Slidesgo">
  <a:themeElements>
    <a:clrScheme name="Simple Light">
      <a:dk1>
        <a:srgbClr val="000000"/>
      </a:dk1>
      <a:lt1>
        <a:srgbClr val="D97245"/>
      </a:lt1>
      <a:dk2>
        <a:srgbClr val="FCC353"/>
      </a:dk2>
      <a:lt2>
        <a:srgbClr val="FFD4D4"/>
      </a:lt2>
      <a:accent1>
        <a:srgbClr val="FCF9ED"/>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w to Become a Scientist - Elementary Lesson by Slidesgo">
  <a:themeElements>
    <a:clrScheme name="Simple Light">
      <a:dk1>
        <a:srgbClr val="360351"/>
      </a:dk1>
      <a:lt1>
        <a:srgbClr val="E8C9FF"/>
      </a:lt1>
      <a:dk2>
        <a:srgbClr val="FF3D4C"/>
      </a:dk2>
      <a:lt2>
        <a:srgbClr val="FFC040"/>
      </a:lt2>
      <a:accent1>
        <a:srgbClr val="0084C1"/>
      </a:accent1>
      <a:accent2>
        <a:srgbClr val="009989"/>
      </a:accent2>
      <a:accent3>
        <a:srgbClr val="00CDE3"/>
      </a:accent3>
      <a:accent4>
        <a:srgbClr val="C4E6F3"/>
      </a:accent4>
      <a:accent5>
        <a:srgbClr val="002355"/>
      </a:accent5>
      <a:accent6>
        <a:srgbClr val="FFFFFF"/>
      </a:accent6>
      <a:hlink>
        <a:srgbClr val="3603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4594</Words>
  <Application>Microsoft Office PowerPoint</Application>
  <PresentationFormat>On-screen Show (16:9)</PresentationFormat>
  <Paragraphs>270</Paragraphs>
  <Slides>61</Slides>
  <Notes>48</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61</vt:i4>
      </vt:variant>
    </vt:vector>
  </HeadingPairs>
  <TitlesOfParts>
    <vt:vector size="78" baseType="lpstr">
      <vt:lpstr>Calibri</vt:lpstr>
      <vt:lpstr>Arial</vt:lpstr>
      <vt:lpstr>Cambria Math</vt:lpstr>
      <vt:lpstr>Times New Roman</vt:lpstr>
      <vt:lpstr>Archivo</vt:lpstr>
      <vt:lpstr>Archivo Black</vt:lpstr>
      <vt:lpstr>Orbitron Medium</vt:lpstr>
      <vt:lpstr>Grandstander</vt:lpstr>
      <vt:lpstr>Exo 2 Black</vt:lpstr>
      <vt:lpstr>Aharoni</vt:lpstr>
      <vt:lpstr>Montserrat Medium</vt:lpstr>
      <vt:lpstr>Wingdings</vt:lpstr>
      <vt:lpstr>Symbol</vt:lpstr>
      <vt:lpstr>DengXian</vt:lpstr>
      <vt:lpstr>Math Subject for Middle School - 8th Grade: Measurement by Slidesgo</vt:lpstr>
      <vt:lpstr>How to Become a Scientist - Elementary Lesson by Slidesgo</vt:lpstr>
      <vt:lpstr>1_Office Theme</vt:lpstr>
      <vt:lpstr>CHÀO MỪNG CẢ LỚP ĐẾN VỚI BUỔI HỌC HÔM NAY!</vt:lpstr>
      <vt:lpstr>PowerPoint Presentation</vt:lpstr>
      <vt:lpstr>PowerPoint Presentation</vt:lpstr>
      <vt:lpstr>PowerPoint Presentation</vt:lpstr>
      <vt:lpstr>PowerPoint Presentation</vt:lpstr>
      <vt:lpstr>PowerPoint Presentation</vt:lpstr>
      <vt:lpstr>Ghi nhớ</vt:lpstr>
      <vt:lpstr>CHÚ 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GIẢI MÃ THÍ NGHIỆM</vt:lpstr>
      <vt:lpstr>Có 5 lọ thí nghiệm, trong mỗi lọ thí nghiệm ẩn chứa một bí mật. Các em hãy giải mã những bí mật đó nhé!</vt:lpstr>
      <vt:lpstr>PowerPoint Presentation</vt:lpstr>
      <vt:lpstr>PowerPoint Presentation</vt:lpstr>
      <vt:lpstr>PowerPoint Presentation</vt:lpstr>
      <vt:lpstr>PowerPoint Presentation</vt:lpstr>
      <vt:lpstr>PowerPoint Presentation</vt:lpstr>
      <vt:lpstr>PowerPoint Presentation</vt:lpstr>
      <vt:lpstr>Trò chơi kết thúc, mời các em chuyển sang nội dung tiếp theo!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BUỔI HỌC HÔM NAY!</dc:title>
  <dc:creator>tuyết nguyễn thị ánh</dc:creator>
  <cp:lastModifiedBy>tuyết nguyễn thị ánh</cp:lastModifiedBy>
  <cp:revision>49</cp:revision>
  <dcterms:modified xsi:type="dcterms:W3CDTF">2024-10-10T15:59:52Z</dcterms:modified>
</cp:coreProperties>
</file>