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  <p:sldMasterId id="2147483678" r:id="rId2"/>
  </p:sldMasterIdLst>
  <p:notesMasterIdLst>
    <p:notesMasterId r:id="rId71"/>
  </p:notesMasterIdLst>
  <p:sldIdLst>
    <p:sldId id="256" r:id="rId3"/>
    <p:sldId id="257" r:id="rId4"/>
    <p:sldId id="259" r:id="rId5"/>
    <p:sldId id="258" r:id="rId6"/>
    <p:sldId id="268" r:id="rId7"/>
    <p:sldId id="261" r:id="rId8"/>
    <p:sldId id="374" r:id="rId9"/>
    <p:sldId id="373" r:id="rId10"/>
    <p:sldId id="375" r:id="rId11"/>
    <p:sldId id="376" r:id="rId12"/>
    <p:sldId id="262" r:id="rId13"/>
    <p:sldId id="377" r:id="rId14"/>
    <p:sldId id="263" r:id="rId15"/>
    <p:sldId id="331" r:id="rId16"/>
    <p:sldId id="272" r:id="rId17"/>
    <p:sldId id="332" r:id="rId18"/>
    <p:sldId id="334" r:id="rId19"/>
    <p:sldId id="425" r:id="rId20"/>
    <p:sldId id="379" r:id="rId21"/>
    <p:sldId id="335" r:id="rId22"/>
    <p:sldId id="380" r:id="rId23"/>
    <p:sldId id="336" r:id="rId24"/>
    <p:sldId id="378" r:id="rId25"/>
    <p:sldId id="337" r:id="rId26"/>
    <p:sldId id="343" r:id="rId27"/>
    <p:sldId id="381" r:id="rId28"/>
    <p:sldId id="344" r:id="rId29"/>
    <p:sldId id="384" r:id="rId30"/>
    <p:sldId id="385" r:id="rId31"/>
    <p:sldId id="345" r:id="rId32"/>
    <p:sldId id="382" r:id="rId33"/>
    <p:sldId id="265" r:id="rId34"/>
    <p:sldId id="340" r:id="rId35"/>
    <p:sldId id="341" r:id="rId36"/>
    <p:sldId id="347" r:id="rId37"/>
    <p:sldId id="386" r:id="rId38"/>
    <p:sldId id="387" r:id="rId39"/>
    <p:sldId id="388" r:id="rId40"/>
    <p:sldId id="389" r:id="rId41"/>
    <p:sldId id="278" r:id="rId42"/>
    <p:sldId id="352" r:id="rId43"/>
    <p:sldId id="390" r:id="rId44"/>
    <p:sldId id="391" r:id="rId45"/>
    <p:sldId id="394" r:id="rId46"/>
    <p:sldId id="392" r:id="rId47"/>
    <p:sldId id="393" r:id="rId48"/>
    <p:sldId id="395" r:id="rId49"/>
    <p:sldId id="396" r:id="rId50"/>
    <p:sldId id="397" r:id="rId51"/>
    <p:sldId id="282" r:id="rId52"/>
    <p:sldId id="398" r:id="rId53"/>
    <p:sldId id="399" r:id="rId54"/>
    <p:sldId id="400" r:id="rId55"/>
    <p:sldId id="401" r:id="rId56"/>
    <p:sldId id="402" r:id="rId57"/>
    <p:sldId id="403" r:id="rId58"/>
    <p:sldId id="283" r:id="rId59"/>
    <p:sldId id="361" r:id="rId60"/>
    <p:sldId id="404" r:id="rId61"/>
    <p:sldId id="285" r:id="rId62"/>
    <p:sldId id="405" r:id="rId63"/>
    <p:sldId id="406" r:id="rId64"/>
    <p:sldId id="271" r:id="rId65"/>
    <p:sldId id="288" r:id="rId66"/>
    <p:sldId id="407" r:id="rId67"/>
    <p:sldId id="408" r:id="rId68"/>
    <p:sldId id="289" r:id="rId69"/>
    <p:sldId id="290" r:id="rId70"/>
  </p:sldIdLst>
  <p:sldSz cx="9144000" cy="5143500" type="screen16x9"/>
  <p:notesSz cx="6858000" cy="9144000"/>
  <p:embeddedFontLst>
    <p:embeddedFont>
      <p:font typeface="DengXian" panose="02010600030101010101" pitchFamily="2" charset="-122"/>
      <p:regular r:id="rId72"/>
      <p:bold r:id="rId73"/>
    </p:embeddedFont>
    <p:embeddedFont>
      <p:font typeface="Abel" panose="02000506030000020004" pitchFamily="2" charset="0"/>
      <p:regular r:id="rId74"/>
    </p:embeddedFont>
    <p:embeddedFont>
      <p:font typeface="Aharoni" panose="02010803020104030203" pitchFamily="2" charset="-79"/>
      <p:bold r:id="rId75"/>
    </p:embeddedFont>
    <p:embeddedFont>
      <p:font typeface="Anaheim" panose="020B0604020202020204" charset="0"/>
      <p:regular r:id="rId76"/>
    </p:embeddedFont>
    <p:embeddedFont>
      <p:font typeface="Cambria Math" panose="02040503050406030204" pitchFamily="18" charset="0"/>
      <p:regular r:id="rId77"/>
    </p:embeddedFont>
    <p:embeddedFont>
      <p:font typeface="Days One" panose="020B0604020202020204" charset="0"/>
      <p:regular r:id="rId78"/>
    </p:embeddedFont>
    <p:embeddedFont>
      <p:font typeface="Lato Light" panose="020F0502020204030203" pitchFamily="34" charset="0"/>
      <p:regular r:id="rId79"/>
      <p:italic r:id="rId80"/>
    </p:embeddedFont>
    <p:embeddedFont>
      <p:font typeface="Nunito Light" pitchFamily="2" charset="0"/>
      <p:regular r:id="rId81"/>
      <p:italic r:id="rId8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00"/>
    <a:srgbClr val="FFFFFF"/>
    <a:srgbClr val="FF6600"/>
    <a:srgbClr val="CCFF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6DCF05C-4747-4A02-8606-E019AAC1BBBC}">
  <a:tblStyle styleId="{96DCF05C-4747-4A02-8606-E019AAC1BBB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690C157-CB29-41B9-88FE-81276D270B3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viewProps" Target="view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font" Target="fonts/font3.fntdata"/><Relationship Id="rId79" Type="http://schemas.openxmlformats.org/officeDocument/2006/relationships/font" Target="fonts/font8.fntdata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font" Target="fonts/font6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1.fntdata"/><Relationship Id="rId80" Type="http://schemas.openxmlformats.org/officeDocument/2006/relationships/font" Target="fonts/font9.fntdata"/><Relationship Id="rId85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font" Target="fonts/font4.fntdata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font" Target="fonts/font2.fntdata"/><Relationship Id="rId78" Type="http://schemas.openxmlformats.org/officeDocument/2006/relationships/font" Target="fonts/font7.fntdata"/><Relationship Id="rId81" Type="http://schemas.openxmlformats.org/officeDocument/2006/relationships/font" Target="fonts/font10.fntdata"/><Relationship Id="rId86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font" Target="fonts/font5.fntdata"/><Relationship Id="rId7" Type="http://schemas.openxmlformats.org/officeDocument/2006/relationships/slide" Target="slides/slide5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61" Type="http://schemas.openxmlformats.org/officeDocument/2006/relationships/slide" Target="slides/slide59.xml"/><Relationship Id="rId8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5" name="Google Shape;1075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5" name="Google Shape;1785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7469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2216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" name="Google Shape;2201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2" name="Google Shape;2202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" name="Google Shape;2201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2" name="Google Shape;2202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9770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4772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5" name="Google Shape;1785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92749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93287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5445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0" name="Google Shape;1410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81640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Google Shape;1867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8" name="Google Shape;1868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25564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86486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63069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5" name="Google Shape;1785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48298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5" name="Google Shape;1785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24630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6521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73237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4855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0" name="Google Shape;1440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6607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09780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74384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38158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0" name="Google Shape;2710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1" name="Google Shape;2711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5" name="Google Shape;1785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2727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5" name="Google Shape;1785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61449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69708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420749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1974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9" name="Google Shape;1419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858880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289466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08990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89938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" name="Google Shape;2785;g1e71a4a866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6" name="Google Shape;2786;g1e71a4a866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1" name="Google Shape;2791;g1e71a4a866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2" name="Google Shape;2792;g1e71a4a866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1" name="Google Shape;2791;g1e71a4a866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2" name="Google Shape;2792;g1e71a4a866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864879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1" name="Google Shape;2791;g1e71a4a866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2" name="Google Shape;2792;g1e71a4a866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330540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4" name="Google Shape;2814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5" name="Google Shape;2815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4" name="Google Shape;2814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5" name="Google Shape;2815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6170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Google Shape;1867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8" name="Google Shape;1868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4" name="Google Shape;2814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5" name="Google Shape;2815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161602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Google Shape;2069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0" name="Google Shape;2070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0" name="Google Shape;2840;g1e71a4a866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1" name="Google Shape;2841;g1e71a4a866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4" name="Google Shape;2814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5" name="Google Shape;2815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346295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4" name="Google Shape;2814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5" name="Google Shape;2815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881538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" name="Google Shape;2856;g1e71a4a866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7" name="Google Shape;2857;g1e71a4a866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4" name="Google Shape;2874;g135e18421cc_1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5" name="Google Shape;2875;g135e18421cc_1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2418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8614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5" name="Google Shape;1785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825288" y="983800"/>
            <a:ext cx="3483000" cy="250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25250" y="3683900"/>
            <a:ext cx="3483000" cy="4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0"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83" name="Google Shape;583;p18"/>
          <p:cNvGrpSpPr/>
          <p:nvPr/>
        </p:nvGrpSpPr>
        <p:grpSpPr>
          <a:xfrm>
            <a:off x="8430777" y="3389920"/>
            <a:ext cx="670311" cy="1277886"/>
            <a:chOff x="4721437" y="3735065"/>
            <a:chExt cx="489099" cy="932355"/>
          </a:xfrm>
        </p:grpSpPr>
        <p:sp>
          <p:nvSpPr>
            <p:cNvPr id="584" name="Google Shape;584;p18"/>
            <p:cNvSpPr/>
            <p:nvPr/>
          </p:nvSpPr>
          <p:spPr>
            <a:xfrm>
              <a:off x="4846492" y="4370108"/>
              <a:ext cx="325524" cy="297312"/>
            </a:xfrm>
            <a:custGeom>
              <a:avLst/>
              <a:gdLst/>
              <a:ahLst/>
              <a:cxnLst/>
              <a:rect l="l" t="t" r="r" b="b"/>
              <a:pathLst>
                <a:path w="1200" h="1096" extrusionOk="0">
                  <a:moveTo>
                    <a:pt x="1200" y="0"/>
                  </a:moveTo>
                  <a:lnTo>
                    <a:pt x="0" y="0"/>
                  </a:lnTo>
                  <a:lnTo>
                    <a:pt x="126" y="1096"/>
                  </a:lnTo>
                  <a:lnTo>
                    <a:pt x="1074" y="1096"/>
                  </a:lnTo>
                  <a:lnTo>
                    <a:pt x="1200" y="0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18"/>
            <p:cNvSpPr/>
            <p:nvPr/>
          </p:nvSpPr>
          <p:spPr>
            <a:xfrm>
              <a:off x="4846492" y="4370108"/>
              <a:ext cx="325524" cy="297312"/>
            </a:xfrm>
            <a:custGeom>
              <a:avLst/>
              <a:gdLst/>
              <a:ahLst/>
              <a:cxnLst/>
              <a:rect l="l" t="t" r="r" b="b"/>
              <a:pathLst>
                <a:path w="1200" h="1096" extrusionOk="0">
                  <a:moveTo>
                    <a:pt x="1200" y="0"/>
                  </a:moveTo>
                  <a:lnTo>
                    <a:pt x="0" y="0"/>
                  </a:lnTo>
                  <a:lnTo>
                    <a:pt x="126" y="1096"/>
                  </a:lnTo>
                  <a:lnTo>
                    <a:pt x="1074" y="1096"/>
                  </a:lnTo>
                  <a:lnTo>
                    <a:pt x="120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18"/>
            <p:cNvSpPr/>
            <p:nvPr/>
          </p:nvSpPr>
          <p:spPr>
            <a:xfrm>
              <a:off x="5062423" y="4162858"/>
              <a:ext cx="148113" cy="127768"/>
            </a:xfrm>
            <a:custGeom>
              <a:avLst/>
              <a:gdLst/>
              <a:ahLst/>
              <a:cxnLst/>
              <a:rect l="l" t="t" r="r" b="b"/>
              <a:pathLst>
                <a:path w="546" h="471" extrusionOk="0">
                  <a:moveTo>
                    <a:pt x="546" y="0"/>
                  </a:moveTo>
                  <a:cubicBezTo>
                    <a:pt x="546" y="0"/>
                    <a:pt x="22" y="42"/>
                    <a:pt x="0" y="428"/>
                  </a:cubicBezTo>
                  <a:cubicBezTo>
                    <a:pt x="0" y="428"/>
                    <a:pt x="531" y="672"/>
                    <a:pt x="546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18"/>
            <p:cNvSpPr/>
            <p:nvPr/>
          </p:nvSpPr>
          <p:spPr>
            <a:xfrm>
              <a:off x="5062423" y="4162858"/>
              <a:ext cx="148113" cy="127768"/>
            </a:xfrm>
            <a:custGeom>
              <a:avLst/>
              <a:gdLst/>
              <a:ahLst/>
              <a:cxnLst/>
              <a:rect l="l" t="t" r="r" b="b"/>
              <a:pathLst>
                <a:path w="546" h="471" extrusionOk="0">
                  <a:moveTo>
                    <a:pt x="546" y="0"/>
                  </a:moveTo>
                  <a:cubicBezTo>
                    <a:pt x="546" y="0"/>
                    <a:pt x="22" y="42"/>
                    <a:pt x="0" y="428"/>
                  </a:cubicBezTo>
                  <a:cubicBezTo>
                    <a:pt x="0" y="428"/>
                    <a:pt x="531" y="672"/>
                    <a:pt x="54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18"/>
            <p:cNvSpPr/>
            <p:nvPr/>
          </p:nvSpPr>
          <p:spPr>
            <a:xfrm>
              <a:off x="4721437" y="4120811"/>
              <a:ext cx="207793" cy="92774"/>
            </a:xfrm>
            <a:custGeom>
              <a:avLst/>
              <a:gdLst/>
              <a:ahLst/>
              <a:cxnLst/>
              <a:rect l="l" t="t" r="r" b="b"/>
              <a:pathLst>
                <a:path w="766" h="342" extrusionOk="0">
                  <a:moveTo>
                    <a:pt x="766" y="251"/>
                  </a:moveTo>
                  <a:cubicBezTo>
                    <a:pt x="766" y="251"/>
                    <a:pt x="473" y="-145"/>
                    <a:pt x="0" y="58"/>
                  </a:cubicBezTo>
                  <a:cubicBezTo>
                    <a:pt x="0" y="58"/>
                    <a:pt x="289" y="537"/>
                    <a:pt x="766" y="251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18"/>
            <p:cNvSpPr/>
            <p:nvPr/>
          </p:nvSpPr>
          <p:spPr>
            <a:xfrm>
              <a:off x="4721437" y="4120811"/>
              <a:ext cx="207793" cy="92774"/>
            </a:xfrm>
            <a:custGeom>
              <a:avLst/>
              <a:gdLst/>
              <a:ahLst/>
              <a:cxnLst/>
              <a:rect l="l" t="t" r="r" b="b"/>
              <a:pathLst>
                <a:path w="766" h="342" extrusionOk="0">
                  <a:moveTo>
                    <a:pt x="766" y="251"/>
                  </a:moveTo>
                  <a:cubicBezTo>
                    <a:pt x="766" y="251"/>
                    <a:pt x="473" y="-145"/>
                    <a:pt x="0" y="58"/>
                  </a:cubicBezTo>
                  <a:cubicBezTo>
                    <a:pt x="0" y="58"/>
                    <a:pt x="289" y="537"/>
                    <a:pt x="766" y="25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18"/>
            <p:cNvSpPr/>
            <p:nvPr/>
          </p:nvSpPr>
          <p:spPr>
            <a:xfrm>
              <a:off x="4731745" y="3850083"/>
              <a:ext cx="165746" cy="159507"/>
            </a:xfrm>
            <a:custGeom>
              <a:avLst/>
              <a:gdLst/>
              <a:ahLst/>
              <a:cxnLst/>
              <a:rect l="l" t="t" r="r" b="b"/>
              <a:pathLst>
                <a:path w="611" h="588" extrusionOk="0">
                  <a:moveTo>
                    <a:pt x="3" y="0"/>
                  </a:moveTo>
                  <a:cubicBezTo>
                    <a:pt x="3" y="0"/>
                    <a:pt x="-82" y="761"/>
                    <a:pt x="611" y="551"/>
                  </a:cubicBezTo>
                  <a:cubicBezTo>
                    <a:pt x="611" y="551"/>
                    <a:pt x="391" y="-8"/>
                    <a:pt x="3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18"/>
            <p:cNvSpPr/>
            <p:nvPr/>
          </p:nvSpPr>
          <p:spPr>
            <a:xfrm>
              <a:off x="4731745" y="3850083"/>
              <a:ext cx="165746" cy="159507"/>
            </a:xfrm>
            <a:custGeom>
              <a:avLst/>
              <a:gdLst/>
              <a:ahLst/>
              <a:cxnLst/>
              <a:rect l="l" t="t" r="r" b="b"/>
              <a:pathLst>
                <a:path w="611" h="588" extrusionOk="0">
                  <a:moveTo>
                    <a:pt x="3" y="0"/>
                  </a:moveTo>
                  <a:cubicBezTo>
                    <a:pt x="3" y="0"/>
                    <a:pt x="-82" y="761"/>
                    <a:pt x="611" y="551"/>
                  </a:cubicBezTo>
                  <a:cubicBezTo>
                    <a:pt x="611" y="551"/>
                    <a:pt x="391" y="-8"/>
                    <a:pt x="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18"/>
            <p:cNvSpPr/>
            <p:nvPr/>
          </p:nvSpPr>
          <p:spPr>
            <a:xfrm>
              <a:off x="4883656" y="3735065"/>
              <a:ext cx="100912" cy="201825"/>
            </a:xfrm>
            <a:custGeom>
              <a:avLst/>
              <a:gdLst/>
              <a:ahLst/>
              <a:cxnLst/>
              <a:rect l="l" t="t" r="r" b="b"/>
              <a:pathLst>
                <a:path w="372" h="744" extrusionOk="0">
                  <a:moveTo>
                    <a:pt x="293" y="0"/>
                  </a:moveTo>
                  <a:cubicBezTo>
                    <a:pt x="293" y="0"/>
                    <a:pt x="-255" y="295"/>
                    <a:pt x="148" y="744"/>
                  </a:cubicBezTo>
                  <a:cubicBezTo>
                    <a:pt x="148" y="744"/>
                    <a:pt x="533" y="423"/>
                    <a:pt x="293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18"/>
            <p:cNvSpPr/>
            <p:nvPr/>
          </p:nvSpPr>
          <p:spPr>
            <a:xfrm>
              <a:off x="4883656" y="3735065"/>
              <a:ext cx="100912" cy="201825"/>
            </a:xfrm>
            <a:custGeom>
              <a:avLst/>
              <a:gdLst/>
              <a:ahLst/>
              <a:cxnLst/>
              <a:rect l="l" t="t" r="r" b="b"/>
              <a:pathLst>
                <a:path w="372" h="744" extrusionOk="0">
                  <a:moveTo>
                    <a:pt x="293" y="0"/>
                  </a:moveTo>
                  <a:cubicBezTo>
                    <a:pt x="293" y="0"/>
                    <a:pt x="-255" y="295"/>
                    <a:pt x="148" y="744"/>
                  </a:cubicBezTo>
                  <a:cubicBezTo>
                    <a:pt x="148" y="744"/>
                    <a:pt x="533" y="423"/>
                    <a:pt x="293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18"/>
            <p:cNvSpPr/>
            <p:nvPr/>
          </p:nvSpPr>
          <p:spPr>
            <a:xfrm>
              <a:off x="4984568" y="3918986"/>
              <a:ext cx="161677" cy="134007"/>
            </a:xfrm>
            <a:custGeom>
              <a:avLst/>
              <a:gdLst/>
              <a:ahLst/>
              <a:cxnLst/>
              <a:rect l="l" t="t" r="r" b="b"/>
              <a:pathLst>
                <a:path w="596" h="494" extrusionOk="0">
                  <a:moveTo>
                    <a:pt x="596" y="2"/>
                  </a:moveTo>
                  <a:cubicBezTo>
                    <a:pt x="596" y="2"/>
                    <a:pt x="0" y="-58"/>
                    <a:pt x="0" y="494"/>
                  </a:cubicBezTo>
                  <a:cubicBezTo>
                    <a:pt x="0" y="494"/>
                    <a:pt x="596" y="517"/>
                    <a:pt x="596" y="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18"/>
            <p:cNvSpPr/>
            <p:nvPr/>
          </p:nvSpPr>
          <p:spPr>
            <a:xfrm>
              <a:off x="4984568" y="3918986"/>
              <a:ext cx="161677" cy="134007"/>
            </a:xfrm>
            <a:custGeom>
              <a:avLst/>
              <a:gdLst/>
              <a:ahLst/>
              <a:cxnLst/>
              <a:rect l="l" t="t" r="r" b="b"/>
              <a:pathLst>
                <a:path w="596" h="494" extrusionOk="0">
                  <a:moveTo>
                    <a:pt x="596" y="2"/>
                  </a:moveTo>
                  <a:cubicBezTo>
                    <a:pt x="596" y="2"/>
                    <a:pt x="0" y="-58"/>
                    <a:pt x="0" y="494"/>
                  </a:cubicBezTo>
                  <a:cubicBezTo>
                    <a:pt x="0" y="494"/>
                    <a:pt x="596" y="517"/>
                    <a:pt x="596" y="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18"/>
            <p:cNvSpPr/>
            <p:nvPr/>
          </p:nvSpPr>
          <p:spPr>
            <a:xfrm>
              <a:off x="4832386" y="4363598"/>
              <a:ext cx="353465" cy="41776"/>
            </a:xfrm>
            <a:custGeom>
              <a:avLst/>
              <a:gdLst/>
              <a:ahLst/>
              <a:cxnLst/>
              <a:rect l="l" t="t" r="r" b="b"/>
              <a:pathLst>
                <a:path w="1303" h="154" extrusionOk="0">
                  <a:moveTo>
                    <a:pt x="0" y="154"/>
                  </a:moveTo>
                  <a:lnTo>
                    <a:pt x="1303" y="154"/>
                  </a:lnTo>
                  <a:lnTo>
                    <a:pt x="1303" y="0"/>
                  </a:lnTo>
                  <a:lnTo>
                    <a:pt x="0" y="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7550" rIns="92875" bIns="75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18"/>
            <p:cNvSpPr/>
            <p:nvPr/>
          </p:nvSpPr>
          <p:spPr>
            <a:xfrm>
              <a:off x="4918459" y="3800500"/>
              <a:ext cx="112025" cy="635000"/>
            </a:xfrm>
            <a:custGeom>
              <a:avLst/>
              <a:gdLst/>
              <a:ahLst/>
              <a:cxnLst/>
              <a:rect l="l" t="t" r="r" b="b"/>
              <a:pathLst>
                <a:path w="4481" h="25400" extrusionOk="0">
                  <a:moveTo>
                    <a:pt x="899" y="0"/>
                  </a:moveTo>
                  <a:cubicBezTo>
                    <a:pt x="750" y="692"/>
                    <a:pt x="30" y="2578"/>
                    <a:pt x="3" y="4152"/>
                  </a:cubicBezTo>
                  <a:cubicBezTo>
                    <a:pt x="-24" y="5726"/>
                    <a:pt x="153" y="7517"/>
                    <a:pt x="736" y="9444"/>
                  </a:cubicBezTo>
                  <a:cubicBezTo>
                    <a:pt x="1320" y="11371"/>
                    <a:pt x="2880" y="13704"/>
                    <a:pt x="3504" y="15712"/>
                  </a:cubicBezTo>
                  <a:cubicBezTo>
                    <a:pt x="4128" y="17720"/>
                    <a:pt x="4467" y="19877"/>
                    <a:pt x="4481" y="21492"/>
                  </a:cubicBezTo>
                  <a:cubicBezTo>
                    <a:pt x="4495" y="23107"/>
                    <a:pt x="3735" y="24749"/>
                    <a:pt x="3586" y="2540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98" name="Google Shape;598;p18"/>
            <p:cNvSpPr/>
            <p:nvPr/>
          </p:nvSpPr>
          <p:spPr>
            <a:xfrm>
              <a:off x="4772000" y="3898200"/>
              <a:ext cx="158750" cy="118050"/>
            </a:xfrm>
            <a:custGeom>
              <a:avLst/>
              <a:gdLst/>
              <a:ahLst/>
              <a:cxnLst/>
              <a:rect l="l" t="t" r="r" b="b"/>
              <a:pathLst>
                <a:path w="6350" h="4722" extrusionOk="0">
                  <a:moveTo>
                    <a:pt x="6350" y="4722"/>
                  </a:moveTo>
                  <a:cubicBezTo>
                    <a:pt x="5739" y="4437"/>
                    <a:pt x="3744" y="3799"/>
                    <a:pt x="2686" y="3012"/>
                  </a:cubicBezTo>
                  <a:cubicBezTo>
                    <a:pt x="1628" y="2225"/>
                    <a:pt x="448" y="502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99" name="Google Shape;599;p18"/>
            <p:cNvSpPr/>
            <p:nvPr/>
          </p:nvSpPr>
          <p:spPr>
            <a:xfrm>
              <a:off x="4957200" y="3975525"/>
              <a:ext cx="111950" cy="103800"/>
            </a:xfrm>
            <a:custGeom>
              <a:avLst/>
              <a:gdLst/>
              <a:ahLst/>
              <a:cxnLst/>
              <a:rect l="l" t="t" r="r" b="b"/>
              <a:pathLst>
                <a:path w="4478" h="4152" extrusionOk="0">
                  <a:moveTo>
                    <a:pt x="0" y="4152"/>
                  </a:moveTo>
                  <a:cubicBezTo>
                    <a:pt x="746" y="3460"/>
                    <a:pt x="3732" y="692"/>
                    <a:pt x="4478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00" name="Google Shape;600;p18"/>
            <p:cNvSpPr/>
            <p:nvPr/>
          </p:nvSpPr>
          <p:spPr>
            <a:xfrm>
              <a:off x="5030475" y="4189250"/>
              <a:ext cx="144500" cy="120075"/>
            </a:xfrm>
            <a:custGeom>
              <a:avLst/>
              <a:gdLst/>
              <a:ahLst/>
              <a:cxnLst/>
              <a:rect l="l" t="t" r="r" b="b"/>
              <a:pathLst>
                <a:path w="5780" h="4803" extrusionOk="0">
                  <a:moveTo>
                    <a:pt x="0" y="4803"/>
                  </a:moveTo>
                  <a:cubicBezTo>
                    <a:pt x="583" y="4233"/>
                    <a:pt x="2537" y="2185"/>
                    <a:pt x="3500" y="1384"/>
                  </a:cubicBezTo>
                  <a:cubicBezTo>
                    <a:pt x="4463" y="584"/>
                    <a:pt x="5400" y="231"/>
                    <a:pt x="578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01" name="Google Shape;601;p18"/>
            <p:cNvSpPr/>
            <p:nvPr/>
          </p:nvSpPr>
          <p:spPr>
            <a:xfrm>
              <a:off x="4820856" y="4158700"/>
              <a:ext cx="189275" cy="48850"/>
            </a:xfrm>
            <a:custGeom>
              <a:avLst/>
              <a:gdLst/>
              <a:ahLst/>
              <a:cxnLst/>
              <a:rect l="l" t="t" r="r" b="b"/>
              <a:pathLst>
                <a:path w="7571" h="1954" extrusionOk="0">
                  <a:moveTo>
                    <a:pt x="0" y="0"/>
                  </a:moveTo>
                  <a:cubicBezTo>
                    <a:pt x="1262" y="326"/>
                    <a:pt x="6309" y="1628"/>
                    <a:pt x="7571" y="1954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602" name="Google Shape;602;p18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3" name="Google Shape;603;p18"/>
          <p:cNvGrpSpPr/>
          <p:nvPr/>
        </p:nvGrpSpPr>
        <p:grpSpPr>
          <a:xfrm>
            <a:off x="8430697" y="89843"/>
            <a:ext cx="551493" cy="579689"/>
            <a:chOff x="4592041" y="1871710"/>
            <a:chExt cx="414500" cy="435660"/>
          </a:xfrm>
        </p:grpSpPr>
        <p:sp>
          <p:nvSpPr>
            <p:cNvPr id="604" name="Google Shape;604;p18"/>
            <p:cNvSpPr/>
            <p:nvPr/>
          </p:nvSpPr>
          <p:spPr>
            <a:xfrm>
              <a:off x="4611844" y="2058615"/>
              <a:ext cx="248755" cy="248755"/>
            </a:xfrm>
            <a:custGeom>
              <a:avLst/>
              <a:gdLst/>
              <a:ahLst/>
              <a:cxnLst/>
              <a:rect l="l" t="t" r="r" b="b"/>
              <a:pathLst>
                <a:path w="917" h="917" extrusionOk="0">
                  <a:moveTo>
                    <a:pt x="459" y="35"/>
                  </a:moveTo>
                  <a:cubicBezTo>
                    <a:pt x="225" y="35"/>
                    <a:pt x="36" y="225"/>
                    <a:pt x="36" y="458"/>
                  </a:cubicBezTo>
                  <a:cubicBezTo>
                    <a:pt x="36" y="691"/>
                    <a:pt x="225" y="881"/>
                    <a:pt x="459" y="881"/>
                  </a:cubicBezTo>
                  <a:cubicBezTo>
                    <a:pt x="692" y="881"/>
                    <a:pt x="882" y="691"/>
                    <a:pt x="882" y="458"/>
                  </a:cubicBezTo>
                  <a:cubicBezTo>
                    <a:pt x="882" y="225"/>
                    <a:pt x="692" y="35"/>
                    <a:pt x="459" y="35"/>
                  </a:cubicBezTo>
                  <a:moveTo>
                    <a:pt x="459" y="917"/>
                  </a:moveTo>
                  <a:cubicBezTo>
                    <a:pt x="206" y="917"/>
                    <a:pt x="0" y="711"/>
                    <a:pt x="0" y="458"/>
                  </a:cubicBezTo>
                  <a:cubicBezTo>
                    <a:pt x="0" y="205"/>
                    <a:pt x="206" y="0"/>
                    <a:pt x="459" y="0"/>
                  </a:cubicBezTo>
                  <a:cubicBezTo>
                    <a:pt x="712" y="0"/>
                    <a:pt x="917" y="205"/>
                    <a:pt x="917" y="458"/>
                  </a:cubicBezTo>
                  <a:cubicBezTo>
                    <a:pt x="917" y="711"/>
                    <a:pt x="712" y="917"/>
                    <a:pt x="459" y="9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18"/>
            <p:cNvSpPr/>
            <p:nvPr/>
          </p:nvSpPr>
          <p:spPr>
            <a:xfrm>
              <a:off x="4731474" y="1940884"/>
              <a:ext cx="275068" cy="274797"/>
            </a:xfrm>
            <a:custGeom>
              <a:avLst/>
              <a:gdLst/>
              <a:ahLst/>
              <a:cxnLst/>
              <a:rect l="l" t="t" r="r" b="b"/>
              <a:pathLst>
                <a:path w="1014" h="1013" extrusionOk="0">
                  <a:moveTo>
                    <a:pt x="507" y="35"/>
                  </a:moveTo>
                  <a:cubicBezTo>
                    <a:pt x="247" y="35"/>
                    <a:pt x="35" y="246"/>
                    <a:pt x="35" y="506"/>
                  </a:cubicBezTo>
                  <a:cubicBezTo>
                    <a:pt x="35" y="766"/>
                    <a:pt x="247" y="978"/>
                    <a:pt x="507" y="978"/>
                  </a:cubicBezTo>
                  <a:cubicBezTo>
                    <a:pt x="767" y="978"/>
                    <a:pt x="978" y="766"/>
                    <a:pt x="978" y="506"/>
                  </a:cubicBezTo>
                  <a:cubicBezTo>
                    <a:pt x="978" y="246"/>
                    <a:pt x="767" y="35"/>
                    <a:pt x="507" y="35"/>
                  </a:cubicBezTo>
                  <a:moveTo>
                    <a:pt x="507" y="1013"/>
                  </a:moveTo>
                  <a:cubicBezTo>
                    <a:pt x="227" y="1013"/>
                    <a:pt x="0" y="786"/>
                    <a:pt x="0" y="506"/>
                  </a:cubicBezTo>
                  <a:cubicBezTo>
                    <a:pt x="0" y="227"/>
                    <a:pt x="227" y="0"/>
                    <a:pt x="507" y="0"/>
                  </a:cubicBezTo>
                  <a:cubicBezTo>
                    <a:pt x="786" y="0"/>
                    <a:pt x="1014" y="227"/>
                    <a:pt x="1014" y="506"/>
                  </a:cubicBezTo>
                  <a:cubicBezTo>
                    <a:pt x="1014" y="786"/>
                    <a:pt x="786" y="1013"/>
                    <a:pt x="507" y="10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18"/>
            <p:cNvSpPr/>
            <p:nvPr/>
          </p:nvSpPr>
          <p:spPr>
            <a:xfrm>
              <a:off x="4738798" y="2060785"/>
              <a:ext cx="25771" cy="65919"/>
            </a:xfrm>
            <a:custGeom>
              <a:avLst/>
              <a:gdLst/>
              <a:ahLst/>
              <a:cxnLst/>
              <a:rect l="l" t="t" r="r" b="b"/>
              <a:pathLst>
                <a:path w="95" h="243" extrusionOk="0">
                  <a:moveTo>
                    <a:pt x="18" y="243"/>
                  </a:moveTo>
                  <a:cubicBezTo>
                    <a:pt x="16" y="243"/>
                    <a:pt x="15" y="243"/>
                    <a:pt x="13" y="242"/>
                  </a:cubicBezTo>
                  <a:cubicBezTo>
                    <a:pt x="4" y="240"/>
                    <a:pt x="-2" y="230"/>
                    <a:pt x="1" y="220"/>
                  </a:cubicBezTo>
                  <a:lnTo>
                    <a:pt x="61" y="13"/>
                  </a:lnTo>
                  <a:cubicBezTo>
                    <a:pt x="63" y="4"/>
                    <a:pt x="73" y="-2"/>
                    <a:pt x="82" y="1"/>
                  </a:cubicBezTo>
                  <a:cubicBezTo>
                    <a:pt x="92" y="4"/>
                    <a:pt x="97" y="13"/>
                    <a:pt x="94" y="23"/>
                  </a:cubicBezTo>
                  <a:lnTo>
                    <a:pt x="35" y="230"/>
                  </a:lnTo>
                  <a:cubicBezTo>
                    <a:pt x="33" y="238"/>
                    <a:pt x="26" y="243"/>
                    <a:pt x="18" y="2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2475" rIns="90000" bIns="424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18"/>
            <p:cNvSpPr/>
            <p:nvPr/>
          </p:nvSpPr>
          <p:spPr>
            <a:xfrm>
              <a:off x="4755074" y="2067838"/>
              <a:ext cx="32552" cy="90604"/>
            </a:xfrm>
            <a:custGeom>
              <a:avLst/>
              <a:gdLst/>
              <a:ahLst/>
              <a:cxnLst/>
              <a:rect l="l" t="t" r="r" b="b"/>
              <a:pathLst>
                <a:path w="120" h="334" extrusionOk="0">
                  <a:moveTo>
                    <a:pt x="18" y="334"/>
                  </a:moveTo>
                  <a:cubicBezTo>
                    <a:pt x="16" y="334"/>
                    <a:pt x="14" y="334"/>
                    <a:pt x="13" y="333"/>
                  </a:cubicBezTo>
                  <a:cubicBezTo>
                    <a:pt x="3" y="331"/>
                    <a:pt x="-2" y="321"/>
                    <a:pt x="1" y="312"/>
                  </a:cubicBezTo>
                  <a:lnTo>
                    <a:pt x="85" y="13"/>
                  </a:lnTo>
                  <a:cubicBezTo>
                    <a:pt x="88" y="4"/>
                    <a:pt x="98" y="-2"/>
                    <a:pt x="107" y="1"/>
                  </a:cubicBezTo>
                  <a:cubicBezTo>
                    <a:pt x="116" y="4"/>
                    <a:pt x="122" y="13"/>
                    <a:pt x="119" y="23"/>
                  </a:cubicBezTo>
                  <a:lnTo>
                    <a:pt x="34" y="321"/>
                  </a:lnTo>
                  <a:cubicBezTo>
                    <a:pt x="32" y="329"/>
                    <a:pt x="25" y="334"/>
                    <a:pt x="18" y="3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18"/>
            <p:cNvSpPr/>
            <p:nvPr/>
          </p:nvSpPr>
          <p:spPr>
            <a:xfrm>
              <a:off x="4777861" y="2081673"/>
              <a:ext cx="33637" cy="100912"/>
            </a:xfrm>
            <a:custGeom>
              <a:avLst/>
              <a:gdLst/>
              <a:ahLst/>
              <a:cxnLst/>
              <a:rect l="l" t="t" r="r" b="b"/>
              <a:pathLst>
                <a:path w="124" h="372" extrusionOk="0">
                  <a:moveTo>
                    <a:pt x="18" y="372"/>
                  </a:moveTo>
                  <a:cubicBezTo>
                    <a:pt x="17" y="372"/>
                    <a:pt x="15" y="372"/>
                    <a:pt x="14" y="372"/>
                  </a:cubicBezTo>
                  <a:cubicBezTo>
                    <a:pt x="4" y="369"/>
                    <a:pt x="-2" y="359"/>
                    <a:pt x="1" y="350"/>
                  </a:cubicBezTo>
                  <a:lnTo>
                    <a:pt x="89" y="13"/>
                  </a:lnTo>
                  <a:cubicBezTo>
                    <a:pt x="92" y="3"/>
                    <a:pt x="101" y="-2"/>
                    <a:pt x="111" y="0"/>
                  </a:cubicBezTo>
                  <a:cubicBezTo>
                    <a:pt x="120" y="2"/>
                    <a:pt x="126" y="12"/>
                    <a:pt x="123" y="21"/>
                  </a:cubicBezTo>
                  <a:lnTo>
                    <a:pt x="35" y="359"/>
                  </a:lnTo>
                  <a:cubicBezTo>
                    <a:pt x="33" y="367"/>
                    <a:pt x="26" y="372"/>
                    <a:pt x="18" y="3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18"/>
            <p:cNvSpPr/>
            <p:nvPr/>
          </p:nvSpPr>
          <p:spPr>
            <a:xfrm>
              <a:off x="4811498" y="2108529"/>
              <a:ext cx="26584" cy="96301"/>
            </a:xfrm>
            <a:custGeom>
              <a:avLst/>
              <a:gdLst/>
              <a:ahLst/>
              <a:cxnLst/>
              <a:rect l="l" t="t" r="r" b="b"/>
              <a:pathLst>
                <a:path w="98" h="355" extrusionOk="0">
                  <a:moveTo>
                    <a:pt x="18" y="355"/>
                  </a:moveTo>
                  <a:cubicBezTo>
                    <a:pt x="17" y="355"/>
                    <a:pt x="16" y="355"/>
                    <a:pt x="14" y="355"/>
                  </a:cubicBezTo>
                  <a:cubicBezTo>
                    <a:pt x="5" y="353"/>
                    <a:pt x="-1" y="343"/>
                    <a:pt x="0" y="334"/>
                  </a:cubicBezTo>
                  <a:lnTo>
                    <a:pt x="63" y="14"/>
                  </a:lnTo>
                  <a:cubicBezTo>
                    <a:pt x="65" y="4"/>
                    <a:pt x="74" y="-2"/>
                    <a:pt x="84" y="0"/>
                  </a:cubicBezTo>
                  <a:cubicBezTo>
                    <a:pt x="94" y="2"/>
                    <a:pt x="100" y="11"/>
                    <a:pt x="98" y="21"/>
                  </a:cubicBezTo>
                  <a:lnTo>
                    <a:pt x="35" y="341"/>
                  </a:lnTo>
                  <a:cubicBezTo>
                    <a:pt x="33" y="349"/>
                    <a:pt x="26" y="355"/>
                    <a:pt x="18" y="3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18"/>
            <p:cNvSpPr/>
            <p:nvPr/>
          </p:nvSpPr>
          <p:spPr>
            <a:xfrm>
              <a:off x="4828588" y="2136741"/>
              <a:ext cx="24686" cy="74057"/>
            </a:xfrm>
            <a:custGeom>
              <a:avLst/>
              <a:gdLst/>
              <a:ahLst/>
              <a:cxnLst/>
              <a:rect l="l" t="t" r="r" b="b"/>
              <a:pathLst>
                <a:path w="91" h="273" extrusionOk="0">
                  <a:moveTo>
                    <a:pt x="18" y="273"/>
                  </a:moveTo>
                  <a:cubicBezTo>
                    <a:pt x="16" y="273"/>
                    <a:pt x="15" y="273"/>
                    <a:pt x="14" y="273"/>
                  </a:cubicBezTo>
                  <a:cubicBezTo>
                    <a:pt x="4" y="270"/>
                    <a:pt x="-2" y="261"/>
                    <a:pt x="1" y="252"/>
                  </a:cubicBezTo>
                  <a:lnTo>
                    <a:pt x="56" y="13"/>
                  </a:lnTo>
                  <a:cubicBezTo>
                    <a:pt x="58" y="4"/>
                    <a:pt x="68" y="-2"/>
                    <a:pt x="77" y="0"/>
                  </a:cubicBezTo>
                  <a:cubicBezTo>
                    <a:pt x="87" y="3"/>
                    <a:pt x="93" y="12"/>
                    <a:pt x="91" y="22"/>
                  </a:cubicBezTo>
                  <a:lnTo>
                    <a:pt x="35" y="260"/>
                  </a:lnTo>
                  <a:cubicBezTo>
                    <a:pt x="33" y="268"/>
                    <a:pt x="26" y="273"/>
                    <a:pt x="18" y="2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18"/>
            <p:cNvSpPr/>
            <p:nvPr/>
          </p:nvSpPr>
          <p:spPr>
            <a:xfrm>
              <a:off x="4592041" y="2018196"/>
              <a:ext cx="61850" cy="62663"/>
            </a:xfrm>
            <a:custGeom>
              <a:avLst/>
              <a:gdLst/>
              <a:ahLst/>
              <a:cxnLst/>
              <a:rect l="l" t="t" r="r" b="b"/>
              <a:pathLst>
                <a:path w="228" h="231" extrusionOk="0">
                  <a:moveTo>
                    <a:pt x="103" y="59"/>
                  </a:moveTo>
                  <a:cubicBezTo>
                    <a:pt x="92" y="59"/>
                    <a:pt x="62" y="77"/>
                    <a:pt x="45" y="108"/>
                  </a:cubicBezTo>
                  <a:cubicBezTo>
                    <a:pt x="29" y="137"/>
                    <a:pt x="34" y="163"/>
                    <a:pt x="60" y="185"/>
                  </a:cubicBezTo>
                  <a:cubicBezTo>
                    <a:pt x="79" y="200"/>
                    <a:pt x="87" y="195"/>
                    <a:pt x="89" y="193"/>
                  </a:cubicBezTo>
                  <a:cubicBezTo>
                    <a:pt x="112" y="178"/>
                    <a:pt x="124" y="110"/>
                    <a:pt x="120" y="58"/>
                  </a:cubicBezTo>
                  <a:cubicBezTo>
                    <a:pt x="116" y="60"/>
                    <a:pt x="111" y="61"/>
                    <a:pt x="105" y="59"/>
                  </a:cubicBezTo>
                  <a:cubicBezTo>
                    <a:pt x="105" y="59"/>
                    <a:pt x="104" y="59"/>
                    <a:pt x="103" y="59"/>
                  </a:cubicBezTo>
                  <a:moveTo>
                    <a:pt x="82" y="231"/>
                  </a:moveTo>
                  <a:cubicBezTo>
                    <a:pt x="70" y="231"/>
                    <a:pt x="55" y="226"/>
                    <a:pt x="37" y="212"/>
                  </a:cubicBezTo>
                  <a:cubicBezTo>
                    <a:pt x="-2" y="180"/>
                    <a:pt x="-10" y="136"/>
                    <a:pt x="14" y="91"/>
                  </a:cubicBezTo>
                  <a:cubicBezTo>
                    <a:pt x="35" y="52"/>
                    <a:pt x="82" y="16"/>
                    <a:pt x="115" y="26"/>
                  </a:cubicBezTo>
                  <a:cubicBezTo>
                    <a:pt x="115" y="24"/>
                    <a:pt x="114" y="23"/>
                    <a:pt x="114" y="22"/>
                  </a:cubicBezTo>
                  <a:cubicBezTo>
                    <a:pt x="111" y="13"/>
                    <a:pt x="117" y="3"/>
                    <a:pt x="126" y="1"/>
                  </a:cubicBezTo>
                  <a:cubicBezTo>
                    <a:pt x="135" y="-2"/>
                    <a:pt x="145" y="3"/>
                    <a:pt x="148" y="12"/>
                  </a:cubicBezTo>
                  <a:cubicBezTo>
                    <a:pt x="166" y="68"/>
                    <a:pt x="193" y="114"/>
                    <a:pt x="204" y="115"/>
                  </a:cubicBezTo>
                  <a:cubicBezTo>
                    <a:pt x="213" y="111"/>
                    <a:pt x="223" y="116"/>
                    <a:pt x="226" y="125"/>
                  </a:cubicBezTo>
                  <a:cubicBezTo>
                    <a:pt x="230" y="134"/>
                    <a:pt x="226" y="144"/>
                    <a:pt x="217" y="148"/>
                  </a:cubicBezTo>
                  <a:cubicBezTo>
                    <a:pt x="207" y="152"/>
                    <a:pt x="197" y="151"/>
                    <a:pt x="188" y="147"/>
                  </a:cubicBezTo>
                  <a:cubicBezTo>
                    <a:pt x="176" y="141"/>
                    <a:pt x="164" y="128"/>
                    <a:pt x="154" y="113"/>
                  </a:cubicBezTo>
                  <a:cubicBezTo>
                    <a:pt x="150" y="159"/>
                    <a:pt x="136" y="205"/>
                    <a:pt x="109" y="223"/>
                  </a:cubicBezTo>
                  <a:cubicBezTo>
                    <a:pt x="103" y="226"/>
                    <a:pt x="94" y="231"/>
                    <a:pt x="82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8150" rIns="90000" bIns="38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18"/>
            <p:cNvSpPr/>
            <p:nvPr/>
          </p:nvSpPr>
          <p:spPr>
            <a:xfrm>
              <a:off x="4771622" y="1871710"/>
              <a:ext cx="65647" cy="78940"/>
            </a:xfrm>
            <a:custGeom>
              <a:avLst/>
              <a:gdLst/>
              <a:ahLst/>
              <a:cxnLst/>
              <a:rect l="l" t="t" r="r" b="b"/>
              <a:pathLst>
                <a:path w="242" h="291" extrusionOk="0">
                  <a:moveTo>
                    <a:pt x="157" y="291"/>
                  </a:moveTo>
                  <a:cubicBezTo>
                    <a:pt x="151" y="291"/>
                    <a:pt x="145" y="288"/>
                    <a:pt x="142" y="282"/>
                  </a:cubicBezTo>
                  <a:lnTo>
                    <a:pt x="142" y="282"/>
                  </a:lnTo>
                  <a:lnTo>
                    <a:pt x="2" y="25"/>
                  </a:lnTo>
                  <a:cubicBezTo>
                    <a:pt x="-3" y="17"/>
                    <a:pt x="0" y="6"/>
                    <a:pt x="9" y="1"/>
                  </a:cubicBezTo>
                  <a:cubicBezTo>
                    <a:pt x="17" y="-3"/>
                    <a:pt x="28" y="0"/>
                    <a:pt x="33" y="8"/>
                  </a:cubicBezTo>
                  <a:lnTo>
                    <a:pt x="102" y="135"/>
                  </a:lnTo>
                  <a:cubicBezTo>
                    <a:pt x="104" y="116"/>
                    <a:pt x="110" y="98"/>
                    <a:pt x="124" y="85"/>
                  </a:cubicBezTo>
                  <a:cubicBezTo>
                    <a:pt x="145" y="65"/>
                    <a:pt x="169" y="59"/>
                    <a:pt x="193" y="68"/>
                  </a:cubicBezTo>
                  <a:cubicBezTo>
                    <a:pt x="220" y="79"/>
                    <a:pt x="240" y="108"/>
                    <a:pt x="242" y="141"/>
                  </a:cubicBezTo>
                  <a:cubicBezTo>
                    <a:pt x="244" y="178"/>
                    <a:pt x="223" y="211"/>
                    <a:pt x="185" y="231"/>
                  </a:cubicBezTo>
                  <a:cubicBezTo>
                    <a:pt x="176" y="236"/>
                    <a:pt x="165" y="232"/>
                    <a:pt x="161" y="224"/>
                  </a:cubicBezTo>
                  <a:cubicBezTo>
                    <a:pt x="156" y="215"/>
                    <a:pt x="160" y="205"/>
                    <a:pt x="168" y="200"/>
                  </a:cubicBezTo>
                  <a:cubicBezTo>
                    <a:pt x="203" y="182"/>
                    <a:pt x="207" y="156"/>
                    <a:pt x="206" y="143"/>
                  </a:cubicBezTo>
                  <a:cubicBezTo>
                    <a:pt x="205" y="124"/>
                    <a:pt x="194" y="106"/>
                    <a:pt x="180" y="101"/>
                  </a:cubicBezTo>
                  <a:cubicBezTo>
                    <a:pt x="170" y="97"/>
                    <a:pt x="159" y="100"/>
                    <a:pt x="149" y="110"/>
                  </a:cubicBezTo>
                  <a:cubicBezTo>
                    <a:pt x="117" y="141"/>
                    <a:pt x="156" y="235"/>
                    <a:pt x="173" y="265"/>
                  </a:cubicBezTo>
                  <a:lnTo>
                    <a:pt x="173" y="265"/>
                  </a:lnTo>
                  <a:lnTo>
                    <a:pt x="173" y="265"/>
                  </a:lnTo>
                  <a:cubicBezTo>
                    <a:pt x="178" y="274"/>
                    <a:pt x="174" y="285"/>
                    <a:pt x="166" y="289"/>
                  </a:cubicBezTo>
                  <a:cubicBezTo>
                    <a:pt x="163" y="291"/>
                    <a:pt x="160" y="291"/>
                    <a:pt x="157" y="2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3" name="Google Shape;613;p18"/>
          <p:cNvGrpSpPr/>
          <p:nvPr/>
        </p:nvGrpSpPr>
        <p:grpSpPr>
          <a:xfrm>
            <a:off x="289745" y="1121341"/>
            <a:ext cx="309248" cy="225697"/>
            <a:chOff x="4646295" y="3088628"/>
            <a:chExt cx="309248" cy="225697"/>
          </a:xfrm>
        </p:grpSpPr>
        <p:sp>
          <p:nvSpPr>
            <p:cNvPr id="614" name="Google Shape;614;p18"/>
            <p:cNvSpPr/>
            <p:nvPr/>
          </p:nvSpPr>
          <p:spPr>
            <a:xfrm>
              <a:off x="4646295" y="3088628"/>
              <a:ext cx="142959" cy="122614"/>
            </a:xfrm>
            <a:custGeom>
              <a:avLst/>
              <a:gdLst/>
              <a:ahLst/>
              <a:cxnLst/>
              <a:rect l="l" t="t" r="r" b="b"/>
              <a:pathLst>
                <a:path w="527" h="452" extrusionOk="0">
                  <a:moveTo>
                    <a:pt x="17" y="452"/>
                  </a:moveTo>
                  <a:lnTo>
                    <a:pt x="17" y="452"/>
                  </a:lnTo>
                  <a:cubicBezTo>
                    <a:pt x="8" y="452"/>
                    <a:pt x="0" y="444"/>
                    <a:pt x="0" y="434"/>
                  </a:cubicBezTo>
                  <a:cubicBezTo>
                    <a:pt x="0" y="315"/>
                    <a:pt x="38" y="217"/>
                    <a:pt x="112" y="144"/>
                  </a:cubicBezTo>
                  <a:cubicBezTo>
                    <a:pt x="261" y="-2"/>
                    <a:pt x="500" y="-1"/>
                    <a:pt x="510" y="0"/>
                  </a:cubicBezTo>
                  <a:cubicBezTo>
                    <a:pt x="519" y="0"/>
                    <a:pt x="527" y="8"/>
                    <a:pt x="527" y="18"/>
                  </a:cubicBezTo>
                  <a:cubicBezTo>
                    <a:pt x="527" y="27"/>
                    <a:pt x="519" y="34"/>
                    <a:pt x="509" y="35"/>
                  </a:cubicBezTo>
                  <a:cubicBezTo>
                    <a:pt x="507" y="35"/>
                    <a:pt x="275" y="33"/>
                    <a:pt x="137" y="169"/>
                  </a:cubicBezTo>
                  <a:cubicBezTo>
                    <a:pt x="70" y="235"/>
                    <a:pt x="35" y="325"/>
                    <a:pt x="35" y="434"/>
                  </a:cubicBezTo>
                  <a:cubicBezTo>
                    <a:pt x="35" y="444"/>
                    <a:pt x="27" y="452"/>
                    <a:pt x="17" y="4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18"/>
            <p:cNvSpPr/>
            <p:nvPr/>
          </p:nvSpPr>
          <p:spPr>
            <a:xfrm>
              <a:off x="4696751" y="3140712"/>
              <a:ext cx="94944" cy="84365"/>
            </a:xfrm>
            <a:custGeom>
              <a:avLst/>
              <a:gdLst/>
              <a:ahLst/>
              <a:cxnLst/>
              <a:rect l="l" t="t" r="r" b="b"/>
              <a:pathLst>
                <a:path w="350" h="311" extrusionOk="0">
                  <a:moveTo>
                    <a:pt x="228" y="311"/>
                  </a:moveTo>
                  <a:cubicBezTo>
                    <a:pt x="224" y="311"/>
                    <a:pt x="220" y="309"/>
                    <a:pt x="216" y="306"/>
                  </a:cubicBezTo>
                  <a:cubicBezTo>
                    <a:pt x="207" y="298"/>
                    <a:pt x="201" y="286"/>
                    <a:pt x="201" y="273"/>
                  </a:cubicBezTo>
                  <a:cubicBezTo>
                    <a:pt x="200" y="246"/>
                    <a:pt x="219" y="212"/>
                    <a:pt x="242" y="180"/>
                  </a:cubicBezTo>
                  <a:cubicBezTo>
                    <a:pt x="169" y="214"/>
                    <a:pt x="82" y="235"/>
                    <a:pt x="35" y="207"/>
                  </a:cubicBezTo>
                  <a:cubicBezTo>
                    <a:pt x="14" y="195"/>
                    <a:pt x="-9" y="168"/>
                    <a:pt x="4" y="110"/>
                  </a:cubicBezTo>
                  <a:cubicBezTo>
                    <a:pt x="21" y="38"/>
                    <a:pt x="74" y="-1"/>
                    <a:pt x="147" y="0"/>
                  </a:cubicBezTo>
                  <a:cubicBezTo>
                    <a:pt x="220" y="3"/>
                    <a:pt x="293" y="45"/>
                    <a:pt x="300" y="89"/>
                  </a:cubicBezTo>
                  <a:cubicBezTo>
                    <a:pt x="302" y="99"/>
                    <a:pt x="295" y="108"/>
                    <a:pt x="286" y="110"/>
                  </a:cubicBezTo>
                  <a:cubicBezTo>
                    <a:pt x="276" y="111"/>
                    <a:pt x="267" y="105"/>
                    <a:pt x="265" y="95"/>
                  </a:cubicBezTo>
                  <a:cubicBezTo>
                    <a:pt x="262" y="73"/>
                    <a:pt x="207" y="38"/>
                    <a:pt x="146" y="36"/>
                  </a:cubicBezTo>
                  <a:cubicBezTo>
                    <a:pt x="106" y="35"/>
                    <a:pt x="55" y="48"/>
                    <a:pt x="39" y="118"/>
                  </a:cubicBezTo>
                  <a:cubicBezTo>
                    <a:pt x="29" y="163"/>
                    <a:pt x="47" y="173"/>
                    <a:pt x="52" y="177"/>
                  </a:cubicBezTo>
                  <a:cubicBezTo>
                    <a:pt x="106" y="207"/>
                    <a:pt x="263" y="143"/>
                    <a:pt x="320" y="90"/>
                  </a:cubicBezTo>
                  <a:cubicBezTo>
                    <a:pt x="327" y="84"/>
                    <a:pt x="338" y="84"/>
                    <a:pt x="345" y="91"/>
                  </a:cubicBezTo>
                  <a:cubicBezTo>
                    <a:pt x="352" y="98"/>
                    <a:pt x="352" y="109"/>
                    <a:pt x="345" y="116"/>
                  </a:cubicBezTo>
                  <a:cubicBezTo>
                    <a:pt x="302" y="157"/>
                    <a:pt x="235" y="236"/>
                    <a:pt x="236" y="272"/>
                  </a:cubicBezTo>
                  <a:cubicBezTo>
                    <a:pt x="236" y="277"/>
                    <a:pt x="238" y="279"/>
                    <a:pt x="240" y="280"/>
                  </a:cubicBezTo>
                  <a:cubicBezTo>
                    <a:pt x="247" y="286"/>
                    <a:pt x="248" y="297"/>
                    <a:pt x="241" y="305"/>
                  </a:cubicBezTo>
                  <a:cubicBezTo>
                    <a:pt x="238" y="309"/>
                    <a:pt x="233" y="311"/>
                    <a:pt x="228" y="3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18"/>
            <p:cNvSpPr/>
            <p:nvPr/>
          </p:nvSpPr>
          <p:spPr>
            <a:xfrm>
              <a:off x="4740426" y="3228061"/>
              <a:ext cx="46116" cy="24143"/>
            </a:xfrm>
            <a:custGeom>
              <a:avLst/>
              <a:gdLst/>
              <a:ahLst/>
              <a:cxnLst/>
              <a:rect l="l" t="t" r="r" b="b"/>
              <a:pathLst>
                <a:path w="170" h="89" extrusionOk="0">
                  <a:moveTo>
                    <a:pt x="57" y="89"/>
                  </a:moveTo>
                  <a:cubicBezTo>
                    <a:pt x="41" y="89"/>
                    <a:pt x="25" y="85"/>
                    <a:pt x="9" y="76"/>
                  </a:cubicBezTo>
                  <a:cubicBezTo>
                    <a:pt x="1" y="71"/>
                    <a:pt x="-2" y="61"/>
                    <a:pt x="2" y="52"/>
                  </a:cubicBezTo>
                  <a:cubicBezTo>
                    <a:pt x="7" y="44"/>
                    <a:pt x="18" y="41"/>
                    <a:pt x="26" y="45"/>
                  </a:cubicBezTo>
                  <a:cubicBezTo>
                    <a:pt x="82" y="76"/>
                    <a:pt x="136" y="10"/>
                    <a:pt x="139" y="7"/>
                  </a:cubicBezTo>
                  <a:cubicBezTo>
                    <a:pt x="145" y="0"/>
                    <a:pt x="156" y="-2"/>
                    <a:pt x="163" y="4"/>
                  </a:cubicBezTo>
                  <a:cubicBezTo>
                    <a:pt x="171" y="10"/>
                    <a:pt x="172" y="22"/>
                    <a:pt x="166" y="29"/>
                  </a:cubicBezTo>
                  <a:cubicBezTo>
                    <a:pt x="147" y="53"/>
                    <a:pt x="104" y="89"/>
                    <a:pt x="57" y="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18"/>
            <p:cNvSpPr/>
            <p:nvPr/>
          </p:nvSpPr>
          <p:spPr>
            <a:xfrm>
              <a:off x="4793595" y="3151020"/>
              <a:ext cx="109322" cy="125869"/>
            </a:xfrm>
            <a:custGeom>
              <a:avLst/>
              <a:gdLst/>
              <a:ahLst/>
              <a:cxnLst/>
              <a:rect l="l" t="t" r="r" b="b"/>
              <a:pathLst>
                <a:path w="403" h="464" extrusionOk="0">
                  <a:moveTo>
                    <a:pt x="236" y="464"/>
                  </a:moveTo>
                  <a:cubicBezTo>
                    <a:pt x="194" y="464"/>
                    <a:pt x="151" y="445"/>
                    <a:pt x="115" y="408"/>
                  </a:cubicBezTo>
                  <a:cubicBezTo>
                    <a:pt x="108" y="402"/>
                    <a:pt x="108" y="390"/>
                    <a:pt x="115" y="383"/>
                  </a:cubicBezTo>
                  <a:cubicBezTo>
                    <a:pt x="122" y="377"/>
                    <a:pt x="133" y="377"/>
                    <a:pt x="140" y="384"/>
                  </a:cubicBezTo>
                  <a:cubicBezTo>
                    <a:pt x="195" y="440"/>
                    <a:pt x="247" y="432"/>
                    <a:pt x="273" y="422"/>
                  </a:cubicBezTo>
                  <a:cubicBezTo>
                    <a:pt x="310" y="409"/>
                    <a:pt x="338" y="376"/>
                    <a:pt x="340" y="343"/>
                  </a:cubicBezTo>
                  <a:cubicBezTo>
                    <a:pt x="342" y="317"/>
                    <a:pt x="329" y="296"/>
                    <a:pt x="302" y="281"/>
                  </a:cubicBezTo>
                  <a:cubicBezTo>
                    <a:pt x="222" y="237"/>
                    <a:pt x="78" y="356"/>
                    <a:pt x="30" y="406"/>
                  </a:cubicBezTo>
                  <a:cubicBezTo>
                    <a:pt x="23" y="413"/>
                    <a:pt x="12" y="413"/>
                    <a:pt x="5" y="406"/>
                  </a:cubicBezTo>
                  <a:cubicBezTo>
                    <a:pt x="1" y="403"/>
                    <a:pt x="0" y="398"/>
                    <a:pt x="0" y="394"/>
                  </a:cubicBezTo>
                  <a:cubicBezTo>
                    <a:pt x="0" y="389"/>
                    <a:pt x="1" y="385"/>
                    <a:pt x="5" y="381"/>
                  </a:cubicBezTo>
                  <a:lnTo>
                    <a:pt x="373" y="5"/>
                  </a:lnTo>
                  <a:cubicBezTo>
                    <a:pt x="380" y="-2"/>
                    <a:pt x="391" y="-2"/>
                    <a:pt x="398" y="5"/>
                  </a:cubicBezTo>
                  <a:cubicBezTo>
                    <a:pt x="405" y="12"/>
                    <a:pt x="405" y="23"/>
                    <a:pt x="398" y="30"/>
                  </a:cubicBezTo>
                  <a:lnTo>
                    <a:pt x="175" y="258"/>
                  </a:lnTo>
                  <a:cubicBezTo>
                    <a:pt x="224" y="236"/>
                    <a:pt x="276" y="226"/>
                    <a:pt x="319" y="250"/>
                  </a:cubicBezTo>
                  <a:cubicBezTo>
                    <a:pt x="358" y="272"/>
                    <a:pt x="378" y="306"/>
                    <a:pt x="376" y="345"/>
                  </a:cubicBezTo>
                  <a:cubicBezTo>
                    <a:pt x="372" y="392"/>
                    <a:pt x="335" y="437"/>
                    <a:pt x="285" y="456"/>
                  </a:cubicBezTo>
                  <a:cubicBezTo>
                    <a:pt x="269" y="462"/>
                    <a:pt x="253" y="464"/>
                    <a:pt x="236" y="4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18"/>
            <p:cNvSpPr/>
            <p:nvPr/>
          </p:nvSpPr>
          <p:spPr>
            <a:xfrm>
              <a:off x="4833742" y="3178690"/>
              <a:ext cx="121800" cy="135635"/>
            </a:xfrm>
            <a:custGeom>
              <a:avLst/>
              <a:gdLst/>
              <a:ahLst/>
              <a:cxnLst/>
              <a:rect l="l" t="t" r="r" b="b"/>
              <a:pathLst>
                <a:path w="449" h="500" extrusionOk="0">
                  <a:moveTo>
                    <a:pt x="17" y="500"/>
                  </a:moveTo>
                  <a:cubicBezTo>
                    <a:pt x="8" y="500"/>
                    <a:pt x="0" y="492"/>
                    <a:pt x="0" y="483"/>
                  </a:cubicBezTo>
                  <a:cubicBezTo>
                    <a:pt x="-1" y="473"/>
                    <a:pt x="7" y="465"/>
                    <a:pt x="17" y="464"/>
                  </a:cubicBezTo>
                  <a:cubicBezTo>
                    <a:pt x="168" y="460"/>
                    <a:pt x="278" y="415"/>
                    <a:pt x="344" y="330"/>
                  </a:cubicBezTo>
                  <a:cubicBezTo>
                    <a:pt x="444" y="202"/>
                    <a:pt x="407" y="24"/>
                    <a:pt x="407" y="22"/>
                  </a:cubicBezTo>
                  <a:cubicBezTo>
                    <a:pt x="405" y="12"/>
                    <a:pt x="411" y="3"/>
                    <a:pt x="420" y="1"/>
                  </a:cubicBezTo>
                  <a:cubicBezTo>
                    <a:pt x="430" y="-1"/>
                    <a:pt x="439" y="5"/>
                    <a:pt x="441" y="14"/>
                  </a:cubicBezTo>
                  <a:cubicBezTo>
                    <a:pt x="443" y="22"/>
                    <a:pt x="482" y="211"/>
                    <a:pt x="372" y="352"/>
                  </a:cubicBezTo>
                  <a:cubicBezTo>
                    <a:pt x="300" y="445"/>
                    <a:pt x="180" y="495"/>
                    <a:pt x="18" y="500"/>
                  </a:cubicBezTo>
                  <a:lnTo>
                    <a:pt x="17" y="50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9" name="Google Shape;619;p18"/>
          <p:cNvGrpSpPr/>
          <p:nvPr/>
        </p:nvGrpSpPr>
        <p:grpSpPr>
          <a:xfrm>
            <a:off x="261662" y="4107047"/>
            <a:ext cx="365411" cy="374241"/>
            <a:chOff x="7940051" y="3528357"/>
            <a:chExt cx="235734" cy="241430"/>
          </a:xfrm>
        </p:grpSpPr>
        <p:sp>
          <p:nvSpPr>
            <p:cNvPr id="620" name="Google Shape;620;p18"/>
            <p:cNvSpPr/>
            <p:nvPr/>
          </p:nvSpPr>
          <p:spPr>
            <a:xfrm>
              <a:off x="7940051" y="3528628"/>
              <a:ext cx="235734" cy="241159"/>
            </a:xfrm>
            <a:custGeom>
              <a:avLst/>
              <a:gdLst/>
              <a:ahLst/>
              <a:cxnLst/>
              <a:rect l="l" t="t" r="r" b="b"/>
              <a:pathLst>
                <a:path w="869" h="889" extrusionOk="0">
                  <a:moveTo>
                    <a:pt x="115" y="824"/>
                  </a:moveTo>
                  <a:lnTo>
                    <a:pt x="510" y="853"/>
                  </a:lnTo>
                  <a:lnTo>
                    <a:pt x="833" y="622"/>
                  </a:lnTo>
                  <a:lnTo>
                    <a:pt x="806" y="66"/>
                  </a:lnTo>
                  <a:lnTo>
                    <a:pt x="369" y="36"/>
                  </a:lnTo>
                  <a:lnTo>
                    <a:pt x="37" y="264"/>
                  </a:lnTo>
                  <a:lnTo>
                    <a:pt x="115" y="824"/>
                  </a:lnTo>
                  <a:moveTo>
                    <a:pt x="515" y="889"/>
                  </a:moveTo>
                  <a:cubicBezTo>
                    <a:pt x="514" y="889"/>
                    <a:pt x="514" y="889"/>
                    <a:pt x="513" y="889"/>
                  </a:cubicBezTo>
                  <a:lnTo>
                    <a:pt x="98" y="858"/>
                  </a:lnTo>
                  <a:cubicBezTo>
                    <a:pt x="90" y="858"/>
                    <a:pt x="83" y="851"/>
                    <a:pt x="82" y="843"/>
                  </a:cubicBezTo>
                  <a:lnTo>
                    <a:pt x="0" y="258"/>
                  </a:lnTo>
                  <a:cubicBezTo>
                    <a:pt x="-1" y="252"/>
                    <a:pt x="2" y="245"/>
                    <a:pt x="8" y="241"/>
                  </a:cubicBezTo>
                  <a:lnTo>
                    <a:pt x="354" y="3"/>
                  </a:lnTo>
                  <a:cubicBezTo>
                    <a:pt x="357" y="1"/>
                    <a:pt x="361" y="0"/>
                    <a:pt x="365" y="0"/>
                  </a:cubicBezTo>
                  <a:lnTo>
                    <a:pt x="824" y="32"/>
                  </a:lnTo>
                  <a:cubicBezTo>
                    <a:pt x="833" y="33"/>
                    <a:pt x="840" y="40"/>
                    <a:pt x="840" y="49"/>
                  </a:cubicBezTo>
                  <a:lnTo>
                    <a:pt x="869" y="629"/>
                  </a:lnTo>
                  <a:cubicBezTo>
                    <a:pt x="869" y="635"/>
                    <a:pt x="866" y="641"/>
                    <a:pt x="862" y="645"/>
                  </a:cubicBezTo>
                  <a:lnTo>
                    <a:pt x="525" y="885"/>
                  </a:lnTo>
                  <a:cubicBezTo>
                    <a:pt x="522" y="888"/>
                    <a:pt x="518" y="889"/>
                    <a:pt x="515" y="8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18"/>
            <p:cNvSpPr/>
            <p:nvPr/>
          </p:nvSpPr>
          <p:spPr>
            <a:xfrm>
              <a:off x="7962024" y="3686507"/>
              <a:ext cx="213761" cy="74871"/>
            </a:xfrm>
            <a:custGeom>
              <a:avLst/>
              <a:gdLst/>
              <a:ahLst/>
              <a:cxnLst/>
              <a:rect l="l" t="t" r="r" b="b"/>
              <a:pathLst>
                <a:path w="788" h="276" extrusionOk="0">
                  <a:moveTo>
                    <a:pt x="18" y="276"/>
                  </a:moveTo>
                  <a:cubicBezTo>
                    <a:pt x="13" y="276"/>
                    <a:pt x="7" y="274"/>
                    <a:pt x="4" y="269"/>
                  </a:cubicBezTo>
                  <a:cubicBezTo>
                    <a:pt x="-2" y="261"/>
                    <a:pt x="0" y="250"/>
                    <a:pt x="8" y="244"/>
                  </a:cubicBezTo>
                  <a:lnTo>
                    <a:pt x="343" y="3"/>
                  </a:lnTo>
                  <a:cubicBezTo>
                    <a:pt x="347" y="1"/>
                    <a:pt x="351" y="-1"/>
                    <a:pt x="355" y="0"/>
                  </a:cubicBezTo>
                  <a:lnTo>
                    <a:pt x="772" y="31"/>
                  </a:lnTo>
                  <a:cubicBezTo>
                    <a:pt x="781" y="31"/>
                    <a:pt x="789" y="40"/>
                    <a:pt x="788" y="50"/>
                  </a:cubicBezTo>
                  <a:cubicBezTo>
                    <a:pt x="787" y="59"/>
                    <a:pt x="779" y="67"/>
                    <a:pt x="769" y="66"/>
                  </a:cubicBezTo>
                  <a:lnTo>
                    <a:pt x="359" y="35"/>
                  </a:lnTo>
                  <a:lnTo>
                    <a:pt x="28" y="273"/>
                  </a:lnTo>
                  <a:cubicBezTo>
                    <a:pt x="25" y="275"/>
                    <a:pt x="22" y="276"/>
                    <a:pt x="18" y="2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8033910" y="3528357"/>
              <a:ext cx="28755" cy="167645"/>
            </a:xfrm>
            <a:custGeom>
              <a:avLst/>
              <a:gdLst/>
              <a:ahLst/>
              <a:cxnLst/>
              <a:rect l="l" t="t" r="r" b="b"/>
              <a:pathLst>
                <a:path w="106" h="618" extrusionOk="0">
                  <a:moveTo>
                    <a:pt x="88" y="618"/>
                  </a:moveTo>
                  <a:cubicBezTo>
                    <a:pt x="80" y="618"/>
                    <a:pt x="72" y="611"/>
                    <a:pt x="71" y="602"/>
                  </a:cubicBezTo>
                  <a:lnTo>
                    <a:pt x="0" y="21"/>
                  </a:lnTo>
                  <a:cubicBezTo>
                    <a:pt x="-1" y="11"/>
                    <a:pt x="6" y="2"/>
                    <a:pt x="16" y="1"/>
                  </a:cubicBezTo>
                  <a:cubicBezTo>
                    <a:pt x="25" y="0"/>
                    <a:pt x="34" y="7"/>
                    <a:pt x="35" y="17"/>
                  </a:cubicBezTo>
                  <a:lnTo>
                    <a:pt x="106" y="598"/>
                  </a:lnTo>
                  <a:cubicBezTo>
                    <a:pt x="107" y="608"/>
                    <a:pt x="100" y="617"/>
                    <a:pt x="91" y="618"/>
                  </a:cubicBezTo>
                  <a:cubicBezTo>
                    <a:pt x="90" y="618"/>
                    <a:pt x="89" y="618"/>
                    <a:pt x="88" y="6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18"/>
            <p:cNvSpPr/>
            <p:nvPr/>
          </p:nvSpPr>
          <p:spPr>
            <a:xfrm>
              <a:off x="7940051" y="3537309"/>
              <a:ext cx="227867" cy="80025"/>
            </a:xfrm>
            <a:custGeom>
              <a:avLst/>
              <a:gdLst/>
              <a:ahLst/>
              <a:cxnLst/>
              <a:rect l="l" t="t" r="r" b="b"/>
              <a:pathLst>
                <a:path w="840" h="295" extrusionOk="0">
                  <a:moveTo>
                    <a:pt x="475" y="295"/>
                  </a:moveTo>
                  <a:cubicBezTo>
                    <a:pt x="475" y="295"/>
                    <a:pt x="474" y="295"/>
                    <a:pt x="473" y="295"/>
                  </a:cubicBezTo>
                  <a:lnTo>
                    <a:pt x="16" y="242"/>
                  </a:lnTo>
                  <a:cubicBezTo>
                    <a:pt x="6" y="240"/>
                    <a:pt x="-1" y="232"/>
                    <a:pt x="0" y="222"/>
                  </a:cubicBezTo>
                  <a:cubicBezTo>
                    <a:pt x="1" y="212"/>
                    <a:pt x="10" y="205"/>
                    <a:pt x="20" y="206"/>
                  </a:cubicBezTo>
                  <a:lnTo>
                    <a:pt x="470" y="259"/>
                  </a:lnTo>
                  <a:lnTo>
                    <a:pt x="812" y="4"/>
                  </a:lnTo>
                  <a:cubicBezTo>
                    <a:pt x="820" y="-2"/>
                    <a:pt x="831" y="-1"/>
                    <a:pt x="837" y="7"/>
                  </a:cubicBezTo>
                  <a:cubicBezTo>
                    <a:pt x="843" y="15"/>
                    <a:pt x="841" y="26"/>
                    <a:pt x="833" y="32"/>
                  </a:cubicBezTo>
                  <a:lnTo>
                    <a:pt x="486" y="291"/>
                  </a:lnTo>
                  <a:cubicBezTo>
                    <a:pt x="483" y="293"/>
                    <a:pt x="479" y="295"/>
                    <a:pt x="475" y="2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18"/>
            <p:cNvSpPr/>
            <p:nvPr/>
          </p:nvSpPr>
          <p:spPr>
            <a:xfrm>
              <a:off x="8064292" y="3607297"/>
              <a:ext cx="20074" cy="162491"/>
            </a:xfrm>
            <a:custGeom>
              <a:avLst/>
              <a:gdLst/>
              <a:ahLst/>
              <a:cxnLst/>
              <a:rect l="l" t="t" r="r" b="b"/>
              <a:pathLst>
                <a:path w="74" h="599" extrusionOk="0">
                  <a:moveTo>
                    <a:pt x="57" y="599"/>
                  </a:moveTo>
                  <a:cubicBezTo>
                    <a:pt x="47" y="599"/>
                    <a:pt x="40" y="592"/>
                    <a:pt x="39" y="582"/>
                  </a:cubicBezTo>
                  <a:lnTo>
                    <a:pt x="0" y="20"/>
                  </a:lnTo>
                  <a:cubicBezTo>
                    <a:pt x="-1" y="11"/>
                    <a:pt x="6" y="2"/>
                    <a:pt x="16" y="1"/>
                  </a:cubicBezTo>
                  <a:cubicBezTo>
                    <a:pt x="25" y="0"/>
                    <a:pt x="34" y="8"/>
                    <a:pt x="35" y="18"/>
                  </a:cubicBezTo>
                  <a:lnTo>
                    <a:pt x="74" y="580"/>
                  </a:lnTo>
                  <a:cubicBezTo>
                    <a:pt x="75" y="589"/>
                    <a:pt x="68" y="598"/>
                    <a:pt x="58" y="599"/>
                  </a:cubicBezTo>
                  <a:cubicBezTo>
                    <a:pt x="57" y="599"/>
                    <a:pt x="57" y="599"/>
                    <a:pt x="57" y="5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5" name="Google Shape;625;p18"/>
          <p:cNvGrpSpPr/>
          <p:nvPr/>
        </p:nvGrpSpPr>
        <p:grpSpPr>
          <a:xfrm>
            <a:off x="8585438" y="2326626"/>
            <a:ext cx="150826" cy="125327"/>
            <a:chOff x="5999388" y="1257826"/>
            <a:chExt cx="150826" cy="125327"/>
          </a:xfrm>
        </p:grpSpPr>
        <p:sp>
          <p:nvSpPr>
            <p:cNvPr id="626" name="Google Shape;626;p18"/>
            <p:cNvSpPr/>
            <p:nvPr/>
          </p:nvSpPr>
          <p:spPr>
            <a:xfrm>
              <a:off x="5999388" y="1302857"/>
              <a:ext cx="96030" cy="80296"/>
            </a:xfrm>
            <a:custGeom>
              <a:avLst/>
              <a:gdLst/>
              <a:ahLst/>
              <a:cxnLst/>
              <a:rect l="l" t="t" r="r" b="b"/>
              <a:pathLst>
                <a:path w="354" h="296" extrusionOk="0">
                  <a:moveTo>
                    <a:pt x="336" y="296"/>
                  </a:moveTo>
                  <a:cubicBezTo>
                    <a:pt x="334" y="296"/>
                    <a:pt x="333" y="296"/>
                    <a:pt x="332" y="296"/>
                  </a:cubicBezTo>
                  <a:cubicBezTo>
                    <a:pt x="318" y="293"/>
                    <a:pt x="307" y="284"/>
                    <a:pt x="299" y="271"/>
                  </a:cubicBezTo>
                  <a:cubicBezTo>
                    <a:pt x="283" y="243"/>
                    <a:pt x="284" y="193"/>
                    <a:pt x="291" y="144"/>
                  </a:cubicBezTo>
                  <a:cubicBezTo>
                    <a:pt x="235" y="222"/>
                    <a:pt x="155" y="298"/>
                    <a:pt x="90" y="296"/>
                  </a:cubicBezTo>
                  <a:cubicBezTo>
                    <a:pt x="63" y="296"/>
                    <a:pt x="26" y="281"/>
                    <a:pt x="7" y="217"/>
                  </a:cubicBezTo>
                  <a:cubicBezTo>
                    <a:pt x="-16" y="135"/>
                    <a:pt x="14" y="66"/>
                    <a:pt x="90" y="28"/>
                  </a:cubicBezTo>
                  <a:cubicBezTo>
                    <a:pt x="163" y="-10"/>
                    <a:pt x="262" y="-8"/>
                    <a:pt x="293" y="32"/>
                  </a:cubicBezTo>
                  <a:cubicBezTo>
                    <a:pt x="299" y="39"/>
                    <a:pt x="297" y="51"/>
                    <a:pt x="290" y="57"/>
                  </a:cubicBezTo>
                  <a:cubicBezTo>
                    <a:pt x="282" y="63"/>
                    <a:pt x="271" y="61"/>
                    <a:pt x="265" y="54"/>
                  </a:cubicBezTo>
                  <a:cubicBezTo>
                    <a:pt x="248" y="32"/>
                    <a:pt x="170" y="26"/>
                    <a:pt x="106" y="59"/>
                  </a:cubicBezTo>
                  <a:cubicBezTo>
                    <a:pt x="64" y="81"/>
                    <a:pt x="18" y="124"/>
                    <a:pt x="41" y="207"/>
                  </a:cubicBezTo>
                  <a:cubicBezTo>
                    <a:pt x="57" y="260"/>
                    <a:pt x="82" y="261"/>
                    <a:pt x="91" y="261"/>
                  </a:cubicBezTo>
                  <a:lnTo>
                    <a:pt x="92" y="261"/>
                  </a:lnTo>
                  <a:cubicBezTo>
                    <a:pt x="166" y="261"/>
                    <a:pt x="289" y="110"/>
                    <a:pt x="319" y="20"/>
                  </a:cubicBezTo>
                  <a:cubicBezTo>
                    <a:pt x="322" y="11"/>
                    <a:pt x="332" y="6"/>
                    <a:pt x="341" y="9"/>
                  </a:cubicBezTo>
                  <a:cubicBezTo>
                    <a:pt x="350" y="12"/>
                    <a:pt x="355" y="22"/>
                    <a:pt x="352" y="31"/>
                  </a:cubicBezTo>
                  <a:cubicBezTo>
                    <a:pt x="332" y="98"/>
                    <a:pt x="308" y="217"/>
                    <a:pt x="329" y="253"/>
                  </a:cubicBezTo>
                  <a:cubicBezTo>
                    <a:pt x="333" y="259"/>
                    <a:pt x="337" y="261"/>
                    <a:pt x="339" y="261"/>
                  </a:cubicBezTo>
                  <a:cubicBezTo>
                    <a:pt x="349" y="264"/>
                    <a:pt x="355" y="273"/>
                    <a:pt x="353" y="282"/>
                  </a:cubicBezTo>
                  <a:cubicBezTo>
                    <a:pt x="351" y="291"/>
                    <a:pt x="344" y="296"/>
                    <a:pt x="336" y="2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8"/>
            <p:cNvSpPr/>
            <p:nvPr/>
          </p:nvSpPr>
          <p:spPr>
            <a:xfrm>
              <a:off x="6108981" y="1257826"/>
              <a:ext cx="41233" cy="66461"/>
            </a:xfrm>
            <a:custGeom>
              <a:avLst/>
              <a:gdLst/>
              <a:ahLst/>
              <a:cxnLst/>
              <a:rect l="l" t="t" r="r" b="b"/>
              <a:pathLst>
                <a:path w="152" h="245" extrusionOk="0">
                  <a:moveTo>
                    <a:pt x="57" y="189"/>
                  </a:moveTo>
                  <a:cubicBezTo>
                    <a:pt x="59" y="189"/>
                    <a:pt x="61" y="189"/>
                    <a:pt x="62" y="190"/>
                  </a:cubicBezTo>
                  <a:cubicBezTo>
                    <a:pt x="81" y="195"/>
                    <a:pt x="97" y="192"/>
                    <a:pt x="108" y="180"/>
                  </a:cubicBezTo>
                  <a:cubicBezTo>
                    <a:pt x="115" y="171"/>
                    <a:pt x="118" y="158"/>
                    <a:pt x="114" y="149"/>
                  </a:cubicBezTo>
                  <a:cubicBezTo>
                    <a:pt x="114" y="147"/>
                    <a:pt x="111" y="140"/>
                    <a:pt x="98" y="140"/>
                  </a:cubicBezTo>
                  <a:cubicBezTo>
                    <a:pt x="80" y="140"/>
                    <a:pt x="63" y="165"/>
                    <a:pt x="50" y="190"/>
                  </a:cubicBezTo>
                  <a:cubicBezTo>
                    <a:pt x="52" y="189"/>
                    <a:pt x="55" y="189"/>
                    <a:pt x="57" y="189"/>
                  </a:cubicBezTo>
                  <a:moveTo>
                    <a:pt x="17" y="245"/>
                  </a:moveTo>
                  <a:cubicBezTo>
                    <a:pt x="15" y="245"/>
                    <a:pt x="14" y="245"/>
                    <a:pt x="12" y="245"/>
                  </a:cubicBezTo>
                  <a:cubicBezTo>
                    <a:pt x="3" y="242"/>
                    <a:pt x="-3" y="232"/>
                    <a:pt x="0" y="223"/>
                  </a:cubicBezTo>
                  <a:lnTo>
                    <a:pt x="0" y="223"/>
                  </a:lnTo>
                  <a:lnTo>
                    <a:pt x="59" y="13"/>
                  </a:lnTo>
                  <a:cubicBezTo>
                    <a:pt x="61" y="4"/>
                    <a:pt x="71" y="-2"/>
                    <a:pt x="80" y="1"/>
                  </a:cubicBezTo>
                  <a:cubicBezTo>
                    <a:pt x="90" y="4"/>
                    <a:pt x="95" y="13"/>
                    <a:pt x="93" y="23"/>
                  </a:cubicBezTo>
                  <a:lnTo>
                    <a:pt x="67" y="114"/>
                  </a:lnTo>
                  <a:cubicBezTo>
                    <a:pt x="76" y="108"/>
                    <a:pt x="86" y="105"/>
                    <a:pt x="98" y="105"/>
                  </a:cubicBezTo>
                  <a:cubicBezTo>
                    <a:pt x="120" y="105"/>
                    <a:pt x="138" y="116"/>
                    <a:pt x="147" y="134"/>
                  </a:cubicBezTo>
                  <a:cubicBezTo>
                    <a:pt x="156" y="156"/>
                    <a:pt x="151" y="184"/>
                    <a:pt x="134" y="203"/>
                  </a:cubicBezTo>
                  <a:cubicBezTo>
                    <a:pt x="115" y="226"/>
                    <a:pt x="85" y="233"/>
                    <a:pt x="52" y="223"/>
                  </a:cubicBezTo>
                  <a:cubicBezTo>
                    <a:pt x="47" y="222"/>
                    <a:pt x="42" y="218"/>
                    <a:pt x="41" y="212"/>
                  </a:cubicBezTo>
                  <a:cubicBezTo>
                    <a:pt x="38" y="220"/>
                    <a:pt x="36" y="227"/>
                    <a:pt x="34" y="232"/>
                  </a:cubicBezTo>
                  <a:lnTo>
                    <a:pt x="34" y="232"/>
                  </a:lnTo>
                  <a:cubicBezTo>
                    <a:pt x="32" y="240"/>
                    <a:pt x="25" y="245"/>
                    <a:pt x="17" y="2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3200" rIns="90000" bIns="43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8" name="Google Shape;628;p18"/>
          <p:cNvGrpSpPr/>
          <p:nvPr/>
        </p:nvGrpSpPr>
        <p:grpSpPr>
          <a:xfrm>
            <a:off x="383069" y="89850"/>
            <a:ext cx="506831" cy="572702"/>
            <a:chOff x="383069" y="89850"/>
            <a:chExt cx="506831" cy="572702"/>
          </a:xfrm>
        </p:grpSpPr>
        <p:sp>
          <p:nvSpPr>
            <p:cNvPr id="629" name="Google Shape;629;p18"/>
            <p:cNvSpPr/>
            <p:nvPr/>
          </p:nvSpPr>
          <p:spPr>
            <a:xfrm>
              <a:off x="383069" y="89850"/>
              <a:ext cx="506831" cy="572702"/>
            </a:xfrm>
            <a:custGeom>
              <a:avLst/>
              <a:gdLst/>
              <a:ahLst/>
              <a:cxnLst/>
              <a:rect l="l" t="t" r="r" b="b"/>
              <a:pathLst>
                <a:path w="2309" h="2609" extrusionOk="0">
                  <a:moveTo>
                    <a:pt x="2066" y="0"/>
                  </a:moveTo>
                  <a:lnTo>
                    <a:pt x="244" y="0"/>
                  </a:lnTo>
                  <a:cubicBezTo>
                    <a:pt x="110" y="0"/>
                    <a:pt x="0" y="109"/>
                    <a:pt x="0" y="243"/>
                  </a:cubicBezTo>
                  <a:lnTo>
                    <a:pt x="0" y="1809"/>
                  </a:lnTo>
                  <a:cubicBezTo>
                    <a:pt x="0" y="1943"/>
                    <a:pt x="110" y="2051"/>
                    <a:pt x="244" y="2051"/>
                  </a:cubicBezTo>
                  <a:lnTo>
                    <a:pt x="1052" y="2051"/>
                  </a:lnTo>
                  <a:lnTo>
                    <a:pt x="1514" y="2609"/>
                  </a:lnTo>
                  <a:lnTo>
                    <a:pt x="1398" y="2051"/>
                  </a:lnTo>
                  <a:lnTo>
                    <a:pt x="2066" y="2051"/>
                  </a:lnTo>
                  <a:cubicBezTo>
                    <a:pt x="2200" y="2051"/>
                    <a:pt x="2309" y="1943"/>
                    <a:pt x="2309" y="1809"/>
                  </a:cubicBezTo>
                  <a:lnTo>
                    <a:pt x="2309" y="243"/>
                  </a:lnTo>
                  <a:cubicBezTo>
                    <a:pt x="2309" y="109"/>
                    <a:pt x="2200" y="0"/>
                    <a:pt x="206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8"/>
            <p:cNvSpPr/>
            <p:nvPr/>
          </p:nvSpPr>
          <p:spPr>
            <a:xfrm>
              <a:off x="468675" y="160532"/>
              <a:ext cx="199967" cy="199754"/>
            </a:xfrm>
            <a:custGeom>
              <a:avLst/>
              <a:gdLst/>
              <a:ahLst/>
              <a:cxnLst/>
              <a:rect l="l" t="t" r="r" b="b"/>
              <a:pathLst>
                <a:path w="911" h="910" extrusionOk="0">
                  <a:moveTo>
                    <a:pt x="456" y="648"/>
                  </a:moveTo>
                  <a:cubicBezTo>
                    <a:pt x="349" y="648"/>
                    <a:pt x="263" y="561"/>
                    <a:pt x="263" y="455"/>
                  </a:cubicBezTo>
                  <a:cubicBezTo>
                    <a:pt x="263" y="349"/>
                    <a:pt x="349" y="262"/>
                    <a:pt x="456" y="262"/>
                  </a:cubicBezTo>
                  <a:cubicBezTo>
                    <a:pt x="562" y="262"/>
                    <a:pt x="648" y="349"/>
                    <a:pt x="648" y="455"/>
                  </a:cubicBezTo>
                  <a:cubicBezTo>
                    <a:pt x="648" y="561"/>
                    <a:pt x="562" y="648"/>
                    <a:pt x="456" y="648"/>
                  </a:cubicBezTo>
                  <a:moveTo>
                    <a:pt x="911" y="538"/>
                  </a:moveTo>
                  <a:lnTo>
                    <a:pt x="911" y="372"/>
                  </a:lnTo>
                  <a:lnTo>
                    <a:pt x="787" y="361"/>
                  </a:lnTo>
                  <a:cubicBezTo>
                    <a:pt x="779" y="335"/>
                    <a:pt x="769" y="310"/>
                    <a:pt x="756" y="287"/>
                  </a:cubicBezTo>
                  <a:lnTo>
                    <a:pt x="836" y="192"/>
                  </a:lnTo>
                  <a:lnTo>
                    <a:pt x="719" y="74"/>
                  </a:lnTo>
                  <a:lnTo>
                    <a:pt x="624" y="155"/>
                  </a:lnTo>
                  <a:cubicBezTo>
                    <a:pt x="600" y="142"/>
                    <a:pt x="575" y="131"/>
                    <a:pt x="549" y="124"/>
                  </a:cubicBezTo>
                  <a:lnTo>
                    <a:pt x="538" y="0"/>
                  </a:lnTo>
                  <a:lnTo>
                    <a:pt x="373" y="0"/>
                  </a:lnTo>
                  <a:lnTo>
                    <a:pt x="362" y="124"/>
                  </a:lnTo>
                  <a:cubicBezTo>
                    <a:pt x="336" y="131"/>
                    <a:pt x="311" y="142"/>
                    <a:pt x="287" y="155"/>
                  </a:cubicBezTo>
                  <a:lnTo>
                    <a:pt x="192" y="74"/>
                  </a:lnTo>
                  <a:lnTo>
                    <a:pt x="75" y="192"/>
                  </a:lnTo>
                  <a:lnTo>
                    <a:pt x="155" y="287"/>
                  </a:lnTo>
                  <a:cubicBezTo>
                    <a:pt x="142" y="310"/>
                    <a:pt x="132" y="335"/>
                    <a:pt x="124" y="361"/>
                  </a:cubicBezTo>
                  <a:lnTo>
                    <a:pt x="0" y="372"/>
                  </a:lnTo>
                  <a:lnTo>
                    <a:pt x="0" y="538"/>
                  </a:lnTo>
                  <a:lnTo>
                    <a:pt x="124" y="549"/>
                  </a:lnTo>
                  <a:cubicBezTo>
                    <a:pt x="132" y="575"/>
                    <a:pt x="142" y="600"/>
                    <a:pt x="155" y="623"/>
                  </a:cubicBezTo>
                  <a:lnTo>
                    <a:pt x="75" y="718"/>
                  </a:lnTo>
                  <a:lnTo>
                    <a:pt x="192" y="836"/>
                  </a:lnTo>
                  <a:lnTo>
                    <a:pt x="287" y="755"/>
                  </a:lnTo>
                  <a:cubicBezTo>
                    <a:pt x="311" y="768"/>
                    <a:pt x="336" y="779"/>
                    <a:pt x="362" y="786"/>
                  </a:cubicBezTo>
                  <a:lnTo>
                    <a:pt x="373" y="910"/>
                  </a:lnTo>
                  <a:lnTo>
                    <a:pt x="538" y="910"/>
                  </a:lnTo>
                  <a:lnTo>
                    <a:pt x="549" y="786"/>
                  </a:lnTo>
                  <a:cubicBezTo>
                    <a:pt x="575" y="779"/>
                    <a:pt x="600" y="768"/>
                    <a:pt x="624" y="755"/>
                  </a:cubicBezTo>
                  <a:lnTo>
                    <a:pt x="719" y="836"/>
                  </a:lnTo>
                  <a:lnTo>
                    <a:pt x="836" y="718"/>
                  </a:lnTo>
                  <a:lnTo>
                    <a:pt x="756" y="623"/>
                  </a:lnTo>
                  <a:cubicBezTo>
                    <a:pt x="769" y="600"/>
                    <a:pt x="779" y="575"/>
                    <a:pt x="787" y="549"/>
                  </a:cubicBezTo>
                  <a:lnTo>
                    <a:pt x="911" y="5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18"/>
            <p:cNvSpPr/>
            <p:nvPr/>
          </p:nvSpPr>
          <p:spPr>
            <a:xfrm>
              <a:off x="646692" y="275775"/>
              <a:ext cx="142238" cy="142242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461"/>
                  </a:moveTo>
                  <a:cubicBezTo>
                    <a:pt x="249" y="461"/>
                    <a:pt x="187" y="400"/>
                    <a:pt x="187" y="324"/>
                  </a:cubicBezTo>
                  <a:cubicBezTo>
                    <a:pt x="187" y="248"/>
                    <a:pt x="249" y="187"/>
                    <a:pt x="324" y="187"/>
                  </a:cubicBezTo>
                  <a:cubicBezTo>
                    <a:pt x="400" y="187"/>
                    <a:pt x="462" y="248"/>
                    <a:pt x="462" y="324"/>
                  </a:cubicBezTo>
                  <a:cubicBezTo>
                    <a:pt x="462" y="400"/>
                    <a:pt x="400" y="461"/>
                    <a:pt x="324" y="461"/>
                  </a:cubicBezTo>
                  <a:moveTo>
                    <a:pt x="648" y="383"/>
                  </a:moveTo>
                  <a:lnTo>
                    <a:pt x="648" y="265"/>
                  </a:lnTo>
                  <a:lnTo>
                    <a:pt x="560" y="257"/>
                  </a:lnTo>
                  <a:cubicBezTo>
                    <a:pt x="555" y="239"/>
                    <a:pt x="547" y="221"/>
                    <a:pt x="538" y="204"/>
                  </a:cubicBezTo>
                  <a:lnTo>
                    <a:pt x="595" y="137"/>
                  </a:lnTo>
                  <a:lnTo>
                    <a:pt x="512" y="53"/>
                  </a:lnTo>
                  <a:lnTo>
                    <a:pt x="444" y="110"/>
                  </a:lnTo>
                  <a:cubicBezTo>
                    <a:pt x="427" y="101"/>
                    <a:pt x="410" y="94"/>
                    <a:pt x="391" y="88"/>
                  </a:cubicBezTo>
                  <a:lnTo>
                    <a:pt x="383" y="0"/>
                  </a:lnTo>
                  <a:lnTo>
                    <a:pt x="265" y="0"/>
                  </a:lnTo>
                  <a:lnTo>
                    <a:pt x="258" y="88"/>
                  </a:lnTo>
                  <a:cubicBezTo>
                    <a:pt x="239" y="94"/>
                    <a:pt x="221" y="101"/>
                    <a:pt x="205" y="110"/>
                  </a:cubicBezTo>
                  <a:lnTo>
                    <a:pt x="137" y="53"/>
                  </a:lnTo>
                  <a:lnTo>
                    <a:pt x="54" y="137"/>
                  </a:lnTo>
                  <a:lnTo>
                    <a:pt x="111" y="204"/>
                  </a:lnTo>
                  <a:cubicBezTo>
                    <a:pt x="101" y="221"/>
                    <a:pt x="94" y="239"/>
                    <a:pt x="89" y="257"/>
                  </a:cubicBezTo>
                  <a:lnTo>
                    <a:pt x="0" y="265"/>
                  </a:lnTo>
                  <a:lnTo>
                    <a:pt x="0" y="383"/>
                  </a:lnTo>
                  <a:lnTo>
                    <a:pt x="89" y="391"/>
                  </a:lnTo>
                  <a:cubicBezTo>
                    <a:pt x="94" y="409"/>
                    <a:pt x="101" y="427"/>
                    <a:pt x="111" y="444"/>
                  </a:cubicBezTo>
                  <a:lnTo>
                    <a:pt x="54" y="511"/>
                  </a:lnTo>
                  <a:lnTo>
                    <a:pt x="137" y="595"/>
                  </a:lnTo>
                  <a:lnTo>
                    <a:pt x="205" y="538"/>
                  </a:lnTo>
                  <a:cubicBezTo>
                    <a:pt x="221" y="547"/>
                    <a:pt x="239" y="554"/>
                    <a:pt x="258" y="560"/>
                  </a:cubicBezTo>
                  <a:lnTo>
                    <a:pt x="265" y="648"/>
                  </a:lnTo>
                  <a:lnTo>
                    <a:pt x="383" y="648"/>
                  </a:lnTo>
                  <a:lnTo>
                    <a:pt x="391" y="560"/>
                  </a:lnTo>
                  <a:cubicBezTo>
                    <a:pt x="410" y="554"/>
                    <a:pt x="427" y="547"/>
                    <a:pt x="444" y="538"/>
                  </a:cubicBezTo>
                  <a:lnTo>
                    <a:pt x="512" y="595"/>
                  </a:lnTo>
                  <a:lnTo>
                    <a:pt x="595" y="511"/>
                  </a:lnTo>
                  <a:lnTo>
                    <a:pt x="538" y="444"/>
                  </a:lnTo>
                  <a:cubicBezTo>
                    <a:pt x="547" y="427"/>
                    <a:pt x="555" y="409"/>
                    <a:pt x="560" y="391"/>
                  </a:cubicBezTo>
                  <a:lnTo>
                    <a:pt x="648" y="3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18"/>
            <p:cNvSpPr/>
            <p:nvPr/>
          </p:nvSpPr>
          <p:spPr>
            <a:xfrm>
              <a:off x="561086" y="360287"/>
              <a:ext cx="101191" cy="101194"/>
            </a:xfrm>
            <a:custGeom>
              <a:avLst/>
              <a:gdLst/>
              <a:ahLst/>
              <a:cxnLst/>
              <a:rect l="l" t="t" r="r" b="b"/>
              <a:pathLst>
                <a:path w="461" h="461" extrusionOk="0">
                  <a:moveTo>
                    <a:pt x="231" y="328"/>
                  </a:moveTo>
                  <a:cubicBezTo>
                    <a:pt x="177" y="328"/>
                    <a:pt x="133" y="285"/>
                    <a:pt x="133" y="231"/>
                  </a:cubicBezTo>
                  <a:cubicBezTo>
                    <a:pt x="133" y="177"/>
                    <a:pt x="177" y="133"/>
                    <a:pt x="231" y="133"/>
                  </a:cubicBezTo>
                  <a:cubicBezTo>
                    <a:pt x="285" y="133"/>
                    <a:pt x="328" y="177"/>
                    <a:pt x="328" y="231"/>
                  </a:cubicBezTo>
                  <a:cubicBezTo>
                    <a:pt x="328" y="285"/>
                    <a:pt x="285" y="328"/>
                    <a:pt x="231" y="328"/>
                  </a:cubicBezTo>
                  <a:moveTo>
                    <a:pt x="461" y="273"/>
                  </a:moveTo>
                  <a:lnTo>
                    <a:pt x="461" y="189"/>
                  </a:lnTo>
                  <a:lnTo>
                    <a:pt x="398" y="183"/>
                  </a:lnTo>
                  <a:cubicBezTo>
                    <a:pt x="395" y="170"/>
                    <a:pt x="389" y="158"/>
                    <a:pt x="383" y="146"/>
                  </a:cubicBezTo>
                  <a:lnTo>
                    <a:pt x="423" y="98"/>
                  </a:lnTo>
                  <a:lnTo>
                    <a:pt x="364" y="38"/>
                  </a:lnTo>
                  <a:lnTo>
                    <a:pt x="316" y="79"/>
                  </a:lnTo>
                  <a:cubicBezTo>
                    <a:pt x="304" y="72"/>
                    <a:pt x="291" y="67"/>
                    <a:pt x="278" y="63"/>
                  </a:cubicBezTo>
                  <a:lnTo>
                    <a:pt x="273" y="0"/>
                  </a:lnTo>
                  <a:lnTo>
                    <a:pt x="189" y="0"/>
                  </a:lnTo>
                  <a:lnTo>
                    <a:pt x="183" y="63"/>
                  </a:lnTo>
                  <a:cubicBezTo>
                    <a:pt x="170" y="67"/>
                    <a:pt x="157" y="72"/>
                    <a:pt x="146" y="79"/>
                  </a:cubicBezTo>
                  <a:lnTo>
                    <a:pt x="97" y="38"/>
                  </a:lnTo>
                  <a:lnTo>
                    <a:pt x="38" y="98"/>
                  </a:lnTo>
                  <a:lnTo>
                    <a:pt x="79" y="146"/>
                  </a:lnTo>
                  <a:cubicBezTo>
                    <a:pt x="72" y="158"/>
                    <a:pt x="67" y="170"/>
                    <a:pt x="63" y="183"/>
                  </a:cubicBezTo>
                  <a:lnTo>
                    <a:pt x="0" y="189"/>
                  </a:lnTo>
                  <a:lnTo>
                    <a:pt x="0" y="273"/>
                  </a:lnTo>
                  <a:lnTo>
                    <a:pt x="63" y="278"/>
                  </a:lnTo>
                  <a:cubicBezTo>
                    <a:pt x="67" y="292"/>
                    <a:pt x="72" y="304"/>
                    <a:pt x="79" y="316"/>
                  </a:cubicBezTo>
                  <a:lnTo>
                    <a:pt x="38" y="364"/>
                  </a:lnTo>
                  <a:lnTo>
                    <a:pt x="97" y="424"/>
                  </a:lnTo>
                  <a:lnTo>
                    <a:pt x="146" y="383"/>
                  </a:lnTo>
                  <a:cubicBezTo>
                    <a:pt x="157" y="390"/>
                    <a:pt x="170" y="395"/>
                    <a:pt x="183" y="398"/>
                  </a:cubicBezTo>
                  <a:lnTo>
                    <a:pt x="189" y="461"/>
                  </a:lnTo>
                  <a:lnTo>
                    <a:pt x="273" y="461"/>
                  </a:lnTo>
                  <a:lnTo>
                    <a:pt x="278" y="398"/>
                  </a:lnTo>
                  <a:cubicBezTo>
                    <a:pt x="291" y="395"/>
                    <a:pt x="304" y="390"/>
                    <a:pt x="316" y="383"/>
                  </a:cubicBezTo>
                  <a:lnTo>
                    <a:pt x="364" y="424"/>
                  </a:lnTo>
                  <a:lnTo>
                    <a:pt x="423" y="364"/>
                  </a:lnTo>
                  <a:lnTo>
                    <a:pt x="383" y="316"/>
                  </a:lnTo>
                  <a:cubicBezTo>
                    <a:pt x="389" y="304"/>
                    <a:pt x="395" y="292"/>
                    <a:pt x="398" y="278"/>
                  </a:cubicBezTo>
                  <a:lnTo>
                    <a:pt x="461" y="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0_1"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35" name="Google Shape;635;p19"/>
          <p:cNvGrpSpPr/>
          <p:nvPr/>
        </p:nvGrpSpPr>
        <p:grpSpPr>
          <a:xfrm>
            <a:off x="80847" y="89843"/>
            <a:ext cx="8953701" cy="4391445"/>
            <a:chOff x="80847" y="89843"/>
            <a:chExt cx="8953701" cy="4391445"/>
          </a:xfrm>
        </p:grpSpPr>
        <p:grpSp>
          <p:nvGrpSpPr>
            <p:cNvPr id="636" name="Google Shape;636;p19"/>
            <p:cNvGrpSpPr/>
            <p:nvPr/>
          </p:nvGrpSpPr>
          <p:grpSpPr>
            <a:xfrm>
              <a:off x="80847" y="89843"/>
              <a:ext cx="551493" cy="579689"/>
              <a:chOff x="4592041" y="1871710"/>
              <a:chExt cx="414500" cy="435660"/>
            </a:xfrm>
          </p:grpSpPr>
          <p:sp>
            <p:nvSpPr>
              <p:cNvPr id="637" name="Google Shape;637;p19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8" name="Google Shape;638;p19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9" name="Google Shape;639;p19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0" name="Google Shape;640;p19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1" name="Google Shape;641;p19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2" name="Google Shape;642;p19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3" name="Google Shape;643;p19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4" name="Google Shape;644;p19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5" name="Google Shape;645;p19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6" name="Google Shape;646;p19"/>
            <p:cNvGrpSpPr/>
            <p:nvPr/>
          </p:nvGrpSpPr>
          <p:grpSpPr>
            <a:xfrm>
              <a:off x="235588" y="2326626"/>
              <a:ext cx="150826" cy="125327"/>
              <a:chOff x="5999388" y="1257826"/>
              <a:chExt cx="150826" cy="125327"/>
            </a:xfrm>
          </p:grpSpPr>
          <p:sp>
            <p:nvSpPr>
              <p:cNvPr id="647" name="Google Shape;647;p19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8" name="Google Shape;648;p19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9" name="Google Shape;649;p19"/>
            <p:cNvGrpSpPr/>
            <p:nvPr/>
          </p:nvGrpSpPr>
          <p:grpSpPr>
            <a:xfrm>
              <a:off x="8474614" y="145896"/>
              <a:ext cx="383304" cy="393613"/>
              <a:chOff x="7357364" y="1146334"/>
              <a:chExt cx="383304" cy="393613"/>
            </a:xfrm>
          </p:grpSpPr>
          <p:sp>
            <p:nvSpPr>
              <p:cNvPr id="650" name="Google Shape;650;p19"/>
              <p:cNvSpPr/>
              <p:nvPr/>
            </p:nvSpPr>
            <p:spPr>
              <a:xfrm>
                <a:off x="7357364" y="1196247"/>
                <a:ext cx="203452" cy="343699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267" extrusionOk="0">
                    <a:moveTo>
                      <a:pt x="726" y="1267"/>
                    </a:moveTo>
                    <a:cubicBezTo>
                      <a:pt x="418" y="1267"/>
                      <a:pt x="144" y="1073"/>
                      <a:pt x="42" y="782"/>
                    </a:cubicBezTo>
                    <a:cubicBezTo>
                      <a:pt x="-55" y="507"/>
                      <a:pt x="22" y="202"/>
                      <a:pt x="238" y="5"/>
                    </a:cubicBezTo>
                    <a:cubicBezTo>
                      <a:pt x="245" y="-2"/>
                      <a:pt x="256" y="-1"/>
                      <a:pt x="263" y="6"/>
                    </a:cubicBezTo>
                    <a:cubicBezTo>
                      <a:pt x="269" y="13"/>
                      <a:pt x="269" y="25"/>
                      <a:pt x="262" y="31"/>
                    </a:cubicBezTo>
                    <a:cubicBezTo>
                      <a:pt x="56" y="218"/>
                      <a:pt x="-17" y="509"/>
                      <a:pt x="75" y="771"/>
                    </a:cubicBezTo>
                    <a:cubicBezTo>
                      <a:pt x="172" y="1047"/>
                      <a:pt x="433" y="1232"/>
                      <a:pt x="726" y="1232"/>
                    </a:cubicBezTo>
                    <a:cubicBezTo>
                      <a:pt x="728" y="1232"/>
                      <a:pt x="731" y="1232"/>
                      <a:pt x="733" y="1232"/>
                    </a:cubicBezTo>
                    <a:cubicBezTo>
                      <a:pt x="742" y="1232"/>
                      <a:pt x="750" y="1239"/>
                      <a:pt x="750" y="1249"/>
                    </a:cubicBezTo>
                    <a:cubicBezTo>
                      <a:pt x="750" y="1259"/>
                      <a:pt x="743" y="1267"/>
                      <a:pt x="733" y="1267"/>
                    </a:cubicBezTo>
                    <a:cubicBezTo>
                      <a:pt x="730" y="1267"/>
                      <a:pt x="728" y="1267"/>
                      <a:pt x="726" y="12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1" name="Google Shape;651;p19"/>
              <p:cNvSpPr/>
              <p:nvPr/>
            </p:nvSpPr>
            <p:spPr>
              <a:xfrm>
                <a:off x="7613171" y="1400243"/>
                <a:ext cx="127497" cy="128853"/>
              </a:xfrm>
              <a:custGeom>
                <a:avLst/>
                <a:gdLst/>
                <a:ahLst/>
                <a:cxnLst/>
                <a:rect l="l" t="t" r="r" b="b"/>
                <a:pathLst>
                  <a:path w="470" h="475" extrusionOk="0">
                    <a:moveTo>
                      <a:pt x="18" y="475"/>
                    </a:moveTo>
                    <a:cubicBezTo>
                      <a:pt x="11" y="475"/>
                      <a:pt x="4" y="470"/>
                      <a:pt x="1" y="463"/>
                    </a:cubicBezTo>
                    <a:cubicBezTo>
                      <a:pt x="-2" y="454"/>
                      <a:pt x="3" y="444"/>
                      <a:pt x="12" y="440"/>
                    </a:cubicBezTo>
                    <a:cubicBezTo>
                      <a:pt x="213" y="370"/>
                      <a:pt x="367" y="214"/>
                      <a:pt x="436" y="12"/>
                    </a:cubicBezTo>
                    <a:cubicBezTo>
                      <a:pt x="439" y="3"/>
                      <a:pt x="449" y="-2"/>
                      <a:pt x="458" y="1"/>
                    </a:cubicBezTo>
                    <a:cubicBezTo>
                      <a:pt x="468" y="4"/>
                      <a:pt x="472" y="14"/>
                      <a:pt x="469" y="24"/>
                    </a:cubicBezTo>
                    <a:cubicBezTo>
                      <a:pt x="397" y="235"/>
                      <a:pt x="235" y="399"/>
                      <a:pt x="24" y="474"/>
                    </a:cubicBezTo>
                    <a:cubicBezTo>
                      <a:pt x="22" y="474"/>
                      <a:pt x="20" y="475"/>
                      <a:pt x="18" y="4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2" name="Google Shape;652;p19"/>
              <p:cNvSpPr/>
              <p:nvPr/>
            </p:nvSpPr>
            <p:spPr>
              <a:xfrm>
                <a:off x="7485674" y="1146334"/>
                <a:ext cx="254451" cy="13780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08" extrusionOk="0">
                    <a:moveTo>
                      <a:pt x="920" y="508"/>
                    </a:moveTo>
                    <a:cubicBezTo>
                      <a:pt x="913" y="508"/>
                      <a:pt x="906" y="504"/>
                      <a:pt x="904" y="496"/>
                    </a:cubicBezTo>
                    <a:cubicBezTo>
                      <a:pt x="842" y="323"/>
                      <a:pt x="717" y="183"/>
                      <a:pt x="551" y="103"/>
                    </a:cubicBezTo>
                    <a:cubicBezTo>
                      <a:pt x="385" y="24"/>
                      <a:pt x="198" y="14"/>
                      <a:pt x="24" y="75"/>
                    </a:cubicBezTo>
                    <a:cubicBezTo>
                      <a:pt x="15" y="78"/>
                      <a:pt x="5" y="73"/>
                      <a:pt x="1" y="64"/>
                    </a:cubicBezTo>
                    <a:cubicBezTo>
                      <a:pt x="-2" y="55"/>
                      <a:pt x="3" y="45"/>
                      <a:pt x="12" y="42"/>
                    </a:cubicBezTo>
                    <a:cubicBezTo>
                      <a:pt x="195" y="-23"/>
                      <a:pt x="392" y="-12"/>
                      <a:pt x="566" y="72"/>
                    </a:cubicBezTo>
                    <a:cubicBezTo>
                      <a:pt x="741" y="155"/>
                      <a:pt x="873" y="302"/>
                      <a:pt x="937" y="485"/>
                    </a:cubicBezTo>
                    <a:cubicBezTo>
                      <a:pt x="940" y="494"/>
                      <a:pt x="935" y="504"/>
                      <a:pt x="926" y="507"/>
                    </a:cubicBezTo>
                    <a:cubicBezTo>
                      <a:pt x="924" y="508"/>
                      <a:pt x="922" y="508"/>
                      <a:pt x="920" y="5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3" name="Google Shape;653;p19"/>
              <p:cNvSpPr/>
              <p:nvPr/>
            </p:nvSpPr>
            <p:spPr>
              <a:xfrm>
                <a:off x="7424096" y="1197875"/>
                <a:ext cx="304365" cy="319556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78" extrusionOk="0">
                    <a:moveTo>
                      <a:pt x="479" y="1178"/>
                    </a:moveTo>
                    <a:cubicBezTo>
                      <a:pt x="302" y="1178"/>
                      <a:pt x="129" y="1104"/>
                      <a:pt x="5" y="968"/>
                    </a:cubicBezTo>
                    <a:cubicBezTo>
                      <a:pt x="-2" y="960"/>
                      <a:pt x="-1" y="949"/>
                      <a:pt x="6" y="943"/>
                    </a:cubicBezTo>
                    <a:cubicBezTo>
                      <a:pt x="13" y="936"/>
                      <a:pt x="25" y="937"/>
                      <a:pt x="31" y="944"/>
                    </a:cubicBezTo>
                    <a:cubicBezTo>
                      <a:pt x="196" y="1125"/>
                      <a:pt x="451" y="1189"/>
                      <a:pt x="681" y="1108"/>
                    </a:cubicBezTo>
                    <a:cubicBezTo>
                      <a:pt x="834" y="1054"/>
                      <a:pt x="957" y="944"/>
                      <a:pt x="1027" y="798"/>
                    </a:cubicBezTo>
                    <a:cubicBezTo>
                      <a:pt x="1097" y="652"/>
                      <a:pt x="1106" y="487"/>
                      <a:pt x="1052" y="334"/>
                    </a:cubicBezTo>
                    <a:cubicBezTo>
                      <a:pt x="1008" y="210"/>
                      <a:pt x="928" y="106"/>
                      <a:pt x="819" y="33"/>
                    </a:cubicBezTo>
                    <a:cubicBezTo>
                      <a:pt x="811" y="27"/>
                      <a:pt x="809" y="16"/>
                      <a:pt x="815" y="8"/>
                    </a:cubicBezTo>
                    <a:cubicBezTo>
                      <a:pt x="820" y="0"/>
                      <a:pt x="831" y="-2"/>
                      <a:pt x="839" y="4"/>
                    </a:cubicBezTo>
                    <a:cubicBezTo>
                      <a:pt x="954" y="81"/>
                      <a:pt x="1039" y="191"/>
                      <a:pt x="1085" y="322"/>
                    </a:cubicBezTo>
                    <a:cubicBezTo>
                      <a:pt x="1142" y="484"/>
                      <a:pt x="1133" y="658"/>
                      <a:pt x="1059" y="813"/>
                    </a:cubicBezTo>
                    <a:cubicBezTo>
                      <a:pt x="985" y="968"/>
                      <a:pt x="855" y="1084"/>
                      <a:pt x="693" y="1141"/>
                    </a:cubicBezTo>
                    <a:cubicBezTo>
                      <a:pt x="623" y="1166"/>
                      <a:pt x="551" y="1178"/>
                      <a:pt x="479" y="11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4" name="Google Shape;654;p19"/>
              <p:cNvSpPr/>
              <p:nvPr/>
            </p:nvSpPr>
            <p:spPr>
              <a:xfrm>
                <a:off x="7380150" y="1168849"/>
                <a:ext cx="221628" cy="235191"/>
              </a:xfrm>
              <a:custGeom>
                <a:avLst/>
                <a:gdLst/>
                <a:ahLst/>
                <a:cxnLst/>
                <a:rect l="l" t="t" r="r" b="b"/>
                <a:pathLst>
                  <a:path w="817" h="867" extrusionOk="0">
                    <a:moveTo>
                      <a:pt x="53" y="867"/>
                    </a:moveTo>
                    <a:cubicBezTo>
                      <a:pt x="46" y="867"/>
                      <a:pt x="39" y="863"/>
                      <a:pt x="36" y="856"/>
                    </a:cubicBezTo>
                    <a:cubicBezTo>
                      <a:pt x="-20" y="694"/>
                      <a:pt x="-11" y="520"/>
                      <a:pt x="63" y="365"/>
                    </a:cubicBezTo>
                    <a:cubicBezTo>
                      <a:pt x="137" y="211"/>
                      <a:pt x="267" y="94"/>
                      <a:pt x="429" y="37"/>
                    </a:cubicBezTo>
                    <a:cubicBezTo>
                      <a:pt x="550" y="-6"/>
                      <a:pt x="680" y="-11"/>
                      <a:pt x="804" y="21"/>
                    </a:cubicBezTo>
                    <a:cubicBezTo>
                      <a:pt x="813" y="24"/>
                      <a:pt x="819" y="33"/>
                      <a:pt x="816" y="43"/>
                    </a:cubicBezTo>
                    <a:cubicBezTo>
                      <a:pt x="814" y="52"/>
                      <a:pt x="804" y="58"/>
                      <a:pt x="795" y="55"/>
                    </a:cubicBezTo>
                    <a:cubicBezTo>
                      <a:pt x="678" y="25"/>
                      <a:pt x="555" y="30"/>
                      <a:pt x="440" y="70"/>
                    </a:cubicBezTo>
                    <a:cubicBezTo>
                      <a:pt x="288" y="124"/>
                      <a:pt x="165" y="234"/>
                      <a:pt x="95" y="380"/>
                    </a:cubicBezTo>
                    <a:cubicBezTo>
                      <a:pt x="25" y="526"/>
                      <a:pt x="16" y="691"/>
                      <a:pt x="70" y="844"/>
                    </a:cubicBezTo>
                    <a:cubicBezTo>
                      <a:pt x="73" y="853"/>
                      <a:pt x="68" y="863"/>
                      <a:pt x="59" y="866"/>
                    </a:cubicBezTo>
                    <a:cubicBezTo>
                      <a:pt x="57" y="867"/>
                      <a:pt x="55" y="867"/>
                      <a:pt x="53" y="8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5" name="Google Shape;655;p19"/>
              <p:cNvSpPr/>
              <p:nvPr/>
            </p:nvSpPr>
            <p:spPr>
              <a:xfrm>
                <a:off x="7484589" y="1233683"/>
                <a:ext cx="74328" cy="190703"/>
              </a:xfrm>
              <a:custGeom>
                <a:avLst/>
                <a:gdLst/>
                <a:ahLst/>
                <a:cxnLst/>
                <a:rect l="l" t="t" r="r" b="b"/>
                <a:pathLst>
                  <a:path w="274" h="703" extrusionOk="0">
                    <a:moveTo>
                      <a:pt x="40" y="703"/>
                    </a:moveTo>
                    <a:cubicBezTo>
                      <a:pt x="36" y="703"/>
                      <a:pt x="32" y="702"/>
                      <a:pt x="29" y="700"/>
                    </a:cubicBezTo>
                    <a:cubicBezTo>
                      <a:pt x="21" y="694"/>
                      <a:pt x="20" y="683"/>
                      <a:pt x="26" y="675"/>
                    </a:cubicBezTo>
                    <a:lnTo>
                      <a:pt x="235" y="402"/>
                    </a:lnTo>
                    <a:lnTo>
                      <a:pt x="3" y="27"/>
                    </a:lnTo>
                    <a:cubicBezTo>
                      <a:pt x="-2" y="19"/>
                      <a:pt x="1" y="8"/>
                      <a:pt x="9" y="3"/>
                    </a:cubicBezTo>
                    <a:cubicBezTo>
                      <a:pt x="17" y="-2"/>
                      <a:pt x="28" y="0"/>
                      <a:pt x="33" y="9"/>
                    </a:cubicBezTo>
                    <a:lnTo>
                      <a:pt x="272" y="394"/>
                    </a:lnTo>
                    <a:cubicBezTo>
                      <a:pt x="276" y="401"/>
                      <a:pt x="275" y="408"/>
                      <a:pt x="271" y="414"/>
                    </a:cubicBezTo>
                    <a:lnTo>
                      <a:pt x="54" y="696"/>
                    </a:lnTo>
                    <a:cubicBezTo>
                      <a:pt x="50" y="701"/>
                      <a:pt x="45" y="703"/>
                      <a:pt x="40" y="7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6" name="Google Shape;656;p19"/>
            <p:cNvGrpSpPr/>
            <p:nvPr/>
          </p:nvGrpSpPr>
          <p:grpSpPr>
            <a:xfrm>
              <a:off x="8511658" y="2210428"/>
              <a:ext cx="309248" cy="225697"/>
              <a:chOff x="4646295" y="3088628"/>
              <a:chExt cx="309248" cy="225697"/>
            </a:xfrm>
          </p:grpSpPr>
          <p:sp>
            <p:nvSpPr>
              <p:cNvPr id="657" name="Google Shape;657;p19"/>
              <p:cNvSpPr/>
              <p:nvPr/>
            </p:nvSpPr>
            <p:spPr>
              <a:xfrm>
                <a:off x="4646295" y="3088628"/>
                <a:ext cx="142959" cy="122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52" extrusionOk="0">
                    <a:moveTo>
                      <a:pt x="17" y="452"/>
                    </a:moveTo>
                    <a:lnTo>
                      <a:pt x="17" y="452"/>
                    </a:lnTo>
                    <a:cubicBezTo>
                      <a:pt x="8" y="452"/>
                      <a:pt x="0" y="444"/>
                      <a:pt x="0" y="434"/>
                    </a:cubicBezTo>
                    <a:cubicBezTo>
                      <a:pt x="0" y="315"/>
                      <a:pt x="38" y="217"/>
                      <a:pt x="112" y="144"/>
                    </a:cubicBezTo>
                    <a:cubicBezTo>
                      <a:pt x="261" y="-2"/>
                      <a:pt x="500" y="-1"/>
                      <a:pt x="510" y="0"/>
                    </a:cubicBezTo>
                    <a:cubicBezTo>
                      <a:pt x="519" y="0"/>
                      <a:pt x="527" y="8"/>
                      <a:pt x="527" y="18"/>
                    </a:cubicBezTo>
                    <a:cubicBezTo>
                      <a:pt x="527" y="27"/>
                      <a:pt x="519" y="34"/>
                      <a:pt x="509" y="35"/>
                    </a:cubicBezTo>
                    <a:cubicBezTo>
                      <a:pt x="507" y="35"/>
                      <a:pt x="275" y="33"/>
                      <a:pt x="137" y="169"/>
                    </a:cubicBezTo>
                    <a:cubicBezTo>
                      <a:pt x="70" y="235"/>
                      <a:pt x="35" y="325"/>
                      <a:pt x="35" y="434"/>
                    </a:cubicBezTo>
                    <a:cubicBezTo>
                      <a:pt x="35" y="444"/>
                      <a:pt x="27" y="452"/>
                      <a:pt x="1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8" name="Google Shape;658;p19"/>
              <p:cNvSpPr/>
              <p:nvPr/>
            </p:nvSpPr>
            <p:spPr>
              <a:xfrm>
                <a:off x="4696751" y="3140712"/>
                <a:ext cx="94944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9" name="Google Shape;659;p19"/>
              <p:cNvSpPr/>
              <p:nvPr/>
            </p:nvSpPr>
            <p:spPr>
              <a:xfrm>
                <a:off x="4740426" y="3228061"/>
                <a:ext cx="46116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89" extrusionOk="0">
                    <a:moveTo>
                      <a:pt x="57" y="89"/>
                    </a:moveTo>
                    <a:cubicBezTo>
                      <a:pt x="41" y="89"/>
                      <a:pt x="25" y="85"/>
                      <a:pt x="9" y="76"/>
                    </a:cubicBezTo>
                    <a:cubicBezTo>
                      <a:pt x="1" y="71"/>
                      <a:pt x="-2" y="61"/>
                      <a:pt x="2" y="52"/>
                    </a:cubicBezTo>
                    <a:cubicBezTo>
                      <a:pt x="7" y="44"/>
                      <a:pt x="18" y="41"/>
                      <a:pt x="26" y="45"/>
                    </a:cubicBezTo>
                    <a:cubicBezTo>
                      <a:pt x="82" y="76"/>
                      <a:pt x="136" y="10"/>
                      <a:pt x="139" y="7"/>
                    </a:cubicBezTo>
                    <a:cubicBezTo>
                      <a:pt x="145" y="0"/>
                      <a:pt x="156" y="-2"/>
                      <a:pt x="163" y="4"/>
                    </a:cubicBezTo>
                    <a:cubicBezTo>
                      <a:pt x="171" y="10"/>
                      <a:pt x="172" y="22"/>
                      <a:pt x="166" y="29"/>
                    </a:cubicBezTo>
                    <a:cubicBezTo>
                      <a:pt x="147" y="53"/>
                      <a:pt x="104" y="89"/>
                      <a:pt x="57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0" name="Google Shape;660;p19"/>
              <p:cNvSpPr/>
              <p:nvPr/>
            </p:nvSpPr>
            <p:spPr>
              <a:xfrm>
                <a:off x="4793595" y="3151020"/>
                <a:ext cx="109322" cy="12586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1" name="Google Shape;661;p19"/>
              <p:cNvSpPr/>
              <p:nvPr/>
            </p:nvSpPr>
            <p:spPr>
              <a:xfrm>
                <a:off x="4833742" y="3178690"/>
                <a:ext cx="121800" cy="1356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00" extrusionOk="0">
                    <a:moveTo>
                      <a:pt x="17" y="500"/>
                    </a:moveTo>
                    <a:cubicBezTo>
                      <a:pt x="8" y="500"/>
                      <a:pt x="0" y="492"/>
                      <a:pt x="0" y="483"/>
                    </a:cubicBezTo>
                    <a:cubicBezTo>
                      <a:pt x="-1" y="473"/>
                      <a:pt x="7" y="465"/>
                      <a:pt x="17" y="464"/>
                    </a:cubicBezTo>
                    <a:cubicBezTo>
                      <a:pt x="168" y="460"/>
                      <a:pt x="278" y="415"/>
                      <a:pt x="344" y="330"/>
                    </a:cubicBezTo>
                    <a:cubicBezTo>
                      <a:pt x="444" y="202"/>
                      <a:pt x="407" y="24"/>
                      <a:pt x="407" y="22"/>
                    </a:cubicBezTo>
                    <a:cubicBezTo>
                      <a:pt x="405" y="12"/>
                      <a:pt x="411" y="3"/>
                      <a:pt x="420" y="1"/>
                    </a:cubicBezTo>
                    <a:cubicBezTo>
                      <a:pt x="430" y="-1"/>
                      <a:pt x="439" y="5"/>
                      <a:pt x="441" y="14"/>
                    </a:cubicBezTo>
                    <a:cubicBezTo>
                      <a:pt x="443" y="22"/>
                      <a:pt x="482" y="211"/>
                      <a:pt x="372" y="352"/>
                    </a:cubicBezTo>
                    <a:cubicBezTo>
                      <a:pt x="300" y="445"/>
                      <a:pt x="180" y="495"/>
                      <a:pt x="18" y="500"/>
                    </a:cubicBezTo>
                    <a:lnTo>
                      <a:pt x="17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2" name="Google Shape;662;p19"/>
            <p:cNvGrpSpPr/>
            <p:nvPr/>
          </p:nvGrpSpPr>
          <p:grpSpPr>
            <a:xfrm>
              <a:off x="8669137" y="4107047"/>
              <a:ext cx="365411" cy="374241"/>
              <a:chOff x="7940051" y="3528357"/>
              <a:chExt cx="235734" cy="241430"/>
            </a:xfrm>
          </p:grpSpPr>
          <p:sp>
            <p:nvSpPr>
              <p:cNvPr id="663" name="Google Shape;663;p19"/>
              <p:cNvSpPr/>
              <p:nvPr/>
            </p:nvSpPr>
            <p:spPr>
              <a:xfrm>
                <a:off x="7940051" y="3528628"/>
                <a:ext cx="235734" cy="24115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89" extrusionOk="0">
                    <a:moveTo>
                      <a:pt x="115" y="824"/>
                    </a:moveTo>
                    <a:lnTo>
                      <a:pt x="510" y="853"/>
                    </a:lnTo>
                    <a:lnTo>
                      <a:pt x="833" y="622"/>
                    </a:lnTo>
                    <a:lnTo>
                      <a:pt x="806" y="66"/>
                    </a:lnTo>
                    <a:lnTo>
                      <a:pt x="369" y="36"/>
                    </a:lnTo>
                    <a:lnTo>
                      <a:pt x="37" y="264"/>
                    </a:lnTo>
                    <a:lnTo>
                      <a:pt x="115" y="824"/>
                    </a:lnTo>
                    <a:moveTo>
                      <a:pt x="515" y="889"/>
                    </a:moveTo>
                    <a:cubicBezTo>
                      <a:pt x="514" y="889"/>
                      <a:pt x="514" y="889"/>
                      <a:pt x="513" y="889"/>
                    </a:cubicBezTo>
                    <a:lnTo>
                      <a:pt x="98" y="858"/>
                    </a:lnTo>
                    <a:cubicBezTo>
                      <a:pt x="90" y="858"/>
                      <a:pt x="83" y="851"/>
                      <a:pt x="82" y="843"/>
                    </a:cubicBezTo>
                    <a:lnTo>
                      <a:pt x="0" y="258"/>
                    </a:lnTo>
                    <a:cubicBezTo>
                      <a:pt x="-1" y="252"/>
                      <a:pt x="2" y="245"/>
                      <a:pt x="8" y="241"/>
                    </a:cubicBezTo>
                    <a:lnTo>
                      <a:pt x="354" y="3"/>
                    </a:lnTo>
                    <a:cubicBezTo>
                      <a:pt x="357" y="1"/>
                      <a:pt x="361" y="0"/>
                      <a:pt x="365" y="0"/>
                    </a:cubicBezTo>
                    <a:lnTo>
                      <a:pt x="824" y="32"/>
                    </a:lnTo>
                    <a:cubicBezTo>
                      <a:pt x="833" y="33"/>
                      <a:pt x="840" y="40"/>
                      <a:pt x="840" y="49"/>
                    </a:cubicBezTo>
                    <a:lnTo>
                      <a:pt x="869" y="629"/>
                    </a:lnTo>
                    <a:cubicBezTo>
                      <a:pt x="869" y="635"/>
                      <a:pt x="866" y="641"/>
                      <a:pt x="862" y="645"/>
                    </a:cubicBezTo>
                    <a:lnTo>
                      <a:pt x="525" y="885"/>
                    </a:lnTo>
                    <a:cubicBezTo>
                      <a:pt x="522" y="888"/>
                      <a:pt x="518" y="889"/>
                      <a:pt x="515" y="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19"/>
              <p:cNvSpPr/>
              <p:nvPr/>
            </p:nvSpPr>
            <p:spPr>
              <a:xfrm>
                <a:off x="7962024" y="3686507"/>
                <a:ext cx="213761" cy="7487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76" extrusionOk="0">
                    <a:moveTo>
                      <a:pt x="18" y="276"/>
                    </a:moveTo>
                    <a:cubicBezTo>
                      <a:pt x="13" y="276"/>
                      <a:pt x="7" y="274"/>
                      <a:pt x="4" y="269"/>
                    </a:cubicBezTo>
                    <a:cubicBezTo>
                      <a:pt x="-2" y="261"/>
                      <a:pt x="0" y="250"/>
                      <a:pt x="8" y="244"/>
                    </a:cubicBezTo>
                    <a:lnTo>
                      <a:pt x="343" y="3"/>
                    </a:lnTo>
                    <a:cubicBezTo>
                      <a:pt x="347" y="1"/>
                      <a:pt x="351" y="-1"/>
                      <a:pt x="355" y="0"/>
                    </a:cubicBezTo>
                    <a:lnTo>
                      <a:pt x="772" y="31"/>
                    </a:lnTo>
                    <a:cubicBezTo>
                      <a:pt x="781" y="31"/>
                      <a:pt x="789" y="40"/>
                      <a:pt x="788" y="50"/>
                    </a:cubicBezTo>
                    <a:cubicBezTo>
                      <a:pt x="787" y="59"/>
                      <a:pt x="779" y="67"/>
                      <a:pt x="769" y="66"/>
                    </a:cubicBezTo>
                    <a:lnTo>
                      <a:pt x="359" y="35"/>
                    </a:lnTo>
                    <a:lnTo>
                      <a:pt x="28" y="273"/>
                    </a:lnTo>
                    <a:cubicBezTo>
                      <a:pt x="25" y="275"/>
                      <a:pt x="22" y="276"/>
                      <a:pt x="18" y="2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19"/>
              <p:cNvSpPr/>
              <p:nvPr/>
            </p:nvSpPr>
            <p:spPr>
              <a:xfrm>
                <a:off x="8033910" y="3528357"/>
                <a:ext cx="28755" cy="16764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18" extrusionOk="0">
                    <a:moveTo>
                      <a:pt x="88" y="618"/>
                    </a:moveTo>
                    <a:cubicBezTo>
                      <a:pt x="80" y="618"/>
                      <a:pt x="72" y="611"/>
                      <a:pt x="71" y="602"/>
                    </a:cubicBezTo>
                    <a:lnTo>
                      <a:pt x="0" y="21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7"/>
                      <a:pt x="35" y="17"/>
                    </a:cubicBezTo>
                    <a:lnTo>
                      <a:pt x="106" y="598"/>
                    </a:lnTo>
                    <a:cubicBezTo>
                      <a:pt x="107" y="608"/>
                      <a:pt x="100" y="617"/>
                      <a:pt x="91" y="618"/>
                    </a:cubicBezTo>
                    <a:cubicBezTo>
                      <a:pt x="90" y="618"/>
                      <a:pt x="89" y="618"/>
                      <a:pt x="88" y="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6" name="Google Shape;666;p19"/>
              <p:cNvSpPr/>
              <p:nvPr/>
            </p:nvSpPr>
            <p:spPr>
              <a:xfrm>
                <a:off x="7940051" y="3537309"/>
                <a:ext cx="227867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95" extrusionOk="0">
                    <a:moveTo>
                      <a:pt x="475" y="295"/>
                    </a:moveTo>
                    <a:cubicBezTo>
                      <a:pt x="475" y="295"/>
                      <a:pt x="474" y="295"/>
                      <a:pt x="473" y="295"/>
                    </a:cubicBezTo>
                    <a:lnTo>
                      <a:pt x="16" y="242"/>
                    </a:lnTo>
                    <a:cubicBezTo>
                      <a:pt x="6" y="240"/>
                      <a:pt x="-1" y="232"/>
                      <a:pt x="0" y="222"/>
                    </a:cubicBezTo>
                    <a:cubicBezTo>
                      <a:pt x="1" y="212"/>
                      <a:pt x="10" y="205"/>
                      <a:pt x="20" y="206"/>
                    </a:cubicBezTo>
                    <a:lnTo>
                      <a:pt x="470" y="259"/>
                    </a:lnTo>
                    <a:lnTo>
                      <a:pt x="812" y="4"/>
                    </a:lnTo>
                    <a:cubicBezTo>
                      <a:pt x="820" y="-2"/>
                      <a:pt x="831" y="-1"/>
                      <a:pt x="837" y="7"/>
                    </a:cubicBezTo>
                    <a:cubicBezTo>
                      <a:pt x="843" y="15"/>
                      <a:pt x="841" y="26"/>
                      <a:pt x="833" y="32"/>
                    </a:cubicBezTo>
                    <a:lnTo>
                      <a:pt x="486" y="291"/>
                    </a:lnTo>
                    <a:cubicBezTo>
                      <a:pt x="483" y="293"/>
                      <a:pt x="479" y="295"/>
                      <a:pt x="475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7" name="Google Shape;667;p19"/>
              <p:cNvSpPr/>
              <p:nvPr/>
            </p:nvSpPr>
            <p:spPr>
              <a:xfrm>
                <a:off x="8064292" y="3607297"/>
                <a:ext cx="20074" cy="162491"/>
              </a:xfrm>
              <a:custGeom>
                <a:avLst/>
                <a:gdLst/>
                <a:ahLst/>
                <a:cxnLst/>
                <a:rect l="l" t="t" r="r" b="b"/>
                <a:pathLst>
                  <a:path w="74" h="599" extrusionOk="0">
                    <a:moveTo>
                      <a:pt x="57" y="599"/>
                    </a:moveTo>
                    <a:cubicBezTo>
                      <a:pt x="47" y="599"/>
                      <a:pt x="40" y="592"/>
                      <a:pt x="39" y="582"/>
                    </a:cubicBezTo>
                    <a:lnTo>
                      <a:pt x="0" y="20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8"/>
                      <a:pt x="35" y="18"/>
                    </a:cubicBezTo>
                    <a:lnTo>
                      <a:pt x="74" y="580"/>
                    </a:lnTo>
                    <a:cubicBezTo>
                      <a:pt x="75" y="589"/>
                      <a:pt x="68" y="598"/>
                      <a:pt x="58" y="599"/>
                    </a:cubicBezTo>
                    <a:cubicBezTo>
                      <a:pt x="57" y="599"/>
                      <a:pt x="57" y="599"/>
                      <a:pt x="57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8" name="Google Shape;668;p19"/>
            <p:cNvGrpSpPr/>
            <p:nvPr/>
          </p:nvGrpSpPr>
          <p:grpSpPr>
            <a:xfrm rot="1836543">
              <a:off x="229333" y="4162489"/>
              <a:ext cx="255005" cy="169009"/>
              <a:chOff x="5470955" y="1758048"/>
              <a:chExt cx="254994" cy="169001"/>
            </a:xfrm>
          </p:grpSpPr>
          <p:sp>
            <p:nvSpPr>
              <p:cNvPr id="669" name="Google Shape;669;p19"/>
              <p:cNvSpPr/>
              <p:nvPr/>
            </p:nvSpPr>
            <p:spPr>
              <a:xfrm>
                <a:off x="5470955" y="1863301"/>
                <a:ext cx="63748" cy="60764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24" extrusionOk="0">
                    <a:moveTo>
                      <a:pt x="217" y="224"/>
                    </a:moveTo>
                    <a:cubicBezTo>
                      <a:pt x="213" y="224"/>
                      <a:pt x="208" y="222"/>
                      <a:pt x="205" y="219"/>
                    </a:cubicBezTo>
                    <a:lnTo>
                      <a:pt x="6" y="30"/>
                    </a:lnTo>
                    <a:cubicBezTo>
                      <a:pt x="-2" y="23"/>
                      <a:pt x="-2" y="12"/>
                      <a:pt x="5" y="5"/>
                    </a:cubicBezTo>
                    <a:cubicBezTo>
                      <a:pt x="12" y="-2"/>
                      <a:pt x="23" y="-2"/>
                      <a:pt x="30" y="5"/>
                    </a:cubicBezTo>
                    <a:lnTo>
                      <a:pt x="229" y="193"/>
                    </a:lnTo>
                    <a:cubicBezTo>
                      <a:pt x="236" y="200"/>
                      <a:pt x="236" y="211"/>
                      <a:pt x="230" y="218"/>
                    </a:cubicBezTo>
                    <a:cubicBezTo>
                      <a:pt x="226" y="222"/>
                      <a:pt x="222" y="224"/>
                      <a:pt x="217" y="2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5625" rIns="90000" bIns="356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19"/>
              <p:cNvSpPr/>
              <p:nvPr/>
            </p:nvSpPr>
            <p:spPr>
              <a:xfrm>
                <a:off x="5658402" y="1792771"/>
                <a:ext cx="42318" cy="38792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43" extrusionOk="0">
                    <a:moveTo>
                      <a:pt x="138" y="143"/>
                    </a:moveTo>
                    <a:cubicBezTo>
                      <a:pt x="134" y="143"/>
                      <a:pt x="130" y="141"/>
                      <a:pt x="127" y="138"/>
                    </a:cubicBezTo>
                    <a:lnTo>
                      <a:pt x="5" y="31"/>
                    </a:lnTo>
                    <a:cubicBezTo>
                      <a:pt x="-2" y="24"/>
                      <a:pt x="-3" y="13"/>
                      <a:pt x="4" y="6"/>
                    </a:cubicBezTo>
                    <a:cubicBezTo>
                      <a:pt x="10" y="-1"/>
                      <a:pt x="21" y="-2"/>
                      <a:pt x="29" y="4"/>
                    </a:cubicBezTo>
                    <a:lnTo>
                      <a:pt x="150" y="112"/>
                    </a:lnTo>
                    <a:cubicBezTo>
                      <a:pt x="157" y="118"/>
                      <a:pt x="158" y="129"/>
                      <a:pt x="151" y="137"/>
                    </a:cubicBezTo>
                    <a:cubicBezTo>
                      <a:pt x="148" y="141"/>
                      <a:pt x="143" y="143"/>
                      <a:pt x="138" y="1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6475" rIns="90000" bIns="6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71" name="Google Shape;671;p19"/>
              <p:cNvGrpSpPr/>
              <p:nvPr/>
            </p:nvGrpSpPr>
            <p:grpSpPr>
              <a:xfrm>
                <a:off x="5479907" y="1758048"/>
                <a:ext cx="246042" cy="169001"/>
                <a:chOff x="5479907" y="1758048"/>
                <a:chExt cx="246042" cy="169001"/>
              </a:xfrm>
            </p:grpSpPr>
            <p:sp>
              <p:nvSpPr>
                <p:cNvPr id="672" name="Google Shape;672;p19"/>
                <p:cNvSpPr/>
                <p:nvPr/>
              </p:nvSpPr>
              <p:spPr>
                <a:xfrm>
                  <a:off x="5479907" y="1850009"/>
                  <a:ext cx="54797" cy="77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" h="284" extrusionOk="0">
                      <a:moveTo>
                        <a:pt x="17" y="284"/>
                      </a:moveTo>
                      <a:cubicBezTo>
                        <a:pt x="14" y="284"/>
                        <a:pt x="10" y="283"/>
                        <a:pt x="7" y="281"/>
                      </a:cubicBezTo>
                      <a:cubicBezTo>
                        <a:pt x="-1" y="276"/>
                        <a:pt x="-3" y="265"/>
                        <a:pt x="2" y="257"/>
                      </a:cubicBezTo>
                      <a:lnTo>
                        <a:pt x="169" y="7"/>
                      </a:lnTo>
                      <a:cubicBezTo>
                        <a:pt x="175" y="-1"/>
                        <a:pt x="186" y="-3"/>
                        <a:pt x="194" y="2"/>
                      </a:cubicBezTo>
                      <a:cubicBezTo>
                        <a:pt x="202" y="8"/>
                        <a:pt x="204" y="19"/>
                        <a:pt x="199" y="27"/>
                      </a:cubicBezTo>
                      <a:lnTo>
                        <a:pt x="32" y="276"/>
                      </a:lnTo>
                      <a:cubicBezTo>
                        <a:pt x="28" y="281"/>
                        <a:pt x="23" y="284"/>
                        <a:pt x="17" y="28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3" name="Google Shape;673;p19"/>
                <p:cNvSpPr/>
                <p:nvPr/>
              </p:nvSpPr>
              <p:spPr>
                <a:xfrm>
                  <a:off x="5578106" y="1849195"/>
                  <a:ext cx="63748" cy="29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4" name="Google Shape;674;p19"/>
                <p:cNvSpPr/>
                <p:nvPr/>
              </p:nvSpPr>
              <p:spPr>
                <a:xfrm>
                  <a:off x="5674678" y="1758048"/>
                  <a:ext cx="51270" cy="152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561" extrusionOk="0">
                      <a:moveTo>
                        <a:pt x="18" y="561"/>
                      </a:moveTo>
                      <a:cubicBezTo>
                        <a:pt x="16" y="561"/>
                        <a:pt x="14" y="561"/>
                        <a:pt x="13" y="561"/>
                      </a:cubicBezTo>
                      <a:cubicBezTo>
                        <a:pt x="3" y="558"/>
                        <a:pt x="-2" y="548"/>
                        <a:pt x="1" y="539"/>
                      </a:cubicBezTo>
                      <a:lnTo>
                        <a:pt x="154" y="12"/>
                      </a:lnTo>
                      <a:cubicBezTo>
                        <a:pt x="157" y="2"/>
                        <a:pt x="167" y="-3"/>
                        <a:pt x="176" y="0"/>
                      </a:cubicBezTo>
                      <a:cubicBezTo>
                        <a:pt x="185" y="2"/>
                        <a:pt x="191" y="12"/>
                        <a:pt x="188" y="22"/>
                      </a:cubicBezTo>
                      <a:lnTo>
                        <a:pt x="35" y="549"/>
                      </a:lnTo>
                      <a:cubicBezTo>
                        <a:pt x="32" y="556"/>
                        <a:pt x="25" y="561"/>
                        <a:pt x="18" y="56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675" name="Google Shape;675;p19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8" name="Google Shape;678;p20"/>
          <p:cNvSpPr txBox="1">
            <a:spLocks noGrp="1"/>
          </p:cNvSpPr>
          <p:nvPr>
            <p:ph type="subTitle" idx="1"/>
          </p:nvPr>
        </p:nvSpPr>
        <p:spPr>
          <a:xfrm>
            <a:off x="4719346" y="2766895"/>
            <a:ext cx="3204300" cy="8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9" name="Google Shape;679;p20"/>
          <p:cNvSpPr txBox="1">
            <a:spLocks noGrp="1"/>
          </p:cNvSpPr>
          <p:nvPr>
            <p:ph type="subTitle" idx="2"/>
          </p:nvPr>
        </p:nvSpPr>
        <p:spPr>
          <a:xfrm>
            <a:off x="1220350" y="2766895"/>
            <a:ext cx="3204300" cy="8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0" name="Google Shape;680;p20"/>
          <p:cNvSpPr txBox="1">
            <a:spLocks noGrp="1"/>
          </p:cNvSpPr>
          <p:nvPr>
            <p:ph type="subTitle" idx="3"/>
          </p:nvPr>
        </p:nvSpPr>
        <p:spPr>
          <a:xfrm>
            <a:off x="1220363" y="2369363"/>
            <a:ext cx="32043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681" name="Google Shape;681;p20"/>
          <p:cNvSpPr txBox="1">
            <a:spLocks noGrp="1"/>
          </p:cNvSpPr>
          <p:nvPr>
            <p:ph type="subTitle" idx="4"/>
          </p:nvPr>
        </p:nvSpPr>
        <p:spPr>
          <a:xfrm>
            <a:off x="4719358" y="2369363"/>
            <a:ext cx="32043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grpSp>
        <p:nvGrpSpPr>
          <p:cNvPr id="682" name="Google Shape;682;p20"/>
          <p:cNvGrpSpPr/>
          <p:nvPr/>
        </p:nvGrpSpPr>
        <p:grpSpPr>
          <a:xfrm>
            <a:off x="206394" y="89850"/>
            <a:ext cx="8826461" cy="4577606"/>
            <a:chOff x="206394" y="89850"/>
            <a:chExt cx="8826461" cy="4577606"/>
          </a:xfrm>
        </p:grpSpPr>
        <p:grpSp>
          <p:nvGrpSpPr>
            <p:cNvPr id="683" name="Google Shape;683;p20"/>
            <p:cNvGrpSpPr/>
            <p:nvPr/>
          </p:nvGrpSpPr>
          <p:grpSpPr>
            <a:xfrm>
              <a:off x="8288886" y="3249250"/>
              <a:ext cx="743969" cy="1418206"/>
              <a:chOff x="4721437" y="3735065"/>
              <a:chExt cx="489099" cy="932355"/>
            </a:xfrm>
          </p:grpSpPr>
          <p:sp>
            <p:nvSpPr>
              <p:cNvPr id="684" name="Google Shape;684;p20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rgbClr val="192D3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20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0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20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20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20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20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1" name="Google Shape;691;p20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2" name="Google Shape;692;p20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3" name="Google Shape;693;p20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4" name="Google Shape;694;p20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5" name="Google Shape;695;p20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20"/>
              <p:cNvSpPr/>
              <p:nvPr/>
            </p:nvSpPr>
            <p:spPr>
              <a:xfrm>
                <a:off x="4832386" y="4363598"/>
                <a:ext cx="353465" cy="41776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154" extrusionOk="0">
                    <a:moveTo>
                      <a:pt x="0" y="154"/>
                    </a:moveTo>
                    <a:lnTo>
                      <a:pt x="1303" y="154"/>
                    </a:lnTo>
                    <a:lnTo>
                      <a:pt x="1303" y="0"/>
                    </a:lnTo>
                    <a:lnTo>
                      <a:pt x="0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7550" rIns="92875" bIns="75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7" name="Google Shape;697;p20"/>
              <p:cNvSpPr/>
              <p:nvPr/>
            </p:nvSpPr>
            <p:spPr>
              <a:xfrm>
                <a:off x="4918459" y="3800500"/>
                <a:ext cx="112025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25400" extrusionOk="0">
                    <a:moveTo>
                      <a:pt x="899" y="0"/>
                    </a:moveTo>
                    <a:cubicBezTo>
                      <a:pt x="750" y="692"/>
                      <a:pt x="30" y="2578"/>
                      <a:pt x="3" y="4152"/>
                    </a:cubicBezTo>
                    <a:cubicBezTo>
                      <a:pt x="-24" y="5726"/>
                      <a:pt x="153" y="7517"/>
                      <a:pt x="736" y="9444"/>
                    </a:cubicBezTo>
                    <a:cubicBezTo>
                      <a:pt x="1320" y="11371"/>
                      <a:pt x="2880" y="13704"/>
                      <a:pt x="3504" y="15712"/>
                    </a:cubicBezTo>
                    <a:cubicBezTo>
                      <a:pt x="4128" y="17720"/>
                      <a:pt x="4467" y="19877"/>
                      <a:pt x="4481" y="21492"/>
                    </a:cubicBezTo>
                    <a:cubicBezTo>
                      <a:pt x="4495" y="23107"/>
                      <a:pt x="3735" y="24749"/>
                      <a:pt x="3586" y="2540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98" name="Google Shape;698;p20"/>
              <p:cNvSpPr/>
              <p:nvPr/>
            </p:nvSpPr>
            <p:spPr>
              <a:xfrm>
                <a:off x="4772000" y="3898200"/>
                <a:ext cx="15875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4722" extrusionOk="0">
                    <a:moveTo>
                      <a:pt x="6350" y="4722"/>
                    </a:moveTo>
                    <a:cubicBezTo>
                      <a:pt x="5739" y="4437"/>
                      <a:pt x="3744" y="3799"/>
                      <a:pt x="2686" y="3012"/>
                    </a:cubicBezTo>
                    <a:cubicBezTo>
                      <a:pt x="1628" y="2225"/>
                      <a:pt x="448" y="50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99" name="Google Shape;699;p20"/>
              <p:cNvSpPr/>
              <p:nvPr/>
            </p:nvSpPr>
            <p:spPr>
              <a:xfrm>
                <a:off x="4957200" y="3975525"/>
                <a:ext cx="111950" cy="10380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4152" extrusionOk="0">
                    <a:moveTo>
                      <a:pt x="0" y="4152"/>
                    </a:moveTo>
                    <a:cubicBezTo>
                      <a:pt x="746" y="3460"/>
                      <a:pt x="3732" y="692"/>
                      <a:pt x="4478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00" name="Google Shape;700;p20"/>
              <p:cNvSpPr/>
              <p:nvPr/>
            </p:nvSpPr>
            <p:spPr>
              <a:xfrm>
                <a:off x="5030475" y="4189250"/>
                <a:ext cx="144500" cy="120075"/>
              </a:xfrm>
              <a:custGeom>
                <a:avLst/>
                <a:gdLst/>
                <a:ahLst/>
                <a:cxnLst/>
                <a:rect l="l" t="t" r="r" b="b"/>
                <a:pathLst>
                  <a:path w="5780" h="4803" extrusionOk="0">
                    <a:moveTo>
                      <a:pt x="0" y="4803"/>
                    </a:moveTo>
                    <a:cubicBezTo>
                      <a:pt x="583" y="4233"/>
                      <a:pt x="2537" y="2185"/>
                      <a:pt x="3500" y="1384"/>
                    </a:cubicBezTo>
                    <a:cubicBezTo>
                      <a:pt x="4463" y="584"/>
                      <a:pt x="5400" y="231"/>
                      <a:pt x="578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01" name="Google Shape;701;p20"/>
              <p:cNvSpPr/>
              <p:nvPr/>
            </p:nvSpPr>
            <p:spPr>
              <a:xfrm>
                <a:off x="4820856" y="4158700"/>
                <a:ext cx="189275" cy="48850"/>
              </a:xfrm>
              <a:custGeom>
                <a:avLst/>
                <a:gdLst/>
                <a:ahLst/>
                <a:cxnLst/>
                <a:rect l="l" t="t" r="r" b="b"/>
                <a:pathLst>
                  <a:path w="7571" h="1954" extrusionOk="0">
                    <a:moveTo>
                      <a:pt x="0" y="0"/>
                    </a:moveTo>
                    <a:cubicBezTo>
                      <a:pt x="1262" y="326"/>
                      <a:pt x="6309" y="1628"/>
                      <a:pt x="7571" y="195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702" name="Google Shape;702;p20"/>
            <p:cNvGrpSpPr/>
            <p:nvPr/>
          </p:nvGrpSpPr>
          <p:grpSpPr>
            <a:xfrm>
              <a:off x="206394" y="89850"/>
              <a:ext cx="506831" cy="572702"/>
              <a:chOff x="206394" y="89850"/>
              <a:chExt cx="506831" cy="572702"/>
            </a:xfrm>
          </p:grpSpPr>
          <p:sp>
            <p:nvSpPr>
              <p:cNvPr id="703" name="Google Shape;703;p20"/>
              <p:cNvSpPr/>
              <p:nvPr/>
            </p:nvSpPr>
            <p:spPr>
              <a:xfrm>
                <a:off x="206394" y="89850"/>
                <a:ext cx="506831" cy="572702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2609" extrusionOk="0">
                    <a:moveTo>
                      <a:pt x="2066" y="0"/>
                    </a:moveTo>
                    <a:lnTo>
                      <a:pt x="244" y="0"/>
                    </a:lnTo>
                    <a:cubicBezTo>
                      <a:pt x="110" y="0"/>
                      <a:pt x="0" y="109"/>
                      <a:pt x="0" y="243"/>
                    </a:cubicBezTo>
                    <a:lnTo>
                      <a:pt x="0" y="1809"/>
                    </a:lnTo>
                    <a:cubicBezTo>
                      <a:pt x="0" y="1943"/>
                      <a:pt x="110" y="2051"/>
                      <a:pt x="244" y="2051"/>
                    </a:cubicBezTo>
                    <a:lnTo>
                      <a:pt x="1052" y="2051"/>
                    </a:lnTo>
                    <a:lnTo>
                      <a:pt x="1514" y="2609"/>
                    </a:lnTo>
                    <a:lnTo>
                      <a:pt x="1398" y="2051"/>
                    </a:lnTo>
                    <a:lnTo>
                      <a:pt x="2066" y="2051"/>
                    </a:lnTo>
                    <a:cubicBezTo>
                      <a:pt x="2200" y="2051"/>
                      <a:pt x="2309" y="1943"/>
                      <a:pt x="2309" y="1809"/>
                    </a:cubicBezTo>
                    <a:lnTo>
                      <a:pt x="2309" y="243"/>
                    </a:lnTo>
                    <a:cubicBezTo>
                      <a:pt x="2309" y="109"/>
                      <a:pt x="2200" y="0"/>
                      <a:pt x="2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20"/>
              <p:cNvSpPr/>
              <p:nvPr/>
            </p:nvSpPr>
            <p:spPr>
              <a:xfrm>
                <a:off x="292000" y="160532"/>
                <a:ext cx="199967" cy="199754"/>
              </a:xfrm>
              <a:custGeom>
                <a:avLst/>
                <a:gdLst/>
                <a:ahLst/>
                <a:cxnLst/>
                <a:rect l="l" t="t" r="r" b="b"/>
                <a:pathLst>
                  <a:path w="911" h="910" extrusionOk="0">
                    <a:moveTo>
                      <a:pt x="456" y="648"/>
                    </a:moveTo>
                    <a:cubicBezTo>
                      <a:pt x="349" y="648"/>
                      <a:pt x="263" y="561"/>
                      <a:pt x="263" y="455"/>
                    </a:cubicBezTo>
                    <a:cubicBezTo>
                      <a:pt x="263" y="349"/>
                      <a:pt x="349" y="262"/>
                      <a:pt x="456" y="262"/>
                    </a:cubicBezTo>
                    <a:cubicBezTo>
                      <a:pt x="562" y="262"/>
                      <a:pt x="648" y="349"/>
                      <a:pt x="648" y="455"/>
                    </a:cubicBezTo>
                    <a:cubicBezTo>
                      <a:pt x="648" y="561"/>
                      <a:pt x="562" y="648"/>
                      <a:pt x="456" y="648"/>
                    </a:cubicBezTo>
                    <a:moveTo>
                      <a:pt x="911" y="538"/>
                    </a:moveTo>
                    <a:lnTo>
                      <a:pt x="911" y="372"/>
                    </a:lnTo>
                    <a:lnTo>
                      <a:pt x="787" y="361"/>
                    </a:lnTo>
                    <a:cubicBezTo>
                      <a:pt x="779" y="335"/>
                      <a:pt x="769" y="310"/>
                      <a:pt x="756" y="287"/>
                    </a:cubicBezTo>
                    <a:lnTo>
                      <a:pt x="836" y="192"/>
                    </a:lnTo>
                    <a:lnTo>
                      <a:pt x="719" y="74"/>
                    </a:lnTo>
                    <a:lnTo>
                      <a:pt x="624" y="155"/>
                    </a:lnTo>
                    <a:cubicBezTo>
                      <a:pt x="600" y="142"/>
                      <a:pt x="575" y="131"/>
                      <a:pt x="549" y="124"/>
                    </a:cubicBezTo>
                    <a:lnTo>
                      <a:pt x="538" y="0"/>
                    </a:lnTo>
                    <a:lnTo>
                      <a:pt x="373" y="0"/>
                    </a:lnTo>
                    <a:lnTo>
                      <a:pt x="362" y="124"/>
                    </a:lnTo>
                    <a:cubicBezTo>
                      <a:pt x="336" y="131"/>
                      <a:pt x="311" y="142"/>
                      <a:pt x="287" y="155"/>
                    </a:cubicBezTo>
                    <a:lnTo>
                      <a:pt x="192" y="74"/>
                    </a:lnTo>
                    <a:lnTo>
                      <a:pt x="75" y="192"/>
                    </a:lnTo>
                    <a:lnTo>
                      <a:pt x="155" y="287"/>
                    </a:lnTo>
                    <a:cubicBezTo>
                      <a:pt x="142" y="310"/>
                      <a:pt x="132" y="335"/>
                      <a:pt x="124" y="361"/>
                    </a:cubicBezTo>
                    <a:lnTo>
                      <a:pt x="0" y="372"/>
                    </a:lnTo>
                    <a:lnTo>
                      <a:pt x="0" y="538"/>
                    </a:lnTo>
                    <a:lnTo>
                      <a:pt x="124" y="549"/>
                    </a:lnTo>
                    <a:cubicBezTo>
                      <a:pt x="132" y="575"/>
                      <a:pt x="142" y="600"/>
                      <a:pt x="155" y="623"/>
                    </a:cubicBezTo>
                    <a:lnTo>
                      <a:pt x="75" y="718"/>
                    </a:lnTo>
                    <a:lnTo>
                      <a:pt x="192" y="836"/>
                    </a:lnTo>
                    <a:lnTo>
                      <a:pt x="287" y="755"/>
                    </a:lnTo>
                    <a:cubicBezTo>
                      <a:pt x="311" y="768"/>
                      <a:pt x="336" y="779"/>
                      <a:pt x="362" y="786"/>
                    </a:cubicBezTo>
                    <a:lnTo>
                      <a:pt x="373" y="910"/>
                    </a:lnTo>
                    <a:lnTo>
                      <a:pt x="538" y="910"/>
                    </a:lnTo>
                    <a:lnTo>
                      <a:pt x="549" y="786"/>
                    </a:lnTo>
                    <a:cubicBezTo>
                      <a:pt x="575" y="779"/>
                      <a:pt x="600" y="768"/>
                      <a:pt x="624" y="755"/>
                    </a:cubicBezTo>
                    <a:lnTo>
                      <a:pt x="719" y="836"/>
                    </a:lnTo>
                    <a:lnTo>
                      <a:pt x="836" y="718"/>
                    </a:lnTo>
                    <a:lnTo>
                      <a:pt x="756" y="623"/>
                    </a:lnTo>
                    <a:cubicBezTo>
                      <a:pt x="769" y="600"/>
                      <a:pt x="779" y="575"/>
                      <a:pt x="787" y="549"/>
                    </a:cubicBezTo>
                    <a:lnTo>
                      <a:pt x="911" y="53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5" name="Google Shape;705;p20"/>
              <p:cNvSpPr/>
              <p:nvPr/>
            </p:nvSpPr>
            <p:spPr>
              <a:xfrm>
                <a:off x="470017" y="275775"/>
                <a:ext cx="142238" cy="142242"/>
              </a:xfrm>
              <a:custGeom>
                <a:avLst/>
                <a:gdLst/>
                <a:ahLst/>
                <a:cxnLst/>
                <a:rect l="l" t="t" r="r" b="b"/>
                <a:pathLst>
                  <a:path w="648" h="648" extrusionOk="0">
                    <a:moveTo>
                      <a:pt x="324" y="461"/>
                    </a:moveTo>
                    <a:cubicBezTo>
                      <a:pt x="249" y="461"/>
                      <a:pt x="187" y="400"/>
                      <a:pt x="187" y="324"/>
                    </a:cubicBezTo>
                    <a:cubicBezTo>
                      <a:pt x="187" y="248"/>
                      <a:pt x="249" y="187"/>
                      <a:pt x="324" y="187"/>
                    </a:cubicBezTo>
                    <a:cubicBezTo>
                      <a:pt x="400" y="187"/>
                      <a:pt x="462" y="248"/>
                      <a:pt x="462" y="324"/>
                    </a:cubicBezTo>
                    <a:cubicBezTo>
                      <a:pt x="462" y="400"/>
                      <a:pt x="400" y="461"/>
                      <a:pt x="324" y="461"/>
                    </a:cubicBezTo>
                    <a:moveTo>
                      <a:pt x="648" y="383"/>
                    </a:moveTo>
                    <a:lnTo>
                      <a:pt x="648" y="265"/>
                    </a:lnTo>
                    <a:lnTo>
                      <a:pt x="560" y="257"/>
                    </a:lnTo>
                    <a:cubicBezTo>
                      <a:pt x="555" y="239"/>
                      <a:pt x="547" y="221"/>
                      <a:pt x="538" y="204"/>
                    </a:cubicBezTo>
                    <a:lnTo>
                      <a:pt x="595" y="137"/>
                    </a:lnTo>
                    <a:lnTo>
                      <a:pt x="512" y="53"/>
                    </a:lnTo>
                    <a:lnTo>
                      <a:pt x="444" y="110"/>
                    </a:lnTo>
                    <a:cubicBezTo>
                      <a:pt x="427" y="101"/>
                      <a:pt x="410" y="94"/>
                      <a:pt x="391" y="88"/>
                    </a:cubicBezTo>
                    <a:lnTo>
                      <a:pt x="383" y="0"/>
                    </a:lnTo>
                    <a:lnTo>
                      <a:pt x="265" y="0"/>
                    </a:lnTo>
                    <a:lnTo>
                      <a:pt x="258" y="88"/>
                    </a:lnTo>
                    <a:cubicBezTo>
                      <a:pt x="239" y="94"/>
                      <a:pt x="221" y="101"/>
                      <a:pt x="205" y="110"/>
                    </a:cubicBezTo>
                    <a:lnTo>
                      <a:pt x="137" y="53"/>
                    </a:lnTo>
                    <a:lnTo>
                      <a:pt x="54" y="137"/>
                    </a:lnTo>
                    <a:lnTo>
                      <a:pt x="111" y="204"/>
                    </a:lnTo>
                    <a:cubicBezTo>
                      <a:pt x="101" y="221"/>
                      <a:pt x="94" y="239"/>
                      <a:pt x="89" y="257"/>
                    </a:cubicBezTo>
                    <a:lnTo>
                      <a:pt x="0" y="265"/>
                    </a:lnTo>
                    <a:lnTo>
                      <a:pt x="0" y="383"/>
                    </a:lnTo>
                    <a:lnTo>
                      <a:pt x="89" y="391"/>
                    </a:lnTo>
                    <a:cubicBezTo>
                      <a:pt x="94" y="409"/>
                      <a:pt x="101" y="427"/>
                      <a:pt x="111" y="444"/>
                    </a:cubicBezTo>
                    <a:lnTo>
                      <a:pt x="54" y="511"/>
                    </a:lnTo>
                    <a:lnTo>
                      <a:pt x="137" y="595"/>
                    </a:lnTo>
                    <a:lnTo>
                      <a:pt x="205" y="538"/>
                    </a:lnTo>
                    <a:cubicBezTo>
                      <a:pt x="221" y="547"/>
                      <a:pt x="239" y="554"/>
                      <a:pt x="258" y="560"/>
                    </a:cubicBezTo>
                    <a:lnTo>
                      <a:pt x="265" y="648"/>
                    </a:lnTo>
                    <a:lnTo>
                      <a:pt x="383" y="648"/>
                    </a:lnTo>
                    <a:lnTo>
                      <a:pt x="391" y="560"/>
                    </a:lnTo>
                    <a:cubicBezTo>
                      <a:pt x="410" y="554"/>
                      <a:pt x="427" y="547"/>
                      <a:pt x="444" y="538"/>
                    </a:cubicBezTo>
                    <a:lnTo>
                      <a:pt x="512" y="595"/>
                    </a:lnTo>
                    <a:lnTo>
                      <a:pt x="595" y="511"/>
                    </a:lnTo>
                    <a:lnTo>
                      <a:pt x="538" y="444"/>
                    </a:lnTo>
                    <a:cubicBezTo>
                      <a:pt x="547" y="427"/>
                      <a:pt x="555" y="409"/>
                      <a:pt x="560" y="391"/>
                    </a:cubicBezTo>
                    <a:lnTo>
                      <a:pt x="648" y="38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6" name="Google Shape;706;p20"/>
              <p:cNvSpPr/>
              <p:nvPr/>
            </p:nvSpPr>
            <p:spPr>
              <a:xfrm>
                <a:off x="384411" y="360287"/>
                <a:ext cx="101191" cy="101194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61" extrusionOk="0">
                    <a:moveTo>
                      <a:pt x="231" y="328"/>
                    </a:moveTo>
                    <a:cubicBezTo>
                      <a:pt x="177" y="328"/>
                      <a:pt x="133" y="285"/>
                      <a:pt x="133" y="231"/>
                    </a:cubicBezTo>
                    <a:cubicBezTo>
                      <a:pt x="133" y="177"/>
                      <a:pt x="177" y="133"/>
                      <a:pt x="231" y="133"/>
                    </a:cubicBezTo>
                    <a:cubicBezTo>
                      <a:pt x="285" y="133"/>
                      <a:pt x="328" y="177"/>
                      <a:pt x="328" y="231"/>
                    </a:cubicBezTo>
                    <a:cubicBezTo>
                      <a:pt x="328" y="285"/>
                      <a:pt x="285" y="328"/>
                      <a:pt x="231" y="328"/>
                    </a:cubicBezTo>
                    <a:moveTo>
                      <a:pt x="461" y="273"/>
                    </a:moveTo>
                    <a:lnTo>
                      <a:pt x="461" y="189"/>
                    </a:lnTo>
                    <a:lnTo>
                      <a:pt x="398" y="183"/>
                    </a:lnTo>
                    <a:cubicBezTo>
                      <a:pt x="395" y="170"/>
                      <a:pt x="389" y="158"/>
                      <a:pt x="383" y="146"/>
                    </a:cubicBezTo>
                    <a:lnTo>
                      <a:pt x="423" y="98"/>
                    </a:lnTo>
                    <a:lnTo>
                      <a:pt x="364" y="38"/>
                    </a:lnTo>
                    <a:lnTo>
                      <a:pt x="316" y="79"/>
                    </a:lnTo>
                    <a:cubicBezTo>
                      <a:pt x="304" y="72"/>
                      <a:pt x="291" y="67"/>
                      <a:pt x="278" y="63"/>
                    </a:cubicBezTo>
                    <a:lnTo>
                      <a:pt x="273" y="0"/>
                    </a:lnTo>
                    <a:lnTo>
                      <a:pt x="189" y="0"/>
                    </a:lnTo>
                    <a:lnTo>
                      <a:pt x="183" y="63"/>
                    </a:lnTo>
                    <a:cubicBezTo>
                      <a:pt x="170" y="67"/>
                      <a:pt x="157" y="72"/>
                      <a:pt x="146" y="79"/>
                    </a:cubicBezTo>
                    <a:lnTo>
                      <a:pt x="97" y="38"/>
                    </a:lnTo>
                    <a:lnTo>
                      <a:pt x="38" y="98"/>
                    </a:lnTo>
                    <a:lnTo>
                      <a:pt x="79" y="146"/>
                    </a:lnTo>
                    <a:cubicBezTo>
                      <a:pt x="72" y="158"/>
                      <a:pt x="67" y="170"/>
                      <a:pt x="63" y="183"/>
                    </a:cubicBezTo>
                    <a:lnTo>
                      <a:pt x="0" y="189"/>
                    </a:lnTo>
                    <a:lnTo>
                      <a:pt x="0" y="273"/>
                    </a:lnTo>
                    <a:lnTo>
                      <a:pt x="63" y="278"/>
                    </a:lnTo>
                    <a:cubicBezTo>
                      <a:pt x="67" y="292"/>
                      <a:pt x="72" y="304"/>
                      <a:pt x="79" y="316"/>
                    </a:cubicBezTo>
                    <a:lnTo>
                      <a:pt x="38" y="364"/>
                    </a:lnTo>
                    <a:lnTo>
                      <a:pt x="97" y="424"/>
                    </a:lnTo>
                    <a:lnTo>
                      <a:pt x="146" y="383"/>
                    </a:lnTo>
                    <a:cubicBezTo>
                      <a:pt x="157" y="390"/>
                      <a:pt x="170" y="395"/>
                      <a:pt x="183" y="398"/>
                    </a:cubicBezTo>
                    <a:lnTo>
                      <a:pt x="189" y="461"/>
                    </a:lnTo>
                    <a:lnTo>
                      <a:pt x="273" y="461"/>
                    </a:lnTo>
                    <a:lnTo>
                      <a:pt x="278" y="398"/>
                    </a:lnTo>
                    <a:cubicBezTo>
                      <a:pt x="291" y="395"/>
                      <a:pt x="304" y="390"/>
                      <a:pt x="316" y="383"/>
                    </a:cubicBezTo>
                    <a:lnTo>
                      <a:pt x="364" y="424"/>
                    </a:lnTo>
                    <a:lnTo>
                      <a:pt x="423" y="364"/>
                    </a:lnTo>
                    <a:lnTo>
                      <a:pt x="383" y="316"/>
                    </a:lnTo>
                    <a:cubicBezTo>
                      <a:pt x="389" y="304"/>
                      <a:pt x="395" y="292"/>
                      <a:pt x="398" y="278"/>
                    </a:cubicBezTo>
                    <a:lnTo>
                      <a:pt x="461" y="2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07" name="Google Shape;707;p20"/>
          <p:cNvGrpSpPr/>
          <p:nvPr/>
        </p:nvGrpSpPr>
        <p:grpSpPr>
          <a:xfrm>
            <a:off x="104183" y="89843"/>
            <a:ext cx="8878007" cy="4391445"/>
            <a:chOff x="104183" y="89843"/>
            <a:chExt cx="8878007" cy="4391445"/>
          </a:xfrm>
        </p:grpSpPr>
        <p:grpSp>
          <p:nvGrpSpPr>
            <p:cNvPr id="708" name="Google Shape;708;p20"/>
            <p:cNvGrpSpPr/>
            <p:nvPr/>
          </p:nvGrpSpPr>
          <p:grpSpPr>
            <a:xfrm>
              <a:off x="8430697" y="89843"/>
              <a:ext cx="551493" cy="579689"/>
              <a:chOff x="4592041" y="1871710"/>
              <a:chExt cx="414500" cy="435660"/>
            </a:xfrm>
          </p:grpSpPr>
          <p:sp>
            <p:nvSpPr>
              <p:cNvPr id="709" name="Google Shape;709;p20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0" name="Google Shape;710;p20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20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2" name="Google Shape;712;p20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3" name="Google Shape;713;p20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20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5" name="Google Shape;715;p20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6" name="Google Shape;716;p20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20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18" name="Google Shape;718;p20"/>
            <p:cNvGrpSpPr/>
            <p:nvPr/>
          </p:nvGrpSpPr>
          <p:grpSpPr>
            <a:xfrm>
              <a:off x="104183" y="2553966"/>
              <a:ext cx="309248" cy="225697"/>
              <a:chOff x="4646295" y="3088628"/>
              <a:chExt cx="309248" cy="225697"/>
            </a:xfrm>
          </p:grpSpPr>
          <p:sp>
            <p:nvSpPr>
              <p:cNvPr id="719" name="Google Shape;719;p20"/>
              <p:cNvSpPr/>
              <p:nvPr/>
            </p:nvSpPr>
            <p:spPr>
              <a:xfrm>
                <a:off x="4646295" y="3088628"/>
                <a:ext cx="142959" cy="122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52" extrusionOk="0">
                    <a:moveTo>
                      <a:pt x="17" y="452"/>
                    </a:moveTo>
                    <a:lnTo>
                      <a:pt x="17" y="452"/>
                    </a:lnTo>
                    <a:cubicBezTo>
                      <a:pt x="8" y="452"/>
                      <a:pt x="0" y="444"/>
                      <a:pt x="0" y="434"/>
                    </a:cubicBezTo>
                    <a:cubicBezTo>
                      <a:pt x="0" y="315"/>
                      <a:pt x="38" y="217"/>
                      <a:pt x="112" y="144"/>
                    </a:cubicBezTo>
                    <a:cubicBezTo>
                      <a:pt x="261" y="-2"/>
                      <a:pt x="500" y="-1"/>
                      <a:pt x="510" y="0"/>
                    </a:cubicBezTo>
                    <a:cubicBezTo>
                      <a:pt x="519" y="0"/>
                      <a:pt x="527" y="8"/>
                      <a:pt x="527" y="18"/>
                    </a:cubicBezTo>
                    <a:cubicBezTo>
                      <a:pt x="527" y="27"/>
                      <a:pt x="519" y="34"/>
                      <a:pt x="509" y="35"/>
                    </a:cubicBezTo>
                    <a:cubicBezTo>
                      <a:pt x="507" y="35"/>
                      <a:pt x="275" y="33"/>
                      <a:pt x="137" y="169"/>
                    </a:cubicBezTo>
                    <a:cubicBezTo>
                      <a:pt x="70" y="235"/>
                      <a:pt x="35" y="325"/>
                      <a:pt x="35" y="434"/>
                    </a:cubicBezTo>
                    <a:cubicBezTo>
                      <a:pt x="35" y="444"/>
                      <a:pt x="27" y="452"/>
                      <a:pt x="1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20"/>
              <p:cNvSpPr/>
              <p:nvPr/>
            </p:nvSpPr>
            <p:spPr>
              <a:xfrm>
                <a:off x="4696751" y="3140712"/>
                <a:ext cx="94944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20"/>
              <p:cNvSpPr/>
              <p:nvPr/>
            </p:nvSpPr>
            <p:spPr>
              <a:xfrm>
                <a:off x="4740426" y="3228061"/>
                <a:ext cx="46116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89" extrusionOk="0">
                    <a:moveTo>
                      <a:pt x="57" y="89"/>
                    </a:moveTo>
                    <a:cubicBezTo>
                      <a:pt x="41" y="89"/>
                      <a:pt x="25" y="85"/>
                      <a:pt x="9" y="76"/>
                    </a:cubicBezTo>
                    <a:cubicBezTo>
                      <a:pt x="1" y="71"/>
                      <a:pt x="-2" y="61"/>
                      <a:pt x="2" y="52"/>
                    </a:cubicBezTo>
                    <a:cubicBezTo>
                      <a:pt x="7" y="44"/>
                      <a:pt x="18" y="41"/>
                      <a:pt x="26" y="45"/>
                    </a:cubicBezTo>
                    <a:cubicBezTo>
                      <a:pt x="82" y="76"/>
                      <a:pt x="136" y="10"/>
                      <a:pt x="139" y="7"/>
                    </a:cubicBezTo>
                    <a:cubicBezTo>
                      <a:pt x="145" y="0"/>
                      <a:pt x="156" y="-2"/>
                      <a:pt x="163" y="4"/>
                    </a:cubicBezTo>
                    <a:cubicBezTo>
                      <a:pt x="171" y="10"/>
                      <a:pt x="172" y="22"/>
                      <a:pt x="166" y="29"/>
                    </a:cubicBezTo>
                    <a:cubicBezTo>
                      <a:pt x="147" y="53"/>
                      <a:pt x="104" y="89"/>
                      <a:pt x="57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20"/>
              <p:cNvSpPr/>
              <p:nvPr/>
            </p:nvSpPr>
            <p:spPr>
              <a:xfrm>
                <a:off x="4793595" y="3151020"/>
                <a:ext cx="109322" cy="12586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3" name="Google Shape;723;p20"/>
              <p:cNvSpPr/>
              <p:nvPr/>
            </p:nvSpPr>
            <p:spPr>
              <a:xfrm>
                <a:off x="4833742" y="3178690"/>
                <a:ext cx="121800" cy="1356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00" extrusionOk="0">
                    <a:moveTo>
                      <a:pt x="17" y="500"/>
                    </a:moveTo>
                    <a:cubicBezTo>
                      <a:pt x="8" y="500"/>
                      <a:pt x="0" y="492"/>
                      <a:pt x="0" y="483"/>
                    </a:cubicBezTo>
                    <a:cubicBezTo>
                      <a:pt x="-1" y="473"/>
                      <a:pt x="7" y="465"/>
                      <a:pt x="17" y="464"/>
                    </a:cubicBezTo>
                    <a:cubicBezTo>
                      <a:pt x="168" y="460"/>
                      <a:pt x="278" y="415"/>
                      <a:pt x="344" y="330"/>
                    </a:cubicBezTo>
                    <a:cubicBezTo>
                      <a:pt x="444" y="202"/>
                      <a:pt x="407" y="24"/>
                      <a:pt x="407" y="22"/>
                    </a:cubicBezTo>
                    <a:cubicBezTo>
                      <a:pt x="405" y="12"/>
                      <a:pt x="411" y="3"/>
                      <a:pt x="420" y="1"/>
                    </a:cubicBezTo>
                    <a:cubicBezTo>
                      <a:pt x="430" y="-1"/>
                      <a:pt x="439" y="5"/>
                      <a:pt x="441" y="14"/>
                    </a:cubicBezTo>
                    <a:cubicBezTo>
                      <a:pt x="443" y="22"/>
                      <a:pt x="482" y="211"/>
                      <a:pt x="372" y="352"/>
                    </a:cubicBezTo>
                    <a:cubicBezTo>
                      <a:pt x="300" y="445"/>
                      <a:pt x="180" y="495"/>
                      <a:pt x="18" y="500"/>
                    </a:cubicBezTo>
                    <a:lnTo>
                      <a:pt x="17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24" name="Google Shape;724;p20"/>
            <p:cNvGrpSpPr/>
            <p:nvPr/>
          </p:nvGrpSpPr>
          <p:grpSpPr>
            <a:xfrm>
              <a:off x="261662" y="4107047"/>
              <a:ext cx="365411" cy="374241"/>
              <a:chOff x="7940051" y="3528357"/>
              <a:chExt cx="235734" cy="241430"/>
            </a:xfrm>
          </p:grpSpPr>
          <p:sp>
            <p:nvSpPr>
              <p:cNvPr id="725" name="Google Shape;725;p20"/>
              <p:cNvSpPr/>
              <p:nvPr/>
            </p:nvSpPr>
            <p:spPr>
              <a:xfrm>
                <a:off x="7940051" y="3528628"/>
                <a:ext cx="235734" cy="24115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89" extrusionOk="0">
                    <a:moveTo>
                      <a:pt x="115" y="824"/>
                    </a:moveTo>
                    <a:lnTo>
                      <a:pt x="510" y="853"/>
                    </a:lnTo>
                    <a:lnTo>
                      <a:pt x="833" y="622"/>
                    </a:lnTo>
                    <a:lnTo>
                      <a:pt x="806" y="66"/>
                    </a:lnTo>
                    <a:lnTo>
                      <a:pt x="369" y="36"/>
                    </a:lnTo>
                    <a:lnTo>
                      <a:pt x="37" y="264"/>
                    </a:lnTo>
                    <a:lnTo>
                      <a:pt x="115" y="824"/>
                    </a:lnTo>
                    <a:moveTo>
                      <a:pt x="515" y="889"/>
                    </a:moveTo>
                    <a:cubicBezTo>
                      <a:pt x="514" y="889"/>
                      <a:pt x="514" y="889"/>
                      <a:pt x="513" y="889"/>
                    </a:cubicBezTo>
                    <a:lnTo>
                      <a:pt x="98" y="858"/>
                    </a:lnTo>
                    <a:cubicBezTo>
                      <a:pt x="90" y="858"/>
                      <a:pt x="83" y="851"/>
                      <a:pt x="82" y="843"/>
                    </a:cubicBezTo>
                    <a:lnTo>
                      <a:pt x="0" y="258"/>
                    </a:lnTo>
                    <a:cubicBezTo>
                      <a:pt x="-1" y="252"/>
                      <a:pt x="2" y="245"/>
                      <a:pt x="8" y="241"/>
                    </a:cubicBezTo>
                    <a:lnTo>
                      <a:pt x="354" y="3"/>
                    </a:lnTo>
                    <a:cubicBezTo>
                      <a:pt x="357" y="1"/>
                      <a:pt x="361" y="0"/>
                      <a:pt x="365" y="0"/>
                    </a:cubicBezTo>
                    <a:lnTo>
                      <a:pt x="824" y="32"/>
                    </a:lnTo>
                    <a:cubicBezTo>
                      <a:pt x="833" y="33"/>
                      <a:pt x="840" y="40"/>
                      <a:pt x="840" y="49"/>
                    </a:cubicBezTo>
                    <a:lnTo>
                      <a:pt x="869" y="629"/>
                    </a:lnTo>
                    <a:cubicBezTo>
                      <a:pt x="869" y="635"/>
                      <a:pt x="866" y="641"/>
                      <a:pt x="862" y="645"/>
                    </a:cubicBezTo>
                    <a:lnTo>
                      <a:pt x="525" y="885"/>
                    </a:lnTo>
                    <a:cubicBezTo>
                      <a:pt x="522" y="888"/>
                      <a:pt x="518" y="889"/>
                      <a:pt x="515" y="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20"/>
              <p:cNvSpPr/>
              <p:nvPr/>
            </p:nvSpPr>
            <p:spPr>
              <a:xfrm>
                <a:off x="7962024" y="3686507"/>
                <a:ext cx="213761" cy="7487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76" extrusionOk="0">
                    <a:moveTo>
                      <a:pt x="18" y="276"/>
                    </a:moveTo>
                    <a:cubicBezTo>
                      <a:pt x="13" y="276"/>
                      <a:pt x="7" y="274"/>
                      <a:pt x="4" y="269"/>
                    </a:cubicBezTo>
                    <a:cubicBezTo>
                      <a:pt x="-2" y="261"/>
                      <a:pt x="0" y="250"/>
                      <a:pt x="8" y="244"/>
                    </a:cubicBezTo>
                    <a:lnTo>
                      <a:pt x="343" y="3"/>
                    </a:lnTo>
                    <a:cubicBezTo>
                      <a:pt x="347" y="1"/>
                      <a:pt x="351" y="-1"/>
                      <a:pt x="355" y="0"/>
                    </a:cubicBezTo>
                    <a:lnTo>
                      <a:pt x="772" y="31"/>
                    </a:lnTo>
                    <a:cubicBezTo>
                      <a:pt x="781" y="31"/>
                      <a:pt x="789" y="40"/>
                      <a:pt x="788" y="50"/>
                    </a:cubicBezTo>
                    <a:cubicBezTo>
                      <a:pt x="787" y="59"/>
                      <a:pt x="779" y="67"/>
                      <a:pt x="769" y="66"/>
                    </a:cubicBezTo>
                    <a:lnTo>
                      <a:pt x="359" y="35"/>
                    </a:lnTo>
                    <a:lnTo>
                      <a:pt x="28" y="273"/>
                    </a:lnTo>
                    <a:cubicBezTo>
                      <a:pt x="25" y="275"/>
                      <a:pt x="22" y="276"/>
                      <a:pt x="18" y="2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20"/>
              <p:cNvSpPr/>
              <p:nvPr/>
            </p:nvSpPr>
            <p:spPr>
              <a:xfrm>
                <a:off x="8033910" y="3528357"/>
                <a:ext cx="28755" cy="16764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18" extrusionOk="0">
                    <a:moveTo>
                      <a:pt x="88" y="618"/>
                    </a:moveTo>
                    <a:cubicBezTo>
                      <a:pt x="80" y="618"/>
                      <a:pt x="72" y="611"/>
                      <a:pt x="71" y="602"/>
                    </a:cubicBezTo>
                    <a:lnTo>
                      <a:pt x="0" y="21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7"/>
                      <a:pt x="35" y="17"/>
                    </a:cubicBezTo>
                    <a:lnTo>
                      <a:pt x="106" y="598"/>
                    </a:lnTo>
                    <a:cubicBezTo>
                      <a:pt x="107" y="608"/>
                      <a:pt x="100" y="617"/>
                      <a:pt x="91" y="618"/>
                    </a:cubicBezTo>
                    <a:cubicBezTo>
                      <a:pt x="90" y="618"/>
                      <a:pt x="89" y="618"/>
                      <a:pt x="88" y="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20"/>
              <p:cNvSpPr/>
              <p:nvPr/>
            </p:nvSpPr>
            <p:spPr>
              <a:xfrm>
                <a:off x="7940051" y="3537309"/>
                <a:ext cx="227867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95" extrusionOk="0">
                    <a:moveTo>
                      <a:pt x="475" y="295"/>
                    </a:moveTo>
                    <a:cubicBezTo>
                      <a:pt x="475" y="295"/>
                      <a:pt x="474" y="295"/>
                      <a:pt x="473" y="295"/>
                    </a:cubicBezTo>
                    <a:lnTo>
                      <a:pt x="16" y="242"/>
                    </a:lnTo>
                    <a:cubicBezTo>
                      <a:pt x="6" y="240"/>
                      <a:pt x="-1" y="232"/>
                      <a:pt x="0" y="222"/>
                    </a:cubicBezTo>
                    <a:cubicBezTo>
                      <a:pt x="1" y="212"/>
                      <a:pt x="10" y="205"/>
                      <a:pt x="20" y="206"/>
                    </a:cubicBezTo>
                    <a:lnTo>
                      <a:pt x="470" y="259"/>
                    </a:lnTo>
                    <a:lnTo>
                      <a:pt x="812" y="4"/>
                    </a:lnTo>
                    <a:cubicBezTo>
                      <a:pt x="820" y="-2"/>
                      <a:pt x="831" y="-1"/>
                      <a:pt x="837" y="7"/>
                    </a:cubicBezTo>
                    <a:cubicBezTo>
                      <a:pt x="843" y="15"/>
                      <a:pt x="841" y="26"/>
                      <a:pt x="833" y="32"/>
                    </a:cubicBezTo>
                    <a:lnTo>
                      <a:pt x="486" y="291"/>
                    </a:lnTo>
                    <a:cubicBezTo>
                      <a:pt x="483" y="293"/>
                      <a:pt x="479" y="295"/>
                      <a:pt x="475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9" name="Google Shape;729;p20"/>
              <p:cNvSpPr/>
              <p:nvPr/>
            </p:nvSpPr>
            <p:spPr>
              <a:xfrm>
                <a:off x="8064292" y="3607297"/>
                <a:ext cx="20074" cy="162491"/>
              </a:xfrm>
              <a:custGeom>
                <a:avLst/>
                <a:gdLst/>
                <a:ahLst/>
                <a:cxnLst/>
                <a:rect l="l" t="t" r="r" b="b"/>
                <a:pathLst>
                  <a:path w="74" h="599" extrusionOk="0">
                    <a:moveTo>
                      <a:pt x="57" y="599"/>
                    </a:moveTo>
                    <a:cubicBezTo>
                      <a:pt x="47" y="599"/>
                      <a:pt x="40" y="592"/>
                      <a:pt x="39" y="582"/>
                    </a:cubicBezTo>
                    <a:lnTo>
                      <a:pt x="0" y="20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8"/>
                      <a:pt x="35" y="18"/>
                    </a:cubicBezTo>
                    <a:lnTo>
                      <a:pt x="74" y="580"/>
                    </a:lnTo>
                    <a:cubicBezTo>
                      <a:pt x="75" y="589"/>
                      <a:pt x="68" y="598"/>
                      <a:pt x="58" y="599"/>
                    </a:cubicBezTo>
                    <a:cubicBezTo>
                      <a:pt x="57" y="599"/>
                      <a:pt x="57" y="599"/>
                      <a:pt x="57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30" name="Google Shape;730;p20"/>
            <p:cNvGrpSpPr/>
            <p:nvPr/>
          </p:nvGrpSpPr>
          <p:grpSpPr>
            <a:xfrm>
              <a:off x="8585438" y="2326626"/>
              <a:ext cx="150826" cy="125327"/>
              <a:chOff x="5999388" y="1257826"/>
              <a:chExt cx="150826" cy="125327"/>
            </a:xfrm>
          </p:grpSpPr>
          <p:sp>
            <p:nvSpPr>
              <p:cNvPr id="731" name="Google Shape;731;p20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2" name="Google Shape;732;p20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33" name="Google Shape;733;p20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21"/>
          <p:cNvSpPr txBox="1">
            <a:spLocks noGrp="1"/>
          </p:cNvSpPr>
          <p:nvPr>
            <p:ph type="title"/>
          </p:nvPr>
        </p:nvSpPr>
        <p:spPr>
          <a:xfrm>
            <a:off x="1320075" y="445025"/>
            <a:ext cx="6504000" cy="12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36" name="Google Shape;736;p21"/>
          <p:cNvSpPr txBox="1">
            <a:spLocks noGrp="1"/>
          </p:cNvSpPr>
          <p:nvPr>
            <p:ph type="subTitle" idx="1"/>
          </p:nvPr>
        </p:nvSpPr>
        <p:spPr>
          <a:xfrm>
            <a:off x="4832075" y="1944125"/>
            <a:ext cx="3254100" cy="1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7" name="Google Shape;737;p21"/>
          <p:cNvSpPr txBox="1">
            <a:spLocks noGrp="1"/>
          </p:cNvSpPr>
          <p:nvPr>
            <p:ph type="subTitle" idx="2"/>
          </p:nvPr>
        </p:nvSpPr>
        <p:spPr>
          <a:xfrm>
            <a:off x="1057900" y="1944125"/>
            <a:ext cx="3254100" cy="1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8" name="Google Shape;738;p21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9" name="Google Shape;739;p21"/>
          <p:cNvGrpSpPr/>
          <p:nvPr/>
        </p:nvGrpSpPr>
        <p:grpSpPr>
          <a:xfrm>
            <a:off x="383069" y="89850"/>
            <a:ext cx="8649786" cy="4577606"/>
            <a:chOff x="383069" y="89850"/>
            <a:chExt cx="8649786" cy="4577606"/>
          </a:xfrm>
        </p:grpSpPr>
        <p:grpSp>
          <p:nvGrpSpPr>
            <p:cNvPr id="740" name="Google Shape;740;p21"/>
            <p:cNvGrpSpPr/>
            <p:nvPr/>
          </p:nvGrpSpPr>
          <p:grpSpPr>
            <a:xfrm>
              <a:off x="8288886" y="3249250"/>
              <a:ext cx="743969" cy="1418206"/>
              <a:chOff x="4721437" y="3735065"/>
              <a:chExt cx="489099" cy="932355"/>
            </a:xfrm>
          </p:grpSpPr>
          <p:sp>
            <p:nvSpPr>
              <p:cNvPr id="741" name="Google Shape;741;p21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rgbClr val="192D3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2" name="Google Shape;742;p21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3" name="Google Shape;743;p21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21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5" name="Google Shape;745;p21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21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21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8" name="Google Shape;748;p21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9" name="Google Shape;749;p21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0" name="Google Shape;750;p21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1" name="Google Shape;751;p21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2" name="Google Shape;752;p21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3" name="Google Shape;753;p21"/>
              <p:cNvSpPr/>
              <p:nvPr/>
            </p:nvSpPr>
            <p:spPr>
              <a:xfrm>
                <a:off x="4832386" y="4363598"/>
                <a:ext cx="353465" cy="41776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154" extrusionOk="0">
                    <a:moveTo>
                      <a:pt x="0" y="154"/>
                    </a:moveTo>
                    <a:lnTo>
                      <a:pt x="1303" y="154"/>
                    </a:lnTo>
                    <a:lnTo>
                      <a:pt x="1303" y="0"/>
                    </a:lnTo>
                    <a:lnTo>
                      <a:pt x="0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7550" rIns="92875" bIns="75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4" name="Google Shape;754;p21"/>
              <p:cNvSpPr/>
              <p:nvPr/>
            </p:nvSpPr>
            <p:spPr>
              <a:xfrm>
                <a:off x="4918459" y="3800500"/>
                <a:ext cx="112025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25400" extrusionOk="0">
                    <a:moveTo>
                      <a:pt x="899" y="0"/>
                    </a:moveTo>
                    <a:cubicBezTo>
                      <a:pt x="750" y="692"/>
                      <a:pt x="30" y="2578"/>
                      <a:pt x="3" y="4152"/>
                    </a:cubicBezTo>
                    <a:cubicBezTo>
                      <a:pt x="-24" y="5726"/>
                      <a:pt x="153" y="7517"/>
                      <a:pt x="736" y="9444"/>
                    </a:cubicBezTo>
                    <a:cubicBezTo>
                      <a:pt x="1320" y="11371"/>
                      <a:pt x="2880" y="13704"/>
                      <a:pt x="3504" y="15712"/>
                    </a:cubicBezTo>
                    <a:cubicBezTo>
                      <a:pt x="4128" y="17720"/>
                      <a:pt x="4467" y="19877"/>
                      <a:pt x="4481" y="21492"/>
                    </a:cubicBezTo>
                    <a:cubicBezTo>
                      <a:pt x="4495" y="23107"/>
                      <a:pt x="3735" y="24749"/>
                      <a:pt x="3586" y="2540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55" name="Google Shape;755;p21"/>
              <p:cNvSpPr/>
              <p:nvPr/>
            </p:nvSpPr>
            <p:spPr>
              <a:xfrm>
                <a:off x="4772000" y="3898200"/>
                <a:ext cx="15875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4722" extrusionOk="0">
                    <a:moveTo>
                      <a:pt x="6350" y="4722"/>
                    </a:moveTo>
                    <a:cubicBezTo>
                      <a:pt x="5739" y="4437"/>
                      <a:pt x="3744" y="3799"/>
                      <a:pt x="2686" y="3012"/>
                    </a:cubicBezTo>
                    <a:cubicBezTo>
                      <a:pt x="1628" y="2225"/>
                      <a:pt x="448" y="50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56" name="Google Shape;756;p21"/>
              <p:cNvSpPr/>
              <p:nvPr/>
            </p:nvSpPr>
            <p:spPr>
              <a:xfrm>
                <a:off x="4957200" y="3975525"/>
                <a:ext cx="111950" cy="10380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4152" extrusionOk="0">
                    <a:moveTo>
                      <a:pt x="0" y="4152"/>
                    </a:moveTo>
                    <a:cubicBezTo>
                      <a:pt x="746" y="3460"/>
                      <a:pt x="3732" y="692"/>
                      <a:pt x="4478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57" name="Google Shape;757;p21"/>
              <p:cNvSpPr/>
              <p:nvPr/>
            </p:nvSpPr>
            <p:spPr>
              <a:xfrm>
                <a:off x="5030475" y="4189250"/>
                <a:ext cx="144500" cy="120075"/>
              </a:xfrm>
              <a:custGeom>
                <a:avLst/>
                <a:gdLst/>
                <a:ahLst/>
                <a:cxnLst/>
                <a:rect l="l" t="t" r="r" b="b"/>
                <a:pathLst>
                  <a:path w="5780" h="4803" extrusionOk="0">
                    <a:moveTo>
                      <a:pt x="0" y="4803"/>
                    </a:moveTo>
                    <a:cubicBezTo>
                      <a:pt x="583" y="4233"/>
                      <a:pt x="2537" y="2185"/>
                      <a:pt x="3500" y="1384"/>
                    </a:cubicBezTo>
                    <a:cubicBezTo>
                      <a:pt x="4463" y="584"/>
                      <a:pt x="5400" y="231"/>
                      <a:pt x="578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58" name="Google Shape;758;p21"/>
              <p:cNvSpPr/>
              <p:nvPr/>
            </p:nvSpPr>
            <p:spPr>
              <a:xfrm>
                <a:off x="4820856" y="4158700"/>
                <a:ext cx="189275" cy="48850"/>
              </a:xfrm>
              <a:custGeom>
                <a:avLst/>
                <a:gdLst/>
                <a:ahLst/>
                <a:cxnLst/>
                <a:rect l="l" t="t" r="r" b="b"/>
                <a:pathLst>
                  <a:path w="7571" h="1954" extrusionOk="0">
                    <a:moveTo>
                      <a:pt x="0" y="0"/>
                    </a:moveTo>
                    <a:cubicBezTo>
                      <a:pt x="1262" y="326"/>
                      <a:pt x="6309" y="1628"/>
                      <a:pt x="7571" y="195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759" name="Google Shape;759;p21"/>
            <p:cNvGrpSpPr/>
            <p:nvPr/>
          </p:nvGrpSpPr>
          <p:grpSpPr>
            <a:xfrm>
              <a:off x="383069" y="89850"/>
              <a:ext cx="506831" cy="572702"/>
              <a:chOff x="383069" y="89850"/>
              <a:chExt cx="506831" cy="572702"/>
            </a:xfrm>
          </p:grpSpPr>
          <p:sp>
            <p:nvSpPr>
              <p:cNvPr id="760" name="Google Shape;760;p21"/>
              <p:cNvSpPr/>
              <p:nvPr/>
            </p:nvSpPr>
            <p:spPr>
              <a:xfrm>
                <a:off x="383069" y="89850"/>
                <a:ext cx="506831" cy="572702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2609" extrusionOk="0">
                    <a:moveTo>
                      <a:pt x="2066" y="0"/>
                    </a:moveTo>
                    <a:lnTo>
                      <a:pt x="244" y="0"/>
                    </a:lnTo>
                    <a:cubicBezTo>
                      <a:pt x="110" y="0"/>
                      <a:pt x="0" y="109"/>
                      <a:pt x="0" y="243"/>
                    </a:cubicBezTo>
                    <a:lnTo>
                      <a:pt x="0" y="1809"/>
                    </a:lnTo>
                    <a:cubicBezTo>
                      <a:pt x="0" y="1943"/>
                      <a:pt x="110" y="2051"/>
                      <a:pt x="244" y="2051"/>
                    </a:cubicBezTo>
                    <a:lnTo>
                      <a:pt x="1052" y="2051"/>
                    </a:lnTo>
                    <a:lnTo>
                      <a:pt x="1514" y="2609"/>
                    </a:lnTo>
                    <a:lnTo>
                      <a:pt x="1398" y="2051"/>
                    </a:lnTo>
                    <a:lnTo>
                      <a:pt x="2066" y="2051"/>
                    </a:lnTo>
                    <a:cubicBezTo>
                      <a:pt x="2200" y="2051"/>
                      <a:pt x="2309" y="1943"/>
                      <a:pt x="2309" y="1809"/>
                    </a:cubicBezTo>
                    <a:lnTo>
                      <a:pt x="2309" y="243"/>
                    </a:lnTo>
                    <a:cubicBezTo>
                      <a:pt x="2309" y="109"/>
                      <a:pt x="2200" y="0"/>
                      <a:pt x="2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1" name="Google Shape;761;p21"/>
              <p:cNvSpPr/>
              <p:nvPr/>
            </p:nvSpPr>
            <p:spPr>
              <a:xfrm>
                <a:off x="468675" y="160532"/>
                <a:ext cx="199967" cy="199754"/>
              </a:xfrm>
              <a:custGeom>
                <a:avLst/>
                <a:gdLst/>
                <a:ahLst/>
                <a:cxnLst/>
                <a:rect l="l" t="t" r="r" b="b"/>
                <a:pathLst>
                  <a:path w="911" h="910" extrusionOk="0">
                    <a:moveTo>
                      <a:pt x="456" y="648"/>
                    </a:moveTo>
                    <a:cubicBezTo>
                      <a:pt x="349" y="648"/>
                      <a:pt x="263" y="561"/>
                      <a:pt x="263" y="455"/>
                    </a:cubicBezTo>
                    <a:cubicBezTo>
                      <a:pt x="263" y="349"/>
                      <a:pt x="349" y="262"/>
                      <a:pt x="456" y="262"/>
                    </a:cubicBezTo>
                    <a:cubicBezTo>
                      <a:pt x="562" y="262"/>
                      <a:pt x="648" y="349"/>
                      <a:pt x="648" y="455"/>
                    </a:cubicBezTo>
                    <a:cubicBezTo>
                      <a:pt x="648" y="561"/>
                      <a:pt x="562" y="648"/>
                      <a:pt x="456" y="648"/>
                    </a:cubicBezTo>
                    <a:moveTo>
                      <a:pt x="911" y="538"/>
                    </a:moveTo>
                    <a:lnTo>
                      <a:pt x="911" y="372"/>
                    </a:lnTo>
                    <a:lnTo>
                      <a:pt x="787" y="361"/>
                    </a:lnTo>
                    <a:cubicBezTo>
                      <a:pt x="779" y="335"/>
                      <a:pt x="769" y="310"/>
                      <a:pt x="756" y="287"/>
                    </a:cubicBezTo>
                    <a:lnTo>
                      <a:pt x="836" y="192"/>
                    </a:lnTo>
                    <a:lnTo>
                      <a:pt x="719" y="74"/>
                    </a:lnTo>
                    <a:lnTo>
                      <a:pt x="624" y="155"/>
                    </a:lnTo>
                    <a:cubicBezTo>
                      <a:pt x="600" y="142"/>
                      <a:pt x="575" y="131"/>
                      <a:pt x="549" y="124"/>
                    </a:cubicBezTo>
                    <a:lnTo>
                      <a:pt x="538" y="0"/>
                    </a:lnTo>
                    <a:lnTo>
                      <a:pt x="373" y="0"/>
                    </a:lnTo>
                    <a:lnTo>
                      <a:pt x="362" y="124"/>
                    </a:lnTo>
                    <a:cubicBezTo>
                      <a:pt x="336" y="131"/>
                      <a:pt x="311" y="142"/>
                      <a:pt x="287" y="155"/>
                    </a:cubicBezTo>
                    <a:lnTo>
                      <a:pt x="192" y="74"/>
                    </a:lnTo>
                    <a:lnTo>
                      <a:pt x="75" y="192"/>
                    </a:lnTo>
                    <a:lnTo>
                      <a:pt x="155" y="287"/>
                    </a:lnTo>
                    <a:cubicBezTo>
                      <a:pt x="142" y="310"/>
                      <a:pt x="132" y="335"/>
                      <a:pt x="124" y="361"/>
                    </a:cubicBezTo>
                    <a:lnTo>
                      <a:pt x="0" y="372"/>
                    </a:lnTo>
                    <a:lnTo>
                      <a:pt x="0" y="538"/>
                    </a:lnTo>
                    <a:lnTo>
                      <a:pt x="124" y="549"/>
                    </a:lnTo>
                    <a:cubicBezTo>
                      <a:pt x="132" y="575"/>
                      <a:pt x="142" y="600"/>
                      <a:pt x="155" y="623"/>
                    </a:cubicBezTo>
                    <a:lnTo>
                      <a:pt x="75" y="718"/>
                    </a:lnTo>
                    <a:lnTo>
                      <a:pt x="192" y="836"/>
                    </a:lnTo>
                    <a:lnTo>
                      <a:pt x="287" y="755"/>
                    </a:lnTo>
                    <a:cubicBezTo>
                      <a:pt x="311" y="768"/>
                      <a:pt x="336" y="779"/>
                      <a:pt x="362" y="786"/>
                    </a:cubicBezTo>
                    <a:lnTo>
                      <a:pt x="373" y="910"/>
                    </a:lnTo>
                    <a:lnTo>
                      <a:pt x="538" y="910"/>
                    </a:lnTo>
                    <a:lnTo>
                      <a:pt x="549" y="786"/>
                    </a:lnTo>
                    <a:cubicBezTo>
                      <a:pt x="575" y="779"/>
                      <a:pt x="600" y="768"/>
                      <a:pt x="624" y="755"/>
                    </a:cubicBezTo>
                    <a:lnTo>
                      <a:pt x="719" y="836"/>
                    </a:lnTo>
                    <a:lnTo>
                      <a:pt x="836" y="718"/>
                    </a:lnTo>
                    <a:lnTo>
                      <a:pt x="756" y="623"/>
                    </a:lnTo>
                    <a:cubicBezTo>
                      <a:pt x="769" y="600"/>
                      <a:pt x="779" y="575"/>
                      <a:pt x="787" y="549"/>
                    </a:cubicBezTo>
                    <a:lnTo>
                      <a:pt x="911" y="53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2" name="Google Shape;762;p21"/>
              <p:cNvSpPr/>
              <p:nvPr/>
            </p:nvSpPr>
            <p:spPr>
              <a:xfrm>
                <a:off x="646692" y="275775"/>
                <a:ext cx="142238" cy="142242"/>
              </a:xfrm>
              <a:custGeom>
                <a:avLst/>
                <a:gdLst/>
                <a:ahLst/>
                <a:cxnLst/>
                <a:rect l="l" t="t" r="r" b="b"/>
                <a:pathLst>
                  <a:path w="648" h="648" extrusionOk="0">
                    <a:moveTo>
                      <a:pt x="324" y="461"/>
                    </a:moveTo>
                    <a:cubicBezTo>
                      <a:pt x="249" y="461"/>
                      <a:pt x="187" y="400"/>
                      <a:pt x="187" y="324"/>
                    </a:cubicBezTo>
                    <a:cubicBezTo>
                      <a:pt x="187" y="248"/>
                      <a:pt x="249" y="187"/>
                      <a:pt x="324" y="187"/>
                    </a:cubicBezTo>
                    <a:cubicBezTo>
                      <a:pt x="400" y="187"/>
                      <a:pt x="462" y="248"/>
                      <a:pt x="462" y="324"/>
                    </a:cubicBezTo>
                    <a:cubicBezTo>
                      <a:pt x="462" y="400"/>
                      <a:pt x="400" y="461"/>
                      <a:pt x="324" y="461"/>
                    </a:cubicBezTo>
                    <a:moveTo>
                      <a:pt x="648" y="383"/>
                    </a:moveTo>
                    <a:lnTo>
                      <a:pt x="648" y="265"/>
                    </a:lnTo>
                    <a:lnTo>
                      <a:pt x="560" y="257"/>
                    </a:lnTo>
                    <a:cubicBezTo>
                      <a:pt x="555" y="239"/>
                      <a:pt x="547" y="221"/>
                      <a:pt x="538" y="204"/>
                    </a:cubicBezTo>
                    <a:lnTo>
                      <a:pt x="595" y="137"/>
                    </a:lnTo>
                    <a:lnTo>
                      <a:pt x="512" y="53"/>
                    </a:lnTo>
                    <a:lnTo>
                      <a:pt x="444" y="110"/>
                    </a:lnTo>
                    <a:cubicBezTo>
                      <a:pt x="427" y="101"/>
                      <a:pt x="410" y="94"/>
                      <a:pt x="391" y="88"/>
                    </a:cubicBezTo>
                    <a:lnTo>
                      <a:pt x="383" y="0"/>
                    </a:lnTo>
                    <a:lnTo>
                      <a:pt x="265" y="0"/>
                    </a:lnTo>
                    <a:lnTo>
                      <a:pt x="258" y="88"/>
                    </a:lnTo>
                    <a:cubicBezTo>
                      <a:pt x="239" y="94"/>
                      <a:pt x="221" y="101"/>
                      <a:pt x="205" y="110"/>
                    </a:cubicBezTo>
                    <a:lnTo>
                      <a:pt x="137" y="53"/>
                    </a:lnTo>
                    <a:lnTo>
                      <a:pt x="54" y="137"/>
                    </a:lnTo>
                    <a:lnTo>
                      <a:pt x="111" y="204"/>
                    </a:lnTo>
                    <a:cubicBezTo>
                      <a:pt x="101" y="221"/>
                      <a:pt x="94" y="239"/>
                      <a:pt x="89" y="257"/>
                    </a:cubicBezTo>
                    <a:lnTo>
                      <a:pt x="0" y="265"/>
                    </a:lnTo>
                    <a:lnTo>
                      <a:pt x="0" y="383"/>
                    </a:lnTo>
                    <a:lnTo>
                      <a:pt x="89" y="391"/>
                    </a:lnTo>
                    <a:cubicBezTo>
                      <a:pt x="94" y="409"/>
                      <a:pt x="101" y="427"/>
                      <a:pt x="111" y="444"/>
                    </a:cubicBezTo>
                    <a:lnTo>
                      <a:pt x="54" y="511"/>
                    </a:lnTo>
                    <a:lnTo>
                      <a:pt x="137" y="595"/>
                    </a:lnTo>
                    <a:lnTo>
                      <a:pt x="205" y="538"/>
                    </a:lnTo>
                    <a:cubicBezTo>
                      <a:pt x="221" y="547"/>
                      <a:pt x="239" y="554"/>
                      <a:pt x="258" y="560"/>
                    </a:cubicBezTo>
                    <a:lnTo>
                      <a:pt x="265" y="648"/>
                    </a:lnTo>
                    <a:lnTo>
                      <a:pt x="383" y="648"/>
                    </a:lnTo>
                    <a:lnTo>
                      <a:pt x="391" y="560"/>
                    </a:lnTo>
                    <a:cubicBezTo>
                      <a:pt x="410" y="554"/>
                      <a:pt x="427" y="547"/>
                      <a:pt x="444" y="538"/>
                    </a:cubicBezTo>
                    <a:lnTo>
                      <a:pt x="512" y="595"/>
                    </a:lnTo>
                    <a:lnTo>
                      <a:pt x="595" y="511"/>
                    </a:lnTo>
                    <a:lnTo>
                      <a:pt x="538" y="444"/>
                    </a:lnTo>
                    <a:cubicBezTo>
                      <a:pt x="547" y="427"/>
                      <a:pt x="555" y="409"/>
                      <a:pt x="560" y="391"/>
                    </a:cubicBezTo>
                    <a:lnTo>
                      <a:pt x="648" y="38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21"/>
              <p:cNvSpPr/>
              <p:nvPr/>
            </p:nvSpPr>
            <p:spPr>
              <a:xfrm>
                <a:off x="561086" y="360287"/>
                <a:ext cx="101191" cy="101194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61" extrusionOk="0">
                    <a:moveTo>
                      <a:pt x="231" y="328"/>
                    </a:moveTo>
                    <a:cubicBezTo>
                      <a:pt x="177" y="328"/>
                      <a:pt x="133" y="285"/>
                      <a:pt x="133" y="231"/>
                    </a:cubicBezTo>
                    <a:cubicBezTo>
                      <a:pt x="133" y="177"/>
                      <a:pt x="177" y="133"/>
                      <a:pt x="231" y="133"/>
                    </a:cubicBezTo>
                    <a:cubicBezTo>
                      <a:pt x="285" y="133"/>
                      <a:pt x="328" y="177"/>
                      <a:pt x="328" y="231"/>
                    </a:cubicBezTo>
                    <a:cubicBezTo>
                      <a:pt x="328" y="285"/>
                      <a:pt x="285" y="328"/>
                      <a:pt x="231" y="328"/>
                    </a:cubicBezTo>
                    <a:moveTo>
                      <a:pt x="461" y="273"/>
                    </a:moveTo>
                    <a:lnTo>
                      <a:pt x="461" y="189"/>
                    </a:lnTo>
                    <a:lnTo>
                      <a:pt x="398" y="183"/>
                    </a:lnTo>
                    <a:cubicBezTo>
                      <a:pt x="395" y="170"/>
                      <a:pt x="389" y="158"/>
                      <a:pt x="383" y="146"/>
                    </a:cubicBezTo>
                    <a:lnTo>
                      <a:pt x="423" y="98"/>
                    </a:lnTo>
                    <a:lnTo>
                      <a:pt x="364" y="38"/>
                    </a:lnTo>
                    <a:lnTo>
                      <a:pt x="316" y="79"/>
                    </a:lnTo>
                    <a:cubicBezTo>
                      <a:pt x="304" y="72"/>
                      <a:pt x="291" y="67"/>
                      <a:pt x="278" y="63"/>
                    </a:cubicBezTo>
                    <a:lnTo>
                      <a:pt x="273" y="0"/>
                    </a:lnTo>
                    <a:lnTo>
                      <a:pt x="189" y="0"/>
                    </a:lnTo>
                    <a:lnTo>
                      <a:pt x="183" y="63"/>
                    </a:lnTo>
                    <a:cubicBezTo>
                      <a:pt x="170" y="67"/>
                      <a:pt x="157" y="72"/>
                      <a:pt x="146" y="79"/>
                    </a:cubicBezTo>
                    <a:lnTo>
                      <a:pt x="97" y="38"/>
                    </a:lnTo>
                    <a:lnTo>
                      <a:pt x="38" y="98"/>
                    </a:lnTo>
                    <a:lnTo>
                      <a:pt x="79" y="146"/>
                    </a:lnTo>
                    <a:cubicBezTo>
                      <a:pt x="72" y="158"/>
                      <a:pt x="67" y="170"/>
                      <a:pt x="63" y="183"/>
                    </a:cubicBezTo>
                    <a:lnTo>
                      <a:pt x="0" y="189"/>
                    </a:lnTo>
                    <a:lnTo>
                      <a:pt x="0" y="273"/>
                    </a:lnTo>
                    <a:lnTo>
                      <a:pt x="63" y="278"/>
                    </a:lnTo>
                    <a:cubicBezTo>
                      <a:pt x="67" y="292"/>
                      <a:pt x="72" y="304"/>
                      <a:pt x="79" y="316"/>
                    </a:cubicBezTo>
                    <a:lnTo>
                      <a:pt x="38" y="364"/>
                    </a:lnTo>
                    <a:lnTo>
                      <a:pt x="97" y="424"/>
                    </a:lnTo>
                    <a:lnTo>
                      <a:pt x="146" y="383"/>
                    </a:lnTo>
                    <a:cubicBezTo>
                      <a:pt x="157" y="390"/>
                      <a:pt x="170" y="395"/>
                      <a:pt x="183" y="398"/>
                    </a:cubicBezTo>
                    <a:lnTo>
                      <a:pt x="189" y="461"/>
                    </a:lnTo>
                    <a:lnTo>
                      <a:pt x="273" y="461"/>
                    </a:lnTo>
                    <a:lnTo>
                      <a:pt x="278" y="398"/>
                    </a:lnTo>
                    <a:cubicBezTo>
                      <a:pt x="291" y="395"/>
                      <a:pt x="304" y="390"/>
                      <a:pt x="316" y="383"/>
                    </a:cubicBezTo>
                    <a:lnTo>
                      <a:pt x="364" y="424"/>
                    </a:lnTo>
                    <a:lnTo>
                      <a:pt x="423" y="364"/>
                    </a:lnTo>
                    <a:lnTo>
                      <a:pt x="383" y="316"/>
                    </a:lnTo>
                    <a:cubicBezTo>
                      <a:pt x="389" y="304"/>
                      <a:pt x="395" y="292"/>
                      <a:pt x="398" y="278"/>
                    </a:cubicBezTo>
                    <a:lnTo>
                      <a:pt x="461" y="2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64" name="Google Shape;764;p21"/>
          <p:cNvGrpSpPr/>
          <p:nvPr/>
        </p:nvGrpSpPr>
        <p:grpSpPr>
          <a:xfrm>
            <a:off x="261662" y="89843"/>
            <a:ext cx="8720528" cy="4391445"/>
            <a:chOff x="261662" y="89843"/>
            <a:chExt cx="8720528" cy="4391445"/>
          </a:xfrm>
        </p:grpSpPr>
        <p:grpSp>
          <p:nvGrpSpPr>
            <p:cNvPr id="765" name="Google Shape;765;p21"/>
            <p:cNvGrpSpPr/>
            <p:nvPr/>
          </p:nvGrpSpPr>
          <p:grpSpPr>
            <a:xfrm>
              <a:off x="8430697" y="89843"/>
              <a:ext cx="551493" cy="579689"/>
              <a:chOff x="4592041" y="1871710"/>
              <a:chExt cx="414500" cy="435660"/>
            </a:xfrm>
          </p:grpSpPr>
          <p:sp>
            <p:nvSpPr>
              <p:cNvPr id="766" name="Google Shape;766;p21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7" name="Google Shape;767;p21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8" name="Google Shape;768;p21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21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0" name="Google Shape;770;p21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1" name="Google Shape;771;p21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21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3" name="Google Shape;773;p21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4" name="Google Shape;774;p21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5" name="Google Shape;775;p21"/>
            <p:cNvGrpSpPr/>
            <p:nvPr/>
          </p:nvGrpSpPr>
          <p:grpSpPr>
            <a:xfrm>
              <a:off x="289745" y="1121341"/>
              <a:ext cx="309248" cy="225697"/>
              <a:chOff x="4646295" y="3088628"/>
              <a:chExt cx="309248" cy="225697"/>
            </a:xfrm>
          </p:grpSpPr>
          <p:sp>
            <p:nvSpPr>
              <p:cNvPr id="776" name="Google Shape;776;p21"/>
              <p:cNvSpPr/>
              <p:nvPr/>
            </p:nvSpPr>
            <p:spPr>
              <a:xfrm>
                <a:off x="4646295" y="3088628"/>
                <a:ext cx="142959" cy="122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52" extrusionOk="0">
                    <a:moveTo>
                      <a:pt x="17" y="452"/>
                    </a:moveTo>
                    <a:lnTo>
                      <a:pt x="17" y="452"/>
                    </a:lnTo>
                    <a:cubicBezTo>
                      <a:pt x="8" y="452"/>
                      <a:pt x="0" y="444"/>
                      <a:pt x="0" y="434"/>
                    </a:cubicBezTo>
                    <a:cubicBezTo>
                      <a:pt x="0" y="315"/>
                      <a:pt x="38" y="217"/>
                      <a:pt x="112" y="144"/>
                    </a:cubicBezTo>
                    <a:cubicBezTo>
                      <a:pt x="261" y="-2"/>
                      <a:pt x="500" y="-1"/>
                      <a:pt x="510" y="0"/>
                    </a:cubicBezTo>
                    <a:cubicBezTo>
                      <a:pt x="519" y="0"/>
                      <a:pt x="527" y="8"/>
                      <a:pt x="527" y="18"/>
                    </a:cubicBezTo>
                    <a:cubicBezTo>
                      <a:pt x="527" y="27"/>
                      <a:pt x="519" y="34"/>
                      <a:pt x="509" y="35"/>
                    </a:cubicBezTo>
                    <a:cubicBezTo>
                      <a:pt x="507" y="35"/>
                      <a:pt x="275" y="33"/>
                      <a:pt x="137" y="169"/>
                    </a:cubicBezTo>
                    <a:cubicBezTo>
                      <a:pt x="70" y="235"/>
                      <a:pt x="35" y="325"/>
                      <a:pt x="35" y="434"/>
                    </a:cubicBezTo>
                    <a:cubicBezTo>
                      <a:pt x="35" y="444"/>
                      <a:pt x="27" y="452"/>
                      <a:pt x="1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7" name="Google Shape;777;p21"/>
              <p:cNvSpPr/>
              <p:nvPr/>
            </p:nvSpPr>
            <p:spPr>
              <a:xfrm>
                <a:off x="4696751" y="3140712"/>
                <a:ext cx="94944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8" name="Google Shape;778;p21"/>
              <p:cNvSpPr/>
              <p:nvPr/>
            </p:nvSpPr>
            <p:spPr>
              <a:xfrm>
                <a:off x="4740426" y="3228061"/>
                <a:ext cx="46116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89" extrusionOk="0">
                    <a:moveTo>
                      <a:pt x="57" y="89"/>
                    </a:moveTo>
                    <a:cubicBezTo>
                      <a:pt x="41" y="89"/>
                      <a:pt x="25" y="85"/>
                      <a:pt x="9" y="76"/>
                    </a:cubicBezTo>
                    <a:cubicBezTo>
                      <a:pt x="1" y="71"/>
                      <a:pt x="-2" y="61"/>
                      <a:pt x="2" y="52"/>
                    </a:cubicBezTo>
                    <a:cubicBezTo>
                      <a:pt x="7" y="44"/>
                      <a:pt x="18" y="41"/>
                      <a:pt x="26" y="45"/>
                    </a:cubicBezTo>
                    <a:cubicBezTo>
                      <a:pt x="82" y="76"/>
                      <a:pt x="136" y="10"/>
                      <a:pt x="139" y="7"/>
                    </a:cubicBezTo>
                    <a:cubicBezTo>
                      <a:pt x="145" y="0"/>
                      <a:pt x="156" y="-2"/>
                      <a:pt x="163" y="4"/>
                    </a:cubicBezTo>
                    <a:cubicBezTo>
                      <a:pt x="171" y="10"/>
                      <a:pt x="172" y="22"/>
                      <a:pt x="166" y="29"/>
                    </a:cubicBezTo>
                    <a:cubicBezTo>
                      <a:pt x="147" y="53"/>
                      <a:pt x="104" y="89"/>
                      <a:pt x="57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9" name="Google Shape;779;p21"/>
              <p:cNvSpPr/>
              <p:nvPr/>
            </p:nvSpPr>
            <p:spPr>
              <a:xfrm>
                <a:off x="4793595" y="3151020"/>
                <a:ext cx="109322" cy="12586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0" name="Google Shape;780;p21"/>
              <p:cNvSpPr/>
              <p:nvPr/>
            </p:nvSpPr>
            <p:spPr>
              <a:xfrm>
                <a:off x="4833742" y="3178690"/>
                <a:ext cx="121800" cy="1356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00" extrusionOk="0">
                    <a:moveTo>
                      <a:pt x="17" y="500"/>
                    </a:moveTo>
                    <a:cubicBezTo>
                      <a:pt x="8" y="500"/>
                      <a:pt x="0" y="492"/>
                      <a:pt x="0" y="483"/>
                    </a:cubicBezTo>
                    <a:cubicBezTo>
                      <a:pt x="-1" y="473"/>
                      <a:pt x="7" y="465"/>
                      <a:pt x="17" y="464"/>
                    </a:cubicBezTo>
                    <a:cubicBezTo>
                      <a:pt x="168" y="460"/>
                      <a:pt x="278" y="415"/>
                      <a:pt x="344" y="330"/>
                    </a:cubicBezTo>
                    <a:cubicBezTo>
                      <a:pt x="444" y="202"/>
                      <a:pt x="407" y="24"/>
                      <a:pt x="407" y="22"/>
                    </a:cubicBezTo>
                    <a:cubicBezTo>
                      <a:pt x="405" y="12"/>
                      <a:pt x="411" y="3"/>
                      <a:pt x="420" y="1"/>
                    </a:cubicBezTo>
                    <a:cubicBezTo>
                      <a:pt x="430" y="-1"/>
                      <a:pt x="439" y="5"/>
                      <a:pt x="441" y="14"/>
                    </a:cubicBezTo>
                    <a:cubicBezTo>
                      <a:pt x="443" y="22"/>
                      <a:pt x="482" y="211"/>
                      <a:pt x="372" y="352"/>
                    </a:cubicBezTo>
                    <a:cubicBezTo>
                      <a:pt x="300" y="445"/>
                      <a:pt x="180" y="495"/>
                      <a:pt x="18" y="500"/>
                    </a:cubicBezTo>
                    <a:lnTo>
                      <a:pt x="17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81" name="Google Shape;781;p21"/>
            <p:cNvGrpSpPr/>
            <p:nvPr/>
          </p:nvGrpSpPr>
          <p:grpSpPr>
            <a:xfrm>
              <a:off x="261662" y="4107047"/>
              <a:ext cx="365411" cy="374241"/>
              <a:chOff x="7940051" y="3528357"/>
              <a:chExt cx="235734" cy="241430"/>
            </a:xfrm>
          </p:grpSpPr>
          <p:sp>
            <p:nvSpPr>
              <p:cNvPr id="782" name="Google Shape;782;p21"/>
              <p:cNvSpPr/>
              <p:nvPr/>
            </p:nvSpPr>
            <p:spPr>
              <a:xfrm>
                <a:off x="7940051" y="3528628"/>
                <a:ext cx="235734" cy="24115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89" extrusionOk="0">
                    <a:moveTo>
                      <a:pt x="115" y="824"/>
                    </a:moveTo>
                    <a:lnTo>
                      <a:pt x="510" y="853"/>
                    </a:lnTo>
                    <a:lnTo>
                      <a:pt x="833" y="622"/>
                    </a:lnTo>
                    <a:lnTo>
                      <a:pt x="806" y="66"/>
                    </a:lnTo>
                    <a:lnTo>
                      <a:pt x="369" y="36"/>
                    </a:lnTo>
                    <a:lnTo>
                      <a:pt x="37" y="264"/>
                    </a:lnTo>
                    <a:lnTo>
                      <a:pt x="115" y="824"/>
                    </a:lnTo>
                    <a:moveTo>
                      <a:pt x="515" y="889"/>
                    </a:moveTo>
                    <a:cubicBezTo>
                      <a:pt x="514" y="889"/>
                      <a:pt x="514" y="889"/>
                      <a:pt x="513" y="889"/>
                    </a:cubicBezTo>
                    <a:lnTo>
                      <a:pt x="98" y="858"/>
                    </a:lnTo>
                    <a:cubicBezTo>
                      <a:pt x="90" y="858"/>
                      <a:pt x="83" y="851"/>
                      <a:pt x="82" y="843"/>
                    </a:cubicBezTo>
                    <a:lnTo>
                      <a:pt x="0" y="258"/>
                    </a:lnTo>
                    <a:cubicBezTo>
                      <a:pt x="-1" y="252"/>
                      <a:pt x="2" y="245"/>
                      <a:pt x="8" y="241"/>
                    </a:cubicBezTo>
                    <a:lnTo>
                      <a:pt x="354" y="3"/>
                    </a:lnTo>
                    <a:cubicBezTo>
                      <a:pt x="357" y="1"/>
                      <a:pt x="361" y="0"/>
                      <a:pt x="365" y="0"/>
                    </a:cubicBezTo>
                    <a:lnTo>
                      <a:pt x="824" y="32"/>
                    </a:lnTo>
                    <a:cubicBezTo>
                      <a:pt x="833" y="33"/>
                      <a:pt x="840" y="40"/>
                      <a:pt x="840" y="49"/>
                    </a:cubicBezTo>
                    <a:lnTo>
                      <a:pt x="869" y="629"/>
                    </a:lnTo>
                    <a:cubicBezTo>
                      <a:pt x="869" y="635"/>
                      <a:pt x="866" y="641"/>
                      <a:pt x="862" y="645"/>
                    </a:cubicBezTo>
                    <a:lnTo>
                      <a:pt x="525" y="885"/>
                    </a:lnTo>
                    <a:cubicBezTo>
                      <a:pt x="522" y="888"/>
                      <a:pt x="518" y="889"/>
                      <a:pt x="515" y="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3" name="Google Shape;783;p21"/>
              <p:cNvSpPr/>
              <p:nvPr/>
            </p:nvSpPr>
            <p:spPr>
              <a:xfrm>
                <a:off x="7962024" y="3686507"/>
                <a:ext cx="213761" cy="7487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76" extrusionOk="0">
                    <a:moveTo>
                      <a:pt x="18" y="276"/>
                    </a:moveTo>
                    <a:cubicBezTo>
                      <a:pt x="13" y="276"/>
                      <a:pt x="7" y="274"/>
                      <a:pt x="4" y="269"/>
                    </a:cubicBezTo>
                    <a:cubicBezTo>
                      <a:pt x="-2" y="261"/>
                      <a:pt x="0" y="250"/>
                      <a:pt x="8" y="244"/>
                    </a:cubicBezTo>
                    <a:lnTo>
                      <a:pt x="343" y="3"/>
                    </a:lnTo>
                    <a:cubicBezTo>
                      <a:pt x="347" y="1"/>
                      <a:pt x="351" y="-1"/>
                      <a:pt x="355" y="0"/>
                    </a:cubicBezTo>
                    <a:lnTo>
                      <a:pt x="772" y="31"/>
                    </a:lnTo>
                    <a:cubicBezTo>
                      <a:pt x="781" y="31"/>
                      <a:pt x="789" y="40"/>
                      <a:pt x="788" y="50"/>
                    </a:cubicBezTo>
                    <a:cubicBezTo>
                      <a:pt x="787" y="59"/>
                      <a:pt x="779" y="67"/>
                      <a:pt x="769" y="66"/>
                    </a:cubicBezTo>
                    <a:lnTo>
                      <a:pt x="359" y="35"/>
                    </a:lnTo>
                    <a:lnTo>
                      <a:pt x="28" y="273"/>
                    </a:lnTo>
                    <a:cubicBezTo>
                      <a:pt x="25" y="275"/>
                      <a:pt x="22" y="276"/>
                      <a:pt x="18" y="2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4" name="Google Shape;784;p21"/>
              <p:cNvSpPr/>
              <p:nvPr/>
            </p:nvSpPr>
            <p:spPr>
              <a:xfrm>
                <a:off x="8033910" y="3528357"/>
                <a:ext cx="28755" cy="16764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18" extrusionOk="0">
                    <a:moveTo>
                      <a:pt x="88" y="618"/>
                    </a:moveTo>
                    <a:cubicBezTo>
                      <a:pt x="80" y="618"/>
                      <a:pt x="72" y="611"/>
                      <a:pt x="71" y="602"/>
                    </a:cubicBezTo>
                    <a:lnTo>
                      <a:pt x="0" y="21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7"/>
                      <a:pt x="35" y="17"/>
                    </a:cubicBezTo>
                    <a:lnTo>
                      <a:pt x="106" y="598"/>
                    </a:lnTo>
                    <a:cubicBezTo>
                      <a:pt x="107" y="608"/>
                      <a:pt x="100" y="617"/>
                      <a:pt x="91" y="618"/>
                    </a:cubicBezTo>
                    <a:cubicBezTo>
                      <a:pt x="90" y="618"/>
                      <a:pt x="89" y="618"/>
                      <a:pt x="88" y="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5" name="Google Shape;785;p21"/>
              <p:cNvSpPr/>
              <p:nvPr/>
            </p:nvSpPr>
            <p:spPr>
              <a:xfrm>
                <a:off x="7940051" y="3537309"/>
                <a:ext cx="227867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95" extrusionOk="0">
                    <a:moveTo>
                      <a:pt x="475" y="295"/>
                    </a:moveTo>
                    <a:cubicBezTo>
                      <a:pt x="475" y="295"/>
                      <a:pt x="474" y="295"/>
                      <a:pt x="473" y="295"/>
                    </a:cubicBezTo>
                    <a:lnTo>
                      <a:pt x="16" y="242"/>
                    </a:lnTo>
                    <a:cubicBezTo>
                      <a:pt x="6" y="240"/>
                      <a:pt x="-1" y="232"/>
                      <a:pt x="0" y="222"/>
                    </a:cubicBezTo>
                    <a:cubicBezTo>
                      <a:pt x="1" y="212"/>
                      <a:pt x="10" y="205"/>
                      <a:pt x="20" y="206"/>
                    </a:cubicBezTo>
                    <a:lnTo>
                      <a:pt x="470" y="259"/>
                    </a:lnTo>
                    <a:lnTo>
                      <a:pt x="812" y="4"/>
                    </a:lnTo>
                    <a:cubicBezTo>
                      <a:pt x="820" y="-2"/>
                      <a:pt x="831" y="-1"/>
                      <a:pt x="837" y="7"/>
                    </a:cubicBezTo>
                    <a:cubicBezTo>
                      <a:pt x="843" y="15"/>
                      <a:pt x="841" y="26"/>
                      <a:pt x="833" y="32"/>
                    </a:cubicBezTo>
                    <a:lnTo>
                      <a:pt x="486" y="291"/>
                    </a:lnTo>
                    <a:cubicBezTo>
                      <a:pt x="483" y="293"/>
                      <a:pt x="479" y="295"/>
                      <a:pt x="475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6" name="Google Shape;786;p21"/>
              <p:cNvSpPr/>
              <p:nvPr/>
            </p:nvSpPr>
            <p:spPr>
              <a:xfrm>
                <a:off x="8064292" y="3607297"/>
                <a:ext cx="20074" cy="162491"/>
              </a:xfrm>
              <a:custGeom>
                <a:avLst/>
                <a:gdLst/>
                <a:ahLst/>
                <a:cxnLst/>
                <a:rect l="l" t="t" r="r" b="b"/>
                <a:pathLst>
                  <a:path w="74" h="599" extrusionOk="0">
                    <a:moveTo>
                      <a:pt x="57" y="599"/>
                    </a:moveTo>
                    <a:cubicBezTo>
                      <a:pt x="47" y="599"/>
                      <a:pt x="40" y="592"/>
                      <a:pt x="39" y="582"/>
                    </a:cubicBezTo>
                    <a:lnTo>
                      <a:pt x="0" y="20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8"/>
                      <a:pt x="35" y="18"/>
                    </a:cubicBezTo>
                    <a:lnTo>
                      <a:pt x="74" y="580"/>
                    </a:lnTo>
                    <a:cubicBezTo>
                      <a:pt x="75" y="589"/>
                      <a:pt x="68" y="598"/>
                      <a:pt x="58" y="599"/>
                    </a:cubicBezTo>
                    <a:cubicBezTo>
                      <a:pt x="57" y="599"/>
                      <a:pt x="57" y="599"/>
                      <a:pt x="57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87" name="Google Shape;787;p21"/>
            <p:cNvGrpSpPr/>
            <p:nvPr/>
          </p:nvGrpSpPr>
          <p:grpSpPr>
            <a:xfrm>
              <a:off x="8585438" y="2326626"/>
              <a:ext cx="150826" cy="125327"/>
              <a:chOff x="5999388" y="1257826"/>
              <a:chExt cx="150826" cy="125327"/>
            </a:xfrm>
          </p:grpSpPr>
          <p:sp>
            <p:nvSpPr>
              <p:cNvPr id="788" name="Google Shape;788;p21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21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56" name="Google Shape;856;p23"/>
          <p:cNvSpPr txBox="1">
            <a:spLocks noGrp="1"/>
          </p:cNvSpPr>
          <p:nvPr>
            <p:ph type="subTitle" idx="1"/>
          </p:nvPr>
        </p:nvSpPr>
        <p:spPr>
          <a:xfrm>
            <a:off x="713225" y="1792729"/>
            <a:ext cx="3783000" cy="9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7" name="Google Shape;857;p23"/>
          <p:cNvSpPr txBox="1">
            <a:spLocks noGrp="1"/>
          </p:cNvSpPr>
          <p:nvPr>
            <p:ph type="subTitle" idx="2"/>
          </p:nvPr>
        </p:nvSpPr>
        <p:spPr>
          <a:xfrm>
            <a:off x="4647774" y="1792729"/>
            <a:ext cx="3783000" cy="9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8" name="Google Shape;858;p23"/>
          <p:cNvSpPr txBox="1">
            <a:spLocks noGrp="1"/>
          </p:cNvSpPr>
          <p:nvPr>
            <p:ph type="subTitle" idx="3"/>
          </p:nvPr>
        </p:nvSpPr>
        <p:spPr>
          <a:xfrm>
            <a:off x="713225" y="3440075"/>
            <a:ext cx="3783000" cy="9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9" name="Google Shape;859;p23"/>
          <p:cNvSpPr txBox="1">
            <a:spLocks noGrp="1"/>
          </p:cNvSpPr>
          <p:nvPr>
            <p:ph type="subTitle" idx="4"/>
          </p:nvPr>
        </p:nvSpPr>
        <p:spPr>
          <a:xfrm>
            <a:off x="4647774" y="3440075"/>
            <a:ext cx="3783000" cy="9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0" name="Google Shape;860;p23"/>
          <p:cNvSpPr txBox="1">
            <a:spLocks noGrp="1"/>
          </p:cNvSpPr>
          <p:nvPr>
            <p:ph type="subTitle" idx="5"/>
          </p:nvPr>
        </p:nvSpPr>
        <p:spPr>
          <a:xfrm>
            <a:off x="713226" y="1481925"/>
            <a:ext cx="37830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861" name="Google Shape;861;p23"/>
          <p:cNvSpPr txBox="1">
            <a:spLocks noGrp="1"/>
          </p:cNvSpPr>
          <p:nvPr>
            <p:ph type="subTitle" idx="6"/>
          </p:nvPr>
        </p:nvSpPr>
        <p:spPr>
          <a:xfrm>
            <a:off x="713226" y="3129385"/>
            <a:ext cx="37830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862" name="Google Shape;862;p23"/>
          <p:cNvSpPr txBox="1">
            <a:spLocks noGrp="1"/>
          </p:cNvSpPr>
          <p:nvPr>
            <p:ph type="subTitle" idx="7"/>
          </p:nvPr>
        </p:nvSpPr>
        <p:spPr>
          <a:xfrm>
            <a:off x="4647768" y="1481925"/>
            <a:ext cx="37830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863" name="Google Shape;863;p23"/>
          <p:cNvSpPr txBox="1">
            <a:spLocks noGrp="1"/>
          </p:cNvSpPr>
          <p:nvPr>
            <p:ph type="subTitle" idx="8"/>
          </p:nvPr>
        </p:nvSpPr>
        <p:spPr>
          <a:xfrm>
            <a:off x="4647768" y="3129385"/>
            <a:ext cx="37830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grpSp>
        <p:nvGrpSpPr>
          <p:cNvPr id="864" name="Google Shape;864;p23"/>
          <p:cNvGrpSpPr/>
          <p:nvPr/>
        </p:nvGrpSpPr>
        <p:grpSpPr>
          <a:xfrm>
            <a:off x="104183" y="89843"/>
            <a:ext cx="8878007" cy="4391445"/>
            <a:chOff x="104183" y="89843"/>
            <a:chExt cx="8878007" cy="4391445"/>
          </a:xfrm>
        </p:grpSpPr>
        <p:grpSp>
          <p:nvGrpSpPr>
            <p:cNvPr id="865" name="Google Shape;865;p23"/>
            <p:cNvGrpSpPr/>
            <p:nvPr/>
          </p:nvGrpSpPr>
          <p:grpSpPr>
            <a:xfrm>
              <a:off x="8430697" y="89843"/>
              <a:ext cx="551493" cy="579689"/>
              <a:chOff x="4592041" y="1871710"/>
              <a:chExt cx="414500" cy="435660"/>
            </a:xfrm>
          </p:grpSpPr>
          <p:sp>
            <p:nvSpPr>
              <p:cNvPr id="866" name="Google Shape;866;p23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23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23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23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23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1" name="Google Shape;871;p23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2" name="Google Shape;872;p23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23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4" name="Google Shape;874;p23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75" name="Google Shape;875;p23"/>
            <p:cNvGrpSpPr/>
            <p:nvPr/>
          </p:nvGrpSpPr>
          <p:grpSpPr>
            <a:xfrm>
              <a:off x="104183" y="2553966"/>
              <a:ext cx="309248" cy="225697"/>
              <a:chOff x="4646295" y="3088628"/>
              <a:chExt cx="309248" cy="225697"/>
            </a:xfrm>
          </p:grpSpPr>
          <p:sp>
            <p:nvSpPr>
              <p:cNvPr id="876" name="Google Shape;876;p23"/>
              <p:cNvSpPr/>
              <p:nvPr/>
            </p:nvSpPr>
            <p:spPr>
              <a:xfrm>
                <a:off x="4646295" y="3088628"/>
                <a:ext cx="142959" cy="122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52" extrusionOk="0">
                    <a:moveTo>
                      <a:pt x="17" y="452"/>
                    </a:moveTo>
                    <a:lnTo>
                      <a:pt x="17" y="452"/>
                    </a:lnTo>
                    <a:cubicBezTo>
                      <a:pt x="8" y="452"/>
                      <a:pt x="0" y="444"/>
                      <a:pt x="0" y="434"/>
                    </a:cubicBezTo>
                    <a:cubicBezTo>
                      <a:pt x="0" y="315"/>
                      <a:pt x="38" y="217"/>
                      <a:pt x="112" y="144"/>
                    </a:cubicBezTo>
                    <a:cubicBezTo>
                      <a:pt x="261" y="-2"/>
                      <a:pt x="500" y="-1"/>
                      <a:pt x="510" y="0"/>
                    </a:cubicBezTo>
                    <a:cubicBezTo>
                      <a:pt x="519" y="0"/>
                      <a:pt x="527" y="8"/>
                      <a:pt x="527" y="18"/>
                    </a:cubicBezTo>
                    <a:cubicBezTo>
                      <a:pt x="527" y="27"/>
                      <a:pt x="519" y="34"/>
                      <a:pt x="509" y="35"/>
                    </a:cubicBezTo>
                    <a:cubicBezTo>
                      <a:pt x="507" y="35"/>
                      <a:pt x="275" y="33"/>
                      <a:pt x="137" y="169"/>
                    </a:cubicBezTo>
                    <a:cubicBezTo>
                      <a:pt x="70" y="235"/>
                      <a:pt x="35" y="325"/>
                      <a:pt x="35" y="434"/>
                    </a:cubicBezTo>
                    <a:cubicBezTo>
                      <a:pt x="35" y="444"/>
                      <a:pt x="27" y="452"/>
                      <a:pt x="1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7" name="Google Shape;877;p23"/>
              <p:cNvSpPr/>
              <p:nvPr/>
            </p:nvSpPr>
            <p:spPr>
              <a:xfrm>
                <a:off x="4696751" y="3140712"/>
                <a:ext cx="94944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8" name="Google Shape;878;p23"/>
              <p:cNvSpPr/>
              <p:nvPr/>
            </p:nvSpPr>
            <p:spPr>
              <a:xfrm>
                <a:off x="4740426" y="3228061"/>
                <a:ext cx="46116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89" extrusionOk="0">
                    <a:moveTo>
                      <a:pt x="57" y="89"/>
                    </a:moveTo>
                    <a:cubicBezTo>
                      <a:pt x="41" y="89"/>
                      <a:pt x="25" y="85"/>
                      <a:pt x="9" y="76"/>
                    </a:cubicBezTo>
                    <a:cubicBezTo>
                      <a:pt x="1" y="71"/>
                      <a:pt x="-2" y="61"/>
                      <a:pt x="2" y="52"/>
                    </a:cubicBezTo>
                    <a:cubicBezTo>
                      <a:pt x="7" y="44"/>
                      <a:pt x="18" y="41"/>
                      <a:pt x="26" y="45"/>
                    </a:cubicBezTo>
                    <a:cubicBezTo>
                      <a:pt x="82" y="76"/>
                      <a:pt x="136" y="10"/>
                      <a:pt x="139" y="7"/>
                    </a:cubicBezTo>
                    <a:cubicBezTo>
                      <a:pt x="145" y="0"/>
                      <a:pt x="156" y="-2"/>
                      <a:pt x="163" y="4"/>
                    </a:cubicBezTo>
                    <a:cubicBezTo>
                      <a:pt x="171" y="10"/>
                      <a:pt x="172" y="22"/>
                      <a:pt x="166" y="29"/>
                    </a:cubicBezTo>
                    <a:cubicBezTo>
                      <a:pt x="147" y="53"/>
                      <a:pt x="104" y="89"/>
                      <a:pt x="57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9" name="Google Shape;879;p23"/>
              <p:cNvSpPr/>
              <p:nvPr/>
            </p:nvSpPr>
            <p:spPr>
              <a:xfrm>
                <a:off x="4793595" y="3151020"/>
                <a:ext cx="109322" cy="12586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0" name="Google Shape;880;p23"/>
              <p:cNvSpPr/>
              <p:nvPr/>
            </p:nvSpPr>
            <p:spPr>
              <a:xfrm>
                <a:off x="4833742" y="3178690"/>
                <a:ext cx="121800" cy="1356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00" extrusionOk="0">
                    <a:moveTo>
                      <a:pt x="17" y="500"/>
                    </a:moveTo>
                    <a:cubicBezTo>
                      <a:pt x="8" y="500"/>
                      <a:pt x="0" y="492"/>
                      <a:pt x="0" y="483"/>
                    </a:cubicBezTo>
                    <a:cubicBezTo>
                      <a:pt x="-1" y="473"/>
                      <a:pt x="7" y="465"/>
                      <a:pt x="17" y="464"/>
                    </a:cubicBezTo>
                    <a:cubicBezTo>
                      <a:pt x="168" y="460"/>
                      <a:pt x="278" y="415"/>
                      <a:pt x="344" y="330"/>
                    </a:cubicBezTo>
                    <a:cubicBezTo>
                      <a:pt x="444" y="202"/>
                      <a:pt x="407" y="24"/>
                      <a:pt x="407" y="22"/>
                    </a:cubicBezTo>
                    <a:cubicBezTo>
                      <a:pt x="405" y="12"/>
                      <a:pt x="411" y="3"/>
                      <a:pt x="420" y="1"/>
                    </a:cubicBezTo>
                    <a:cubicBezTo>
                      <a:pt x="430" y="-1"/>
                      <a:pt x="439" y="5"/>
                      <a:pt x="441" y="14"/>
                    </a:cubicBezTo>
                    <a:cubicBezTo>
                      <a:pt x="443" y="22"/>
                      <a:pt x="482" y="211"/>
                      <a:pt x="372" y="352"/>
                    </a:cubicBezTo>
                    <a:cubicBezTo>
                      <a:pt x="300" y="445"/>
                      <a:pt x="180" y="495"/>
                      <a:pt x="18" y="500"/>
                    </a:cubicBezTo>
                    <a:lnTo>
                      <a:pt x="17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81" name="Google Shape;881;p23"/>
            <p:cNvGrpSpPr/>
            <p:nvPr/>
          </p:nvGrpSpPr>
          <p:grpSpPr>
            <a:xfrm>
              <a:off x="261662" y="4107047"/>
              <a:ext cx="365411" cy="374241"/>
              <a:chOff x="7940051" y="3528357"/>
              <a:chExt cx="235734" cy="241430"/>
            </a:xfrm>
          </p:grpSpPr>
          <p:sp>
            <p:nvSpPr>
              <p:cNvPr id="882" name="Google Shape;882;p23"/>
              <p:cNvSpPr/>
              <p:nvPr/>
            </p:nvSpPr>
            <p:spPr>
              <a:xfrm>
                <a:off x="7940051" y="3528628"/>
                <a:ext cx="235734" cy="24115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89" extrusionOk="0">
                    <a:moveTo>
                      <a:pt x="115" y="824"/>
                    </a:moveTo>
                    <a:lnTo>
                      <a:pt x="510" y="853"/>
                    </a:lnTo>
                    <a:lnTo>
                      <a:pt x="833" y="622"/>
                    </a:lnTo>
                    <a:lnTo>
                      <a:pt x="806" y="66"/>
                    </a:lnTo>
                    <a:lnTo>
                      <a:pt x="369" y="36"/>
                    </a:lnTo>
                    <a:lnTo>
                      <a:pt x="37" y="264"/>
                    </a:lnTo>
                    <a:lnTo>
                      <a:pt x="115" y="824"/>
                    </a:lnTo>
                    <a:moveTo>
                      <a:pt x="515" y="889"/>
                    </a:moveTo>
                    <a:cubicBezTo>
                      <a:pt x="514" y="889"/>
                      <a:pt x="514" y="889"/>
                      <a:pt x="513" y="889"/>
                    </a:cubicBezTo>
                    <a:lnTo>
                      <a:pt x="98" y="858"/>
                    </a:lnTo>
                    <a:cubicBezTo>
                      <a:pt x="90" y="858"/>
                      <a:pt x="83" y="851"/>
                      <a:pt x="82" y="843"/>
                    </a:cubicBezTo>
                    <a:lnTo>
                      <a:pt x="0" y="258"/>
                    </a:lnTo>
                    <a:cubicBezTo>
                      <a:pt x="-1" y="252"/>
                      <a:pt x="2" y="245"/>
                      <a:pt x="8" y="241"/>
                    </a:cubicBezTo>
                    <a:lnTo>
                      <a:pt x="354" y="3"/>
                    </a:lnTo>
                    <a:cubicBezTo>
                      <a:pt x="357" y="1"/>
                      <a:pt x="361" y="0"/>
                      <a:pt x="365" y="0"/>
                    </a:cubicBezTo>
                    <a:lnTo>
                      <a:pt x="824" y="32"/>
                    </a:lnTo>
                    <a:cubicBezTo>
                      <a:pt x="833" y="33"/>
                      <a:pt x="840" y="40"/>
                      <a:pt x="840" y="49"/>
                    </a:cubicBezTo>
                    <a:lnTo>
                      <a:pt x="869" y="629"/>
                    </a:lnTo>
                    <a:cubicBezTo>
                      <a:pt x="869" y="635"/>
                      <a:pt x="866" y="641"/>
                      <a:pt x="862" y="645"/>
                    </a:cubicBezTo>
                    <a:lnTo>
                      <a:pt x="525" y="885"/>
                    </a:lnTo>
                    <a:cubicBezTo>
                      <a:pt x="522" y="888"/>
                      <a:pt x="518" y="889"/>
                      <a:pt x="515" y="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3" name="Google Shape;883;p23"/>
              <p:cNvSpPr/>
              <p:nvPr/>
            </p:nvSpPr>
            <p:spPr>
              <a:xfrm>
                <a:off x="7962024" y="3686507"/>
                <a:ext cx="213761" cy="7487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76" extrusionOk="0">
                    <a:moveTo>
                      <a:pt x="18" y="276"/>
                    </a:moveTo>
                    <a:cubicBezTo>
                      <a:pt x="13" y="276"/>
                      <a:pt x="7" y="274"/>
                      <a:pt x="4" y="269"/>
                    </a:cubicBezTo>
                    <a:cubicBezTo>
                      <a:pt x="-2" y="261"/>
                      <a:pt x="0" y="250"/>
                      <a:pt x="8" y="244"/>
                    </a:cubicBezTo>
                    <a:lnTo>
                      <a:pt x="343" y="3"/>
                    </a:lnTo>
                    <a:cubicBezTo>
                      <a:pt x="347" y="1"/>
                      <a:pt x="351" y="-1"/>
                      <a:pt x="355" y="0"/>
                    </a:cubicBezTo>
                    <a:lnTo>
                      <a:pt x="772" y="31"/>
                    </a:lnTo>
                    <a:cubicBezTo>
                      <a:pt x="781" y="31"/>
                      <a:pt x="789" y="40"/>
                      <a:pt x="788" y="50"/>
                    </a:cubicBezTo>
                    <a:cubicBezTo>
                      <a:pt x="787" y="59"/>
                      <a:pt x="779" y="67"/>
                      <a:pt x="769" y="66"/>
                    </a:cubicBezTo>
                    <a:lnTo>
                      <a:pt x="359" y="35"/>
                    </a:lnTo>
                    <a:lnTo>
                      <a:pt x="28" y="273"/>
                    </a:lnTo>
                    <a:cubicBezTo>
                      <a:pt x="25" y="275"/>
                      <a:pt x="22" y="276"/>
                      <a:pt x="18" y="2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4" name="Google Shape;884;p23"/>
              <p:cNvSpPr/>
              <p:nvPr/>
            </p:nvSpPr>
            <p:spPr>
              <a:xfrm>
                <a:off x="8033910" y="3528357"/>
                <a:ext cx="28755" cy="16764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18" extrusionOk="0">
                    <a:moveTo>
                      <a:pt x="88" y="618"/>
                    </a:moveTo>
                    <a:cubicBezTo>
                      <a:pt x="80" y="618"/>
                      <a:pt x="72" y="611"/>
                      <a:pt x="71" y="602"/>
                    </a:cubicBezTo>
                    <a:lnTo>
                      <a:pt x="0" y="21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7"/>
                      <a:pt x="35" y="17"/>
                    </a:cubicBezTo>
                    <a:lnTo>
                      <a:pt x="106" y="598"/>
                    </a:lnTo>
                    <a:cubicBezTo>
                      <a:pt x="107" y="608"/>
                      <a:pt x="100" y="617"/>
                      <a:pt x="91" y="618"/>
                    </a:cubicBezTo>
                    <a:cubicBezTo>
                      <a:pt x="90" y="618"/>
                      <a:pt x="89" y="618"/>
                      <a:pt x="88" y="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5" name="Google Shape;885;p23"/>
              <p:cNvSpPr/>
              <p:nvPr/>
            </p:nvSpPr>
            <p:spPr>
              <a:xfrm>
                <a:off x="7940051" y="3537309"/>
                <a:ext cx="227867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95" extrusionOk="0">
                    <a:moveTo>
                      <a:pt x="475" y="295"/>
                    </a:moveTo>
                    <a:cubicBezTo>
                      <a:pt x="475" y="295"/>
                      <a:pt x="474" y="295"/>
                      <a:pt x="473" y="295"/>
                    </a:cubicBezTo>
                    <a:lnTo>
                      <a:pt x="16" y="242"/>
                    </a:lnTo>
                    <a:cubicBezTo>
                      <a:pt x="6" y="240"/>
                      <a:pt x="-1" y="232"/>
                      <a:pt x="0" y="222"/>
                    </a:cubicBezTo>
                    <a:cubicBezTo>
                      <a:pt x="1" y="212"/>
                      <a:pt x="10" y="205"/>
                      <a:pt x="20" y="206"/>
                    </a:cubicBezTo>
                    <a:lnTo>
                      <a:pt x="470" y="259"/>
                    </a:lnTo>
                    <a:lnTo>
                      <a:pt x="812" y="4"/>
                    </a:lnTo>
                    <a:cubicBezTo>
                      <a:pt x="820" y="-2"/>
                      <a:pt x="831" y="-1"/>
                      <a:pt x="837" y="7"/>
                    </a:cubicBezTo>
                    <a:cubicBezTo>
                      <a:pt x="843" y="15"/>
                      <a:pt x="841" y="26"/>
                      <a:pt x="833" y="32"/>
                    </a:cubicBezTo>
                    <a:lnTo>
                      <a:pt x="486" y="291"/>
                    </a:lnTo>
                    <a:cubicBezTo>
                      <a:pt x="483" y="293"/>
                      <a:pt x="479" y="295"/>
                      <a:pt x="475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6" name="Google Shape;886;p23"/>
              <p:cNvSpPr/>
              <p:nvPr/>
            </p:nvSpPr>
            <p:spPr>
              <a:xfrm>
                <a:off x="8064292" y="3607297"/>
                <a:ext cx="20074" cy="162491"/>
              </a:xfrm>
              <a:custGeom>
                <a:avLst/>
                <a:gdLst/>
                <a:ahLst/>
                <a:cxnLst/>
                <a:rect l="l" t="t" r="r" b="b"/>
                <a:pathLst>
                  <a:path w="74" h="599" extrusionOk="0">
                    <a:moveTo>
                      <a:pt x="57" y="599"/>
                    </a:moveTo>
                    <a:cubicBezTo>
                      <a:pt x="47" y="599"/>
                      <a:pt x="40" y="592"/>
                      <a:pt x="39" y="582"/>
                    </a:cubicBezTo>
                    <a:lnTo>
                      <a:pt x="0" y="20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8"/>
                      <a:pt x="35" y="18"/>
                    </a:cubicBezTo>
                    <a:lnTo>
                      <a:pt x="74" y="580"/>
                    </a:lnTo>
                    <a:cubicBezTo>
                      <a:pt x="75" y="589"/>
                      <a:pt x="68" y="598"/>
                      <a:pt x="58" y="599"/>
                    </a:cubicBezTo>
                    <a:cubicBezTo>
                      <a:pt x="57" y="599"/>
                      <a:pt x="57" y="599"/>
                      <a:pt x="57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87" name="Google Shape;887;p23"/>
            <p:cNvGrpSpPr/>
            <p:nvPr/>
          </p:nvGrpSpPr>
          <p:grpSpPr>
            <a:xfrm>
              <a:off x="8585438" y="2326626"/>
              <a:ext cx="150826" cy="125327"/>
              <a:chOff x="5999388" y="1257826"/>
              <a:chExt cx="150826" cy="125327"/>
            </a:xfrm>
          </p:grpSpPr>
          <p:sp>
            <p:nvSpPr>
              <p:cNvPr id="888" name="Google Shape;888;p23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9" name="Google Shape;889;p23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90" name="Google Shape;890;p23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1" name="Google Shape;891;p23"/>
          <p:cNvGrpSpPr/>
          <p:nvPr/>
        </p:nvGrpSpPr>
        <p:grpSpPr>
          <a:xfrm>
            <a:off x="213169" y="89850"/>
            <a:ext cx="8884488" cy="4577302"/>
            <a:chOff x="213169" y="89850"/>
            <a:chExt cx="8884488" cy="4577302"/>
          </a:xfrm>
        </p:grpSpPr>
        <p:grpSp>
          <p:nvGrpSpPr>
            <p:cNvPr id="892" name="Google Shape;892;p23"/>
            <p:cNvGrpSpPr/>
            <p:nvPr/>
          </p:nvGrpSpPr>
          <p:grpSpPr>
            <a:xfrm flipH="1">
              <a:off x="8430672" y="3395699"/>
              <a:ext cx="666985" cy="1271453"/>
              <a:chOff x="4721437" y="3735065"/>
              <a:chExt cx="489099" cy="932355"/>
            </a:xfrm>
          </p:grpSpPr>
          <p:sp>
            <p:nvSpPr>
              <p:cNvPr id="893" name="Google Shape;893;p23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rgbClr val="192D3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4" name="Google Shape;894;p23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5" name="Google Shape;895;p23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6" name="Google Shape;896;p23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7" name="Google Shape;897;p23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23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9" name="Google Shape;899;p23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23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23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23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23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23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23"/>
              <p:cNvSpPr/>
              <p:nvPr/>
            </p:nvSpPr>
            <p:spPr>
              <a:xfrm>
                <a:off x="4832386" y="4363598"/>
                <a:ext cx="353465" cy="41776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154" extrusionOk="0">
                    <a:moveTo>
                      <a:pt x="0" y="154"/>
                    </a:moveTo>
                    <a:lnTo>
                      <a:pt x="1303" y="154"/>
                    </a:lnTo>
                    <a:lnTo>
                      <a:pt x="1303" y="0"/>
                    </a:lnTo>
                    <a:lnTo>
                      <a:pt x="0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7550" rIns="92875" bIns="75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23"/>
              <p:cNvSpPr/>
              <p:nvPr/>
            </p:nvSpPr>
            <p:spPr>
              <a:xfrm>
                <a:off x="4918459" y="3800500"/>
                <a:ext cx="112025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25400" extrusionOk="0">
                    <a:moveTo>
                      <a:pt x="899" y="0"/>
                    </a:moveTo>
                    <a:cubicBezTo>
                      <a:pt x="750" y="692"/>
                      <a:pt x="30" y="2578"/>
                      <a:pt x="3" y="4152"/>
                    </a:cubicBezTo>
                    <a:cubicBezTo>
                      <a:pt x="-24" y="5726"/>
                      <a:pt x="153" y="7517"/>
                      <a:pt x="736" y="9444"/>
                    </a:cubicBezTo>
                    <a:cubicBezTo>
                      <a:pt x="1320" y="11371"/>
                      <a:pt x="2880" y="13704"/>
                      <a:pt x="3504" y="15712"/>
                    </a:cubicBezTo>
                    <a:cubicBezTo>
                      <a:pt x="4128" y="17720"/>
                      <a:pt x="4467" y="19877"/>
                      <a:pt x="4481" y="21492"/>
                    </a:cubicBezTo>
                    <a:cubicBezTo>
                      <a:pt x="4495" y="23107"/>
                      <a:pt x="3735" y="24749"/>
                      <a:pt x="3586" y="2540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07" name="Google Shape;907;p23"/>
              <p:cNvSpPr/>
              <p:nvPr/>
            </p:nvSpPr>
            <p:spPr>
              <a:xfrm>
                <a:off x="4772000" y="3898200"/>
                <a:ext cx="15875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4722" extrusionOk="0">
                    <a:moveTo>
                      <a:pt x="6350" y="4722"/>
                    </a:moveTo>
                    <a:cubicBezTo>
                      <a:pt x="5739" y="4437"/>
                      <a:pt x="3744" y="3799"/>
                      <a:pt x="2686" y="3012"/>
                    </a:cubicBezTo>
                    <a:cubicBezTo>
                      <a:pt x="1628" y="2225"/>
                      <a:pt x="448" y="50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08" name="Google Shape;908;p23"/>
              <p:cNvSpPr/>
              <p:nvPr/>
            </p:nvSpPr>
            <p:spPr>
              <a:xfrm>
                <a:off x="4957200" y="3975525"/>
                <a:ext cx="111950" cy="10380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4152" extrusionOk="0">
                    <a:moveTo>
                      <a:pt x="0" y="4152"/>
                    </a:moveTo>
                    <a:cubicBezTo>
                      <a:pt x="746" y="3460"/>
                      <a:pt x="3732" y="692"/>
                      <a:pt x="4478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09" name="Google Shape;909;p23"/>
              <p:cNvSpPr/>
              <p:nvPr/>
            </p:nvSpPr>
            <p:spPr>
              <a:xfrm>
                <a:off x="5030475" y="4189250"/>
                <a:ext cx="144500" cy="120075"/>
              </a:xfrm>
              <a:custGeom>
                <a:avLst/>
                <a:gdLst/>
                <a:ahLst/>
                <a:cxnLst/>
                <a:rect l="l" t="t" r="r" b="b"/>
                <a:pathLst>
                  <a:path w="5780" h="4803" extrusionOk="0">
                    <a:moveTo>
                      <a:pt x="0" y="4803"/>
                    </a:moveTo>
                    <a:cubicBezTo>
                      <a:pt x="583" y="4233"/>
                      <a:pt x="2537" y="2185"/>
                      <a:pt x="3500" y="1384"/>
                    </a:cubicBezTo>
                    <a:cubicBezTo>
                      <a:pt x="4463" y="584"/>
                      <a:pt x="5400" y="231"/>
                      <a:pt x="578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10" name="Google Shape;910;p23"/>
              <p:cNvSpPr/>
              <p:nvPr/>
            </p:nvSpPr>
            <p:spPr>
              <a:xfrm>
                <a:off x="4820856" y="4158700"/>
                <a:ext cx="189275" cy="48850"/>
              </a:xfrm>
              <a:custGeom>
                <a:avLst/>
                <a:gdLst/>
                <a:ahLst/>
                <a:cxnLst/>
                <a:rect l="l" t="t" r="r" b="b"/>
                <a:pathLst>
                  <a:path w="7571" h="1954" extrusionOk="0">
                    <a:moveTo>
                      <a:pt x="0" y="0"/>
                    </a:moveTo>
                    <a:cubicBezTo>
                      <a:pt x="1262" y="326"/>
                      <a:pt x="6309" y="1628"/>
                      <a:pt x="7571" y="195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911" name="Google Shape;911;p23"/>
            <p:cNvGrpSpPr/>
            <p:nvPr/>
          </p:nvGrpSpPr>
          <p:grpSpPr>
            <a:xfrm>
              <a:off x="213169" y="89850"/>
              <a:ext cx="506831" cy="572702"/>
              <a:chOff x="213169" y="89850"/>
              <a:chExt cx="506831" cy="572702"/>
            </a:xfrm>
          </p:grpSpPr>
          <p:sp>
            <p:nvSpPr>
              <p:cNvPr id="912" name="Google Shape;912;p23"/>
              <p:cNvSpPr/>
              <p:nvPr/>
            </p:nvSpPr>
            <p:spPr>
              <a:xfrm>
                <a:off x="213169" y="89850"/>
                <a:ext cx="506831" cy="572702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2609" extrusionOk="0">
                    <a:moveTo>
                      <a:pt x="2066" y="0"/>
                    </a:moveTo>
                    <a:lnTo>
                      <a:pt x="244" y="0"/>
                    </a:lnTo>
                    <a:cubicBezTo>
                      <a:pt x="110" y="0"/>
                      <a:pt x="0" y="109"/>
                      <a:pt x="0" y="243"/>
                    </a:cubicBezTo>
                    <a:lnTo>
                      <a:pt x="0" y="1809"/>
                    </a:lnTo>
                    <a:cubicBezTo>
                      <a:pt x="0" y="1943"/>
                      <a:pt x="110" y="2051"/>
                      <a:pt x="244" y="2051"/>
                    </a:cubicBezTo>
                    <a:lnTo>
                      <a:pt x="1052" y="2051"/>
                    </a:lnTo>
                    <a:lnTo>
                      <a:pt x="1514" y="2609"/>
                    </a:lnTo>
                    <a:lnTo>
                      <a:pt x="1398" y="2051"/>
                    </a:lnTo>
                    <a:lnTo>
                      <a:pt x="2066" y="2051"/>
                    </a:lnTo>
                    <a:cubicBezTo>
                      <a:pt x="2200" y="2051"/>
                      <a:pt x="2309" y="1943"/>
                      <a:pt x="2309" y="1809"/>
                    </a:cubicBezTo>
                    <a:lnTo>
                      <a:pt x="2309" y="243"/>
                    </a:lnTo>
                    <a:cubicBezTo>
                      <a:pt x="2309" y="109"/>
                      <a:pt x="2200" y="0"/>
                      <a:pt x="2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23"/>
              <p:cNvSpPr/>
              <p:nvPr/>
            </p:nvSpPr>
            <p:spPr>
              <a:xfrm>
                <a:off x="298775" y="160532"/>
                <a:ext cx="199967" cy="199754"/>
              </a:xfrm>
              <a:custGeom>
                <a:avLst/>
                <a:gdLst/>
                <a:ahLst/>
                <a:cxnLst/>
                <a:rect l="l" t="t" r="r" b="b"/>
                <a:pathLst>
                  <a:path w="911" h="910" extrusionOk="0">
                    <a:moveTo>
                      <a:pt x="456" y="648"/>
                    </a:moveTo>
                    <a:cubicBezTo>
                      <a:pt x="349" y="648"/>
                      <a:pt x="263" y="561"/>
                      <a:pt x="263" y="455"/>
                    </a:cubicBezTo>
                    <a:cubicBezTo>
                      <a:pt x="263" y="349"/>
                      <a:pt x="349" y="262"/>
                      <a:pt x="456" y="262"/>
                    </a:cubicBezTo>
                    <a:cubicBezTo>
                      <a:pt x="562" y="262"/>
                      <a:pt x="648" y="349"/>
                      <a:pt x="648" y="455"/>
                    </a:cubicBezTo>
                    <a:cubicBezTo>
                      <a:pt x="648" y="561"/>
                      <a:pt x="562" y="648"/>
                      <a:pt x="456" y="648"/>
                    </a:cubicBezTo>
                    <a:moveTo>
                      <a:pt x="911" y="538"/>
                    </a:moveTo>
                    <a:lnTo>
                      <a:pt x="911" y="372"/>
                    </a:lnTo>
                    <a:lnTo>
                      <a:pt x="787" y="361"/>
                    </a:lnTo>
                    <a:cubicBezTo>
                      <a:pt x="779" y="335"/>
                      <a:pt x="769" y="310"/>
                      <a:pt x="756" y="287"/>
                    </a:cubicBezTo>
                    <a:lnTo>
                      <a:pt x="836" y="192"/>
                    </a:lnTo>
                    <a:lnTo>
                      <a:pt x="719" y="74"/>
                    </a:lnTo>
                    <a:lnTo>
                      <a:pt x="624" y="155"/>
                    </a:lnTo>
                    <a:cubicBezTo>
                      <a:pt x="600" y="142"/>
                      <a:pt x="575" y="131"/>
                      <a:pt x="549" y="124"/>
                    </a:cubicBezTo>
                    <a:lnTo>
                      <a:pt x="538" y="0"/>
                    </a:lnTo>
                    <a:lnTo>
                      <a:pt x="373" y="0"/>
                    </a:lnTo>
                    <a:lnTo>
                      <a:pt x="362" y="124"/>
                    </a:lnTo>
                    <a:cubicBezTo>
                      <a:pt x="336" y="131"/>
                      <a:pt x="311" y="142"/>
                      <a:pt x="287" y="155"/>
                    </a:cubicBezTo>
                    <a:lnTo>
                      <a:pt x="192" y="74"/>
                    </a:lnTo>
                    <a:lnTo>
                      <a:pt x="75" y="192"/>
                    </a:lnTo>
                    <a:lnTo>
                      <a:pt x="155" y="287"/>
                    </a:lnTo>
                    <a:cubicBezTo>
                      <a:pt x="142" y="310"/>
                      <a:pt x="132" y="335"/>
                      <a:pt x="124" y="361"/>
                    </a:cubicBezTo>
                    <a:lnTo>
                      <a:pt x="0" y="372"/>
                    </a:lnTo>
                    <a:lnTo>
                      <a:pt x="0" y="538"/>
                    </a:lnTo>
                    <a:lnTo>
                      <a:pt x="124" y="549"/>
                    </a:lnTo>
                    <a:cubicBezTo>
                      <a:pt x="132" y="575"/>
                      <a:pt x="142" y="600"/>
                      <a:pt x="155" y="623"/>
                    </a:cubicBezTo>
                    <a:lnTo>
                      <a:pt x="75" y="718"/>
                    </a:lnTo>
                    <a:lnTo>
                      <a:pt x="192" y="836"/>
                    </a:lnTo>
                    <a:lnTo>
                      <a:pt x="287" y="755"/>
                    </a:lnTo>
                    <a:cubicBezTo>
                      <a:pt x="311" y="768"/>
                      <a:pt x="336" y="779"/>
                      <a:pt x="362" y="786"/>
                    </a:cubicBezTo>
                    <a:lnTo>
                      <a:pt x="373" y="910"/>
                    </a:lnTo>
                    <a:lnTo>
                      <a:pt x="538" y="910"/>
                    </a:lnTo>
                    <a:lnTo>
                      <a:pt x="549" y="786"/>
                    </a:lnTo>
                    <a:cubicBezTo>
                      <a:pt x="575" y="779"/>
                      <a:pt x="600" y="768"/>
                      <a:pt x="624" y="755"/>
                    </a:cubicBezTo>
                    <a:lnTo>
                      <a:pt x="719" y="836"/>
                    </a:lnTo>
                    <a:lnTo>
                      <a:pt x="836" y="718"/>
                    </a:lnTo>
                    <a:lnTo>
                      <a:pt x="756" y="623"/>
                    </a:lnTo>
                    <a:cubicBezTo>
                      <a:pt x="769" y="600"/>
                      <a:pt x="779" y="575"/>
                      <a:pt x="787" y="549"/>
                    </a:cubicBezTo>
                    <a:lnTo>
                      <a:pt x="911" y="53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23"/>
              <p:cNvSpPr/>
              <p:nvPr/>
            </p:nvSpPr>
            <p:spPr>
              <a:xfrm>
                <a:off x="476792" y="275775"/>
                <a:ext cx="142238" cy="142242"/>
              </a:xfrm>
              <a:custGeom>
                <a:avLst/>
                <a:gdLst/>
                <a:ahLst/>
                <a:cxnLst/>
                <a:rect l="l" t="t" r="r" b="b"/>
                <a:pathLst>
                  <a:path w="648" h="648" extrusionOk="0">
                    <a:moveTo>
                      <a:pt x="324" y="461"/>
                    </a:moveTo>
                    <a:cubicBezTo>
                      <a:pt x="249" y="461"/>
                      <a:pt x="187" y="400"/>
                      <a:pt x="187" y="324"/>
                    </a:cubicBezTo>
                    <a:cubicBezTo>
                      <a:pt x="187" y="248"/>
                      <a:pt x="249" y="187"/>
                      <a:pt x="324" y="187"/>
                    </a:cubicBezTo>
                    <a:cubicBezTo>
                      <a:pt x="400" y="187"/>
                      <a:pt x="462" y="248"/>
                      <a:pt x="462" y="324"/>
                    </a:cubicBezTo>
                    <a:cubicBezTo>
                      <a:pt x="462" y="400"/>
                      <a:pt x="400" y="461"/>
                      <a:pt x="324" y="461"/>
                    </a:cubicBezTo>
                    <a:moveTo>
                      <a:pt x="648" y="383"/>
                    </a:moveTo>
                    <a:lnTo>
                      <a:pt x="648" y="265"/>
                    </a:lnTo>
                    <a:lnTo>
                      <a:pt x="560" y="257"/>
                    </a:lnTo>
                    <a:cubicBezTo>
                      <a:pt x="555" y="239"/>
                      <a:pt x="547" y="221"/>
                      <a:pt x="538" y="204"/>
                    </a:cubicBezTo>
                    <a:lnTo>
                      <a:pt x="595" y="137"/>
                    </a:lnTo>
                    <a:lnTo>
                      <a:pt x="512" y="53"/>
                    </a:lnTo>
                    <a:lnTo>
                      <a:pt x="444" y="110"/>
                    </a:lnTo>
                    <a:cubicBezTo>
                      <a:pt x="427" y="101"/>
                      <a:pt x="410" y="94"/>
                      <a:pt x="391" y="88"/>
                    </a:cubicBezTo>
                    <a:lnTo>
                      <a:pt x="383" y="0"/>
                    </a:lnTo>
                    <a:lnTo>
                      <a:pt x="265" y="0"/>
                    </a:lnTo>
                    <a:lnTo>
                      <a:pt x="258" y="88"/>
                    </a:lnTo>
                    <a:cubicBezTo>
                      <a:pt x="239" y="94"/>
                      <a:pt x="221" y="101"/>
                      <a:pt x="205" y="110"/>
                    </a:cubicBezTo>
                    <a:lnTo>
                      <a:pt x="137" y="53"/>
                    </a:lnTo>
                    <a:lnTo>
                      <a:pt x="54" y="137"/>
                    </a:lnTo>
                    <a:lnTo>
                      <a:pt x="111" y="204"/>
                    </a:lnTo>
                    <a:cubicBezTo>
                      <a:pt x="101" y="221"/>
                      <a:pt x="94" y="239"/>
                      <a:pt x="89" y="257"/>
                    </a:cubicBezTo>
                    <a:lnTo>
                      <a:pt x="0" y="265"/>
                    </a:lnTo>
                    <a:lnTo>
                      <a:pt x="0" y="383"/>
                    </a:lnTo>
                    <a:lnTo>
                      <a:pt x="89" y="391"/>
                    </a:lnTo>
                    <a:cubicBezTo>
                      <a:pt x="94" y="409"/>
                      <a:pt x="101" y="427"/>
                      <a:pt x="111" y="444"/>
                    </a:cubicBezTo>
                    <a:lnTo>
                      <a:pt x="54" y="511"/>
                    </a:lnTo>
                    <a:lnTo>
                      <a:pt x="137" y="595"/>
                    </a:lnTo>
                    <a:lnTo>
                      <a:pt x="205" y="538"/>
                    </a:lnTo>
                    <a:cubicBezTo>
                      <a:pt x="221" y="547"/>
                      <a:pt x="239" y="554"/>
                      <a:pt x="258" y="560"/>
                    </a:cubicBezTo>
                    <a:lnTo>
                      <a:pt x="265" y="648"/>
                    </a:lnTo>
                    <a:lnTo>
                      <a:pt x="383" y="648"/>
                    </a:lnTo>
                    <a:lnTo>
                      <a:pt x="391" y="560"/>
                    </a:lnTo>
                    <a:cubicBezTo>
                      <a:pt x="410" y="554"/>
                      <a:pt x="427" y="547"/>
                      <a:pt x="444" y="538"/>
                    </a:cubicBezTo>
                    <a:lnTo>
                      <a:pt x="512" y="595"/>
                    </a:lnTo>
                    <a:lnTo>
                      <a:pt x="595" y="511"/>
                    </a:lnTo>
                    <a:lnTo>
                      <a:pt x="538" y="444"/>
                    </a:lnTo>
                    <a:cubicBezTo>
                      <a:pt x="547" y="427"/>
                      <a:pt x="555" y="409"/>
                      <a:pt x="560" y="391"/>
                    </a:cubicBezTo>
                    <a:lnTo>
                      <a:pt x="648" y="38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23"/>
              <p:cNvSpPr/>
              <p:nvPr/>
            </p:nvSpPr>
            <p:spPr>
              <a:xfrm>
                <a:off x="391186" y="360287"/>
                <a:ext cx="101191" cy="101194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61" extrusionOk="0">
                    <a:moveTo>
                      <a:pt x="231" y="328"/>
                    </a:moveTo>
                    <a:cubicBezTo>
                      <a:pt x="177" y="328"/>
                      <a:pt x="133" y="285"/>
                      <a:pt x="133" y="231"/>
                    </a:cubicBezTo>
                    <a:cubicBezTo>
                      <a:pt x="133" y="177"/>
                      <a:pt x="177" y="133"/>
                      <a:pt x="231" y="133"/>
                    </a:cubicBezTo>
                    <a:cubicBezTo>
                      <a:pt x="285" y="133"/>
                      <a:pt x="328" y="177"/>
                      <a:pt x="328" y="231"/>
                    </a:cubicBezTo>
                    <a:cubicBezTo>
                      <a:pt x="328" y="285"/>
                      <a:pt x="285" y="328"/>
                      <a:pt x="231" y="328"/>
                    </a:cubicBezTo>
                    <a:moveTo>
                      <a:pt x="461" y="273"/>
                    </a:moveTo>
                    <a:lnTo>
                      <a:pt x="461" y="189"/>
                    </a:lnTo>
                    <a:lnTo>
                      <a:pt x="398" y="183"/>
                    </a:lnTo>
                    <a:cubicBezTo>
                      <a:pt x="395" y="170"/>
                      <a:pt x="389" y="158"/>
                      <a:pt x="383" y="146"/>
                    </a:cubicBezTo>
                    <a:lnTo>
                      <a:pt x="423" y="98"/>
                    </a:lnTo>
                    <a:lnTo>
                      <a:pt x="364" y="38"/>
                    </a:lnTo>
                    <a:lnTo>
                      <a:pt x="316" y="79"/>
                    </a:lnTo>
                    <a:cubicBezTo>
                      <a:pt x="304" y="72"/>
                      <a:pt x="291" y="67"/>
                      <a:pt x="278" y="63"/>
                    </a:cubicBezTo>
                    <a:lnTo>
                      <a:pt x="273" y="0"/>
                    </a:lnTo>
                    <a:lnTo>
                      <a:pt x="189" y="0"/>
                    </a:lnTo>
                    <a:lnTo>
                      <a:pt x="183" y="63"/>
                    </a:lnTo>
                    <a:cubicBezTo>
                      <a:pt x="170" y="67"/>
                      <a:pt x="157" y="72"/>
                      <a:pt x="146" y="79"/>
                    </a:cubicBezTo>
                    <a:lnTo>
                      <a:pt x="97" y="38"/>
                    </a:lnTo>
                    <a:lnTo>
                      <a:pt x="38" y="98"/>
                    </a:lnTo>
                    <a:lnTo>
                      <a:pt x="79" y="146"/>
                    </a:lnTo>
                    <a:cubicBezTo>
                      <a:pt x="72" y="158"/>
                      <a:pt x="67" y="170"/>
                      <a:pt x="63" y="183"/>
                    </a:cubicBezTo>
                    <a:lnTo>
                      <a:pt x="0" y="189"/>
                    </a:lnTo>
                    <a:lnTo>
                      <a:pt x="0" y="273"/>
                    </a:lnTo>
                    <a:lnTo>
                      <a:pt x="63" y="278"/>
                    </a:lnTo>
                    <a:cubicBezTo>
                      <a:pt x="67" y="292"/>
                      <a:pt x="72" y="304"/>
                      <a:pt x="79" y="316"/>
                    </a:cubicBezTo>
                    <a:lnTo>
                      <a:pt x="38" y="364"/>
                    </a:lnTo>
                    <a:lnTo>
                      <a:pt x="97" y="424"/>
                    </a:lnTo>
                    <a:lnTo>
                      <a:pt x="146" y="383"/>
                    </a:lnTo>
                    <a:cubicBezTo>
                      <a:pt x="157" y="390"/>
                      <a:pt x="170" y="395"/>
                      <a:pt x="183" y="398"/>
                    </a:cubicBezTo>
                    <a:lnTo>
                      <a:pt x="189" y="461"/>
                    </a:lnTo>
                    <a:lnTo>
                      <a:pt x="273" y="461"/>
                    </a:lnTo>
                    <a:lnTo>
                      <a:pt x="278" y="398"/>
                    </a:lnTo>
                    <a:cubicBezTo>
                      <a:pt x="291" y="395"/>
                      <a:pt x="304" y="390"/>
                      <a:pt x="316" y="383"/>
                    </a:cubicBezTo>
                    <a:lnTo>
                      <a:pt x="364" y="424"/>
                    </a:lnTo>
                    <a:lnTo>
                      <a:pt x="423" y="364"/>
                    </a:lnTo>
                    <a:lnTo>
                      <a:pt x="383" y="316"/>
                    </a:lnTo>
                    <a:cubicBezTo>
                      <a:pt x="389" y="304"/>
                      <a:pt x="395" y="292"/>
                      <a:pt x="398" y="278"/>
                    </a:cubicBezTo>
                    <a:lnTo>
                      <a:pt x="461" y="2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5"/>
          <p:cNvSpPr txBox="1">
            <a:spLocks noGrp="1"/>
          </p:cNvSpPr>
          <p:nvPr>
            <p:ph type="title" hasCustomPrompt="1"/>
          </p:nvPr>
        </p:nvSpPr>
        <p:spPr>
          <a:xfrm>
            <a:off x="713225" y="700100"/>
            <a:ext cx="3567900" cy="70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88" name="Google Shape;988;p25"/>
          <p:cNvSpPr txBox="1">
            <a:spLocks noGrp="1"/>
          </p:cNvSpPr>
          <p:nvPr>
            <p:ph type="subTitle" idx="1"/>
          </p:nvPr>
        </p:nvSpPr>
        <p:spPr>
          <a:xfrm>
            <a:off x="713225" y="1322779"/>
            <a:ext cx="3567900" cy="4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89" name="Google Shape;989;p25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2052424"/>
            <a:ext cx="3567900" cy="70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90" name="Google Shape;990;p25"/>
          <p:cNvSpPr txBox="1">
            <a:spLocks noGrp="1"/>
          </p:cNvSpPr>
          <p:nvPr>
            <p:ph type="subTitle" idx="3"/>
          </p:nvPr>
        </p:nvSpPr>
        <p:spPr>
          <a:xfrm>
            <a:off x="713225" y="2675039"/>
            <a:ext cx="3567900" cy="4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91" name="Google Shape;991;p25"/>
          <p:cNvSpPr txBox="1">
            <a:spLocks noGrp="1"/>
          </p:cNvSpPr>
          <p:nvPr>
            <p:ph type="title" idx="4" hasCustomPrompt="1"/>
          </p:nvPr>
        </p:nvSpPr>
        <p:spPr>
          <a:xfrm>
            <a:off x="713225" y="3404676"/>
            <a:ext cx="3567900" cy="70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92" name="Google Shape;992;p25"/>
          <p:cNvSpPr txBox="1">
            <a:spLocks noGrp="1"/>
          </p:cNvSpPr>
          <p:nvPr>
            <p:ph type="subTitle" idx="5"/>
          </p:nvPr>
        </p:nvSpPr>
        <p:spPr>
          <a:xfrm>
            <a:off x="713225" y="4027300"/>
            <a:ext cx="3567900" cy="4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93" name="Google Shape;993;p25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26"/>
          <p:cNvSpPr txBox="1">
            <a:spLocks noGrp="1"/>
          </p:cNvSpPr>
          <p:nvPr>
            <p:ph type="title"/>
          </p:nvPr>
        </p:nvSpPr>
        <p:spPr>
          <a:xfrm>
            <a:off x="713260" y="539500"/>
            <a:ext cx="4151700" cy="10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96" name="Google Shape;996;p26"/>
          <p:cNvSpPr txBox="1">
            <a:spLocks noGrp="1"/>
          </p:cNvSpPr>
          <p:nvPr>
            <p:ph type="subTitle" idx="1"/>
          </p:nvPr>
        </p:nvSpPr>
        <p:spPr>
          <a:xfrm>
            <a:off x="713225" y="2451200"/>
            <a:ext cx="4102200" cy="12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7" name="Google Shape;997;p26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Google Shape;998;p26"/>
          <p:cNvSpPr txBox="1"/>
          <p:nvPr/>
        </p:nvSpPr>
        <p:spPr>
          <a:xfrm>
            <a:off x="713250" y="3697702"/>
            <a:ext cx="41022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CREDITS:</a:t>
            </a:r>
            <a:r>
              <a:rPr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 This presentation template was created by </a:t>
            </a:r>
            <a:r>
              <a:rPr lang="en" sz="1200" b="1" u="sng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, and includes icons by </a:t>
            </a:r>
            <a:r>
              <a:rPr lang="en" sz="1200" b="1" u="sng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, and infographics &amp; images by </a:t>
            </a:r>
            <a:r>
              <a:rPr lang="en" sz="1200" b="1" u="sng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 </a:t>
            </a:r>
            <a:endParaRPr sz="1200" b="1" u="sng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28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5" name="Google Shape;1045;p28"/>
          <p:cNvGrpSpPr/>
          <p:nvPr/>
        </p:nvGrpSpPr>
        <p:grpSpPr>
          <a:xfrm>
            <a:off x="169884" y="3988702"/>
            <a:ext cx="830628" cy="678718"/>
            <a:chOff x="7447696" y="3988702"/>
            <a:chExt cx="830628" cy="678718"/>
          </a:xfrm>
        </p:grpSpPr>
        <p:sp>
          <p:nvSpPr>
            <p:cNvPr id="1046" name="Google Shape;1046;p28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28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28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28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28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28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28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28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28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28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28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28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28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28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28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28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8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28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28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8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8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755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0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71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4" name="Google Shape;134;p6"/>
          <p:cNvGrpSpPr/>
          <p:nvPr/>
        </p:nvGrpSpPr>
        <p:grpSpPr>
          <a:xfrm>
            <a:off x="80847" y="89843"/>
            <a:ext cx="8777071" cy="4391445"/>
            <a:chOff x="80847" y="89843"/>
            <a:chExt cx="8777071" cy="4391445"/>
          </a:xfrm>
        </p:grpSpPr>
        <p:grpSp>
          <p:nvGrpSpPr>
            <p:cNvPr id="135" name="Google Shape;135;p6"/>
            <p:cNvGrpSpPr/>
            <p:nvPr/>
          </p:nvGrpSpPr>
          <p:grpSpPr>
            <a:xfrm>
              <a:off x="80847" y="89843"/>
              <a:ext cx="551493" cy="579689"/>
              <a:chOff x="4592041" y="1871710"/>
              <a:chExt cx="414500" cy="435660"/>
            </a:xfrm>
          </p:grpSpPr>
          <p:sp>
            <p:nvSpPr>
              <p:cNvPr id="136" name="Google Shape;136;p6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6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6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6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6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5" name="Google Shape;145;p6"/>
            <p:cNvGrpSpPr/>
            <p:nvPr/>
          </p:nvGrpSpPr>
          <p:grpSpPr>
            <a:xfrm>
              <a:off x="235588" y="2326626"/>
              <a:ext cx="150826" cy="125327"/>
              <a:chOff x="5999388" y="1257826"/>
              <a:chExt cx="150826" cy="125327"/>
            </a:xfrm>
          </p:grpSpPr>
          <p:sp>
            <p:nvSpPr>
              <p:cNvPr id="146" name="Google Shape;146;p6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6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" name="Google Shape;148;p6"/>
            <p:cNvGrpSpPr/>
            <p:nvPr/>
          </p:nvGrpSpPr>
          <p:grpSpPr>
            <a:xfrm>
              <a:off x="8474614" y="145896"/>
              <a:ext cx="383304" cy="393613"/>
              <a:chOff x="7357364" y="1146334"/>
              <a:chExt cx="383304" cy="393613"/>
            </a:xfrm>
          </p:grpSpPr>
          <p:sp>
            <p:nvSpPr>
              <p:cNvPr id="149" name="Google Shape;149;p6"/>
              <p:cNvSpPr/>
              <p:nvPr/>
            </p:nvSpPr>
            <p:spPr>
              <a:xfrm>
                <a:off x="7357364" y="1196247"/>
                <a:ext cx="203452" cy="343699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267" extrusionOk="0">
                    <a:moveTo>
                      <a:pt x="726" y="1267"/>
                    </a:moveTo>
                    <a:cubicBezTo>
                      <a:pt x="418" y="1267"/>
                      <a:pt x="144" y="1073"/>
                      <a:pt x="42" y="782"/>
                    </a:cubicBezTo>
                    <a:cubicBezTo>
                      <a:pt x="-55" y="507"/>
                      <a:pt x="22" y="202"/>
                      <a:pt x="238" y="5"/>
                    </a:cubicBezTo>
                    <a:cubicBezTo>
                      <a:pt x="245" y="-2"/>
                      <a:pt x="256" y="-1"/>
                      <a:pt x="263" y="6"/>
                    </a:cubicBezTo>
                    <a:cubicBezTo>
                      <a:pt x="269" y="13"/>
                      <a:pt x="269" y="25"/>
                      <a:pt x="262" y="31"/>
                    </a:cubicBezTo>
                    <a:cubicBezTo>
                      <a:pt x="56" y="218"/>
                      <a:pt x="-17" y="509"/>
                      <a:pt x="75" y="771"/>
                    </a:cubicBezTo>
                    <a:cubicBezTo>
                      <a:pt x="172" y="1047"/>
                      <a:pt x="433" y="1232"/>
                      <a:pt x="726" y="1232"/>
                    </a:cubicBezTo>
                    <a:cubicBezTo>
                      <a:pt x="728" y="1232"/>
                      <a:pt x="731" y="1232"/>
                      <a:pt x="733" y="1232"/>
                    </a:cubicBezTo>
                    <a:cubicBezTo>
                      <a:pt x="742" y="1232"/>
                      <a:pt x="750" y="1239"/>
                      <a:pt x="750" y="1249"/>
                    </a:cubicBezTo>
                    <a:cubicBezTo>
                      <a:pt x="750" y="1259"/>
                      <a:pt x="743" y="1267"/>
                      <a:pt x="733" y="1267"/>
                    </a:cubicBezTo>
                    <a:cubicBezTo>
                      <a:pt x="730" y="1267"/>
                      <a:pt x="728" y="1267"/>
                      <a:pt x="726" y="12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6"/>
              <p:cNvSpPr/>
              <p:nvPr/>
            </p:nvSpPr>
            <p:spPr>
              <a:xfrm>
                <a:off x="7613171" y="1400243"/>
                <a:ext cx="127497" cy="128853"/>
              </a:xfrm>
              <a:custGeom>
                <a:avLst/>
                <a:gdLst/>
                <a:ahLst/>
                <a:cxnLst/>
                <a:rect l="l" t="t" r="r" b="b"/>
                <a:pathLst>
                  <a:path w="470" h="475" extrusionOk="0">
                    <a:moveTo>
                      <a:pt x="18" y="475"/>
                    </a:moveTo>
                    <a:cubicBezTo>
                      <a:pt x="11" y="475"/>
                      <a:pt x="4" y="470"/>
                      <a:pt x="1" y="463"/>
                    </a:cubicBezTo>
                    <a:cubicBezTo>
                      <a:pt x="-2" y="454"/>
                      <a:pt x="3" y="444"/>
                      <a:pt x="12" y="440"/>
                    </a:cubicBezTo>
                    <a:cubicBezTo>
                      <a:pt x="213" y="370"/>
                      <a:pt x="367" y="214"/>
                      <a:pt x="436" y="12"/>
                    </a:cubicBezTo>
                    <a:cubicBezTo>
                      <a:pt x="439" y="3"/>
                      <a:pt x="449" y="-2"/>
                      <a:pt x="458" y="1"/>
                    </a:cubicBezTo>
                    <a:cubicBezTo>
                      <a:pt x="468" y="4"/>
                      <a:pt x="472" y="14"/>
                      <a:pt x="469" y="24"/>
                    </a:cubicBezTo>
                    <a:cubicBezTo>
                      <a:pt x="397" y="235"/>
                      <a:pt x="235" y="399"/>
                      <a:pt x="24" y="474"/>
                    </a:cubicBezTo>
                    <a:cubicBezTo>
                      <a:pt x="22" y="474"/>
                      <a:pt x="20" y="475"/>
                      <a:pt x="18" y="4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6"/>
              <p:cNvSpPr/>
              <p:nvPr/>
            </p:nvSpPr>
            <p:spPr>
              <a:xfrm>
                <a:off x="7485674" y="1146334"/>
                <a:ext cx="254451" cy="13780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08" extrusionOk="0">
                    <a:moveTo>
                      <a:pt x="920" y="508"/>
                    </a:moveTo>
                    <a:cubicBezTo>
                      <a:pt x="913" y="508"/>
                      <a:pt x="906" y="504"/>
                      <a:pt x="904" y="496"/>
                    </a:cubicBezTo>
                    <a:cubicBezTo>
                      <a:pt x="842" y="323"/>
                      <a:pt x="717" y="183"/>
                      <a:pt x="551" y="103"/>
                    </a:cubicBezTo>
                    <a:cubicBezTo>
                      <a:pt x="385" y="24"/>
                      <a:pt x="198" y="14"/>
                      <a:pt x="24" y="75"/>
                    </a:cubicBezTo>
                    <a:cubicBezTo>
                      <a:pt x="15" y="78"/>
                      <a:pt x="5" y="73"/>
                      <a:pt x="1" y="64"/>
                    </a:cubicBezTo>
                    <a:cubicBezTo>
                      <a:pt x="-2" y="55"/>
                      <a:pt x="3" y="45"/>
                      <a:pt x="12" y="42"/>
                    </a:cubicBezTo>
                    <a:cubicBezTo>
                      <a:pt x="195" y="-23"/>
                      <a:pt x="392" y="-12"/>
                      <a:pt x="566" y="72"/>
                    </a:cubicBezTo>
                    <a:cubicBezTo>
                      <a:pt x="741" y="155"/>
                      <a:pt x="873" y="302"/>
                      <a:pt x="937" y="485"/>
                    </a:cubicBezTo>
                    <a:cubicBezTo>
                      <a:pt x="940" y="494"/>
                      <a:pt x="935" y="504"/>
                      <a:pt x="926" y="507"/>
                    </a:cubicBezTo>
                    <a:cubicBezTo>
                      <a:pt x="924" y="508"/>
                      <a:pt x="922" y="508"/>
                      <a:pt x="920" y="5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6"/>
              <p:cNvSpPr/>
              <p:nvPr/>
            </p:nvSpPr>
            <p:spPr>
              <a:xfrm>
                <a:off x="7424096" y="1197875"/>
                <a:ext cx="304365" cy="319556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78" extrusionOk="0">
                    <a:moveTo>
                      <a:pt x="479" y="1178"/>
                    </a:moveTo>
                    <a:cubicBezTo>
                      <a:pt x="302" y="1178"/>
                      <a:pt x="129" y="1104"/>
                      <a:pt x="5" y="968"/>
                    </a:cubicBezTo>
                    <a:cubicBezTo>
                      <a:pt x="-2" y="960"/>
                      <a:pt x="-1" y="949"/>
                      <a:pt x="6" y="943"/>
                    </a:cubicBezTo>
                    <a:cubicBezTo>
                      <a:pt x="13" y="936"/>
                      <a:pt x="25" y="937"/>
                      <a:pt x="31" y="944"/>
                    </a:cubicBezTo>
                    <a:cubicBezTo>
                      <a:pt x="196" y="1125"/>
                      <a:pt x="451" y="1189"/>
                      <a:pt x="681" y="1108"/>
                    </a:cubicBezTo>
                    <a:cubicBezTo>
                      <a:pt x="834" y="1054"/>
                      <a:pt x="957" y="944"/>
                      <a:pt x="1027" y="798"/>
                    </a:cubicBezTo>
                    <a:cubicBezTo>
                      <a:pt x="1097" y="652"/>
                      <a:pt x="1106" y="487"/>
                      <a:pt x="1052" y="334"/>
                    </a:cubicBezTo>
                    <a:cubicBezTo>
                      <a:pt x="1008" y="210"/>
                      <a:pt x="928" y="106"/>
                      <a:pt x="819" y="33"/>
                    </a:cubicBezTo>
                    <a:cubicBezTo>
                      <a:pt x="811" y="27"/>
                      <a:pt x="809" y="16"/>
                      <a:pt x="815" y="8"/>
                    </a:cubicBezTo>
                    <a:cubicBezTo>
                      <a:pt x="820" y="0"/>
                      <a:pt x="831" y="-2"/>
                      <a:pt x="839" y="4"/>
                    </a:cubicBezTo>
                    <a:cubicBezTo>
                      <a:pt x="954" y="81"/>
                      <a:pt x="1039" y="191"/>
                      <a:pt x="1085" y="322"/>
                    </a:cubicBezTo>
                    <a:cubicBezTo>
                      <a:pt x="1142" y="484"/>
                      <a:pt x="1133" y="658"/>
                      <a:pt x="1059" y="813"/>
                    </a:cubicBezTo>
                    <a:cubicBezTo>
                      <a:pt x="985" y="968"/>
                      <a:pt x="855" y="1084"/>
                      <a:pt x="693" y="1141"/>
                    </a:cubicBezTo>
                    <a:cubicBezTo>
                      <a:pt x="623" y="1166"/>
                      <a:pt x="551" y="1178"/>
                      <a:pt x="479" y="11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6"/>
              <p:cNvSpPr/>
              <p:nvPr/>
            </p:nvSpPr>
            <p:spPr>
              <a:xfrm>
                <a:off x="7380150" y="1168849"/>
                <a:ext cx="221628" cy="235191"/>
              </a:xfrm>
              <a:custGeom>
                <a:avLst/>
                <a:gdLst/>
                <a:ahLst/>
                <a:cxnLst/>
                <a:rect l="l" t="t" r="r" b="b"/>
                <a:pathLst>
                  <a:path w="817" h="867" extrusionOk="0">
                    <a:moveTo>
                      <a:pt x="53" y="867"/>
                    </a:moveTo>
                    <a:cubicBezTo>
                      <a:pt x="46" y="867"/>
                      <a:pt x="39" y="863"/>
                      <a:pt x="36" y="856"/>
                    </a:cubicBezTo>
                    <a:cubicBezTo>
                      <a:pt x="-20" y="694"/>
                      <a:pt x="-11" y="520"/>
                      <a:pt x="63" y="365"/>
                    </a:cubicBezTo>
                    <a:cubicBezTo>
                      <a:pt x="137" y="211"/>
                      <a:pt x="267" y="94"/>
                      <a:pt x="429" y="37"/>
                    </a:cubicBezTo>
                    <a:cubicBezTo>
                      <a:pt x="550" y="-6"/>
                      <a:pt x="680" y="-11"/>
                      <a:pt x="804" y="21"/>
                    </a:cubicBezTo>
                    <a:cubicBezTo>
                      <a:pt x="813" y="24"/>
                      <a:pt x="819" y="33"/>
                      <a:pt x="816" y="43"/>
                    </a:cubicBezTo>
                    <a:cubicBezTo>
                      <a:pt x="814" y="52"/>
                      <a:pt x="804" y="58"/>
                      <a:pt x="795" y="55"/>
                    </a:cubicBezTo>
                    <a:cubicBezTo>
                      <a:pt x="678" y="25"/>
                      <a:pt x="555" y="30"/>
                      <a:pt x="440" y="70"/>
                    </a:cubicBezTo>
                    <a:cubicBezTo>
                      <a:pt x="288" y="124"/>
                      <a:pt x="165" y="234"/>
                      <a:pt x="95" y="380"/>
                    </a:cubicBezTo>
                    <a:cubicBezTo>
                      <a:pt x="25" y="526"/>
                      <a:pt x="16" y="691"/>
                      <a:pt x="70" y="844"/>
                    </a:cubicBezTo>
                    <a:cubicBezTo>
                      <a:pt x="73" y="853"/>
                      <a:pt x="68" y="863"/>
                      <a:pt x="59" y="866"/>
                    </a:cubicBezTo>
                    <a:cubicBezTo>
                      <a:pt x="57" y="867"/>
                      <a:pt x="55" y="867"/>
                      <a:pt x="53" y="8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6"/>
              <p:cNvSpPr/>
              <p:nvPr/>
            </p:nvSpPr>
            <p:spPr>
              <a:xfrm>
                <a:off x="7484589" y="1233683"/>
                <a:ext cx="74328" cy="190703"/>
              </a:xfrm>
              <a:custGeom>
                <a:avLst/>
                <a:gdLst/>
                <a:ahLst/>
                <a:cxnLst/>
                <a:rect l="l" t="t" r="r" b="b"/>
                <a:pathLst>
                  <a:path w="274" h="703" extrusionOk="0">
                    <a:moveTo>
                      <a:pt x="40" y="703"/>
                    </a:moveTo>
                    <a:cubicBezTo>
                      <a:pt x="36" y="703"/>
                      <a:pt x="32" y="702"/>
                      <a:pt x="29" y="700"/>
                    </a:cubicBezTo>
                    <a:cubicBezTo>
                      <a:pt x="21" y="694"/>
                      <a:pt x="20" y="683"/>
                      <a:pt x="26" y="675"/>
                    </a:cubicBezTo>
                    <a:lnTo>
                      <a:pt x="235" y="402"/>
                    </a:lnTo>
                    <a:lnTo>
                      <a:pt x="3" y="27"/>
                    </a:lnTo>
                    <a:cubicBezTo>
                      <a:pt x="-2" y="19"/>
                      <a:pt x="1" y="8"/>
                      <a:pt x="9" y="3"/>
                    </a:cubicBezTo>
                    <a:cubicBezTo>
                      <a:pt x="17" y="-2"/>
                      <a:pt x="28" y="0"/>
                      <a:pt x="33" y="9"/>
                    </a:cubicBezTo>
                    <a:lnTo>
                      <a:pt x="272" y="394"/>
                    </a:lnTo>
                    <a:cubicBezTo>
                      <a:pt x="276" y="401"/>
                      <a:pt x="275" y="408"/>
                      <a:pt x="271" y="414"/>
                    </a:cubicBezTo>
                    <a:lnTo>
                      <a:pt x="54" y="696"/>
                    </a:lnTo>
                    <a:cubicBezTo>
                      <a:pt x="50" y="701"/>
                      <a:pt x="45" y="703"/>
                      <a:pt x="40" y="7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" name="Google Shape;155;p6"/>
            <p:cNvGrpSpPr/>
            <p:nvPr/>
          </p:nvGrpSpPr>
          <p:grpSpPr>
            <a:xfrm>
              <a:off x="8511658" y="2210428"/>
              <a:ext cx="309248" cy="225697"/>
              <a:chOff x="4646295" y="3088628"/>
              <a:chExt cx="309248" cy="225697"/>
            </a:xfrm>
          </p:grpSpPr>
          <p:sp>
            <p:nvSpPr>
              <p:cNvPr id="156" name="Google Shape;156;p6"/>
              <p:cNvSpPr/>
              <p:nvPr/>
            </p:nvSpPr>
            <p:spPr>
              <a:xfrm>
                <a:off x="4646295" y="3088628"/>
                <a:ext cx="142959" cy="122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52" extrusionOk="0">
                    <a:moveTo>
                      <a:pt x="17" y="452"/>
                    </a:moveTo>
                    <a:lnTo>
                      <a:pt x="17" y="452"/>
                    </a:lnTo>
                    <a:cubicBezTo>
                      <a:pt x="8" y="452"/>
                      <a:pt x="0" y="444"/>
                      <a:pt x="0" y="434"/>
                    </a:cubicBezTo>
                    <a:cubicBezTo>
                      <a:pt x="0" y="315"/>
                      <a:pt x="38" y="217"/>
                      <a:pt x="112" y="144"/>
                    </a:cubicBezTo>
                    <a:cubicBezTo>
                      <a:pt x="261" y="-2"/>
                      <a:pt x="500" y="-1"/>
                      <a:pt x="510" y="0"/>
                    </a:cubicBezTo>
                    <a:cubicBezTo>
                      <a:pt x="519" y="0"/>
                      <a:pt x="527" y="8"/>
                      <a:pt x="527" y="18"/>
                    </a:cubicBezTo>
                    <a:cubicBezTo>
                      <a:pt x="527" y="27"/>
                      <a:pt x="519" y="34"/>
                      <a:pt x="509" y="35"/>
                    </a:cubicBezTo>
                    <a:cubicBezTo>
                      <a:pt x="507" y="35"/>
                      <a:pt x="275" y="33"/>
                      <a:pt x="137" y="169"/>
                    </a:cubicBezTo>
                    <a:cubicBezTo>
                      <a:pt x="70" y="235"/>
                      <a:pt x="35" y="325"/>
                      <a:pt x="35" y="434"/>
                    </a:cubicBezTo>
                    <a:cubicBezTo>
                      <a:pt x="35" y="444"/>
                      <a:pt x="27" y="452"/>
                      <a:pt x="1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6"/>
              <p:cNvSpPr/>
              <p:nvPr/>
            </p:nvSpPr>
            <p:spPr>
              <a:xfrm>
                <a:off x="4696751" y="3140712"/>
                <a:ext cx="94944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6"/>
              <p:cNvSpPr/>
              <p:nvPr/>
            </p:nvSpPr>
            <p:spPr>
              <a:xfrm>
                <a:off x="4740426" y="3228061"/>
                <a:ext cx="46116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89" extrusionOk="0">
                    <a:moveTo>
                      <a:pt x="57" y="89"/>
                    </a:moveTo>
                    <a:cubicBezTo>
                      <a:pt x="41" y="89"/>
                      <a:pt x="25" y="85"/>
                      <a:pt x="9" y="76"/>
                    </a:cubicBezTo>
                    <a:cubicBezTo>
                      <a:pt x="1" y="71"/>
                      <a:pt x="-2" y="61"/>
                      <a:pt x="2" y="52"/>
                    </a:cubicBezTo>
                    <a:cubicBezTo>
                      <a:pt x="7" y="44"/>
                      <a:pt x="18" y="41"/>
                      <a:pt x="26" y="45"/>
                    </a:cubicBezTo>
                    <a:cubicBezTo>
                      <a:pt x="82" y="76"/>
                      <a:pt x="136" y="10"/>
                      <a:pt x="139" y="7"/>
                    </a:cubicBezTo>
                    <a:cubicBezTo>
                      <a:pt x="145" y="0"/>
                      <a:pt x="156" y="-2"/>
                      <a:pt x="163" y="4"/>
                    </a:cubicBezTo>
                    <a:cubicBezTo>
                      <a:pt x="171" y="10"/>
                      <a:pt x="172" y="22"/>
                      <a:pt x="166" y="29"/>
                    </a:cubicBezTo>
                    <a:cubicBezTo>
                      <a:pt x="147" y="53"/>
                      <a:pt x="104" y="89"/>
                      <a:pt x="57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6"/>
              <p:cNvSpPr/>
              <p:nvPr/>
            </p:nvSpPr>
            <p:spPr>
              <a:xfrm>
                <a:off x="4793595" y="3151020"/>
                <a:ext cx="109322" cy="12586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>
                <a:off x="4833742" y="3178690"/>
                <a:ext cx="121800" cy="1356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00" extrusionOk="0">
                    <a:moveTo>
                      <a:pt x="17" y="500"/>
                    </a:moveTo>
                    <a:cubicBezTo>
                      <a:pt x="8" y="500"/>
                      <a:pt x="0" y="492"/>
                      <a:pt x="0" y="483"/>
                    </a:cubicBezTo>
                    <a:cubicBezTo>
                      <a:pt x="-1" y="473"/>
                      <a:pt x="7" y="465"/>
                      <a:pt x="17" y="464"/>
                    </a:cubicBezTo>
                    <a:cubicBezTo>
                      <a:pt x="168" y="460"/>
                      <a:pt x="278" y="415"/>
                      <a:pt x="344" y="330"/>
                    </a:cubicBezTo>
                    <a:cubicBezTo>
                      <a:pt x="444" y="202"/>
                      <a:pt x="407" y="24"/>
                      <a:pt x="407" y="22"/>
                    </a:cubicBezTo>
                    <a:cubicBezTo>
                      <a:pt x="405" y="12"/>
                      <a:pt x="411" y="3"/>
                      <a:pt x="420" y="1"/>
                    </a:cubicBezTo>
                    <a:cubicBezTo>
                      <a:pt x="430" y="-1"/>
                      <a:pt x="439" y="5"/>
                      <a:pt x="441" y="14"/>
                    </a:cubicBezTo>
                    <a:cubicBezTo>
                      <a:pt x="443" y="22"/>
                      <a:pt x="482" y="211"/>
                      <a:pt x="372" y="352"/>
                    </a:cubicBezTo>
                    <a:cubicBezTo>
                      <a:pt x="300" y="445"/>
                      <a:pt x="180" y="495"/>
                      <a:pt x="18" y="500"/>
                    </a:cubicBezTo>
                    <a:lnTo>
                      <a:pt x="17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1" name="Google Shape;161;p6"/>
            <p:cNvGrpSpPr/>
            <p:nvPr/>
          </p:nvGrpSpPr>
          <p:grpSpPr>
            <a:xfrm>
              <a:off x="80862" y="4107047"/>
              <a:ext cx="365411" cy="374241"/>
              <a:chOff x="7940051" y="3528357"/>
              <a:chExt cx="235734" cy="241430"/>
            </a:xfrm>
          </p:grpSpPr>
          <p:sp>
            <p:nvSpPr>
              <p:cNvPr id="162" name="Google Shape;162;p6"/>
              <p:cNvSpPr/>
              <p:nvPr/>
            </p:nvSpPr>
            <p:spPr>
              <a:xfrm>
                <a:off x="7940051" y="3528628"/>
                <a:ext cx="235734" cy="24115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89" extrusionOk="0">
                    <a:moveTo>
                      <a:pt x="115" y="824"/>
                    </a:moveTo>
                    <a:lnTo>
                      <a:pt x="510" y="853"/>
                    </a:lnTo>
                    <a:lnTo>
                      <a:pt x="833" y="622"/>
                    </a:lnTo>
                    <a:lnTo>
                      <a:pt x="806" y="66"/>
                    </a:lnTo>
                    <a:lnTo>
                      <a:pt x="369" y="36"/>
                    </a:lnTo>
                    <a:lnTo>
                      <a:pt x="37" y="264"/>
                    </a:lnTo>
                    <a:lnTo>
                      <a:pt x="115" y="824"/>
                    </a:lnTo>
                    <a:moveTo>
                      <a:pt x="515" y="889"/>
                    </a:moveTo>
                    <a:cubicBezTo>
                      <a:pt x="514" y="889"/>
                      <a:pt x="514" y="889"/>
                      <a:pt x="513" y="889"/>
                    </a:cubicBezTo>
                    <a:lnTo>
                      <a:pt x="98" y="858"/>
                    </a:lnTo>
                    <a:cubicBezTo>
                      <a:pt x="90" y="858"/>
                      <a:pt x="83" y="851"/>
                      <a:pt x="82" y="843"/>
                    </a:cubicBezTo>
                    <a:lnTo>
                      <a:pt x="0" y="258"/>
                    </a:lnTo>
                    <a:cubicBezTo>
                      <a:pt x="-1" y="252"/>
                      <a:pt x="2" y="245"/>
                      <a:pt x="8" y="241"/>
                    </a:cubicBezTo>
                    <a:lnTo>
                      <a:pt x="354" y="3"/>
                    </a:lnTo>
                    <a:cubicBezTo>
                      <a:pt x="357" y="1"/>
                      <a:pt x="361" y="0"/>
                      <a:pt x="365" y="0"/>
                    </a:cubicBezTo>
                    <a:lnTo>
                      <a:pt x="824" y="32"/>
                    </a:lnTo>
                    <a:cubicBezTo>
                      <a:pt x="833" y="33"/>
                      <a:pt x="840" y="40"/>
                      <a:pt x="840" y="49"/>
                    </a:cubicBezTo>
                    <a:lnTo>
                      <a:pt x="869" y="629"/>
                    </a:lnTo>
                    <a:cubicBezTo>
                      <a:pt x="869" y="635"/>
                      <a:pt x="866" y="641"/>
                      <a:pt x="862" y="645"/>
                    </a:cubicBezTo>
                    <a:lnTo>
                      <a:pt x="525" y="885"/>
                    </a:lnTo>
                    <a:cubicBezTo>
                      <a:pt x="522" y="888"/>
                      <a:pt x="518" y="889"/>
                      <a:pt x="515" y="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>
                <a:off x="7962024" y="3686507"/>
                <a:ext cx="213761" cy="7487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76" extrusionOk="0">
                    <a:moveTo>
                      <a:pt x="18" y="276"/>
                    </a:moveTo>
                    <a:cubicBezTo>
                      <a:pt x="13" y="276"/>
                      <a:pt x="7" y="274"/>
                      <a:pt x="4" y="269"/>
                    </a:cubicBezTo>
                    <a:cubicBezTo>
                      <a:pt x="-2" y="261"/>
                      <a:pt x="0" y="250"/>
                      <a:pt x="8" y="244"/>
                    </a:cubicBezTo>
                    <a:lnTo>
                      <a:pt x="343" y="3"/>
                    </a:lnTo>
                    <a:cubicBezTo>
                      <a:pt x="347" y="1"/>
                      <a:pt x="351" y="-1"/>
                      <a:pt x="355" y="0"/>
                    </a:cubicBezTo>
                    <a:lnTo>
                      <a:pt x="772" y="31"/>
                    </a:lnTo>
                    <a:cubicBezTo>
                      <a:pt x="781" y="31"/>
                      <a:pt x="789" y="40"/>
                      <a:pt x="788" y="50"/>
                    </a:cubicBezTo>
                    <a:cubicBezTo>
                      <a:pt x="787" y="59"/>
                      <a:pt x="779" y="67"/>
                      <a:pt x="769" y="66"/>
                    </a:cubicBezTo>
                    <a:lnTo>
                      <a:pt x="359" y="35"/>
                    </a:lnTo>
                    <a:lnTo>
                      <a:pt x="28" y="273"/>
                    </a:lnTo>
                    <a:cubicBezTo>
                      <a:pt x="25" y="275"/>
                      <a:pt x="22" y="276"/>
                      <a:pt x="18" y="2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>
                <a:off x="8033910" y="3528357"/>
                <a:ext cx="28755" cy="16764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18" extrusionOk="0">
                    <a:moveTo>
                      <a:pt x="88" y="618"/>
                    </a:moveTo>
                    <a:cubicBezTo>
                      <a:pt x="80" y="618"/>
                      <a:pt x="72" y="611"/>
                      <a:pt x="71" y="602"/>
                    </a:cubicBezTo>
                    <a:lnTo>
                      <a:pt x="0" y="21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7"/>
                      <a:pt x="35" y="17"/>
                    </a:cubicBezTo>
                    <a:lnTo>
                      <a:pt x="106" y="598"/>
                    </a:lnTo>
                    <a:cubicBezTo>
                      <a:pt x="107" y="608"/>
                      <a:pt x="100" y="617"/>
                      <a:pt x="91" y="618"/>
                    </a:cubicBezTo>
                    <a:cubicBezTo>
                      <a:pt x="90" y="618"/>
                      <a:pt x="89" y="618"/>
                      <a:pt x="88" y="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7940051" y="3537309"/>
                <a:ext cx="227867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95" extrusionOk="0">
                    <a:moveTo>
                      <a:pt x="475" y="295"/>
                    </a:moveTo>
                    <a:cubicBezTo>
                      <a:pt x="475" y="295"/>
                      <a:pt x="474" y="295"/>
                      <a:pt x="473" y="295"/>
                    </a:cubicBezTo>
                    <a:lnTo>
                      <a:pt x="16" y="242"/>
                    </a:lnTo>
                    <a:cubicBezTo>
                      <a:pt x="6" y="240"/>
                      <a:pt x="-1" y="232"/>
                      <a:pt x="0" y="222"/>
                    </a:cubicBezTo>
                    <a:cubicBezTo>
                      <a:pt x="1" y="212"/>
                      <a:pt x="10" y="205"/>
                      <a:pt x="20" y="206"/>
                    </a:cubicBezTo>
                    <a:lnTo>
                      <a:pt x="470" y="259"/>
                    </a:lnTo>
                    <a:lnTo>
                      <a:pt x="812" y="4"/>
                    </a:lnTo>
                    <a:cubicBezTo>
                      <a:pt x="820" y="-2"/>
                      <a:pt x="831" y="-1"/>
                      <a:pt x="837" y="7"/>
                    </a:cubicBezTo>
                    <a:cubicBezTo>
                      <a:pt x="843" y="15"/>
                      <a:pt x="841" y="26"/>
                      <a:pt x="833" y="32"/>
                    </a:cubicBezTo>
                    <a:lnTo>
                      <a:pt x="486" y="291"/>
                    </a:lnTo>
                    <a:cubicBezTo>
                      <a:pt x="483" y="293"/>
                      <a:pt x="479" y="295"/>
                      <a:pt x="475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8064292" y="3607297"/>
                <a:ext cx="20074" cy="162491"/>
              </a:xfrm>
              <a:custGeom>
                <a:avLst/>
                <a:gdLst/>
                <a:ahLst/>
                <a:cxnLst/>
                <a:rect l="l" t="t" r="r" b="b"/>
                <a:pathLst>
                  <a:path w="74" h="599" extrusionOk="0">
                    <a:moveTo>
                      <a:pt x="57" y="599"/>
                    </a:moveTo>
                    <a:cubicBezTo>
                      <a:pt x="47" y="599"/>
                      <a:pt x="40" y="592"/>
                      <a:pt x="39" y="582"/>
                    </a:cubicBezTo>
                    <a:lnTo>
                      <a:pt x="0" y="20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8"/>
                      <a:pt x="35" y="18"/>
                    </a:cubicBezTo>
                    <a:lnTo>
                      <a:pt x="74" y="580"/>
                    </a:lnTo>
                    <a:cubicBezTo>
                      <a:pt x="75" y="589"/>
                      <a:pt x="68" y="598"/>
                      <a:pt x="58" y="599"/>
                    </a:cubicBezTo>
                    <a:cubicBezTo>
                      <a:pt x="57" y="599"/>
                      <a:pt x="57" y="599"/>
                      <a:pt x="57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67" name="Google Shape;167;p6"/>
          <p:cNvGrpSpPr/>
          <p:nvPr/>
        </p:nvGrpSpPr>
        <p:grpSpPr>
          <a:xfrm flipH="1">
            <a:off x="8143500" y="3988702"/>
            <a:ext cx="830628" cy="678718"/>
            <a:chOff x="7447696" y="3988702"/>
            <a:chExt cx="830628" cy="678718"/>
          </a:xfrm>
        </p:grpSpPr>
        <p:sp>
          <p:nvSpPr>
            <p:cNvPr id="168" name="Google Shape;168;p6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9" name="Google Shape;189;p6"/>
          <p:cNvSpPr/>
          <p:nvPr/>
        </p:nvSpPr>
        <p:spPr>
          <a:xfrm rot="10800000"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6869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2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800">
                <a:solidFill>
                  <a:srgbClr val="888888"/>
                </a:solidFill>
              </a:defRPr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74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434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4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1476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721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826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7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685800" lvl="1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2pPr>
            <a:lvl3pPr marL="1028700" lvl="2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371600" lvl="3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4pPr>
            <a:lvl5pPr marL="1714500" lvl="4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marL="2057400" lvl="5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400300" lvl="6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43200" lvl="7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86100" lvl="8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0720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8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28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44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80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12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0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47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7"/>
          <p:cNvSpPr txBox="1">
            <a:spLocks noGrp="1"/>
          </p:cNvSpPr>
          <p:nvPr>
            <p:ph type="subTitle" idx="1"/>
          </p:nvPr>
        </p:nvSpPr>
        <p:spPr>
          <a:xfrm>
            <a:off x="1537050" y="1740625"/>
            <a:ext cx="6069900" cy="19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La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193" name="Google Shape;193;p7"/>
          <p:cNvGrpSpPr/>
          <p:nvPr/>
        </p:nvGrpSpPr>
        <p:grpSpPr>
          <a:xfrm>
            <a:off x="235588" y="89843"/>
            <a:ext cx="8798960" cy="4391445"/>
            <a:chOff x="235588" y="89843"/>
            <a:chExt cx="8798960" cy="4391445"/>
          </a:xfrm>
        </p:grpSpPr>
        <p:grpSp>
          <p:nvGrpSpPr>
            <p:cNvPr id="194" name="Google Shape;194;p7"/>
            <p:cNvGrpSpPr/>
            <p:nvPr/>
          </p:nvGrpSpPr>
          <p:grpSpPr>
            <a:xfrm>
              <a:off x="309447" y="89843"/>
              <a:ext cx="551493" cy="579689"/>
              <a:chOff x="4592041" y="1871710"/>
              <a:chExt cx="414500" cy="435660"/>
            </a:xfrm>
          </p:grpSpPr>
          <p:sp>
            <p:nvSpPr>
              <p:cNvPr id="195" name="Google Shape;195;p7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7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7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7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7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7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7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7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7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4" name="Google Shape;204;p7"/>
            <p:cNvGrpSpPr/>
            <p:nvPr/>
          </p:nvGrpSpPr>
          <p:grpSpPr>
            <a:xfrm>
              <a:off x="235588" y="2326626"/>
              <a:ext cx="150826" cy="125327"/>
              <a:chOff x="5999388" y="1257826"/>
              <a:chExt cx="150826" cy="125327"/>
            </a:xfrm>
          </p:grpSpPr>
          <p:sp>
            <p:nvSpPr>
              <p:cNvPr id="205" name="Google Shape;205;p7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7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7" name="Google Shape;207;p7"/>
            <p:cNvGrpSpPr/>
            <p:nvPr/>
          </p:nvGrpSpPr>
          <p:grpSpPr>
            <a:xfrm>
              <a:off x="8474614" y="145896"/>
              <a:ext cx="383304" cy="393613"/>
              <a:chOff x="7357364" y="1146334"/>
              <a:chExt cx="383304" cy="393613"/>
            </a:xfrm>
          </p:grpSpPr>
          <p:sp>
            <p:nvSpPr>
              <p:cNvPr id="208" name="Google Shape;208;p7"/>
              <p:cNvSpPr/>
              <p:nvPr/>
            </p:nvSpPr>
            <p:spPr>
              <a:xfrm>
                <a:off x="7357364" y="1196247"/>
                <a:ext cx="203452" cy="343699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267" extrusionOk="0">
                    <a:moveTo>
                      <a:pt x="726" y="1267"/>
                    </a:moveTo>
                    <a:cubicBezTo>
                      <a:pt x="418" y="1267"/>
                      <a:pt x="144" y="1073"/>
                      <a:pt x="42" y="782"/>
                    </a:cubicBezTo>
                    <a:cubicBezTo>
                      <a:pt x="-55" y="507"/>
                      <a:pt x="22" y="202"/>
                      <a:pt x="238" y="5"/>
                    </a:cubicBezTo>
                    <a:cubicBezTo>
                      <a:pt x="245" y="-2"/>
                      <a:pt x="256" y="-1"/>
                      <a:pt x="263" y="6"/>
                    </a:cubicBezTo>
                    <a:cubicBezTo>
                      <a:pt x="269" y="13"/>
                      <a:pt x="269" y="25"/>
                      <a:pt x="262" y="31"/>
                    </a:cubicBezTo>
                    <a:cubicBezTo>
                      <a:pt x="56" y="218"/>
                      <a:pt x="-17" y="509"/>
                      <a:pt x="75" y="771"/>
                    </a:cubicBezTo>
                    <a:cubicBezTo>
                      <a:pt x="172" y="1047"/>
                      <a:pt x="433" y="1232"/>
                      <a:pt x="726" y="1232"/>
                    </a:cubicBezTo>
                    <a:cubicBezTo>
                      <a:pt x="728" y="1232"/>
                      <a:pt x="731" y="1232"/>
                      <a:pt x="733" y="1232"/>
                    </a:cubicBezTo>
                    <a:cubicBezTo>
                      <a:pt x="742" y="1232"/>
                      <a:pt x="750" y="1239"/>
                      <a:pt x="750" y="1249"/>
                    </a:cubicBezTo>
                    <a:cubicBezTo>
                      <a:pt x="750" y="1259"/>
                      <a:pt x="743" y="1267"/>
                      <a:pt x="733" y="1267"/>
                    </a:cubicBezTo>
                    <a:cubicBezTo>
                      <a:pt x="730" y="1267"/>
                      <a:pt x="728" y="1267"/>
                      <a:pt x="726" y="12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7"/>
              <p:cNvSpPr/>
              <p:nvPr/>
            </p:nvSpPr>
            <p:spPr>
              <a:xfrm>
                <a:off x="7613171" y="1400243"/>
                <a:ext cx="127497" cy="128853"/>
              </a:xfrm>
              <a:custGeom>
                <a:avLst/>
                <a:gdLst/>
                <a:ahLst/>
                <a:cxnLst/>
                <a:rect l="l" t="t" r="r" b="b"/>
                <a:pathLst>
                  <a:path w="470" h="475" extrusionOk="0">
                    <a:moveTo>
                      <a:pt x="18" y="475"/>
                    </a:moveTo>
                    <a:cubicBezTo>
                      <a:pt x="11" y="475"/>
                      <a:pt x="4" y="470"/>
                      <a:pt x="1" y="463"/>
                    </a:cubicBezTo>
                    <a:cubicBezTo>
                      <a:pt x="-2" y="454"/>
                      <a:pt x="3" y="444"/>
                      <a:pt x="12" y="440"/>
                    </a:cubicBezTo>
                    <a:cubicBezTo>
                      <a:pt x="213" y="370"/>
                      <a:pt x="367" y="214"/>
                      <a:pt x="436" y="12"/>
                    </a:cubicBezTo>
                    <a:cubicBezTo>
                      <a:pt x="439" y="3"/>
                      <a:pt x="449" y="-2"/>
                      <a:pt x="458" y="1"/>
                    </a:cubicBezTo>
                    <a:cubicBezTo>
                      <a:pt x="468" y="4"/>
                      <a:pt x="472" y="14"/>
                      <a:pt x="469" y="24"/>
                    </a:cubicBezTo>
                    <a:cubicBezTo>
                      <a:pt x="397" y="235"/>
                      <a:pt x="235" y="399"/>
                      <a:pt x="24" y="474"/>
                    </a:cubicBezTo>
                    <a:cubicBezTo>
                      <a:pt x="22" y="474"/>
                      <a:pt x="20" y="475"/>
                      <a:pt x="18" y="4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7"/>
              <p:cNvSpPr/>
              <p:nvPr/>
            </p:nvSpPr>
            <p:spPr>
              <a:xfrm>
                <a:off x="7485674" y="1146334"/>
                <a:ext cx="254451" cy="13780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08" extrusionOk="0">
                    <a:moveTo>
                      <a:pt x="920" y="508"/>
                    </a:moveTo>
                    <a:cubicBezTo>
                      <a:pt x="913" y="508"/>
                      <a:pt x="906" y="504"/>
                      <a:pt x="904" y="496"/>
                    </a:cubicBezTo>
                    <a:cubicBezTo>
                      <a:pt x="842" y="323"/>
                      <a:pt x="717" y="183"/>
                      <a:pt x="551" y="103"/>
                    </a:cubicBezTo>
                    <a:cubicBezTo>
                      <a:pt x="385" y="24"/>
                      <a:pt x="198" y="14"/>
                      <a:pt x="24" y="75"/>
                    </a:cubicBezTo>
                    <a:cubicBezTo>
                      <a:pt x="15" y="78"/>
                      <a:pt x="5" y="73"/>
                      <a:pt x="1" y="64"/>
                    </a:cubicBezTo>
                    <a:cubicBezTo>
                      <a:pt x="-2" y="55"/>
                      <a:pt x="3" y="45"/>
                      <a:pt x="12" y="42"/>
                    </a:cubicBezTo>
                    <a:cubicBezTo>
                      <a:pt x="195" y="-23"/>
                      <a:pt x="392" y="-12"/>
                      <a:pt x="566" y="72"/>
                    </a:cubicBezTo>
                    <a:cubicBezTo>
                      <a:pt x="741" y="155"/>
                      <a:pt x="873" y="302"/>
                      <a:pt x="937" y="485"/>
                    </a:cubicBezTo>
                    <a:cubicBezTo>
                      <a:pt x="940" y="494"/>
                      <a:pt x="935" y="504"/>
                      <a:pt x="926" y="507"/>
                    </a:cubicBezTo>
                    <a:cubicBezTo>
                      <a:pt x="924" y="508"/>
                      <a:pt x="922" y="508"/>
                      <a:pt x="920" y="5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7"/>
              <p:cNvSpPr/>
              <p:nvPr/>
            </p:nvSpPr>
            <p:spPr>
              <a:xfrm>
                <a:off x="7424096" y="1197875"/>
                <a:ext cx="304365" cy="319556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78" extrusionOk="0">
                    <a:moveTo>
                      <a:pt x="479" y="1178"/>
                    </a:moveTo>
                    <a:cubicBezTo>
                      <a:pt x="302" y="1178"/>
                      <a:pt x="129" y="1104"/>
                      <a:pt x="5" y="968"/>
                    </a:cubicBezTo>
                    <a:cubicBezTo>
                      <a:pt x="-2" y="960"/>
                      <a:pt x="-1" y="949"/>
                      <a:pt x="6" y="943"/>
                    </a:cubicBezTo>
                    <a:cubicBezTo>
                      <a:pt x="13" y="936"/>
                      <a:pt x="25" y="937"/>
                      <a:pt x="31" y="944"/>
                    </a:cubicBezTo>
                    <a:cubicBezTo>
                      <a:pt x="196" y="1125"/>
                      <a:pt x="451" y="1189"/>
                      <a:pt x="681" y="1108"/>
                    </a:cubicBezTo>
                    <a:cubicBezTo>
                      <a:pt x="834" y="1054"/>
                      <a:pt x="957" y="944"/>
                      <a:pt x="1027" y="798"/>
                    </a:cubicBezTo>
                    <a:cubicBezTo>
                      <a:pt x="1097" y="652"/>
                      <a:pt x="1106" y="487"/>
                      <a:pt x="1052" y="334"/>
                    </a:cubicBezTo>
                    <a:cubicBezTo>
                      <a:pt x="1008" y="210"/>
                      <a:pt x="928" y="106"/>
                      <a:pt x="819" y="33"/>
                    </a:cubicBezTo>
                    <a:cubicBezTo>
                      <a:pt x="811" y="27"/>
                      <a:pt x="809" y="16"/>
                      <a:pt x="815" y="8"/>
                    </a:cubicBezTo>
                    <a:cubicBezTo>
                      <a:pt x="820" y="0"/>
                      <a:pt x="831" y="-2"/>
                      <a:pt x="839" y="4"/>
                    </a:cubicBezTo>
                    <a:cubicBezTo>
                      <a:pt x="954" y="81"/>
                      <a:pt x="1039" y="191"/>
                      <a:pt x="1085" y="322"/>
                    </a:cubicBezTo>
                    <a:cubicBezTo>
                      <a:pt x="1142" y="484"/>
                      <a:pt x="1133" y="658"/>
                      <a:pt x="1059" y="813"/>
                    </a:cubicBezTo>
                    <a:cubicBezTo>
                      <a:pt x="985" y="968"/>
                      <a:pt x="855" y="1084"/>
                      <a:pt x="693" y="1141"/>
                    </a:cubicBezTo>
                    <a:cubicBezTo>
                      <a:pt x="623" y="1166"/>
                      <a:pt x="551" y="1178"/>
                      <a:pt x="479" y="11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7"/>
              <p:cNvSpPr/>
              <p:nvPr/>
            </p:nvSpPr>
            <p:spPr>
              <a:xfrm>
                <a:off x="7380150" y="1168849"/>
                <a:ext cx="221628" cy="235191"/>
              </a:xfrm>
              <a:custGeom>
                <a:avLst/>
                <a:gdLst/>
                <a:ahLst/>
                <a:cxnLst/>
                <a:rect l="l" t="t" r="r" b="b"/>
                <a:pathLst>
                  <a:path w="817" h="867" extrusionOk="0">
                    <a:moveTo>
                      <a:pt x="53" y="867"/>
                    </a:moveTo>
                    <a:cubicBezTo>
                      <a:pt x="46" y="867"/>
                      <a:pt x="39" y="863"/>
                      <a:pt x="36" y="856"/>
                    </a:cubicBezTo>
                    <a:cubicBezTo>
                      <a:pt x="-20" y="694"/>
                      <a:pt x="-11" y="520"/>
                      <a:pt x="63" y="365"/>
                    </a:cubicBezTo>
                    <a:cubicBezTo>
                      <a:pt x="137" y="211"/>
                      <a:pt x="267" y="94"/>
                      <a:pt x="429" y="37"/>
                    </a:cubicBezTo>
                    <a:cubicBezTo>
                      <a:pt x="550" y="-6"/>
                      <a:pt x="680" y="-11"/>
                      <a:pt x="804" y="21"/>
                    </a:cubicBezTo>
                    <a:cubicBezTo>
                      <a:pt x="813" y="24"/>
                      <a:pt x="819" y="33"/>
                      <a:pt x="816" y="43"/>
                    </a:cubicBezTo>
                    <a:cubicBezTo>
                      <a:pt x="814" y="52"/>
                      <a:pt x="804" y="58"/>
                      <a:pt x="795" y="55"/>
                    </a:cubicBezTo>
                    <a:cubicBezTo>
                      <a:pt x="678" y="25"/>
                      <a:pt x="555" y="30"/>
                      <a:pt x="440" y="70"/>
                    </a:cubicBezTo>
                    <a:cubicBezTo>
                      <a:pt x="288" y="124"/>
                      <a:pt x="165" y="234"/>
                      <a:pt x="95" y="380"/>
                    </a:cubicBezTo>
                    <a:cubicBezTo>
                      <a:pt x="25" y="526"/>
                      <a:pt x="16" y="691"/>
                      <a:pt x="70" y="844"/>
                    </a:cubicBezTo>
                    <a:cubicBezTo>
                      <a:pt x="73" y="853"/>
                      <a:pt x="68" y="863"/>
                      <a:pt x="59" y="866"/>
                    </a:cubicBezTo>
                    <a:cubicBezTo>
                      <a:pt x="57" y="867"/>
                      <a:pt x="55" y="867"/>
                      <a:pt x="53" y="8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7"/>
              <p:cNvSpPr/>
              <p:nvPr/>
            </p:nvSpPr>
            <p:spPr>
              <a:xfrm>
                <a:off x="7484589" y="1233683"/>
                <a:ext cx="74328" cy="190703"/>
              </a:xfrm>
              <a:custGeom>
                <a:avLst/>
                <a:gdLst/>
                <a:ahLst/>
                <a:cxnLst/>
                <a:rect l="l" t="t" r="r" b="b"/>
                <a:pathLst>
                  <a:path w="274" h="703" extrusionOk="0">
                    <a:moveTo>
                      <a:pt x="40" y="703"/>
                    </a:moveTo>
                    <a:cubicBezTo>
                      <a:pt x="36" y="703"/>
                      <a:pt x="32" y="702"/>
                      <a:pt x="29" y="700"/>
                    </a:cubicBezTo>
                    <a:cubicBezTo>
                      <a:pt x="21" y="694"/>
                      <a:pt x="20" y="683"/>
                      <a:pt x="26" y="675"/>
                    </a:cubicBezTo>
                    <a:lnTo>
                      <a:pt x="235" y="402"/>
                    </a:lnTo>
                    <a:lnTo>
                      <a:pt x="3" y="27"/>
                    </a:lnTo>
                    <a:cubicBezTo>
                      <a:pt x="-2" y="19"/>
                      <a:pt x="1" y="8"/>
                      <a:pt x="9" y="3"/>
                    </a:cubicBezTo>
                    <a:cubicBezTo>
                      <a:pt x="17" y="-2"/>
                      <a:pt x="28" y="0"/>
                      <a:pt x="33" y="9"/>
                    </a:cubicBezTo>
                    <a:lnTo>
                      <a:pt x="272" y="394"/>
                    </a:lnTo>
                    <a:cubicBezTo>
                      <a:pt x="276" y="401"/>
                      <a:pt x="275" y="408"/>
                      <a:pt x="271" y="414"/>
                    </a:cubicBezTo>
                    <a:lnTo>
                      <a:pt x="54" y="696"/>
                    </a:lnTo>
                    <a:cubicBezTo>
                      <a:pt x="50" y="701"/>
                      <a:pt x="45" y="703"/>
                      <a:pt x="40" y="7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4" name="Google Shape;214;p7"/>
            <p:cNvGrpSpPr/>
            <p:nvPr/>
          </p:nvGrpSpPr>
          <p:grpSpPr>
            <a:xfrm>
              <a:off x="8511658" y="2210428"/>
              <a:ext cx="309248" cy="225697"/>
              <a:chOff x="4646295" y="3088628"/>
              <a:chExt cx="309248" cy="225697"/>
            </a:xfrm>
          </p:grpSpPr>
          <p:sp>
            <p:nvSpPr>
              <p:cNvPr id="215" name="Google Shape;215;p7"/>
              <p:cNvSpPr/>
              <p:nvPr/>
            </p:nvSpPr>
            <p:spPr>
              <a:xfrm>
                <a:off x="4646295" y="3088628"/>
                <a:ext cx="142959" cy="122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52" extrusionOk="0">
                    <a:moveTo>
                      <a:pt x="17" y="452"/>
                    </a:moveTo>
                    <a:lnTo>
                      <a:pt x="17" y="452"/>
                    </a:lnTo>
                    <a:cubicBezTo>
                      <a:pt x="8" y="452"/>
                      <a:pt x="0" y="444"/>
                      <a:pt x="0" y="434"/>
                    </a:cubicBezTo>
                    <a:cubicBezTo>
                      <a:pt x="0" y="315"/>
                      <a:pt x="38" y="217"/>
                      <a:pt x="112" y="144"/>
                    </a:cubicBezTo>
                    <a:cubicBezTo>
                      <a:pt x="261" y="-2"/>
                      <a:pt x="500" y="-1"/>
                      <a:pt x="510" y="0"/>
                    </a:cubicBezTo>
                    <a:cubicBezTo>
                      <a:pt x="519" y="0"/>
                      <a:pt x="527" y="8"/>
                      <a:pt x="527" y="18"/>
                    </a:cubicBezTo>
                    <a:cubicBezTo>
                      <a:pt x="527" y="27"/>
                      <a:pt x="519" y="34"/>
                      <a:pt x="509" y="35"/>
                    </a:cubicBezTo>
                    <a:cubicBezTo>
                      <a:pt x="507" y="35"/>
                      <a:pt x="275" y="33"/>
                      <a:pt x="137" y="169"/>
                    </a:cubicBezTo>
                    <a:cubicBezTo>
                      <a:pt x="70" y="235"/>
                      <a:pt x="35" y="325"/>
                      <a:pt x="35" y="434"/>
                    </a:cubicBezTo>
                    <a:cubicBezTo>
                      <a:pt x="35" y="444"/>
                      <a:pt x="27" y="452"/>
                      <a:pt x="1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7"/>
              <p:cNvSpPr/>
              <p:nvPr/>
            </p:nvSpPr>
            <p:spPr>
              <a:xfrm>
                <a:off x="4696751" y="3140712"/>
                <a:ext cx="94944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7"/>
              <p:cNvSpPr/>
              <p:nvPr/>
            </p:nvSpPr>
            <p:spPr>
              <a:xfrm>
                <a:off x="4740426" y="3228061"/>
                <a:ext cx="46116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89" extrusionOk="0">
                    <a:moveTo>
                      <a:pt x="57" y="89"/>
                    </a:moveTo>
                    <a:cubicBezTo>
                      <a:pt x="41" y="89"/>
                      <a:pt x="25" y="85"/>
                      <a:pt x="9" y="76"/>
                    </a:cubicBezTo>
                    <a:cubicBezTo>
                      <a:pt x="1" y="71"/>
                      <a:pt x="-2" y="61"/>
                      <a:pt x="2" y="52"/>
                    </a:cubicBezTo>
                    <a:cubicBezTo>
                      <a:pt x="7" y="44"/>
                      <a:pt x="18" y="41"/>
                      <a:pt x="26" y="45"/>
                    </a:cubicBezTo>
                    <a:cubicBezTo>
                      <a:pt x="82" y="76"/>
                      <a:pt x="136" y="10"/>
                      <a:pt x="139" y="7"/>
                    </a:cubicBezTo>
                    <a:cubicBezTo>
                      <a:pt x="145" y="0"/>
                      <a:pt x="156" y="-2"/>
                      <a:pt x="163" y="4"/>
                    </a:cubicBezTo>
                    <a:cubicBezTo>
                      <a:pt x="171" y="10"/>
                      <a:pt x="172" y="22"/>
                      <a:pt x="166" y="29"/>
                    </a:cubicBezTo>
                    <a:cubicBezTo>
                      <a:pt x="147" y="53"/>
                      <a:pt x="104" y="89"/>
                      <a:pt x="57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7"/>
              <p:cNvSpPr/>
              <p:nvPr/>
            </p:nvSpPr>
            <p:spPr>
              <a:xfrm>
                <a:off x="4793595" y="3151020"/>
                <a:ext cx="109322" cy="12586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7"/>
              <p:cNvSpPr/>
              <p:nvPr/>
            </p:nvSpPr>
            <p:spPr>
              <a:xfrm>
                <a:off x="4833742" y="3178690"/>
                <a:ext cx="121800" cy="1356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00" extrusionOk="0">
                    <a:moveTo>
                      <a:pt x="17" y="500"/>
                    </a:moveTo>
                    <a:cubicBezTo>
                      <a:pt x="8" y="500"/>
                      <a:pt x="0" y="492"/>
                      <a:pt x="0" y="483"/>
                    </a:cubicBezTo>
                    <a:cubicBezTo>
                      <a:pt x="-1" y="473"/>
                      <a:pt x="7" y="465"/>
                      <a:pt x="17" y="464"/>
                    </a:cubicBezTo>
                    <a:cubicBezTo>
                      <a:pt x="168" y="460"/>
                      <a:pt x="278" y="415"/>
                      <a:pt x="344" y="330"/>
                    </a:cubicBezTo>
                    <a:cubicBezTo>
                      <a:pt x="444" y="202"/>
                      <a:pt x="407" y="24"/>
                      <a:pt x="407" y="22"/>
                    </a:cubicBezTo>
                    <a:cubicBezTo>
                      <a:pt x="405" y="12"/>
                      <a:pt x="411" y="3"/>
                      <a:pt x="420" y="1"/>
                    </a:cubicBezTo>
                    <a:cubicBezTo>
                      <a:pt x="430" y="-1"/>
                      <a:pt x="439" y="5"/>
                      <a:pt x="441" y="14"/>
                    </a:cubicBezTo>
                    <a:cubicBezTo>
                      <a:pt x="443" y="22"/>
                      <a:pt x="482" y="211"/>
                      <a:pt x="372" y="352"/>
                    </a:cubicBezTo>
                    <a:cubicBezTo>
                      <a:pt x="300" y="445"/>
                      <a:pt x="180" y="495"/>
                      <a:pt x="18" y="500"/>
                    </a:cubicBezTo>
                    <a:lnTo>
                      <a:pt x="17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0" name="Google Shape;220;p7"/>
            <p:cNvGrpSpPr/>
            <p:nvPr/>
          </p:nvGrpSpPr>
          <p:grpSpPr>
            <a:xfrm>
              <a:off x="8669137" y="4107047"/>
              <a:ext cx="365411" cy="374241"/>
              <a:chOff x="7940051" y="3528357"/>
              <a:chExt cx="235734" cy="241430"/>
            </a:xfrm>
          </p:grpSpPr>
          <p:sp>
            <p:nvSpPr>
              <p:cNvPr id="221" name="Google Shape;221;p7"/>
              <p:cNvSpPr/>
              <p:nvPr/>
            </p:nvSpPr>
            <p:spPr>
              <a:xfrm>
                <a:off x="7940051" y="3528628"/>
                <a:ext cx="235734" cy="24115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89" extrusionOk="0">
                    <a:moveTo>
                      <a:pt x="115" y="824"/>
                    </a:moveTo>
                    <a:lnTo>
                      <a:pt x="510" y="853"/>
                    </a:lnTo>
                    <a:lnTo>
                      <a:pt x="833" y="622"/>
                    </a:lnTo>
                    <a:lnTo>
                      <a:pt x="806" y="66"/>
                    </a:lnTo>
                    <a:lnTo>
                      <a:pt x="369" y="36"/>
                    </a:lnTo>
                    <a:lnTo>
                      <a:pt x="37" y="264"/>
                    </a:lnTo>
                    <a:lnTo>
                      <a:pt x="115" y="824"/>
                    </a:lnTo>
                    <a:moveTo>
                      <a:pt x="515" y="889"/>
                    </a:moveTo>
                    <a:cubicBezTo>
                      <a:pt x="514" y="889"/>
                      <a:pt x="514" y="889"/>
                      <a:pt x="513" y="889"/>
                    </a:cubicBezTo>
                    <a:lnTo>
                      <a:pt x="98" y="858"/>
                    </a:lnTo>
                    <a:cubicBezTo>
                      <a:pt x="90" y="858"/>
                      <a:pt x="83" y="851"/>
                      <a:pt x="82" y="843"/>
                    </a:cubicBezTo>
                    <a:lnTo>
                      <a:pt x="0" y="258"/>
                    </a:lnTo>
                    <a:cubicBezTo>
                      <a:pt x="-1" y="252"/>
                      <a:pt x="2" y="245"/>
                      <a:pt x="8" y="241"/>
                    </a:cubicBezTo>
                    <a:lnTo>
                      <a:pt x="354" y="3"/>
                    </a:lnTo>
                    <a:cubicBezTo>
                      <a:pt x="357" y="1"/>
                      <a:pt x="361" y="0"/>
                      <a:pt x="365" y="0"/>
                    </a:cubicBezTo>
                    <a:lnTo>
                      <a:pt x="824" y="32"/>
                    </a:lnTo>
                    <a:cubicBezTo>
                      <a:pt x="833" y="33"/>
                      <a:pt x="840" y="40"/>
                      <a:pt x="840" y="49"/>
                    </a:cubicBezTo>
                    <a:lnTo>
                      <a:pt x="869" y="629"/>
                    </a:lnTo>
                    <a:cubicBezTo>
                      <a:pt x="869" y="635"/>
                      <a:pt x="866" y="641"/>
                      <a:pt x="862" y="645"/>
                    </a:cubicBezTo>
                    <a:lnTo>
                      <a:pt x="525" y="885"/>
                    </a:lnTo>
                    <a:cubicBezTo>
                      <a:pt x="522" y="888"/>
                      <a:pt x="518" y="889"/>
                      <a:pt x="515" y="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7"/>
              <p:cNvSpPr/>
              <p:nvPr/>
            </p:nvSpPr>
            <p:spPr>
              <a:xfrm>
                <a:off x="7962024" y="3686507"/>
                <a:ext cx="213761" cy="7487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76" extrusionOk="0">
                    <a:moveTo>
                      <a:pt x="18" y="276"/>
                    </a:moveTo>
                    <a:cubicBezTo>
                      <a:pt x="13" y="276"/>
                      <a:pt x="7" y="274"/>
                      <a:pt x="4" y="269"/>
                    </a:cubicBezTo>
                    <a:cubicBezTo>
                      <a:pt x="-2" y="261"/>
                      <a:pt x="0" y="250"/>
                      <a:pt x="8" y="244"/>
                    </a:cubicBezTo>
                    <a:lnTo>
                      <a:pt x="343" y="3"/>
                    </a:lnTo>
                    <a:cubicBezTo>
                      <a:pt x="347" y="1"/>
                      <a:pt x="351" y="-1"/>
                      <a:pt x="355" y="0"/>
                    </a:cubicBezTo>
                    <a:lnTo>
                      <a:pt x="772" y="31"/>
                    </a:lnTo>
                    <a:cubicBezTo>
                      <a:pt x="781" y="31"/>
                      <a:pt x="789" y="40"/>
                      <a:pt x="788" y="50"/>
                    </a:cubicBezTo>
                    <a:cubicBezTo>
                      <a:pt x="787" y="59"/>
                      <a:pt x="779" y="67"/>
                      <a:pt x="769" y="66"/>
                    </a:cubicBezTo>
                    <a:lnTo>
                      <a:pt x="359" y="35"/>
                    </a:lnTo>
                    <a:lnTo>
                      <a:pt x="28" y="273"/>
                    </a:lnTo>
                    <a:cubicBezTo>
                      <a:pt x="25" y="275"/>
                      <a:pt x="22" y="276"/>
                      <a:pt x="18" y="2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7"/>
              <p:cNvSpPr/>
              <p:nvPr/>
            </p:nvSpPr>
            <p:spPr>
              <a:xfrm>
                <a:off x="8033910" y="3528357"/>
                <a:ext cx="28755" cy="16764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18" extrusionOk="0">
                    <a:moveTo>
                      <a:pt x="88" y="618"/>
                    </a:moveTo>
                    <a:cubicBezTo>
                      <a:pt x="80" y="618"/>
                      <a:pt x="72" y="611"/>
                      <a:pt x="71" y="602"/>
                    </a:cubicBezTo>
                    <a:lnTo>
                      <a:pt x="0" y="21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7"/>
                      <a:pt x="35" y="17"/>
                    </a:cubicBezTo>
                    <a:lnTo>
                      <a:pt x="106" y="598"/>
                    </a:lnTo>
                    <a:cubicBezTo>
                      <a:pt x="107" y="608"/>
                      <a:pt x="100" y="617"/>
                      <a:pt x="91" y="618"/>
                    </a:cubicBezTo>
                    <a:cubicBezTo>
                      <a:pt x="90" y="618"/>
                      <a:pt x="89" y="618"/>
                      <a:pt x="88" y="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7"/>
              <p:cNvSpPr/>
              <p:nvPr/>
            </p:nvSpPr>
            <p:spPr>
              <a:xfrm>
                <a:off x="7940051" y="3537309"/>
                <a:ext cx="227867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95" extrusionOk="0">
                    <a:moveTo>
                      <a:pt x="475" y="295"/>
                    </a:moveTo>
                    <a:cubicBezTo>
                      <a:pt x="475" y="295"/>
                      <a:pt x="474" y="295"/>
                      <a:pt x="473" y="295"/>
                    </a:cubicBezTo>
                    <a:lnTo>
                      <a:pt x="16" y="242"/>
                    </a:lnTo>
                    <a:cubicBezTo>
                      <a:pt x="6" y="240"/>
                      <a:pt x="-1" y="232"/>
                      <a:pt x="0" y="222"/>
                    </a:cubicBezTo>
                    <a:cubicBezTo>
                      <a:pt x="1" y="212"/>
                      <a:pt x="10" y="205"/>
                      <a:pt x="20" y="206"/>
                    </a:cubicBezTo>
                    <a:lnTo>
                      <a:pt x="470" y="259"/>
                    </a:lnTo>
                    <a:lnTo>
                      <a:pt x="812" y="4"/>
                    </a:lnTo>
                    <a:cubicBezTo>
                      <a:pt x="820" y="-2"/>
                      <a:pt x="831" y="-1"/>
                      <a:pt x="837" y="7"/>
                    </a:cubicBezTo>
                    <a:cubicBezTo>
                      <a:pt x="843" y="15"/>
                      <a:pt x="841" y="26"/>
                      <a:pt x="833" y="32"/>
                    </a:cubicBezTo>
                    <a:lnTo>
                      <a:pt x="486" y="291"/>
                    </a:lnTo>
                    <a:cubicBezTo>
                      <a:pt x="483" y="293"/>
                      <a:pt x="479" y="295"/>
                      <a:pt x="475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7"/>
              <p:cNvSpPr/>
              <p:nvPr/>
            </p:nvSpPr>
            <p:spPr>
              <a:xfrm>
                <a:off x="8064292" y="3607297"/>
                <a:ext cx="20074" cy="162491"/>
              </a:xfrm>
              <a:custGeom>
                <a:avLst/>
                <a:gdLst/>
                <a:ahLst/>
                <a:cxnLst/>
                <a:rect l="l" t="t" r="r" b="b"/>
                <a:pathLst>
                  <a:path w="74" h="599" extrusionOk="0">
                    <a:moveTo>
                      <a:pt x="57" y="599"/>
                    </a:moveTo>
                    <a:cubicBezTo>
                      <a:pt x="47" y="599"/>
                      <a:pt x="40" y="592"/>
                      <a:pt x="39" y="582"/>
                    </a:cubicBezTo>
                    <a:lnTo>
                      <a:pt x="0" y="20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8"/>
                      <a:pt x="35" y="18"/>
                    </a:cubicBezTo>
                    <a:lnTo>
                      <a:pt x="74" y="580"/>
                    </a:lnTo>
                    <a:cubicBezTo>
                      <a:pt x="75" y="589"/>
                      <a:pt x="68" y="598"/>
                      <a:pt x="58" y="599"/>
                    </a:cubicBezTo>
                    <a:cubicBezTo>
                      <a:pt x="57" y="599"/>
                      <a:pt x="57" y="599"/>
                      <a:pt x="57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6" name="Google Shape;226;p7"/>
          <p:cNvGrpSpPr/>
          <p:nvPr/>
        </p:nvGrpSpPr>
        <p:grpSpPr>
          <a:xfrm>
            <a:off x="169884" y="3988702"/>
            <a:ext cx="830628" cy="678718"/>
            <a:chOff x="7447696" y="3988702"/>
            <a:chExt cx="830628" cy="678718"/>
          </a:xfrm>
        </p:grpSpPr>
        <p:sp>
          <p:nvSpPr>
            <p:cNvPr id="227" name="Google Shape;227;p7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7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"/>
          <p:cNvSpPr txBox="1">
            <a:spLocks noGrp="1"/>
          </p:cNvSpPr>
          <p:nvPr>
            <p:ph type="title"/>
          </p:nvPr>
        </p:nvSpPr>
        <p:spPr>
          <a:xfrm>
            <a:off x="4950350" y="1452225"/>
            <a:ext cx="3480600" cy="13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9"/>
          <p:cNvSpPr txBox="1">
            <a:spLocks noGrp="1"/>
          </p:cNvSpPr>
          <p:nvPr>
            <p:ph type="subTitle" idx="1"/>
          </p:nvPr>
        </p:nvSpPr>
        <p:spPr>
          <a:xfrm>
            <a:off x="4950350" y="2718213"/>
            <a:ext cx="34806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1"/>
          <p:cNvSpPr txBox="1">
            <a:spLocks noGrp="1"/>
          </p:cNvSpPr>
          <p:nvPr>
            <p:ph type="title" hasCustomPrompt="1"/>
          </p:nvPr>
        </p:nvSpPr>
        <p:spPr>
          <a:xfrm>
            <a:off x="4623750" y="1654625"/>
            <a:ext cx="3804600" cy="111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11" name="Google Shape;311;p11"/>
          <p:cNvSpPr txBox="1">
            <a:spLocks noGrp="1"/>
          </p:cNvSpPr>
          <p:nvPr>
            <p:ph type="subTitle" idx="1"/>
          </p:nvPr>
        </p:nvSpPr>
        <p:spPr>
          <a:xfrm>
            <a:off x="4623750" y="2774100"/>
            <a:ext cx="38046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2" name="Google Shape;312;p11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3"/>
          <p:cNvSpPr txBox="1">
            <a:spLocks noGrp="1"/>
          </p:cNvSpPr>
          <p:nvPr>
            <p:ph type="subTitle" idx="1"/>
          </p:nvPr>
        </p:nvSpPr>
        <p:spPr>
          <a:xfrm>
            <a:off x="2069615" y="185341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13"/>
          <p:cNvSpPr txBox="1">
            <a:spLocks noGrp="1"/>
          </p:cNvSpPr>
          <p:nvPr>
            <p:ph type="subTitle" idx="2"/>
          </p:nvPr>
        </p:nvSpPr>
        <p:spPr>
          <a:xfrm>
            <a:off x="5617585" y="185341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3"/>
          </p:nvPr>
        </p:nvSpPr>
        <p:spPr>
          <a:xfrm>
            <a:off x="2069615" y="3586600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4"/>
          </p:nvPr>
        </p:nvSpPr>
        <p:spPr>
          <a:xfrm>
            <a:off x="5617585" y="3586600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title" idx="5" hasCustomPrompt="1"/>
          </p:nvPr>
        </p:nvSpPr>
        <p:spPr>
          <a:xfrm>
            <a:off x="1220915" y="1774475"/>
            <a:ext cx="848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21" name="Google Shape;321;p13"/>
          <p:cNvSpPr txBox="1">
            <a:spLocks noGrp="1"/>
          </p:cNvSpPr>
          <p:nvPr>
            <p:ph type="title" idx="6" hasCustomPrompt="1"/>
          </p:nvPr>
        </p:nvSpPr>
        <p:spPr>
          <a:xfrm>
            <a:off x="1220915" y="3507074"/>
            <a:ext cx="848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idx="7" hasCustomPrompt="1"/>
          </p:nvPr>
        </p:nvSpPr>
        <p:spPr>
          <a:xfrm>
            <a:off x="4768890" y="1774475"/>
            <a:ext cx="848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8" hasCustomPrompt="1"/>
          </p:nvPr>
        </p:nvSpPr>
        <p:spPr>
          <a:xfrm>
            <a:off x="4768890" y="3507075"/>
            <a:ext cx="848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subTitle" idx="9"/>
          </p:nvPr>
        </p:nvSpPr>
        <p:spPr>
          <a:xfrm>
            <a:off x="2069615" y="151699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13"/>
          </p:nvPr>
        </p:nvSpPr>
        <p:spPr>
          <a:xfrm>
            <a:off x="5617585" y="151699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14"/>
          </p:nvPr>
        </p:nvSpPr>
        <p:spPr>
          <a:xfrm>
            <a:off x="2069615" y="324965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15"/>
          </p:nvPr>
        </p:nvSpPr>
        <p:spPr>
          <a:xfrm>
            <a:off x="5617585" y="324965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328" name="Google Shape;328;p13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9" name="Google Shape;329;p13"/>
          <p:cNvGrpSpPr/>
          <p:nvPr/>
        </p:nvGrpSpPr>
        <p:grpSpPr>
          <a:xfrm>
            <a:off x="213169" y="89850"/>
            <a:ext cx="8819686" cy="4577606"/>
            <a:chOff x="213169" y="89850"/>
            <a:chExt cx="8819686" cy="4577606"/>
          </a:xfrm>
        </p:grpSpPr>
        <p:grpSp>
          <p:nvGrpSpPr>
            <p:cNvPr id="330" name="Google Shape;330;p13"/>
            <p:cNvGrpSpPr/>
            <p:nvPr/>
          </p:nvGrpSpPr>
          <p:grpSpPr>
            <a:xfrm>
              <a:off x="8288886" y="3249250"/>
              <a:ext cx="743969" cy="1418206"/>
              <a:chOff x="4721437" y="3735065"/>
              <a:chExt cx="489099" cy="932355"/>
            </a:xfrm>
          </p:grpSpPr>
          <p:sp>
            <p:nvSpPr>
              <p:cNvPr id="331" name="Google Shape;331;p13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rgbClr val="192D3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13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13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13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13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13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13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13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13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13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13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13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13"/>
              <p:cNvSpPr/>
              <p:nvPr/>
            </p:nvSpPr>
            <p:spPr>
              <a:xfrm>
                <a:off x="4832386" y="4363598"/>
                <a:ext cx="353465" cy="41776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154" extrusionOk="0">
                    <a:moveTo>
                      <a:pt x="0" y="154"/>
                    </a:moveTo>
                    <a:lnTo>
                      <a:pt x="1303" y="154"/>
                    </a:lnTo>
                    <a:lnTo>
                      <a:pt x="1303" y="0"/>
                    </a:lnTo>
                    <a:lnTo>
                      <a:pt x="0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7550" rIns="92875" bIns="75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13"/>
              <p:cNvSpPr/>
              <p:nvPr/>
            </p:nvSpPr>
            <p:spPr>
              <a:xfrm>
                <a:off x="4918459" y="3800500"/>
                <a:ext cx="112025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25400" extrusionOk="0">
                    <a:moveTo>
                      <a:pt x="899" y="0"/>
                    </a:moveTo>
                    <a:cubicBezTo>
                      <a:pt x="750" y="692"/>
                      <a:pt x="30" y="2578"/>
                      <a:pt x="3" y="4152"/>
                    </a:cubicBezTo>
                    <a:cubicBezTo>
                      <a:pt x="-24" y="5726"/>
                      <a:pt x="153" y="7517"/>
                      <a:pt x="736" y="9444"/>
                    </a:cubicBezTo>
                    <a:cubicBezTo>
                      <a:pt x="1320" y="11371"/>
                      <a:pt x="2880" y="13704"/>
                      <a:pt x="3504" y="15712"/>
                    </a:cubicBezTo>
                    <a:cubicBezTo>
                      <a:pt x="4128" y="17720"/>
                      <a:pt x="4467" y="19877"/>
                      <a:pt x="4481" y="21492"/>
                    </a:cubicBezTo>
                    <a:cubicBezTo>
                      <a:pt x="4495" y="23107"/>
                      <a:pt x="3735" y="24749"/>
                      <a:pt x="3586" y="2540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45" name="Google Shape;345;p13"/>
              <p:cNvSpPr/>
              <p:nvPr/>
            </p:nvSpPr>
            <p:spPr>
              <a:xfrm>
                <a:off x="4772000" y="3898200"/>
                <a:ext cx="15875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4722" extrusionOk="0">
                    <a:moveTo>
                      <a:pt x="6350" y="4722"/>
                    </a:moveTo>
                    <a:cubicBezTo>
                      <a:pt x="5739" y="4437"/>
                      <a:pt x="3744" y="3799"/>
                      <a:pt x="2686" y="3012"/>
                    </a:cubicBezTo>
                    <a:cubicBezTo>
                      <a:pt x="1628" y="2225"/>
                      <a:pt x="448" y="50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46" name="Google Shape;346;p13"/>
              <p:cNvSpPr/>
              <p:nvPr/>
            </p:nvSpPr>
            <p:spPr>
              <a:xfrm>
                <a:off x="4957200" y="3975525"/>
                <a:ext cx="111950" cy="10380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4152" extrusionOk="0">
                    <a:moveTo>
                      <a:pt x="0" y="4152"/>
                    </a:moveTo>
                    <a:cubicBezTo>
                      <a:pt x="746" y="3460"/>
                      <a:pt x="3732" y="692"/>
                      <a:pt x="4478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47" name="Google Shape;347;p13"/>
              <p:cNvSpPr/>
              <p:nvPr/>
            </p:nvSpPr>
            <p:spPr>
              <a:xfrm>
                <a:off x="5030475" y="4189250"/>
                <a:ext cx="144500" cy="120075"/>
              </a:xfrm>
              <a:custGeom>
                <a:avLst/>
                <a:gdLst/>
                <a:ahLst/>
                <a:cxnLst/>
                <a:rect l="l" t="t" r="r" b="b"/>
                <a:pathLst>
                  <a:path w="5780" h="4803" extrusionOk="0">
                    <a:moveTo>
                      <a:pt x="0" y="4803"/>
                    </a:moveTo>
                    <a:cubicBezTo>
                      <a:pt x="583" y="4233"/>
                      <a:pt x="2537" y="2185"/>
                      <a:pt x="3500" y="1384"/>
                    </a:cubicBezTo>
                    <a:cubicBezTo>
                      <a:pt x="4463" y="584"/>
                      <a:pt x="5400" y="231"/>
                      <a:pt x="578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48" name="Google Shape;348;p13"/>
              <p:cNvSpPr/>
              <p:nvPr/>
            </p:nvSpPr>
            <p:spPr>
              <a:xfrm>
                <a:off x="4820856" y="4158700"/>
                <a:ext cx="189275" cy="48850"/>
              </a:xfrm>
              <a:custGeom>
                <a:avLst/>
                <a:gdLst/>
                <a:ahLst/>
                <a:cxnLst/>
                <a:rect l="l" t="t" r="r" b="b"/>
                <a:pathLst>
                  <a:path w="7571" h="1954" extrusionOk="0">
                    <a:moveTo>
                      <a:pt x="0" y="0"/>
                    </a:moveTo>
                    <a:cubicBezTo>
                      <a:pt x="1262" y="326"/>
                      <a:pt x="6309" y="1628"/>
                      <a:pt x="7571" y="195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349" name="Google Shape;349;p13"/>
            <p:cNvGrpSpPr/>
            <p:nvPr/>
          </p:nvGrpSpPr>
          <p:grpSpPr>
            <a:xfrm>
              <a:off x="213169" y="89850"/>
              <a:ext cx="506831" cy="572702"/>
              <a:chOff x="383069" y="89850"/>
              <a:chExt cx="506831" cy="572702"/>
            </a:xfrm>
          </p:grpSpPr>
          <p:sp>
            <p:nvSpPr>
              <p:cNvPr id="350" name="Google Shape;350;p13"/>
              <p:cNvSpPr/>
              <p:nvPr/>
            </p:nvSpPr>
            <p:spPr>
              <a:xfrm>
                <a:off x="383069" y="89850"/>
                <a:ext cx="506831" cy="572702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2609" extrusionOk="0">
                    <a:moveTo>
                      <a:pt x="2066" y="0"/>
                    </a:moveTo>
                    <a:lnTo>
                      <a:pt x="244" y="0"/>
                    </a:lnTo>
                    <a:cubicBezTo>
                      <a:pt x="110" y="0"/>
                      <a:pt x="0" y="109"/>
                      <a:pt x="0" y="243"/>
                    </a:cubicBezTo>
                    <a:lnTo>
                      <a:pt x="0" y="1809"/>
                    </a:lnTo>
                    <a:cubicBezTo>
                      <a:pt x="0" y="1943"/>
                      <a:pt x="110" y="2051"/>
                      <a:pt x="244" y="2051"/>
                    </a:cubicBezTo>
                    <a:lnTo>
                      <a:pt x="1052" y="2051"/>
                    </a:lnTo>
                    <a:lnTo>
                      <a:pt x="1514" y="2609"/>
                    </a:lnTo>
                    <a:lnTo>
                      <a:pt x="1398" y="2051"/>
                    </a:lnTo>
                    <a:lnTo>
                      <a:pt x="2066" y="2051"/>
                    </a:lnTo>
                    <a:cubicBezTo>
                      <a:pt x="2200" y="2051"/>
                      <a:pt x="2309" y="1943"/>
                      <a:pt x="2309" y="1809"/>
                    </a:cubicBezTo>
                    <a:lnTo>
                      <a:pt x="2309" y="243"/>
                    </a:lnTo>
                    <a:cubicBezTo>
                      <a:pt x="2309" y="109"/>
                      <a:pt x="2200" y="0"/>
                      <a:pt x="2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13"/>
              <p:cNvSpPr/>
              <p:nvPr/>
            </p:nvSpPr>
            <p:spPr>
              <a:xfrm>
                <a:off x="468675" y="160532"/>
                <a:ext cx="199967" cy="199754"/>
              </a:xfrm>
              <a:custGeom>
                <a:avLst/>
                <a:gdLst/>
                <a:ahLst/>
                <a:cxnLst/>
                <a:rect l="l" t="t" r="r" b="b"/>
                <a:pathLst>
                  <a:path w="911" h="910" extrusionOk="0">
                    <a:moveTo>
                      <a:pt x="456" y="648"/>
                    </a:moveTo>
                    <a:cubicBezTo>
                      <a:pt x="349" y="648"/>
                      <a:pt x="263" y="561"/>
                      <a:pt x="263" y="455"/>
                    </a:cubicBezTo>
                    <a:cubicBezTo>
                      <a:pt x="263" y="349"/>
                      <a:pt x="349" y="262"/>
                      <a:pt x="456" y="262"/>
                    </a:cubicBezTo>
                    <a:cubicBezTo>
                      <a:pt x="562" y="262"/>
                      <a:pt x="648" y="349"/>
                      <a:pt x="648" y="455"/>
                    </a:cubicBezTo>
                    <a:cubicBezTo>
                      <a:pt x="648" y="561"/>
                      <a:pt x="562" y="648"/>
                      <a:pt x="456" y="648"/>
                    </a:cubicBezTo>
                    <a:moveTo>
                      <a:pt x="911" y="538"/>
                    </a:moveTo>
                    <a:lnTo>
                      <a:pt x="911" y="372"/>
                    </a:lnTo>
                    <a:lnTo>
                      <a:pt x="787" y="361"/>
                    </a:lnTo>
                    <a:cubicBezTo>
                      <a:pt x="779" y="335"/>
                      <a:pt x="769" y="310"/>
                      <a:pt x="756" y="287"/>
                    </a:cubicBezTo>
                    <a:lnTo>
                      <a:pt x="836" y="192"/>
                    </a:lnTo>
                    <a:lnTo>
                      <a:pt x="719" y="74"/>
                    </a:lnTo>
                    <a:lnTo>
                      <a:pt x="624" y="155"/>
                    </a:lnTo>
                    <a:cubicBezTo>
                      <a:pt x="600" y="142"/>
                      <a:pt x="575" y="131"/>
                      <a:pt x="549" y="124"/>
                    </a:cubicBezTo>
                    <a:lnTo>
                      <a:pt x="538" y="0"/>
                    </a:lnTo>
                    <a:lnTo>
                      <a:pt x="373" y="0"/>
                    </a:lnTo>
                    <a:lnTo>
                      <a:pt x="362" y="124"/>
                    </a:lnTo>
                    <a:cubicBezTo>
                      <a:pt x="336" y="131"/>
                      <a:pt x="311" y="142"/>
                      <a:pt x="287" y="155"/>
                    </a:cubicBezTo>
                    <a:lnTo>
                      <a:pt x="192" y="74"/>
                    </a:lnTo>
                    <a:lnTo>
                      <a:pt x="75" y="192"/>
                    </a:lnTo>
                    <a:lnTo>
                      <a:pt x="155" y="287"/>
                    </a:lnTo>
                    <a:cubicBezTo>
                      <a:pt x="142" y="310"/>
                      <a:pt x="132" y="335"/>
                      <a:pt x="124" y="361"/>
                    </a:cubicBezTo>
                    <a:lnTo>
                      <a:pt x="0" y="372"/>
                    </a:lnTo>
                    <a:lnTo>
                      <a:pt x="0" y="538"/>
                    </a:lnTo>
                    <a:lnTo>
                      <a:pt x="124" y="549"/>
                    </a:lnTo>
                    <a:cubicBezTo>
                      <a:pt x="132" y="575"/>
                      <a:pt x="142" y="600"/>
                      <a:pt x="155" y="623"/>
                    </a:cubicBezTo>
                    <a:lnTo>
                      <a:pt x="75" y="718"/>
                    </a:lnTo>
                    <a:lnTo>
                      <a:pt x="192" y="836"/>
                    </a:lnTo>
                    <a:lnTo>
                      <a:pt x="287" y="755"/>
                    </a:lnTo>
                    <a:cubicBezTo>
                      <a:pt x="311" y="768"/>
                      <a:pt x="336" y="779"/>
                      <a:pt x="362" y="786"/>
                    </a:cubicBezTo>
                    <a:lnTo>
                      <a:pt x="373" y="910"/>
                    </a:lnTo>
                    <a:lnTo>
                      <a:pt x="538" y="910"/>
                    </a:lnTo>
                    <a:lnTo>
                      <a:pt x="549" y="786"/>
                    </a:lnTo>
                    <a:cubicBezTo>
                      <a:pt x="575" y="779"/>
                      <a:pt x="600" y="768"/>
                      <a:pt x="624" y="755"/>
                    </a:cubicBezTo>
                    <a:lnTo>
                      <a:pt x="719" y="836"/>
                    </a:lnTo>
                    <a:lnTo>
                      <a:pt x="836" y="718"/>
                    </a:lnTo>
                    <a:lnTo>
                      <a:pt x="756" y="623"/>
                    </a:lnTo>
                    <a:cubicBezTo>
                      <a:pt x="769" y="600"/>
                      <a:pt x="779" y="575"/>
                      <a:pt x="787" y="549"/>
                    </a:cubicBezTo>
                    <a:lnTo>
                      <a:pt x="911" y="53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13"/>
              <p:cNvSpPr/>
              <p:nvPr/>
            </p:nvSpPr>
            <p:spPr>
              <a:xfrm>
                <a:off x="646692" y="275775"/>
                <a:ext cx="142238" cy="142242"/>
              </a:xfrm>
              <a:custGeom>
                <a:avLst/>
                <a:gdLst/>
                <a:ahLst/>
                <a:cxnLst/>
                <a:rect l="l" t="t" r="r" b="b"/>
                <a:pathLst>
                  <a:path w="648" h="648" extrusionOk="0">
                    <a:moveTo>
                      <a:pt x="324" y="461"/>
                    </a:moveTo>
                    <a:cubicBezTo>
                      <a:pt x="249" y="461"/>
                      <a:pt x="187" y="400"/>
                      <a:pt x="187" y="324"/>
                    </a:cubicBezTo>
                    <a:cubicBezTo>
                      <a:pt x="187" y="248"/>
                      <a:pt x="249" y="187"/>
                      <a:pt x="324" y="187"/>
                    </a:cubicBezTo>
                    <a:cubicBezTo>
                      <a:pt x="400" y="187"/>
                      <a:pt x="462" y="248"/>
                      <a:pt x="462" y="324"/>
                    </a:cubicBezTo>
                    <a:cubicBezTo>
                      <a:pt x="462" y="400"/>
                      <a:pt x="400" y="461"/>
                      <a:pt x="324" y="461"/>
                    </a:cubicBezTo>
                    <a:moveTo>
                      <a:pt x="648" y="383"/>
                    </a:moveTo>
                    <a:lnTo>
                      <a:pt x="648" y="265"/>
                    </a:lnTo>
                    <a:lnTo>
                      <a:pt x="560" y="257"/>
                    </a:lnTo>
                    <a:cubicBezTo>
                      <a:pt x="555" y="239"/>
                      <a:pt x="547" y="221"/>
                      <a:pt x="538" y="204"/>
                    </a:cubicBezTo>
                    <a:lnTo>
                      <a:pt x="595" y="137"/>
                    </a:lnTo>
                    <a:lnTo>
                      <a:pt x="512" y="53"/>
                    </a:lnTo>
                    <a:lnTo>
                      <a:pt x="444" y="110"/>
                    </a:lnTo>
                    <a:cubicBezTo>
                      <a:pt x="427" y="101"/>
                      <a:pt x="410" y="94"/>
                      <a:pt x="391" y="88"/>
                    </a:cubicBezTo>
                    <a:lnTo>
                      <a:pt x="383" y="0"/>
                    </a:lnTo>
                    <a:lnTo>
                      <a:pt x="265" y="0"/>
                    </a:lnTo>
                    <a:lnTo>
                      <a:pt x="258" y="88"/>
                    </a:lnTo>
                    <a:cubicBezTo>
                      <a:pt x="239" y="94"/>
                      <a:pt x="221" y="101"/>
                      <a:pt x="205" y="110"/>
                    </a:cubicBezTo>
                    <a:lnTo>
                      <a:pt x="137" y="53"/>
                    </a:lnTo>
                    <a:lnTo>
                      <a:pt x="54" y="137"/>
                    </a:lnTo>
                    <a:lnTo>
                      <a:pt x="111" y="204"/>
                    </a:lnTo>
                    <a:cubicBezTo>
                      <a:pt x="101" y="221"/>
                      <a:pt x="94" y="239"/>
                      <a:pt x="89" y="257"/>
                    </a:cubicBezTo>
                    <a:lnTo>
                      <a:pt x="0" y="265"/>
                    </a:lnTo>
                    <a:lnTo>
                      <a:pt x="0" y="383"/>
                    </a:lnTo>
                    <a:lnTo>
                      <a:pt x="89" y="391"/>
                    </a:lnTo>
                    <a:cubicBezTo>
                      <a:pt x="94" y="409"/>
                      <a:pt x="101" y="427"/>
                      <a:pt x="111" y="444"/>
                    </a:cubicBezTo>
                    <a:lnTo>
                      <a:pt x="54" y="511"/>
                    </a:lnTo>
                    <a:lnTo>
                      <a:pt x="137" y="595"/>
                    </a:lnTo>
                    <a:lnTo>
                      <a:pt x="205" y="538"/>
                    </a:lnTo>
                    <a:cubicBezTo>
                      <a:pt x="221" y="547"/>
                      <a:pt x="239" y="554"/>
                      <a:pt x="258" y="560"/>
                    </a:cubicBezTo>
                    <a:lnTo>
                      <a:pt x="265" y="648"/>
                    </a:lnTo>
                    <a:lnTo>
                      <a:pt x="383" y="648"/>
                    </a:lnTo>
                    <a:lnTo>
                      <a:pt x="391" y="560"/>
                    </a:lnTo>
                    <a:cubicBezTo>
                      <a:pt x="410" y="554"/>
                      <a:pt x="427" y="547"/>
                      <a:pt x="444" y="538"/>
                    </a:cubicBezTo>
                    <a:lnTo>
                      <a:pt x="512" y="595"/>
                    </a:lnTo>
                    <a:lnTo>
                      <a:pt x="595" y="511"/>
                    </a:lnTo>
                    <a:lnTo>
                      <a:pt x="538" y="444"/>
                    </a:lnTo>
                    <a:cubicBezTo>
                      <a:pt x="547" y="427"/>
                      <a:pt x="555" y="409"/>
                      <a:pt x="560" y="391"/>
                    </a:cubicBezTo>
                    <a:lnTo>
                      <a:pt x="648" y="38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13"/>
              <p:cNvSpPr/>
              <p:nvPr/>
            </p:nvSpPr>
            <p:spPr>
              <a:xfrm>
                <a:off x="561086" y="360287"/>
                <a:ext cx="101191" cy="101194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61" extrusionOk="0">
                    <a:moveTo>
                      <a:pt x="231" y="328"/>
                    </a:moveTo>
                    <a:cubicBezTo>
                      <a:pt x="177" y="328"/>
                      <a:pt x="133" y="285"/>
                      <a:pt x="133" y="231"/>
                    </a:cubicBezTo>
                    <a:cubicBezTo>
                      <a:pt x="133" y="177"/>
                      <a:pt x="177" y="133"/>
                      <a:pt x="231" y="133"/>
                    </a:cubicBezTo>
                    <a:cubicBezTo>
                      <a:pt x="285" y="133"/>
                      <a:pt x="328" y="177"/>
                      <a:pt x="328" y="231"/>
                    </a:cubicBezTo>
                    <a:cubicBezTo>
                      <a:pt x="328" y="285"/>
                      <a:pt x="285" y="328"/>
                      <a:pt x="231" y="328"/>
                    </a:cubicBezTo>
                    <a:moveTo>
                      <a:pt x="461" y="273"/>
                    </a:moveTo>
                    <a:lnTo>
                      <a:pt x="461" y="189"/>
                    </a:lnTo>
                    <a:lnTo>
                      <a:pt x="398" y="183"/>
                    </a:lnTo>
                    <a:cubicBezTo>
                      <a:pt x="395" y="170"/>
                      <a:pt x="389" y="158"/>
                      <a:pt x="383" y="146"/>
                    </a:cubicBezTo>
                    <a:lnTo>
                      <a:pt x="423" y="98"/>
                    </a:lnTo>
                    <a:lnTo>
                      <a:pt x="364" y="38"/>
                    </a:lnTo>
                    <a:lnTo>
                      <a:pt x="316" y="79"/>
                    </a:lnTo>
                    <a:cubicBezTo>
                      <a:pt x="304" y="72"/>
                      <a:pt x="291" y="67"/>
                      <a:pt x="278" y="63"/>
                    </a:cubicBezTo>
                    <a:lnTo>
                      <a:pt x="273" y="0"/>
                    </a:lnTo>
                    <a:lnTo>
                      <a:pt x="189" y="0"/>
                    </a:lnTo>
                    <a:lnTo>
                      <a:pt x="183" y="63"/>
                    </a:lnTo>
                    <a:cubicBezTo>
                      <a:pt x="170" y="67"/>
                      <a:pt x="157" y="72"/>
                      <a:pt x="146" y="79"/>
                    </a:cubicBezTo>
                    <a:lnTo>
                      <a:pt x="97" y="38"/>
                    </a:lnTo>
                    <a:lnTo>
                      <a:pt x="38" y="98"/>
                    </a:lnTo>
                    <a:lnTo>
                      <a:pt x="79" y="146"/>
                    </a:lnTo>
                    <a:cubicBezTo>
                      <a:pt x="72" y="158"/>
                      <a:pt x="67" y="170"/>
                      <a:pt x="63" y="183"/>
                    </a:cubicBezTo>
                    <a:lnTo>
                      <a:pt x="0" y="189"/>
                    </a:lnTo>
                    <a:lnTo>
                      <a:pt x="0" y="273"/>
                    </a:lnTo>
                    <a:lnTo>
                      <a:pt x="63" y="278"/>
                    </a:lnTo>
                    <a:cubicBezTo>
                      <a:pt x="67" y="292"/>
                      <a:pt x="72" y="304"/>
                      <a:pt x="79" y="316"/>
                    </a:cubicBezTo>
                    <a:lnTo>
                      <a:pt x="38" y="364"/>
                    </a:lnTo>
                    <a:lnTo>
                      <a:pt x="97" y="424"/>
                    </a:lnTo>
                    <a:lnTo>
                      <a:pt x="146" y="383"/>
                    </a:lnTo>
                    <a:cubicBezTo>
                      <a:pt x="157" y="390"/>
                      <a:pt x="170" y="395"/>
                      <a:pt x="183" y="398"/>
                    </a:cubicBezTo>
                    <a:lnTo>
                      <a:pt x="189" y="461"/>
                    </a:lnTo>
                    <a:lnTo>
                      <a:pt x="273" y="461"/>
                    </a:lnTo>
                    <a:lnTo>
                      <a:pt x="278" y="398"/>
                    </a:lnTo>
                    <a:cubicBezTo>
                      <a:pt x="291" y="395"/>
                      <a:pt x="304" y="390"/>
                      <a:pt x="316" y="383"/>
                    </a:cubicBezTo>
                    <a:lnTo>
                      <a:pt x="364" y="424"/>
                    </a:lnTo>
                    <a:lnTo>
                      <a:pt x="423" y="364"/>
                    </a:lnTo>
                    <a:lnTo>
                      <a:pt x="383" y="316"/>
                    </a:lnTo>
                    <a:cubicBezTo>
                      <a:pt x="389" y="304"/>
                      <a:pt x="395" y="292"/>
                      <a:pt x="398" y="278"/>
                    </a:cubicBezTo>
                    <a:lnTo>
                      <a:pt x="461" y="2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54" name="Google Shape;354;p13"/>
          <p:cNvGrpSpPr/>
          <p:nvPr/>
        </p:nvGrpSpPr>
        <p:grpSpPr>
          <a:xfrm>
            <a:off x="104183" y="89843"/>
            <a:ext cx="8878007" cy="4391445"/>
            <a:chOff x="104183" y="89843"/>
            <a:chExt cx="8878007" cy="4391445"/>
          </a:xfrm>
        </p:grpSpPr>
        <p:grpSp>
          <p:nvGrpSpPr>
            <p:cNvPr id="355" name="Google Shape;355;p13"/>
            <p:cNvGrpSpPr/>
            <p:nvPr/>
          </p:nvGrpSpPr>
          <p:grpSpPr>
            <a:xfrm>
              <a:off x="8430697" y="89843"/>
              <a:ext cx="551493" cy="579689"/>
              <a:chOff x="4592041" y="1871710"/>
              <a:chExt cx="414500" cy="435660"/>
            </a:xfrm>
          </p:grpSpPr>
          <p:sp>
            <p:nvSpPr>
              <p:cNvPr id="356" name="Google Shape;356;p13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13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13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13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13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13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13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13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13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5" name="Google Shape;365;p13"/>
            <p:cNvGrpSpPr/>
            <p:nvPr/>
          </p:nvGrpSpPr>
          <p:grpSpPr>
            <a:xfrm>
              <a:off x="104183" y="2553966"/>
              <a:ext cx="309248" cy="225697"/>
              <a:chOff x="4646295" y="3088628"/>
              <a:chExt cx="309248" cy="225697"/>
            </a:xfrm>
          </p:grpSpPr>
          <p:sp>
            <p:nvSpPr>
              <p:cNvPr id="366" name="Google Shape;366;p13"/>
              <p:cNvSpPr/>
              <p:nvPr/>
            </p:nvSpPr>
            <p:spPr>
              <a:xfrm>
                <a:off x="4646295" y="3088628"/>
                <a:ext cx="142959" cy="122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52" extrusionOk="0">
                    <a:moveTo>
                      <a:pt x="17" y="452"/>
                    </a:moveTo>
                    <a:lnTo>
                      <a:pt x="17" y="452"/>
                    </a:lnTo>
                    <a:cubicBezTo>
                      <a:pt x="8" y="452"/>
                      <a:pt x="0" y="444"/>
                      <a:pt x="0" y="434"/>
                    </a:cubicBezTo>
                    <a:cubicBezTo>
                      <a:pt x="0" y="315"/>
                      <a:pt x="38" y="217"/>
                      <a:pt x="112" y="144"/>
                    </a:cubicBezTo>
                    <a:cubicBezTo>
                      <a:pt x="261" y="-2"/>
                      <a:pt x="500" y="-1"/>
                      <a:pt x="510" y="0"/>
                    </a:cubicBezTo>
                    <a:cubicBezTo>
                      <a:pt x="519" y="0"/>
                      <a:pt x="527" y="8"/>
                      <a:pt x="527" y="18"/>
                    </a:cubicBezTo>
                    <a:cubicBezTo>
                      <a:pt x="527" y="27"/>
                      <a:pt x="519" y="34"/>
                      <a:pt x="509" y="35"/>
                    </a:cubicBezTo>
                    <a:cubicBezTo>
                      <a:pt x="507" y="35"/>
                      <a:pt x="275" y="33"/>
                      <a:pt x="137" y="169"/>
                    </a:cubicBezTo>
                    <a:cubicBezTo>
                      <a:pt x="70" y="235"/>
                      <a:pt x="35" y="325"/>
                      <a:pt x="35" y="434"/>
                    </a:cubicBezTo>
                    <a:cubicBezTo>
                      <a:pt x="35" y="444"/>
                      <a:pt x="27" y="452"/>
                      <a:pt x="1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13"/>
              <p:cNvSpPr/>
              <p:nvPr/>
            </p:nvSpPr>
            <p:spPr>
              <a:xfrm>
                <a:off x="4696751" y="3140712"/>
                <a:ext cx="94944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13"/>
              <p:cNvSpPr/>
              <p:nvPr/>
            </p:nvSpPr>
            <p:spPr>
              <a:xfrm>
                <a:off x="4740426" y="3228061"/>
                <a:ext cx="46116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89" extrusionOk="0">
                    <a:moveTo>
                      <a:pt x="57" y="89"/>
                    </a:moveTo>
                    <a:cubicBezTo>
                      <a:pt x="41" y="89"/>
                      <a:pt x="25" y="85"/>
                      <a:pt x="9" y="76"/>
                    </a:cubicBezTo>
                    <a:cubicBezTo>
                      <a:pt x="1" y="71"/>
                      <a:pt x="-2" y="61"/>
                      <a:pt x="2" y="52"/>
                    </a:cubicBezTo>
                    <a:cubicBezTo>
                      <a:pt x="7" y="44"/>
                      <a:pt x="18" y="41"/>
                      <a:pt x="26" y="45"/>
                    </a:cubicBezTo>
                    <a:cubicBezTo>
                      <a:pt x="82" y="76"/>
                      <a:pt x="136" y="10"/>
                      <a:pt x="139" y="7"/>
                    </a:cubicBezTo>
                    <a:cubicBezTo>
                      <a:pt x="145" y="0"/>
                      <a:pt x="156" y="-2"/>
                      <a:pt x="163" y="4"/>
                    </a:cubicBezTo>
                    <a:cubicBezTo>
                      <a:pt x="171" y="10"/>
                      <a:pt x="172" y="22"/>
                      <a:pt x="166" y="29"/>
                    </a:cubicBezTo>
                    <a:cubicBezTo>
                      <a:pt x="147" y="53"/>
                      <a:pt x="104" y="89"/>
                      <a:pt x="57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13"/>
              <p:cNvSpPr/>
              <p:nvPr/>
            </p:nvSpPr>
            <p:spPr>
              <a:xfrm>
                <a:off x="4793595" y="3151020"/>
                <a:ext cx="109322" cy="12586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13"/>
              <p:cNvSpPr/>
              <p:nvPr/>
            </p:nvSpPr>
            <p:spPr>
              <a:xfrm>
                <a:off x="4833742" y="3178690"/>
                <a:ext cx="121800" cy="1356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00" extrusionOk="0">
                    <a:moveTo>
                      <a:pt x="17" y="500"/>
                    </a:moveTo>
                    <a:cubicBezTo>
                      <a:pt x="8" y="500"/>
                      <a:pt x="0" y="492"/>
                      <a:pt x="0" y="483"/>
                    </a:cubicBezTo>
                    <a:cubicBezTo>
                      <a:pt x="-1" y="473"/>
                      <a:pt x="7" y="465"/>
                      <a:pt x="17" y="464"/>
                    </a:cubicBezTo>
                    <a:cubicBezTo>
                      <a:pt x="168" y="460"/>
                      <a:pt x="278" y="415"/>
                      <a:pt x="344" y="330"/>
                    </a:cubicBezTo>
                    <a:cubicBezTo>
                      <a:pt x="444" y="202"/>
                      <a:pt x="407" y="24"/>
                      <a:pt x="407" y="22"/>
                    </a:cubicBezTo>
                    <a:cubicBezTo>
                      <a:pt x="405" y="12"/>
                      <a:pt x="411" y="3"/>
                      <a:pt x="420" y="1"/>
                    </a:cubicBezTo>
                    <a:cubicBezTo>
                      <a:pt x="430" y="-1"/>
                      <a:pt x="439" y="5"/>
                      <a:pt x="441" y="14"/>
                    </a:cubicBezTo>
                    <a:cubicBezTo>
                      <a:pt x="443" y="22"/>
                      <a:pt x="482" y="211"/>
                      <a:pt x="372" y="352"/>
                    </a:cubicBezTo>
                    <a:cubicBezTo>
                      <a:pt x="300" y="445"/>
                      <a:pt x="180" y="495"/>
                      <a:pt x="18" y="500"/>
                    </a:cubicBezTo>
                    <a:lnTo>
                      <a:pt x="17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1" name="Google Shape;371;p13"/>
            <p:cNvGrpSpPr/>
            <p:nvPr/>
          </p:nvGrpSpPr>
          <p:grpSpPr>
            <a:xfrm>
              <a:off x="261662" y="4107047"/>
              <a:ext cx="365411" cy="374241"/>
              <a:chOff x="7940051" y="3528357"/>
              <a:chExt cx="235734" cy="241430"/>
            </a:xfrm>
          </p:grpSpPr>
          <p:sp>
            <p:nvSpPr>
              <p:cNvPr id="372" name="Google Shape;372;p13"/>
              <p:cNvSpPr/>
              <p:nvPr/>
            </p:nvSpPr>
            <p:spPr>
              <a:xfrm>
                <a:off x="7940051" y="3528628"/>
                <a:ext cx="235734" cy="24115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89" extrusionOk="0">
                    <a:moveTo>
                      <a:pt x="115" y="824"/>
                    </a:moveTo>
                    <a:lnTo>
                      <a:pt x="510" y="853"/>
                    </a:lnTo>
                    <a:lnTo>
                      <a:pt x="833" y="622"/>
                    </a:lnTo>
                    <a:lnTo>
                      <a:pt x="806" y="66"/>
                    </a:lnTo>
                    <a:lnTo>
                      <a:pt x="369" y="36"/>
                    </a:lnTo>
                    <a:lnTo>
                      <a:pt x="37" y="264"/>
                    </a:lnTo>
                    <a:lnTo>
                      <a:pt x="115" y="824"/>
                    </a:lnTo>
                    <a:moveTo>
                      <a:pt x="515" y="889"/>
                    </a:moveTo>
                    <a:cubicBezTo>
                      <a:pt x="514" y="889"/>
                      <a:pt x="514" y="889"/>
                      <a:pt x="513" y="889"/>
                    </a:cubicBezTo>
                    <a:lnTo>
                      <a:pt x="98" y="858"/>
                    </a:lnTo>
                    <a:cubicBezTo>
                      <a:pt x="90" y="858"/>
                      <a:pt x="83" y="851"/>
                      <a:pt x="82" y="843"/>
                    </a:cubicBezTo>
                    <a:lnTo>
                      <a:pt x="0" y="258"/>
                    </a:lnTo>
                    <a:cubicBezTo>
                      <a:pt x="-1" y="252"/>
                      <a:pt x="2" y="245"/>
                      <a:pt x="8" y="241"/>
                    </a:cubicBezTo>
                    <a:lnTo>
                      <a:pt x="354" y="3"/>
                    </a:lnTo>
                    <a:cubicBezTo>
                      <a:pt x="357" y="1"/>
                      <a:pt x="361" y="0"/>
                      <a:pt x="365" y="0"/>
                    </a:cubicBezTo>
                    <a:lnTo>
                      <a:pt x="824" y="32"/>
                    </a:lnTo>
                    <a:cubicBezTo>
                      <a:pt x="833" y="33"/>
                      <a:pt x="840" y="40"/>
                      <a:pt x="840" y="49"/>
                    </a:cubicBezTo>
                    <a:lnTo>
                      <a:pt x="869" y="629"/>
                    </a:lnTo>
                    <a:cubicBezTo>
                      <a:pt x="869" y="635"/>
                      <a:pt x="866" y="641"/>
                      <a:pt x="862" y="645"/>
                    </a:cubicBezTo>
                    <a:lnTo>
                      <a:pt x="525" y="885"/>
                    </a:lnTo>
                    <a:cubicBezTo>
                      <a:pt x="522" y="888"/>
                      <a:pt x="518" y="889"/>
                      <a:pt x="515" y="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13"/>
              <p:cNvSpPr/>
              <p:nvPr/>
            </p:nvSpPr>
            <p:spPr>
              <a:xfrm>
                <a:off x="7962024" y="3686507"/>
                <a:ext cx="213761" cy="7487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76" extrusionOk="0">
                    <a:moveTo>
                      <a:pt x="18" y="276"/>
                    </a:moveTo>
                    <a:cubicBezTo>
                      <a:pt x="13" y="276"/>
                      <a:pt x="7" y="274"/>
                      <a:pt x="4" y="269"/>
                    </a:cubicBezTo>
                    <a:cubicBezTo>
                      <a:pt x="-2" y="261"/>
                      <a:pt x="0" y="250"/>
                      <a:pt x="8" y="244"/>
                    </a:cubicBezTo>
                    <a:lnTo>
                      <a:pt x="343" y="3"/>
                    </a:lnTo>
                    <a:cubicBezTo>
                      <a:pt x="347" y="1"/>
                      <a:pt x="351" y="-1"/>
                      <a:pt x="355" y="0"/>
                    </a:cubicBezTo>
                    <a:lnTo>
                      <a:pt x="772" y="31"/>
                    </a:lnTo>
                    <a:cubicBezTo>
                      <a:pt x="781" y="31"/>
                      <a:pt x="789" y="40"/>
                      <a:pt x="788" y="50"/>
                    </a:cubicBezTo>
                    <a:cubicBezTo>
                      <a:pt x="787" y="59"/>
                      <a:pt x="779" y="67"/>
                      <a:pt x="769" y="66"/>
                    </a:cubicBezTo>
                    <a:lnTo>
                      <a:pt x="359" y="35"/>
                    </a:lnTo>
                    <a:lnTo>
                      <a:pt x="28" y="273"/>
                    </a:lnTo>
                    <a:cubicBezTo>
                      <a:pt x="25" y="275"/>
                      <a:pt x="22" y="276"/>
                      <a:pt x="18" y="2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13"/>
              <p:cNvSpPr/>
              <p:nvPr/>
            </p:nvSpPr>
            <p:spPr>
              <a:xfrm>
                <a:off x="8033910" y="3528357"/>
                <a:ext cx="28755" cy="16764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18" extrusionOk="0">
                    <a:moveTo>
                      <a:pt x="88" y="618"/>
                    </a:moveTo>
                    <a:cubicBezTo>
                      <a:pt x="80" y="618"/>
                      <a:pt x="72" y="611"/>
                      <a:pt x="71" y="602"/>
                    </a:cubicBezTo>
                    <a:lnTo>
                      <a:pt x="0" y="21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7"/>
                      <a:pt x="35" y="17"/>
                    </a:cubicBezTo>
                    <a:lnTo>
                      <a:pt x="106" y="598"/>
                    </a:lnTo>
                    <a:cubicBezTo>
                      <a:pt x="107" y="608"/>
                      <a:pt x="100" y="617"/>
                      <a:pt x="91" y="618"/>
                    </a:cubicBezTo>
                    <a:cubicBezTo>
                      <a:pt x="90" y="618"/>
                      <a:pt x="89" y="618"/>
                      <a:pt x="88" y="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13"/>
              <p:cNvSpPr/>
              <p:nvPr/>
            </p:nvSpPr>
            <p:spPr>
              <a:xfrm>
                <a:off x="7940051" y="3537309"/>
                <a:ext cx="227867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95" extrusionOk="0">
                    <a:moveTo>
                      <a:pt x="475" y="295"/>
                    </a:moveTo>
                    <a:cubicBezTo>
                      <a:pt x="475" y="295"/>
                      <a:pt x="474" y="295"/>
                      <a:pt x="473" y="295"/>
                    </a:cubicBezTo>
                    <a:lnTo>
                      <a:pt x="16" y="242"/>
                    </a:lnTo>
                    <a:cubicBezTo>
                      <a:pt x="6" y="240"/>
                      <a:pt x="-1" y="232"/>
                      <a:pt x="0" y="222"/>
                    </a:cubicBezTo>
                    <a:cubicBezTo>
                      <a:pt x="1" y="212"/>
                      <a:pt x="10" y="205"/>
                      <a:pt x="20" y="206"/>
                    </a:cubicBezTo>
                    <a:lnTo>
                      <a:pt x="470" y="259"/>
                    </a:lnTo>
                    <a:lnTo>
                      <a:pt x="812" y="4"/>
                    </a:lnTo>
                    <a:cubicBezTo>
                      <a:pt x="820" y="-2"/>
                      <a:pt x="831" y="-1"/>
                      <a:pt x="837" y="7"/>
                    </a:cubicBezTo>
                    <a:cubicBezTo>
                      <a:pt x="843" y="15"/>
                      <a:pt x="841" y="26"/>
                      <a:pt x="833" y="32"/>
                    </a:cubicBezTo>
                    <a:lnTo>
                      <a:pt x="486" y="291"/>
                    </a:lnTo>
                    <a:cubicBezTo>
                      <a:pt x="483" y="293"/>
                      <a:pt x="479" y="295"/>
                      <a:pt x="475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13"/>
              <p:cNvSpPr/>
              <p:nvPr/>
            </p:nvSpPr>
            <p:spPr>
              <a:xfrm>
                <a:off x="8064292" y="3607297"/>
                <a:ext cx="20074" cy="162491"/>
              </a:xfrm>
              <a:custGeom>
                <a:avLst/>
                <a:gdLst/>
                <a:ahLst/>
                <a:cxnLst/>
                <a:rect l="l" t="t" r="r" b="b"/>
                <a:pathLst>
                  <a:path w="74" h="599" extrusionOk="0">
                    <a:moveTo>
                      <a:pt x="57" y="599"/>
                    </a:moveTo>
                    <a:cubicBezTo>
                      <a:pt x="47" y="599"/>
                      <a:pt x="40" y="592"/>
                      <a:pt x="39" y="582"/>
                    </a:cubicBezTo>
                    <a:lnTo>
                      <a:pt x="0" y="20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8"/>
                      <a:pt x="35" y="18"/>
                    </a:cubicBezTo>
                    <a:lnTo>
                      <a:pt x="74" y="580"/>
                    </a:lnTo>
                    <a:cubicBezTo>
                      <a:pt x="75" y="589"/>
                      <a:pt x="68" y="598"/>
                      <a:pt x="58" y="599"/>
                    </a:cubicBezTo>
                    <a:cubicBezTo>
                      <a:pt x="57" y="599"/>
                      <a:pt x="57" y="599"/>
                      <a:pt x="57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" name="Google Shape;377;p13"/>
            <p:cNvGrpSpPr/>
            <p:nvPr/>
          </p:nvGrpSpPr>
          <p:grpSpPr>
            <a:xfrm>
              <a:off x="8585438" y="2326626"/>
              <a:ext cx="150826" cy="125327"/>
              <a:chOff x="5999388" y="1257826"/>
              <a:chExt cx="150826" cy="125327"/>
            </a:xfrm>
          </p:grpSpPr>
          <p:sp>
            <p:nvSpPr>
              <p:cNvPr id="378" name="Google Shape;378;p13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13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4"/>
          <p:cNvSpPr txBox="1">
            <a:spLocks noGrp="1"/>
          </p:cNvSpPr>
          <p:nvPr>
            <p:ph type="title"/>
          </p:nvPr>
        </p:nvSpPr>
        <p:spPr>
          <a:xfrm>
            <a:off x="713364" y="3089875"/>
            <a:ext cx="4269900" cy="5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82" name="Google Shape;382;p14"/>
          <p:cNvSpPr txBox="1">
            <a:spLocks noGrp="1"/>
          </p:cNvSpPr>
          <p:nvPr>
            <p:ph type="subTitle" idx="1"/>
          </p:nvPr>
        </p:nvSpPr>
        <p:spPr>
          <a:xfrm>
            <a:off x="713225" y="1063675"/>
            <a:ext cx="4269900" cy="202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83" name="Google Shape;383;p14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4" name="Google Shape;384;p14"/>
          <p:cNvGrpSpPr/>
          <p:nvPr/>
        </p:nvGrpSpPr>
        <p:grpSpPr>
          <a:xfrm>
            <a:off x="169884" y="3988702"/>
            <a:ext cx="830628" cy="678718"/>
            <a:chOff x="7447696" y="3988702"/>
            <a:chExt cx="830628" cy="678718"/>
          </a:xfrm>
        </p:grpSpPr>
        <p:sp>
          <p:nvSpPr>
            <p:cNvPr id="385" name="Google Shape;385;p14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4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4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4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4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4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4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4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4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4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4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4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4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4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4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4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4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5"/>
          <p:cNvSpPr txBox="1">
            <a:spLocks noGrp="1"/>
          </p:cNvSpPr>
          <p:nvPr>
            <p:ph type="title"/>
          </p:nvPr>
        </p:nvSpPr>
        <p:spPr>
          <a:xfrm>
            <a:off x="1017300" y="960100"/>
            <a:ext cx="3058500" cy="22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15"/>
          <p:cNvSpPr txBox="1">
            <a:spLocks noGrp="1"/>
          </p:cNvSpPr>
          <p:nvPr>
            <p:ph type="subTitle" idx="1"/>
          </p:nvPr>
        </p:nvSpPr>
        <p:spPr>
          <a:xfrm>
            <a:off x="1017300" y="3256150"/>
            <a:ext cx="3058500" cy="9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15"/>
          <p:cNvSpPr>
            <a:spLocks noGrp="1"/>
          </p:cNvSpPr>
          <p:nvPr>
            <p:ph type="pic" idx="2"/>
          </p:nvPr>
        </p:nvSpPr>
        <p:spPr>
          <a:xfrm>
            <a:off x="4722200" y="1044750"/>
            <a:ext cx="3058500" cy="305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10" name="Google Shape;410;p15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1" name="Google Shape;411;p15"/>
          <p:cNvGrpSpPr/>
          <p:nvPr/>
        </p:nvGrpSpPr>
        <p:grpSpPr>
          <a:xfrm>
            <a:off x="80847" y="89843"/>
            <a:ext cx="8953701" cy="4391445"/>
            <a:chOff x="80847" y="89843"/>
            <a:chExt cx="8953701" cy="4391445"/>
          </a:xfrm>
        </p:grpSpPr>
        <p:grpSp>
          <p:nvGrpSpPr>
            <p:cNvPr id="412" name="Google Shape;412;p15"/>
            <p:cNvGrpSpPr/>
            <p:nvPr/>
          </p:nvGrpSpPr>
          <p:grpSpPr>
            <a:xfrm>
              <a:off x="80847" y="89843"/>
              <a:ext cx="551493" cy="579689"/>
              <a:chOff x="4592041" y="1871710"/>
              <a:chExt cx="414500" cy="435660"/>
            </a:xfrm>
          </p:grpSpPr>
          <p:sp>
            <p:nvSpPr>
              <p:cNvPr id="413" name="Google Shape;413;p15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15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15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15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15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15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15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15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15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2" name="Google Shape;422;p15"/>
            <p:cNvGrpSpPr/>
            <p:nvPr/>
          </p:nvGrpSpPr>
          <p:grpSpPr>
            <a:xfrm>
              <a:off x="235588" y="2326626"/>
              <a:ext cx="150826" cy="125327"/>
              <a:chOff x="5999388" y="1257826"/>
              <a:chExt cx="150826" cy="125327"/>
            </a:xfrm>
          </p:grpSpPr>
          <p:sp>
            <p:nvSpPr>
              <p:cNvPr id="423" name="Google Shape;423;p15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15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5" name="Google Shape;425;p15"/>
            <p:cNvGrpSpPr/>
            <p:nvPr/>
          </p:nvGrpSpPr>
          <p:grpSpPr>
            <a:xfrm>
              <a:off x="8474614" y="145896"/>
              <a:ext cx="383304" cy="393613"/>
              <a:chOff x="7357364" y="1146334"/>
              <a:chExt cx="383304" cy="393613"/>
            </a:xfrm>
          </p:grpSpPr>
          <p:sp>
            <p:nvSpPr>
              <p:cNvPr id="426" name="Google Shape;426;p15"/>
              <p:cNvSpPr/>
              <p:nvPr/>
            </p:nvSpPr>
            <p:spPr>
              <a:xfrm>
                <a:off x="7357364" y="1196247"/>
                <a:ext cx="203452" cy="343699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267" extrusionOk="0">
                    <a:moveTo>
                      <a:pt x="726" y="1267"/>
                    </a:moveTo>
                    <a:cubicBezTo>
                      <a:pt x="418" y="1267"/>
                      <a:pt x="144" y="1073"/>
                      <a:pt x="42" y="782"/>
                    </a:cubicBezTo>
                    <a:cubicBezTo>
                      <a:pt x="-55" y="507"/>
                      <a:pt x="22" y="202"/>
                      <a:pt x="238" y="5"/>
                    </a:cubicBezTo>
                    <a:cubicBezTo>
                      <a:pt x="245" y="-2"/>
                      <a:pt x="256" y="-1"/>
                      <a:pt x="263" y="6"/>
                    </a:cubicBezTo>
                    <a:cubicBezTo>
                      <a:pt x="269" y="13"/>
                      <a:pt x="269" y="25"/>
                      <a:pt x="262" y="31"/>
                    </a:cubicBezTo>
                    <a:cubicBezTo>
                      <a:pt x="56" y="218"/>
                      <a:pt x="-17" y="509"/>
                      <a:pt x="75" y="771"/>
                    </a:cubicBezTo>
                    <a:cubicBezTo>
                      <a:pt x="172" y="1047"/>
                      <a:pt x="433" y="1232"/>
                      <a:pt x="726" y="1232"/>
                    </a:cubicBezTo>
                    <a:cubicBezTo>
                      <a:pt x="728" y="1232"/>
                      <a:pt x="731" y="1232"/>
                      <a:pt x="733" y="1232"/>
                    </a:cubicBezTo>
                    <a:cubicBezTo>
                      <a:pt x="742" y="1232"/>
                      <a:pt x="750" y="1239"/>
                      <a:pt x="750" y="1249"/>
                    </a:cubicBezTo>
                    <a:cubicBezTo>
                      <a:pt x="750" y="1259"/>
                      <a:pt x="743" y="1267"/>
                      <a:pt x="733" y="1267"/>
                    </a:cubicBezTo>
                    <a:cubicBezTo>
                      <a:pt x="730" y="1267"/>
                      <a:pt x="728" y="1267"/>
                      <a:pt x="726" y="12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15"/>
              <p:cNvSpPr/>
              <p:nvPr/>
            </p:nvSpPr>
            <p:spPr>
              <a:xfrm>
                <a:off x="7613171" y="1400243"/>
                <a:ext cx="127497" cy="128853"/>
              </a:xfrm>
              <a:custGeom>
                <a:avLst/>
                <a:gdLst/>
                <a:ahLst/>
                <a:cxnLst/>
                <a:rect l="l" t="t" r="r" b="b"/>
                <a:pathLst>
                  <a:path w="470" h="475" extrusionOk="0">
                    <a:moveTo>
                      <a:pt x="18" y="475"/>
                    </a:moveTo>
                    <a:cubicBezTo>
                      <a:pt x="11" y="475"/>
                      <a:pt x="4" y="470"/>
                      <a:pt x="1" y="463"/>
                    </a:cubicBezTo>
                    <a:cubicBezTo>
                      <a:pt x="-2" y="454"/>
                      <a:pt x="3" y="444"/>
                      <a:pt x="12" y="440"/>
                    </a:cubicBezTo>
                    <a:cubicBezTo>
                      <a:pt x="213" y="370"/>
                      <a:pt x="367" y="214"/>
                      <a:pt x="436" y="12"/>
                    </a:cubicBezTo>
                    <a:cubicBezTo>
                      <a:pt x="439" y="3"/>
                      <a:pt x="449" y="-2"/>
                      <a:pt x="458" y="1"/>
                    </a:cubicBezTo>
                    <a:cubicBezTo>
                      <a:pt x="468" y="4"/>
                      <a:pt x="472" y="14"/>
                      <a:pt x="469" y="24"/>
                    </a:cubicBezTo>
                    <a:cubicBezTo>
                      <a:pt x="397" y="235"/>
                      <a:pt x="235" y="399"/>
                      <a:pt x="24" y="474"/>
                    </a:cubicBezTo>
                    <a:cubicBezTo>
                      <a:pt x="22" y="474"/>
                      <a:pt x="20" y="475"/>
                      <a:pt x="18" y="4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15"/>
              <p:cNvSpPr/>
              <p:nvPr/>
            </p:nvSpPr>
            <p:spPr>
              <a:xfrm>
                <a:off x="7485674" y="1146334"/>
                <a:ext cx="254451" cy="13780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08" extrusionOk="0">
                    <a:moveTo>
                      <a:pt x="920" y="508"/>
                    </a:moveTo>
                    <a:cubicBezTo>
                      <a:pt x="913" y="508"/>
                      <a:pt x="906" y="504"/>
                      <a:pt x="904" y="496"/>
                    </a:cubicBezTo>
                    <a:cubicBezTo>
                      <a:pt x="842" y="323"/>
                      <a:pt x="717" y="183"/>
                      <a:pt x="551" y="103"/>
                    </a:cubicBezTo>
                    <a:cubicBezTo>
                      <a:pt x="385" y="24"/>
                      <a:pt x="198" y="14"/>
                      <a:pt x="24" y="75"/>
                    </a:cubicBezTo>
                    <a:cubicBezTo>
                      <a:pt x="15" y="78"/>
                      <a:pt x="5" y="73"/>
                      <a:pt x="1" y="64"/>
                    </a:cubicBezTo>
                    <a:cubicBezTo>
                      <a:pt x="-2" y="55"/>
                      <a:pt x="3" y="45"/>
                      <a:pt x="12" y="42"/>
                    </a:cubicBezTo>
                    <a:cubicBezTo>
                      <a:pt x="195" y="-23"/>
                      <a:pt x="392" y="-12"/>
                      <a:pt x="566" y="72"/>
                    </a:cubicBezTo>
                    <a:cubicBezTo>
                      <a:pt x="741" y="155"/>
                      <a:pt x="873" y="302"/>
                      <a:pt x="937" y="485"/>
                    </a:cubicBezTo>
                    <a:cubicBezTo>
                      <a:pt x="940" y="494"/>
                      <a:pt x="935" y="504"/>
                      <a:pt x="926" y="507"/>
                    </a:cubicBezTo>
                    <a:cubicBezTo>
                      <a:pt x="924" y="508"/>
                      <a:pt x="922" y="508"/>
                      <a:pt x="920" y="5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15"/>
              <p:cNvSpPr/>
              <p:nvPr/>
            </p:nvSpPr>
            <p:spPr>
              <a:xfrm>
                <a:off x="7424096" y="1197875"/>
                <a:ext cx="304365" cy="319556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78" extrusionOk="0">
                    <a:moveTo>
                      <a:pt x="479" y="1178"/>
                    </a:moveTo>
                    <a:cubicBezTo>
                      <a:pt x="302" y="1178"/>
                      <a:pt x="129" y="1104"/>
                      <a:pt x="5" y="968"/>
                    </a:cubicBezTo>
                    <a:cubicBezTo>
                      <a:pt x="-2" y="960"/>
                      <a:pt x="-1" y="949"/>
                      <a:pt x="6" y="943"/>
                    </a:cubicBezTo>
                    <a:cubicBezTo>
                      <a:pt x="13" y="936"/>
                      <a:pt x="25" y="937"/>
                      <a:pt x="31" y="944"/>
                    </a:cubicBezTo>
                    <a:cubicBezTo>
                      <a:pt x="196" y="1125"/>
                      <a:pt x="451" y="1189"/>
                      <a:pt x="681" y="1108"/>
                    </a:cubicBezTo>
                    <a:cubicBezTo>
                      <a:pt x="834" y="1054"/>
                      <a:pt x="957" y="944"/>
                      <a:pt x="1027" y="798"/>
                    </a:cubicBezTo>
                    <a:cubicBezTo>
                      <a:pt x="1097" y="652"/>
                      <a:pt x="1106" y="487"/>
                      <a:pt x="1052" y="334"/>
                    </a:cubicBezTo>
                    <a:cubicBezTo>
                      <a:pt x="1008" y="210"/>
                      <a:pt x="928" y="106"/>
                      <a:pt x="819" y="33"/>
                    </a:cubicBezTo>
                    <a:cubicBezTo>
                      <a:pt x="811" y="27"/>
                      <a:pt x="809" y="16"/>
                      <a:pt x="815" y="8"/>
                    </a:cubicBezTo>
                    <a:cubicBezTo>
                      <a:pt x="820" y="0"/>
                      <a:pt x="831" y="-2"/>
                      <a:pt x="839" y="4"/>
                    </a:cubicBezTo>
                    <a:cubicBezTo>
                      <a:pt x="954" y="81"/>
                      <a:pt x="1039" y="191"/>
                      <a:pt x="1085" y="322"/>
                    </a:cubicBezTo>
                    <a:cubicBezTo>
                      <a:pt x="1142" y="484"/>
                      <a:pt x="1133" y="658"/>
                      <a:pt x="1059" y="813"/>
                    </a:cubicBezTo>
                    <a:cubicBezTo>
                      <a:pt x="985" y="968"/>
                      <a:pt x="855" y="1084"/>
                      <a:pt x="693" y="1141"/>
                    </a:cubicBezTo>
                    <a:cubicBezTo>
                      <a:pt x="623" y="1166"/>
                      <a:pt x="551" y="1178"/>
                      <a:pt x="479" y="11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15"/>
              <p:cNvSpPr/>
              <p:nvPr/>
            </p:nvSpPr>
            <p:spPr>
              <a:xfrm>
                <a:off x="7380150" y="1168849"/>
                <a:ext cx="221628" cy="235191"/>
              </a:xfrm>
              <a:custGeom>
                <a:avLst/>
                <a:gdLst/>
                <a:ahLst/>
                <a:cxnLst/>
                <a:rect l="l" t="t" r="r" b="b"/>
                <a:pathLst>
                  <a:path w="817" h="867" extrusionOk="0">
                    <a:moveTo>
                      <a:pt x="53" y="867"/>
                    </a:moveTo>
                    <a:cubicBezTo>
                      <a:pt x="46" y="867"/>
                      <a:pt x="39" y="863"/>
                      <a:pt x="36" y="856"/>
                    </a:cubicBezTo>
                    <a:cubicBezTo>
                      <a:pt x="-20" y="694"/>
                      <a:pt x="-11" y="520"/>
                      <a:pt x="63" y="365"/>
                    </a:cubicBezTo>
                    <a:cubicBezTo>
                      <a:pt x="137" y="211"/>
                      <a:pt x="267" y="94"/>
                      <a:pt x="429" y="37"/>
                    </a:cubicBezTo>
                    <a:cubicBezTo>
                      <a:pt x="550" y="-6"/>
                      <a:pt x="680" y="-11"/>
                      <a:pt x="804" y="21"/>
                    </a:cubicBezTo>
                    <a:cubicBezTo>
                      <a:pt x="813" y="24"/>
                      <a:pt x="819" y="33"/>
                      <a:pt x="816" y="43"/>
                    </a:cubicBezTo>
                    <a:cubicBezTo>
                      <a:pt x="814" y="52"/>
                      <a:pt x="804" y="58"/>
                      <a:pt x="795" y="55"/>
                    </a:cubicBezTo>
                    <a:cubicBezTo>
                      <a:pt x="678" y="25"/>
                      <a:pt x="555" y="30"/>
                      <a:pt x="440" y="70"/>
                    </a:cubicBezTo>
                    <a:cubicBezTo>
                      <a:pt x="288" y="124"/>
                      <a:pt x="165" y="234"/>
                      <a:pt x="95" y="380"/>
                    </a:cubicBezTo>
                    <a:cubicBezTo>
                      <a:pt x="25" y="526"/>
                      <a:pt x="16" y="691"/>
                      <a:pt x="70" y="844"/>
                    </a:cubicBezTo>
                    <a:cubicBezTo>
                      <a:pt x="73" y="853"/>
                      <a:pt x="68" y="863"/>
                      <a:pt x="59" y="866"/>
                    </a:cubicBezTo>
                    <a:cubicBezTo>
                      <a:pt x="57" y="867"/>
                      <a:pt x="55" y="867"/>
                      <a:pt x="53" y="8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15"/>
              <p:cNvSpPr/>
              <p:nvPr/>
            </p:nvSpPr>
            <p:spPr>
              <a:xfrm>
                <a:off x="7484589" y="1233683"/>
                <a:ext cx="74328" cy="190703"/>
              </a:xfrm>
              <a:custGeom>
                <a:avLst/>
                <a:gdLst/>
                <a:ahLst/>
                <a:cxnLst/>
                <a:rect l="l" t="t" r="r" b="b"/>
                <a:pathLst>
                  <a:path w="274" h="703" extrusionOk="0">
                    <a:moveTo>
                      <a:pt x="40" y="703"/>
                    </a:moveTo>
                    <a:cubicBezTo>
                      <a:pt x="36" y="703"/>
                      <a:pt x="32" y="702"/>
                      <a:pt x="29" y="700"/>
                    </a:cubicBezTo>
                    <a:cubicBezTo>
                      <a:pt x="21" y="694"/>
                      <a:pt x="20" y="683"/>
                      <a:pt x="26" y="675"/>
                    </a:cubicBezTo>
                    <a:lnTo>
                      <a:pt x="235" y="402"/>
                    </a:lnTo>
                    <a:lnTo>
                      <a:pt x="3" y="27"/>
                    </a:lnTo>
                    <a:cubicBezTo>
                      <a:pt x="-2" y="19"/>
                      <a:pt x="1" y="8"/>
                      <a:pt x="9" y="3"/>
                    </a:cubicBezTo>
                    <a:cubicBezTo>
                      <a:pt x="17" y="-2"/>
                      <a:pt x="28" y="0"/>
                      <a:pt x="33" y="9"/>
                    </a:cubicBezTo>
                    <a:lnTo>
                      <a:pt x="272" y="394"/>
                    </a:lnTo>
                    <a:cubicBezTo>
                      <a:pt x="276" y="401"/>
                      <a:pt x="275" y="408"/>
                      <a:pt x="271" y="414"/>
                    </a:cubicBezTo>
                    <a:lnTo>
                      <a:pt x="54" y="696"/>
                    </a:lnTo>
                    <a:cubicBezTo>
                      <a:pt x="50" y="701"/>
                      <a:pt x="45" y="703"/>
                      <a:pt x="40" y="7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2" name="Google Shape;432;p15"/>
            <p:cNvGrpSpPr/>
            <p:nvPr/>
          </p:nvGrpSpPr>
          <p:grpSpPr>
            <a:xfrm>
              <a:off x="8511658" y="2210428"/>
              <a:ext cx="309248" cy="225697"/>
              <a:chOff x="4646295" y="3088628"/>
              <a:chExt cx="309248" cy="225697"/>
            </a:xfrm>
          </p:grpSpPr>
          <p:sp>
            <p:nvSpPr>
              <p:cNvPr id="433" name="Google Shape;433;p15"/>
              <p:cNvSpPr/>
              <p:nvPr/>
            </p:nvSpPr>
            <p:spPr>
              <a:xfrm>
                <a:off x="4646295" y="3088628"/>
                <a:ext cx="142959" cy="122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52" extrusionOk="0">
                    <a:moveTo>
                      <a:pt x="17" y="452"/>
                    </a:moveTo>
                    <a:lnTo>
                      <a:pt x="17" y="452"/>
                    </a:lnTo>
                    <a:cubicBezTo>
                      <a:pt x="8" y="452"/>
                      <a:pt x="0" y="444"/>
                      <a:pt x="0" y="434"/>
                    </a:cubicBezTo>
                    <a:cubicBezTo>
                      <a:pt x="0" y="315"/>
                      <a:pt x="38" y="217"/>
                      <a:pt x="112" y="144"/>
                    </a:cubicBezTo>
                    <a:cubicBezTo>
                      <a:pt x="261" y="-2"/>
                      <a:pt x="500" y="-1"/>
                      <a:pt x="510" y="0"/>
                    </a:cubicBezTo>
                    <a:cubicBezTo>
                      <a:pt x="519" y="0"/>
                      <a:pt x="527" y="8"/>
                      <a:pt x="527" y="18"/>
                    </a:cubicBezTo>
                    <a:cubicBezTo>
                      <a:pt x="527" y="27"/>
                      <a:pt x="519" y="34"/>
                      <a:pt x="509" y="35"/>
                    </a:cubicBezTo>
                    <a:cubicBezTo>
                      <a:pt x="507" y="35"/>
                      <a:pt x="275" y="33"/>
                      <a:pt x="137" y="169"/>
                    </a:cubicBezTo>
                    <a:cubicBezTo>
                      <a:pt x="70" y="235"/>
                      <a:pt x="35" y="325"/>
                      <a:pt x="35" y="434"/>
                    </a:cubicBezTo>
                    <a:cubicBezTo>
                      <a:pt x="35" y="444"/>
                      <a:pt x="27" y="452"/>
                      <a:pt x="1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15"/>
              <p:cNvSpPr/>
              <p:nvPr/>
            </p:nvSpPr>
            <p:spPr>
              <a:xfrm>
                <a:off x="4696751" y="3140712"/>
                <a:ext cx="94944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15"/>
              <p:cNvSpPr/>
              <p:nvPr/>
            </p:nvSpPr>
            <p:spPr>
              <a:xfrm>
                <a:off x="4740426" y="3228061"/>
                <a:ext cx="46116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89" extrusionOk="0">
                    <a:moveTo>
                      <a:pt x="57" y="89"/>
                    </a:moveTo>
                    <a:cubicBezTo>
                      <a:pt x="41" y="89"/>
                      <a:pt x="25" y="85"/>
                      <a:pt x="9" y="76"/>
                    </a:cubicBezTo>
                    <a:cubicBezTo>
                      <a:pt x="1" y="71"/>
                      <a:pt x="-2" y="61"/>
                      <a:pt x="2" y="52"/>
                    </a:cubicBezTo>
                    <a:cubicBezTo>
                      <a:pt x="7" y="44"/>
                      <a:pt x="18" y="41"/>
                      <a:pt x="26" y="45"/>
                    </a:cubicBezTo>
                    <a:cubicBezTo>
                      <a:pt x="82" y="76"/>
                      <a:pt x="136" y="10"/>
                      <a:pt x="139" y="7"/>
                    </a:cubicBezTo>
                    <a:cubicBezTo>
                      <a:pt x="145" y="0"/>
                      <a:pt x="156" y="-2"/>
                      <a:pt x="163" y="4"/>
                    </a:cubicBezTo>
                    <a:cubicBezTo>
                      <a:pt x="171" y="10"/>
                      <a:pt x="172" y="22"/>
                      <a:pt x="166" y="29"/>
                    </a:cubicBezTo>
                    <a:cubicBezTo>
                      <a:pt x="147" y="53"/>
                      <a:pt x="104" y="89"/>
                      <a:pt x="57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15"/>
              <p:cNvSpPr/>
              <p:nvPr/>
            </p:nvSpPr>
            <p:spPr>
              <a:xfrm>
                <a:off x="4793595" y="3151020"/>
                <a:ext cx="109322" cy="12586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15"/>
              <p:cNvSpPr/>
              <p:nvPr/>
            </p:nvSpPr>
            <p:spPr>
              <a:xfrm>
                <a:off x="4833742" y="3178690"/>
                <a:ext cx="121800" cy="1356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00" extrusionOk="0">
                    <a:moveTo>
                      <a:pt x="17" y="500"/>
                    </a:moveTo>
                    <a:cubicBezTo>
                      <a:pt x="8" y="500"/>
                      <a:pt x="0" y="492"/>
                      <a:pt x="0" y="483"/>
                    </a:cubicBezTo>
                    <a:cubicBezTo>
                      <a:pt x="-1" y="473"/>
                      <a:pt x="7" y="465"/>
                      <a:pt x="17" y="464"/>
                    </a:cubicBezTo>
                    <a:cubicBezTo>
                      <a:pt x="168" y="460"/>
                      <a:pt x="278" y="415"/>
                      <a:pt x="344" y="330"/>
                    </a:cubicBezTo>
                    <a:cubicBezTo>
                      <a:pt x="444" y="202"/>
                      <a:pt x="407" y="24"/>
                      <a:pt x="407" y="22"/>
                    </a:cubicBezTo>
                    <a:cubicBezTo>
                      <a:pt x="405" y="12"/>
                      <a:pt x="411" y="3"/>
                      <a:pt x="420" y="1"/>
                    </a:cubicBezTo>
                    <a:cubicBezTo>
                      <a:pt x="430" y="-1"/>
                      <a:pt x="439" y="5"/>
                      <a:pt x="441" y="14"/>
                    </a:cubicBezTo>
                    <a:cubicBezTo>
                      <a:pt x="443" y="22"/>
                      <a:pt x="482" y="211"/>
                      <a:pt x="372" y="352"/>
                    </a:cubicBezTo>
                    <a:cubicBezTo>
                      <a:pt x="300" y="445"/>
                      <a:pt x="180" y="495"/>
                      <a:pt x="18" y="500"/>
                    </a:cubicBezTo>
                    <a:lnTo>
                      <a:pt x="17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8" name="Google Shape;438;p15"/>
            <p:cNvGrpSpPr/>
            <p:nvPr/>
          </p:nvGrpSpPr>
          <p:grpSpPr>
            <a:xfrm>
              <a:off x="8669137" y="4107047"/>
              <a:ext cx="365411" cy="374241"/>
              <a:chOff x="7940051" y="3528357"/>
              <a:chExt cx="235734" cy="241430"/>
            </a:xfrm>
          </p:grpSpPr>
          <p:sp>
            <p:nvSpPr>
              <p:cNvPr id="439" name="Google Shape;439;p15"/>
              <p:cNvSpPr/>
              <p:nvPr/>
            </p:nvSpPr>
            <p:spPr>
              <a:xfrm>
                <a:off x="7940051" y="3528628"/>
                <a:ext cx="235734" cy="24115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89" extrusionOk="0">
                    <a:moveTo>
                      <a:pt x="115" y="824"/>
                    </a:moveTo>
                    <a:lnTo>
                      <a:pt x="510" y="853"/>
                    </a:lnTo>
                    <a:lnTo>
                      <a:pt x="833" y="622"/>
                    </a:lnTo>
                    <a:lnTo>
                      <a:pt x="806" y="66"/>
                    </a:lnTo>
                    <a:lnTo>
                      <a:pt x="369" y="36"/>
                    </a:lnTo>
                    <a:lnTo>
                      <a:pt x="37" y="264"/>
                    </a:lnTo>
                    <a:lnTo>
                      <a:pt x="115" y="824"/>
                    </a:lnTo>
                    <a:moveTo>
                      <a:pt x="515" y="889"/>
                    </a:moveTo>
                    <a:cubicBezTo>
                      <a:pt x="514" y="889"/>
                      <a:pt x="514" y="889"/>
                      <a:pt x="513" y="889"/>
                    </a:cubicBezTo>
                    <a:lnTo>
                      <a:pt x="98" y="858"/>
                    </a:lnTo>
                    <a:cubicBezTo>
                      <a:pt x="90" y="858"/>
                      <a:pt x="83" y="851"/>
                      <a:pt x="82" y="843"/>
                    </a:cubicBezTo>
                    <a:lnTo>
                      <a:pt x="0" y="258"/>
                    </a:lnTo>
                    <a:cubicBezTo>
                      <a:pt x="-1" y="252"/>
                      <a:pt x="2" y="245"/>
                      <a:pt x="8" y="241"/>
                    </a:cubicBezTo>
                    <a:lnTo>
                      <a:pt x="354" y="3"/>
                    </a:lnTo>
                    <a:cubicBezTo>
                      <a:pt x="357" y="1"/>
                      <a:pt x="361" y="0"/>
                      <a:pt x="365" y="0"/>
                    </a:cubicBezTo>
                    <a:lnTo>
                      <a:pt x="824" y="32"/>
                    </a:lnTo>
                    <a:cubicBezTo>
                      <a:pt x="833" y="33"/>
                      <a:pt x="840" y="40"/>
                      <a:pt x="840" y="49"/>
                    </a:cubicBezTo>
                    <a:lnTo>
                      <a:pt x="869" y="629"/>
                    </a:lnTo>
                    <a:cubicBezTo>
                      <a:pt x="869" y="635"/>
                      <a:pt x="866" y="641"/>
                      <a:pt x="862" y="645"/>
                    </a:cubicBezTo>
                    <a:lnTo>
                      <a:pt x="525" y="885"/>
                    </a:lnTo>
                    <a:cubicBezTo>
                      <a:pt x="522" y="888"/>
                      <a:pt x="518" y="889"/>
                      <a:pt x="515" y="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15"/>
              <p:cNvSpPr/>
              <p:nvPr/>
            </p:nvSpPr>
            <p:spPr>
              <a:xfrm>
                <a:off x="7962024" y="3686507"/>
                <a:ext cx="213761" cy="7487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76" extrusionOk="0">
                    <a:moveTo>
                      <a:pt x="18" y="276"/>
                    </a:moveTo>
                    <a:cubicBezTo>
                      <a:pt x="13" y="276"/>
                      <a:pt x="7" y="274"/>
                      <a:pt x="4" y="269"/>
                    </a:cubicBezTo>
                    <a:cubicBezTo>
                      <a:pt x="-2" y="261"/>
                      <a:pt x="0" y="250"/>
                      <a:pt x="8" y="244"/>
                    </a:cubicBezTo>
                    <a:lnTo>
                      <a:pt x="343" y="3"/>
                    </a:lnTo>
                    <a:cubicBezTo>
                      <a:pt x="347" y="1"/>
                      <a:pt x="351" y="-1"/>
                      <a:pt x="355" y="0"/>
                    </a:cubicBezTo>
                    <a:lnTo>
                      <a:pt x="772" y="31"/>
                    </a:lnTo>
                    <a:cubicBezTo>
                      <a:pt x="781" y="31"/>
                      <a:pt x="789" y="40"/>
                      <a:pt x="788" y="50"/>
                    </a:cubicBezTo>
                    <a:cubicBezTo>
                      <a:pt x="787" y="59"/>
                      <a:pt x="779" y="67"/>
                      <a:pt x="769" y="66"/>
                    </a:cubicBezTo>
                    <a:lnTo>
                      <a:pt x="359" y="35"/>
                    </a:lnTo>
                    <a:lnTo>
                      <a:pt x="28" y="273"/>
                    </a:lnTo>
                    <a:cubicBezTo>
                      <a:pt x="25" y="275"/>
                      <a:pt x="22" y="276"/>
                      <a:pt x="18" y="2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15"/>
              <p:cNvSpPr/>
              <p:nvPr/>
            </p:nvSpPr>
            <p:spPr>
              <a:xfrm>
                <a:off x="8033910" y="3528357"/>
                <a:ext cx="28755" cy="16764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18" extrusionOk="0">
                    <a:moveTo>
                      <a:pt x="88" y="618"/>
                    </a:moveTo>
                    <a:cubicBezTo>
                      <a:pt x="80" y="618"/>
                      <a:pt x="72" y="611"/>
                      <a:pt x="71" y="602"/>
                    </a:cubicBezTo>
                    <a:lnTo>
                      <a:pt x="0" y="21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7"/>
                      <a:pt x="35" y="17"/>
                    </a:cubicBezTo>
                    <a:lnTo>
                      <a:pt x="106" y="598"/>
                    </a:lnTo>
                    <a:cubicBezTo>
                      <a:pt x="107" y="608"/>
                      <a:pt x="100" y="617"/>
                      <a:pt x="91" y="618"/>
                    </a:cubicBezTo>
                    <a:cubicBezTo>
                      <a:pt x="90" y="618"/>
                      <a:pt x="89" y="618"/>
                      <a:pt x="88" y="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15"/>
              <p:cNvSpPr/>
              <p:nvPr/>
            </p:nvSpPr>
            <p:spPr>
              <a:xfrm>
                <a:off x="7940051" y="3537309"/>
                <a:ext cx="227867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95" extrusionOk="0">
                    <a:moveTo>
                      <a:pt x="475" y="295"/>
                    </a:moveTo>
                    <a:cubicBezTo>
                      <a:pt x="475" y="295"/>
                      <a:pt x="474" y="295"/>
                      <a:pt x="473" y="295"/>
                    </a:cubicBezTo>
                    <a:lnTo>
                      <a:pt x="16" y="242"/>
                    </a:lnTo>
                    <a:cubicBezTo>
                      <a:pt x="6" y="240"/>
                      <a:pt x="-1" y="232"/>
                      <a:pt x="0" y="222"/>
                    </a:cubicBezTo>
                    <a:cubicBezTo>
                      <a:pt x="1" y="212"/>
                      <a:pt x="10" y="205"/>
                      <a:pt x="20" y="206"/>
                    </a:cubicBezTo>
                    <a:lnTo>
                      <a:pt x="470" y="259"/>
                    </a:lnTo>
                    <a:lnTo>
                      <a:pt x="812" y="4"/>
                    </a:lnTo>
                    <a:cubicBezTo>
                      <a:pt x="820" y="-2"/>
                      <a:pt x="831" y="-1"/>
                      <a:pt x="837" y="7"/>
                    </a:cubicBezTo>
                    <a:cubicBezTo>
                      <a:pt x="843" y="15"/>
                      <a:pt x="841" y="26"/>
                      <a:pt x="833" y="32"/>
                    </a:cubicBezTo>
                    <a:lnTo>
                      <a:pt x="486" y="291"/>
                    </a:lnTo>
                    <a:cubicBezTo>
                      <a:pt x="483" y="293"/>
                      <a:pt x="479" y="295"/>
                      <a:pt x="475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15"/>
              <p:cNvSpPr/>
              <p:nvPr/>
            </p:nvSpPr>
            <p:spPr>
              <a:xfrm>
                <a:off x="8064292" y="3607297"/>
                <a:ext cx="20074" cy="162491"/>
              </a:xfrm>
              <a:custGeom>
                <a:avLst/>
                <a:gdLst/>
                <a:ahLst/>
                <a:cxnLst/>
                <a:rect l="l" t="t" r="r" b="b"/>
                <a:pathLst>
                  <a:path w="74" h="599" extrusionOk="0">
                    <a:moveTo>
                      <a:pt x="57" y="599"/>
                    </a:moveTo>
                    <a:cubicBezTo>
                      <a:pt x="47" y="599"/>
                      <a:pt x="40" y="592"/>
                      <a:pt x="39" y="582"/>
                    </a:cubicBezTo>
                    <a:lnTo>
                      <a:pt x="0" y="20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8"/>
                      <a:pt x="35" y="18"/>
                    </a:cubicBezTo>
                    <a:lnTo>
                      <a:pt x="74" y="580"/>
                    </a:lnTo>
                    <a:cubicBezTo>
                      <a:pt x="75" y="589"/>
                      <a:pt x="68" y="598"/>
                      <a:pt x="58" y="599"/>
                    </a:cubicBezTo>
                    <a:cubicBezTo>
                      <a:pt x="57" y="599"/>
                      <a:pt x="57" y="599"/>
                      <a:pt x="57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44" name="Google Shape;444;p15"/>
          <p:cNvGrpSpPr/>
          <p:nvPr/>
        </p:nvGrpSpPr>
        <p:grpSpPr>
          <a:xfrm>
            <a:off x="169884" y="3988702"/>
            <a:ext cx="830628" cy="678718"/>
            <a:chOff x="7447696" y="3988702"/>
            <a:chExt cx="830628" cy="678718"/>
          </a:xfrm>
        </p:grpSpPr>
        <p:sp>
          <p:nvSpPr>
            <p:cNvPr id="445" name="Google Shape;445;p15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15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15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15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15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15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15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15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15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5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15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15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15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15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15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5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5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4" r:id="rId10"/>
    <p:sldLayoutId id="2147483665" r:id="rId11"/>
    <p:sldLayoutId id="2147483666" r:id="rId12"/>
    <p:sldLayoutId id="2147483667" r:id="rId13"/>
    <p:sldLayoutId id="2147483669" r:id="rId14"/>
    <p:sldLayoutId id="2147483671" r:id="rId15"/>
    <p:sldLayoutId id="2147483672" r:id="rId16"/>
    <p:sldLayoutId id="2147483674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213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kenhgiaovien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7.sv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sv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7.sv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9" name="Google Shape;1079;p32"/>
          <p:cNvGrpSpPr/>
          <p:nvPr/>
        </p:nvGrpSpPr>
        <p:grpSpPr>
          <a:xfrm>
            <a:off x="6478859" y="2221628"/>
            <a:ext cx="2425508" cy="2507100"/>
            <a:chOff x="4592041" y="539502"/>
            <a:chExt cx="3710160" cy="4189225"/>
          </a:xfrm>
        </p:grpSpPr>
        <p:sp>
          <p:nvSpPr>
            <p:cNvPr id="1080" name="Google Shape;1080;p32"/>
            <p:cNvSpPr/>
            <p:nvPr/>
          </p:nvSpPr>
          <p:spPr>
            <a:xfrm>
              <a:off x="4660130" y="669441"/>
              <a:ext cx="3642071" cy="3994722"/>
            </a:xfrm>
            <a:custGeom>
              <a:avLst/>
              <a:gdLst/>
              <a:ahLst/>
              <a:cxnLst/>
              <a:rect l="l" t="t" r="r" b="b"/>
              <a:pathLst>
                <a:path w="13426" h="14726" extrusionOk="0">
                  <a:moveTo>
                    <a:pt x="12596" y="7787"/>
                  </a:moveTo>
                  <a:cubicBezTo>
                    <a:pt x="12594" y="5089"/>
                    <a:pt x="13000" y="4375"/>
                    <a:pt x="11539" y="2096"/>
                  </a:cubicBezTo>
                  <a:cubicBezTo>
                    <a:pt x="10078" y="-184"/>
                    <a:pt x="6491" y="-688"/>
                    <a:pt x="3780" y="1002"/>
                  </a:cubicBezTo>
                  <a:cubicBezTo>
                    <a:pt x="1070" y="2693"/>
                    <a:pt x="339" y="4866"/>
                    <a:pt x="339" y="4866"/>
                  </a:cubicBezTo>
                  <a:cubicBezTo>
                    <a:pt x="339" y="4866"/>
                    <a:pt x="-643" y="7406"/>
                    <a:pt x="738" y="9964"/>
                  </a:cubicBezTo>
                  <a:cubicBezTo>
                    <a:pt x="2002" y="12303"/>
                    <a:pt x="4491" y="13632"/>
                    <a:pt x="6650" y="14726"/>
                  </a:cubicBezTo>
                  <a:lnTo>
                    <a:pt x="12172" y="14726"/>
                  </a:lnTo>
                  <a:cubicBezTo>
                    <a:pt x="12498" y="14452"/>
                    <a:pt x="12783" y="14118"/>
                    <a:pt x="13016" y="13728"/>
                  </a:cubicBezTo>
                  <a:cubicBezTo>
                    <a:pt x="14140" y="11836"/>
                    <a:pt x="12598" y="10486"/>
                    <a:pt x="12596" y="77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2"/>
            <p:cNvSpPr/>
            <p:nvPr/>
          </p:nvSpPr>
          <p:spPr>
            <a:xfrm>
              <a:off x="6677562" y="2931834"/>
              <a:ext cx="405277" cy="275882"/>
            </a:xfrm>
            <a:custGeom>
              <a:avLst/>
              <a:gdLst/>
              <a:ahLst/>
              <a:cxnLst/>
              <a:rect l="l" t="t" r="r" b="b"/>
              <a:pathLst>
                <a:path w="1494" h="1017" extrusionOk="0">
                  <a:moveTo>
                    <a:pt x="15" y="994"/>
                  </a:moveTo>
                  <a:cubicBezTo>
                    <a:pt x="-140" y="967"/>
                    <a:pt x="962" y="0"/>
                    <a:pt x="962" y="0"/>
                  </a:cubicBezTo>
                  <a:lnTo>
                    <a:pt x="1494" y="358"/>
                  </a:lnTo>
                  <a:cubicBezTo>
                    <a:pt x="1494" y="358"/>
                    <a:pt x="589" y="995"/>
                    <a:pt x="447" y="1013"/>
                  </a:cubicBezTo>
                  <a:cubicBezTo>
                    <a:pt x="305" y="1030"/>
                    <a:pt x="15" y="994"/>
                    <a:pt x="15" y="9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2"/>
            <p:cNvSpPr/>
            <p:nvPr/>
          </p:nvSpPr>
          <p:spPr>
            <a:xfrm>
              <a:off x="6677562" y="2931834"/>
              <a:ext cx="405277" cy="275882"/>
            </a:xfrm>
            <a:custGeom>
              <a:avLst/>
              <a:gdLst/>
              <a:ahLst/>
              <a:cxnLst/>
              <a:rect l="l" t="t" r="r" b="b"/>
              <a:pathLst>
                <a:path w="1494" h="1017" extrusionOk="0">
                  <a:moveTo>
                    <a:pt x="15" y="994"/>
                  </a:moveTo>
                  <a:cubicBezTo>
                    <a:pt x="-140" y="967"/>
                    <a:pt x="962" y="0"/>
                    <a:pt x="962" y="0"/>
                  </a:cubicBezTo>
                  <a:lnTo>
                    <a:pt x="1494" y="358"/>
                  </a:lnTo>
                  <a:cubicBezTo>
                    <a:pt x="1494" y="358"/>
                    <a:pt x="589" y="995"/>
                    <a:pt x="447" y="1013"/>
                  </a:cubicBezTo>
                  <a:cubicBezTo>
                    <a:pt x="305" y="1030"/>
                    <a:pt x="15" y="994"/>
                    <a:pt x="15" y="994"/>
                  </a:cubicBezTo>
                  <a:close/>
                </a:path>
              </a:pathLst>
            </a:custGeom>
            <a:solidFill>
              <a:srgbClr val="CD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32"/>
            <p:cNvSpPr/>
            <p:nvPr/>
          </p:nvSpPr>
          <p:spPr>
            <a:xfrm>
              <a:off x="6591569" y="3355829"/>
              <a:ext cx="897904" cy="1207423"/>
            </a:xfrm>
            <a:custGeom>
              <a:avLst/>
              <a:gdLst/>
              <a:ahLst/>
              <a:cxnLst/>
              <a:rect l="l" t="t" r="r" b="b"/>
              <a:pathLst>
                <a:path w="3310" h="4451" extrusionOk="0">
                  <a:moveTo>
                    <a:pt x="854" y="1734"/>
                  </a:moveTo>
                  <a:cubicBezTo>
                    <a:pt x="702" y="1889"/>
                    <a:pt x="1439" y="4323"/>
                    <a:pt x="1439" y="4323"/>
                  </a:cubicBezTo>
                  <a:cubicBezTo>
                    <a:pt x="1358" y="4392"/>
                    <a:pt x="1240" y="4426"/>
                    <a:pt x="1127" y="4440"/>
                  </a:cubicBezTo>
                  <a:cubicBezTo>
                    <a:pt x="965" y="4462"/>
                    <a:pt x="817" y="4445"/>
                    <a:pt x="817" y="4445"/>
                  </a:cubicBezTo>
                  <a:cubicBezTo>
                    <a:pt x="817" y="4445"/>
                    <a:pt x="-240" y="1883"/>
                    <a:pt x="51" y="1247"/>
                  </a:cubicBezTo>
                  <a:cubicBezTo>
                    <a:pt x="342" y="613"/>
                    <a:pt x="2146" y="322"/>
                    <a:pt x="2146" y="322"/>
                  </a:cubicBezTo>
                  <a:lnTo>
                    <a:pt x="2222" y="131"/>
                  </a:lnTo>
                  <a:lnTo>
                    <a:pt x="3156" y="0"/>
                  </a:lnTo>
                  <a:lnTo>
                    <a:pt x="3310" y="1143"/>
                  </a:lnTo>
                  <a:cubicBezTo>
                    <a:pt x="3310" y="1143"/>
                    <a:pt x="3157" y="1157"/>
                    <a:pt x="2926" y="1187"/>
                  </a:cubicBezTo>
                  <a:cubicBezTo>
                    <a:pt x="2309" y="1265"/>
                    <a:pt x="1133" y="1450"/>
                    <a:pt x="854" y="173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2"/>
            <p:cNvSpPr/>
            <p:nvPr/>
          </p:nvSpPr>
          <p:spPr>
            <a:xfrm>
              <a:off x="6661286" y="4458271"/>
              <a:ext cx="359704" cy="249297"/>
            </a:xfrm>
            <a:custGeom>
              <a:avLst/>
              <a:gdLst/>
              <a:ahLst/>
              <a:cxnLst/>
              <a:rect l="l" t="t" r="r" b="b"/>
              <a:pathLst>
                <a:path w="1326" h="919" extrusionOk="0">
                  <a:moveTo>
                    <a:pt x="1033" y="0"/>
                  </a:moveTo>
                  <a:lnTo>
                    <a:pt x="1326" y="771"/>
                  </a:lnTo>
                  <a:cubicBezTo>
                    <a:pt x="1326" y="771"/>
                    <a:pt x="1375" y="970"/>
                    <a:pt x="488" y="907"/>
                  </a:cubicBezTo>
                  <a:lnTo>
                    <a:pt x="0" y="865"/>
                  </a:lnTo>
                  <a:lnTo>
                    <a:pt x="10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32"/>
            <p:cNvSpPr/>
            <p:nvPr/>
          </p:nvSpPr>
          <p:spPr>
            <a:xfrm>
              <a:off x="6661286" y="4458271"/>
              <a:ext cx="359704" cy="249297"/>
            </a:xfrm>
            <a:custGeom>
              <a:avLst/>
              <a:gdLst/>
              <a:ahLst/>
              <a:cxnLst/>
              <a:rect l="l" t="t" r="r" b="b"/>
              <a:pathLst>
                <a:path w="1326" h="919" extrusionOk="0">
                  <a:moveTo>
                    <a:pt x="1033" y="0"/>
                  </a:moveTo>
                  <a:lnTo>
                    <a:pt x="1326" y="771"/>
                  </a:lnTo>
                  <a:cubicBezTo>
                    <a:pt x="1326" y="771"/>
                    <a:pt x="1375" y="970"/>
                    <a:pt x="488" y="907"/>
                  </a:cubicBezTo>
                  <a:lnTo>
                    <a:pt x="0" y="865"/>
                  </a:lnTo>
                  <a:lnTo>
                    <a:pt x="1033" y="0"/>
                  </a:lnTo>
                  <a:close/>
                </a:path>
              </a:pathLst>
            </a:custGeom>
            <a:solidFill>
              <a:srgbClr val="192D35">
                <a:alpha val="2785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2"/>
            <p:cNvSpPr/>
            <p:nvPr/>
          </p:nvSpPr>
          <p:spPr>
            <a:xfrm>
              <a:off x="6661286" y="4458271"/>
              <a:ext cx="359704" cy="249297"/>
            </a:xfrm>
            <a:custGeom>
              <a:avLst/>
              <a:gdLst/>
              <a:ahLst/>
              <a:cxnLst/>
              <a:rect l="l" t="t" r="r" b="b"/>
              <a:pathLst>
                <a:path w="1326" h="919" extrusionOk="0">
                  <a:moveTo>
                    <a:pt x="1033" y="0"/>
                  </a:moveTo>
                  <a:lnTo>
                    <a:pt x="1326" y="771"/>
                  </a:lnTo>
                  <a:cubicBezTo>
                    <a:pt x="1326" y="771"/>
                    <a:pt x="1375" y="970"/>
                    <a:pt x="488" y="907"/>
                  </a:cubicBezTo>
                  <a:lnTo>
                    <a:pt x="0" y="865"/>
                  </a:lnTo>
                  <a:lnTo>
                    <a:pt x="1033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32"/>
            <p:cNvSpPr/>
            <p:nvPr/>
          </p:nvSpPr>
          <p:spPr>
            <a:xfrm>
              <a:off x="6851175" y="3710922"/>
              <a:ext cx="860468" cy="136720"/>
            </a:xfrm>
            <a:custGeom>
              <a:avLst/>
              <a:gdLst/>
              <a:ahLst/>
              <a:cxnLst/>
              <a:rect l="l" t="t" r="r" b="b"/>
              <a:pathLst>
                <a:path w="3172" h="504" extrusionOk="0">
                  <a:moveTo>
                    <a:pt x="3172" y="214"/>
                  </a:moveTo>
                  <a:lnTo>
                    <a:pt x="3172" y="504"/>
                  </a:lnTo>
                  <a:lnTo>
                    <a:pt x="0" y="504"/>
                  </a:lnTo>
                  <a:lnTo>
                    <a:pt x="0" y="214"/>
                  </a:lnTo>
                  <a:cubicBezTo>
                    <a:pt x="0" y="95"/>
                    <a:pt x="95" y="0"/>
                    <a:pt x="214" y="0"/>
                  </a:cubicBezTo>
                  <a:lnTo>
                    <a:pt x="2958" y="0"/>
                  </a:lnTo>
                  <a:cubicBezTo>
                    <a:pt x="3057" y="0"/>
                    <a:pt x="3140" y="66"/>
                    <a:pt x="3164" y="157"/>
                  </a:cubicBezTo>
                  <a:cubicBezTo>
                    <a:pt x="3169" y="175"/>
                    <a:pt x="3172" y="194"/>
                    <a:pt x="3172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32"/>
            <p:cNvSpPr/>
            <p:nvPr/>
          </p:nvSpPr>
          <p:spPr>
            <a:xfrm>
              <a:off x="6851175" y="3710922"/>
              <a:ext cx="860468" cy="136720"/>
            </a:xfrm>
            <a:custGeom>
              <a:avLst/>
              <a:gdLst/>
              <a:ahLst/>
              <a:cxnLst/>
              <a:rect l="l" t="t" r="r" b="b"/>
              <a:pathLst>
                <a:path w="3172" h="504" extrusionOk="0">
                  <a:moveTo>
                    <a:pt x="3172" y="214"/>
                  </a:moveTo>
                  <a:lnTo>
                    <a:pt x="3172" y="504"/>
                  </a:lnTo>
                  <a:lnTo>
                    <a:pt x="0" y="504"/>
                  </a:lnTo>
                  <a:lnTo>
                    <a:pt x="0" y="214"/>
                  </a:lnTo>
                  <a:cubicBezTo>
                    <a:pt x="0" y="95"/>
                    <a:pt x="95" y="0"/>
                    <a:pt x="214" y="0"/>
                  </a:cubicBezTo>
                  <a:lnTo>
                    <a:pt x="2958" y="0"/>
                  </a:lnTo>
                  <a:cubicBezTo>
                    <a:pt x="3057" y="0"/>
                    <a:pt x="3140" y="66"/>
                    <a:pt x="3164" y="157"/>
                  </a:cubicBezTo>
                  <a:cubicBezTo>
                    <a:pt x="3169" y="175"/>
                    <a:pt x="3172" y="194"/>
                    <a:pt x="3172" y="21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89" name="Google Shape;1089;p32"/>
            <p:cNvGrpSpPr/>
            <p:nvPr/>
          </p:nvGrpSpPr>
          <p:grpSpPr>
            <a:xfrm>
              <a:off x="7940051" y="3528357"/>
              <a:ext cx="235734" cy="241430"/>
              <a:chOff x="7940051" y="3528357"/>
              <a:chExt cx="235734" cy="241430"/>
            </a:xfrm>
          </p:grpSpPr>
          <p:sp>
            <p:nvSpPr>
              <p:cNvPr id="1090" name="Google Shape;1090;p32"/>
              <p:cNvSpPr/>
              <p:nvPr/>
            </p:nvSpPr>
            <p:spPr>
              <a:xfrm>
                <a:off x="7940051" y="3528628"/>
                <a:ext cx="235734" cy="24115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89" extrusionOk="0">
                    <a:moveTo>
                      <a:pt x="115" y="824"/>
                    </a:moveTo>
                    <a:lnTo>
                      <a:pt x="510" y="853"/>
                    </a:lnTo>
                    <a:lnTo>
                      <a:pt x="833" y="622"/>
                    </a:lnTo>
                    <a:lnTo>
                      <a:pt x="806" y="66"/>
                    </a:lnTo>
                    <a:lnTo>
                      <a:pt x="369" y="36"/>
                    </a:lnTo>
                    <a:lnTo>
                      <a:pt x="37" y="264"/>
                    </a:lnTo>
                    <a:lnTo>
                      <a:pt x="115" y="824"/>
                    </a:lnTo>
                    <a:moveTo>
                      <a:pt x="515" y="889"/>
                    </a:moveTo>
                    <a:cubicBezTo>
                      <a:pt x="514" y="889"/>
                      <a:pt x="514" y="889"/>
                      <a:pt x="513" y="889"/>
                    </a:cubicBezTo>
                    <a:lnTo>
                      <a:pt x="98" y="858"/>
                    </a:lnTo>
                    <a:cubicBezTo>
                      <a:pt x="90" y="858"/>
                      <a:pt x="83" y="851"/>
                      <a:pt x="82" y="843"/>
                    </a:cubicBezTo>
                    <a:lnTo>
                      <a:pt x="0" y="258"/>
                    </a:lnTo>
                    <a:cubicBezTo>
                      <a:pt x="-1" y="252"/>
                      <a:pt x="2" y="245"/>
                      <a:pt x="8" y="241"/>
                    </a:cubicBezTo>
                    <a:lnTo>
                      <a:pt x="354" y="3"/>
                    </a:lnTo>
                    <a:cubicBezTo>
                      <a:pt x="357" y="1"/>
                      <a:pt x="361" y="0"/>
                      <a:pt x="365" y="0"/>
                    </a:cubicBezTo>
                    <a:lnTo>
                      <a:pt x="824" y="32"/>
                    </a:lnTo>
                    <a:cubicBezTo>
                      <a:pt x="833" y="33"/>
                      <a:pt x="840" y="40"/>
                      <a:pt x="840" y="49"/>
                    </a:cubicBezTo>
                    <a:lnTo>
                      <a:pt x="869" y="629"/>
                    </a:lnTo>
                    <a:cubicBezTo>
                      <a:pt x="869" y="635"/>
                      <a:pt x="866" y="641"/>
                      <a:pt x="862" y="645"/>
                    </a:cubicBezTo>
                    <a:lnTo>
                      <a:pt x="525" y="885"/>
                    </a:lnTo>
                    <a:cubicBezTo>
                      <a:pt x="522" y="888"/>
                      <a:pt x="518" y="889"/>
                      <a:pt x="515" y="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32"/>
              <p:cNvSpPr/>
              <p:nvPr/>
            </p:nvSpPr>
            <p:spPr>
              <a:xfrm>
                <a:off x="7962024" y="3686507"/>
                <a:ext cx="213761" cy="7487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76" extrusionOk="0">
                    <a:moveTo>
                      <a:pt x="18" y="276"/>
                    </a:moveTo>
                    <a:cubicBezTo>
                      <a:pt x="13" y="276"/>
                      <a:pt x="7" y="274"/>
                      <a:pt x="4" y="269"/>
                    </a:cubicBezTo>
                    <a:cubicBezTo>
                      <a:pt x="-2" y="261"/>
                      <a:pt x="0" y="250"/>
                      <a:pt x="8" y="244"/>
                    </a:cubicBezTo>
                    <a:lnTo>
                      <a:pt x="343" y="3"/>
                    </a:lnTo>
                    <a:cubicBezTo>
                      <a:pt x="347" y="1"/>
                      <a:pt x="351" y="-1"/>
                      <a:pt x="355" y="0"/>
                    </a:cubicBezTo>
                    <a:lnTo>
                      <a:pt x="772" y="31"/>
                    </a:lnTo>
                    <a:cubicBezTo>
                      <a:pt x="781" y="31"/>
                      <a:pt x="789" y="40"/>
                      <a:pt x="788" y="50"/>
                    </a:cubicBezTo>
                    <a:cubicBezTo>
                      <a:pt x="787" y="59"/>
                      <a:pt x="779" y="67"/>
                      <a:pt x="769" y="66"/>
                    </a:cubicBezTo>
                    <a:lnTo>
                      <a:pt x="359" y="35"/>
                    </a:lnTo>
                    <a:lnTo>
                      <a:pt x="28" y="273"/>
                    </a:lnTo>
                    <a:cubicBezTo>
                      <a:pt x="25" y="275"/>
                      <a:pt x="22" y="276"/>
                      <a:pt x="18" y="2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32"/>
              <p:cNvSpPr/>
              <p:nvPr/>
            </p:nvSpPr>
            <p:spPr>
              <a:xfrm>
                <a:off x="8033910" y="3528357"/>
                <a:ext cx="28755" cy="16764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18" extrusionOk="0">
                    <a:moveTo>
                      <a:pt x="88" y="618"/>
                    </a:moveTo>
                    <a:cubicBezTo>
                      <a:pt x="80" y="618"/>
                      <a:pt x="72" y="611"/>
                      <a:pt x="71" y="602"/>
                    </a:cubicBezTo>
                    <a:lnTo>
                      <a:pt x="0" y="21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7"/>
                      <a:pt x="35" y="17"/>
                    </a:cubicBezTo>
                    <a:lnTo>
                      <a:pt x="106" y="598"/>
                    </a:lnTo>
                    <a:cubicBezTo>
                      <a:pt x="107" y="608"/>
                      <a:pt x="100" y="617"/>
                      <a:pt x="91" y="618"/>
                    </a:cubicBezTo>
                    <a:cubicBezTo>
                      <a:pt x="90" y="618"/>
                      <a:pt x="89" y="618"/>
                      <a:pt x="88" y="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32"/>
              <p:cNvSpPr/>
              <p:nvPr/>
            </p:nvSpPr>
            <p:spPr>
              <a:xfrm>
                <a:off x="7940051" y="3537309"/>
                <a:ext cx="227867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95" extrusionOk="0">
                    <a:moveTo>
                      <a:pt x="475" y="295"/>
                    </a:moveTo>
                    <a:cubicBezTo>
                      <a:pt x="475" y="295"/>
                      <a:pt x="474" y="295"/>
                      <a:pt x="473" y="295"/>
                    </a:cubicBezTo>
                    <a:lnTo>
                      <a:pt x="16" y="242"/>
                    </a:lnTo>
                    <a:cubicBezTo>
                      <a:pt x="6" y="240"/>
                      <a:pt x="-1" y="232"/>
                      <a:pt x="0" y="222"/>
                    </a:cubicBezTo>
                    <a:cubicBezTo>
                      <a:pt x="1" y="212"/>
                      <a:pt x="10" y="205"/>
                      <a:pt x="20" y="206"/>
                    </a:cubicBezTo>
                    <a:lnTo>
                      <a:pt x="470" y="259"/>
                    </a:lnTo>
                    <a:lnTo>
                      <a:pt x="812" y="4"/>
                    </a:lnTo>
                    <a:cubicBezTo>
                      <a:pt x="820" y="-2"/>
                      <a:pt x="831" y="-1"/>
                      <a:pt x="837" y="7"/>
                    </a:cubicBezTo>
                    <a:cubicBezTo>
                      <a:pt x="843" y="15"/>
                      <a:pt x="841" y="26"/>
                      <a:pt x="833" y="32"/>
                    </a:cubicBezTo>
                    <a:lnTo>
                      <a:pt x="486" y="291"/>
                    </a:lnTo>
                    <a:cubicBezTo>
                      <a:pt x="483" y="293"/>
                      <a:pt x="479" y="295"/>
                      <a:pt x="475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32"/>
              <p:cNvSpPr/>
              <p:nvPr/>
            </p:nvSpPr>
            <p:spPr>
              <a:xfrm>
                <a:off x="8064292" y="3607297"/>
                <a:ext cx="20074" cy="162491"/>
              </a:xfrm>
              <a:custGeom>
                <a:avLst/>
                <a:gdLst/>
                <a:ahLst/>
                <a:cxnLst/>
                <a:rect l="l" t="t" r="r" b="b"/>
                <a:pathLst>
                  <a:path w="74" h="599" extrusionOk="0">
                    <a:moveTo>
                      <a:pt x="57" y="599"/>
                    </a:moveTo>
                    <a:cubicBezTo>
                      <a:pt x="47" y="599"/>
                      <a:pt x="40" y="592"/>
                      <a:pt x="39" y="582"/>
                    </a:cubicBezTo>
                    <a:lnTo>
                      <a:pt x="0" y="20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8"/>
                      <a:pt x="35" y="18"/>
                    </a:cubicBezTo>
                    <a:lnTo>
                      <a:pt x="74" y="580"/>
                    </a:lnTo>
                    <a:cubicBezTo>
                      <a:pt x="75" y="589"/>
                      <a:pt x="68" y="598"/>
                      <a:pt x="58" y="599"/>
                    </a:cubicBezTo>
                    <a:cubicBezTo>
                      <a:pt x="57" y="599"/>
                      <a:pt x="57" y="599"/>
                      <a:pt x="57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95" name="Google Shape;1095;p32"/>
            <p:cNvSpPr/>
            <p:nvPr/>
          </p:nvSpPr>
          <p:spPr>
            <a:xfrm>
              <a:off x="6781187" y="3245965"/>
              <a:ext cx="443255" cy="1421455"/>
            </a:xfrm>
            <a:custGeom>
              <a:avLst/>
              <a:gdLst/>
              <a:ahLst/>
              <a:cxnLst/>
              <a:rect l="l" t="t" r="r" b="b"/>
              <a:pathLst>
                <a:path w="1634" h="5240" extrusionOk="0">
                  <a:moveTo>
                    <a:pt x="0" y="0"/>
                  </a:moveTo>
                  <a:lnTo>
                    <a:pt x="1421" y="5240"/>
                  </a:lnTo>
                  <a:lnTo>
                    <a:pt x="1634" y="5240"/>
                  </a:lnTo>
                  <a:lnTo>
                    <a:pt x="2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767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32"/>
            <p:cNvSpPr/>
            <p:nvPr/>
          </p:nvSpPr>
          <p:spPr>
            <a:xfrm>
              <a:off x="6781187" y="3245965"/>
              <a:ext cx="443255" cy="1421455"/>
            </a:xfrm>
            <a:custGeom>
              <a:avLst/>
              <a:gdLst/>
              <a:ahLst/>
              <a:cxnLst/>
              <a:rect l="l" t="t" r="r" b="b"/>
              <a:pathLst>
                <a:path w="1634" h="5240" extrusionOk="0">
                  <a:moveTo>
                    <a:pt x="0" y="0"/>
                  </a:moveTo>
                  <a:lnTo>
                    <a:pt x="1421" y="5240"/>
                  </a:lnTo>
                  <a:lnTo>
                    <a:pt x="1634" y="5240"/>
                  </a:lnTo>
                  <a:lnTo>
                    <a:pt x="2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32"/>
            <p:cNvSpPr/>
            <p:nvPr/>
          </p:nvSpPr>
          <p:spPr>
            <a:xfrm>
              <a:off x="6918721" y="4264313"/>
              <a:ext cx="730801" cy="59679"/>
            </a:xfrm>
            <a:custGeom>
              <a:avLst/>
              <a:gdLst/>
              <a:ahLst/>
              <a:cxnLst/>
              <a:rect l="l" t="t" r="r" b="b"/>
              <a:pathLst>
                <a:path w="2694" h="220" extrusionOk="0">
                  <a:moveTo>
                    <a:pt x="2694" y="220"/>
                  </a:moveTo>
                  <a:lnTo>
                    <a:pt x="0" y="220"/>
                  </a:lnTo>
                  <a:lnTo>
                    <a:pt x="0" y="0"/>
                  </a:lnTo>
                  <a:lnTo>
                    <a:pt x="2694" y="0"/>
                  </a:lnTo>
                  <a:lnTo>
                    <a:pt x="2694" y="22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1300" rIns="92875" bIns="31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2"/>
            <p:cNvSpPr/>
            <p:nvPr/>
          </p:nvSpPr>
          <p:spPr>
            <a:xfrm>
              <a:off x="6803974" y="2754423"/>
              <a:ext cx="1241060" cy="1912996"/>
            </a:xfrm>
            <a:custGeom>
              <a:avLst/>
              <a:gdLst/>
              <a:ahLst/>
              <a:cxnLst/>
              <a:rect l="l" t="t" r="r" b="b"/>
              <a:pathLst>
                <a:path w="4575" h="7052" extrusionOk="0">
                  <a:moveTo>
                    <a:pt x="4553" y="634"/>
                  </a:moveTo>
                  <a:lnTo>
                    <a:pt x="2813" y="7052"/>
                  </a:lnTo>
                  <a:lnTo>
                    <a:pt x="2601" y="7052"/>
                  </a:lnTo>
                  <a:lnTo>
                    <a:pt x="4341" y="634"/>
                  </a:lnTo>
                  <a:cubicBezTo>
                    <a:pt x="4405" y="398"/>
                    <a:pt x="4258" y="205"/>
                    <a:pt x="4013" y="205"/>
                  </a:cubicBezTo>
                  <a:lnTo>
                    <a:pt x="2513" y="205"/>
                  </a:lnTo>
                  <a:cubicBezTo>
                    <a:pt x="2268" y="205"/>
                    <a:pt x="2017" y="398"/>
                    <a:pt x="1952" y="634"/>
                  </a:cubicBezTo>
                  <a:lnTo>
                    <a:pt x="212" y="7052"/>
                  </a:lnTo>
                  <a:lnTo>
                    <a:pt x="0" y="7052"/>
                  </a:lnTo>
                  <a:lnTo>
                    <a:pt x="1740" y="634"/>
                  </a:lnTo>
                  <a:cubicBezTo>
                    <a:pt x="1835" y="284"/>
                    <a:pt x="2206" y="0"/>
                    <a:pt x="2569" y="0"/>
                  </a:cubicBezTo>
                  <a:lnTo>
                    <a:pt x="4068" y="0"/>
                  </a:lnTo>
                  <a:cubicBezTo>
                    <a:pt x="4431" y="0"/>
                    <a:pt x="4648" y="284"/>
                    <a:pt x="4553" y="634"/>
                  </a:cubicBezTo>
                  <a:close/>
                </a:path>
              </a:pathLst>
            </a:custGeom>
            <a:solidFill>
              <a:srgbClr val="76767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2"/>
            <p:cNvSpPr/>
            <p:nvPr/>
          </p:nvSpPr>
          <p:spPr>
            <a:xfrm>
              <a:off x="6803974" y="2754423"/>
              <a:ext cx="1241060" cy="1912996"/>
            </a:xfrm>
            <a:custGeom>
              <a:avLst/>
              <a:gdLst/>
              <a:ahLst/>
              <a:cxnLst/>
              <a:rect l="l" t="t" r="r" b="b"/>
              <a:pathLst>
                <a:path w="4575" h="7052" extrusionOk="0">
                  <a:moveTo>
                    <a:pt x="4553" y="634"/>
                  </a:moveTo>
                  <a:lnTo>
                    <a:pt x="2813" y="7052"/>
                  </a:lnTo>
                  <a:lnTo>
                    <a:pt x="2601" y="7052"/>
                  </a:lnTo>
                  <a:lnTo>
                    <a:pt x="4341" y="634"/>
                  </a:lnTo>
                  <a:cubicBezTo>
                    <a:pt x="4405" y="398"/>
                    <a:pt x="4258" y="205"/>
                    <a:pt x="4013" y="205"/>
                  </a:cubicBezTo>
                  <a:lnTo>
                    <a:pt x="2513" y="205"/>
                  </a:lnTo>
                  <a:cubicBezTo>
                    <a:pt x="2268" y="205"/>
                    <a:pt x="2017" y="398"/>
                    <a:pt x="1952" y="634"/>
                  </a:cubicBezTo>
                  <a:lnTo>
                    <a:pt x="212" y="7052"/>
                  </a:lnTo>
                  <a:lnTo>
                    <a:pt x="0" y="7052"/>
                  </a:lnTo>
                  <a:lnTo>
                    <a:pt x="1740" y="634"/>
                  </a:lnTo>
                  <a:cubicBezTo>
                    <a:pt x="1835" y="284"/>
                    <a:pt x="2206" y="0"/>
                    <a:pt x="2569" y="0"/>
                  </a:cubicBezTo>
                  <a:lnTo>
                    <a:pt x="4068" y="0"/>
                  </a:lnTo>
                  <a:cubicBezTo>
                    <a:pt x="4431" y="0"/>
                    <a:pt x="4648" y="284"/>
                    <a:pt x="4553" y="63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2"/>
            <p:cNvSpPr/>
            <p:nvPr/>
          </p:nvSpPr>
          <p:spPr>
            <a:xfrm>
              <a:off x="7125157" y="2862389"/>
              <a:ext cx="923674" cy="561529"/>
            </a:xfrm>
            <a:custGeom>
              <a:avLst/>
              <a:gdLst/>
              <a:ahLst/>
              <a:cxnLst/>
              <a:rect l="l" t="t" r="r" b="b"/>
              <a:pathLst>
                <a:path w="3405" h="2070" extrusionOk="0">
                  <a:moveTo>
                    <a:pt x="3397" y="238"/>
                  </a:moveTo>
                  <a:lnTo>
                    <a:pt x="2965" y="1832"/>
                  </a:lnTo>
                  <a:cubicBezTo>
                    <a:pt x="2930" y="1964"/>
                    <a:pt x="2790" y="2070"/>
                    <a:pt x="2654" y="2070"/>
                  </a:cubicBezTo>
                  <a:lnTo>
                    <a:pt x="190" y="2070"/>
                  </a:lnTo>
                  <a:cubicBezTo>
                    <a:pt x="54" y="2070"/>
                    <a:pt x="-27" y="1964"/>
                    <a:pt x="8" y="1832"/>
                  </a:cubicBezTo>
                  <a:lnTo>
                    <a:pt x="440" y="238"/>
                  </a:lnTo>
                  <a:cubicBezTo>
                    <a:pt x="476" y="107"/>
                    <a:pt x="615" y="0"/>
                    <a:pt x="751" y="0"/>
                  </a:cubicBezTo>
                  <a:lnTo>
                    <a:pt x="3215" y="0"/>
                  </a:lnTo>
                  <a:cubicBezTo>
                    <a:pt x="3351" y="0"/>
                    <a:pt x="3433" y="107"/>
                    <a:pt x="3397" y="238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2"/>
            <p:cNvSpPr/>
            <p:nvPr/>
          </p:nvSpPr>
          <p:spPr>
            <a:xfrm>
              <a:off x="7125157" y="2862389"/>
              <a:ext cx="923674" cy="561529"/>
            </a:xfrm>
            <a:custGeom>
              <a:avLst/>
              <a:gdLst/>
              <a:ahLst/>
              <a:cxnLst/>
              <a:rect l="l" t="t" r="r" b="b"/>
              <a:pathLst>
                <a:path w="3405" h="2070" extrusionOk="0">
                  <a:moveTo>
                    <a:pt x="3397" y="238"/>
                  </a:moveTo>
                  <a:lnTo>
                    <a:pt x="2965" y="1832"/>
                  </a:lnTo>
                  <a:cubicBezTo>
                    <a:pt x="2930" y="1964"/>
                    <a:pt x="2790" y="2070"/>
                    <a:pt x="2654" y="2070"/>
                  </a:cubicBezTo>
                  <a:lnTo>
                    <a:pt x="190" y="2070"/>
                  </a:lnTo>
                  <a:cubicBezTo>
                    <a:pt x="54" y="2070"/>
                    <a:pt x="-27" y="1964"/>
                    <a:pt x="8" y="1832"/>
                  </a:cubicBezTo>
                  <a:lnTo>
                    <a:pt x="440" y="238"/>
                  </a:lnTo>
                  <a:cubicBezTo>
                    <a:pt x="476" y="107"/>
                    <a:pt x="615" y="0"/>
                    <a:pt x="751" y="0"/>
                  </a:cubicBezTo>
                  <a:lnTo>
                    <a:pt x="2025" y="0"/>
                  </a:lnTo>
                  <a:cubicBezTo>
                    <a:pt x="2576" y="566"/>
                    <a:pt x="2506" y="1605"/>
                    <a:pt x="2470" y="1919"/>
                  </a:cubicBezTo>
                  <a:cubicBezTo>
                    <a:pt x="2583" y="1892"/>
                    <a:pt x="2686" y="1799"/>
                    <a:pt x="2716" y="1689"/>
                  </a:cubicBezTo>
                  <a:lnTo>
                    <a:pt x="3148" y="95"/>
                  </a:lnTo>
                  <a:cubicBezTo>
                    <a:pt x="3157" y="61"/>
                    <a:pt x="3158" y="29"/>
                    <a:pt x="3153" y="0"/>
                  </a:cubicBezTo>
                  <a:lnTo>
                    <a:pt x="3215" y="0"/>
                  </a:lnTo>
                  <a:cubicBezTo>
                    <a:pt x="3351" y="0"/>
                    <a:pt x="3433" y="107"/>
                    <a:pt x="3397" y="2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2"/>
            <p:cNvSpPr/>
            <p:nvPr/>
          </p:nvSpPr>
          <p:spPr>
            <a:xfrm>
              <a:off x="7125157" y="2862389"/>
              <a:ext cx="923674" cy="561529"/>
            </a:xfrm>
            <a:custGeom>
              <a:avLst/>
              <a:gdLst/>
              <a:ahLst/>
              <a:cxnLst/>
              <a:rect l="l" t="t" r="r" b="b"/>
              <a:pathLst>
                <a:path w="3405" h="2070" extrusionOk="0">
                  <a:moveTo>
                    <a:pt x="3397" y="238"/>
                  </a:moveTo>
                  <a:lnTo>
                    <a:pt x="2965" y="1832"/>
                  </a:lnTo>
                  <a:cubicBezTo>
                    <a:pt x="2930" y="1964"/>
                    <a:pt x="2790" y="2070"/>
                    <a:pt x="2654" y="2070"/>
                  </a:cubicBezTo>
                  <a:lnTo>
                    <a:pt x="190" y="2070"/>
                  </a:lnTo>
                  <a:cubicBezTo>
                    <a:pt x="54" y="2070"/>
                    <a:pt x="-27" y="1964"/>
                    <a:pt x="8" y="1832"/>
                  </a:cubicBezTo>
                  <a:lnTo>
                    <a:pt x="440" y="238"/>
                  </a:lnTo>
                  <a:cubicBezTo>
                    <a:pt x="476" y="107"/>
                    <a:pt x="615" y="0"/>
                    <a:pt x="751" y="0"/>
                  </a:cubicBezTo>
                  <a:lnTo>
                    <a:pt x="3215" y="0"/>
                  </a:lnTo>
                  <a:cubicBezTo>
                    <a:pt x="3351" y="0"/>
                    <a:pt x="3433" y="107"/>
                    <a:pt x="3397" y="23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2"/>
            <p:cNvSpPr/>
            <p:nvPr/>
          </p:nvSpPr>
          <p:spPr>
            <a:xfrm>
              <a:off x="7653861" y="3861477"/>
              <a:ext cx="276153" cy="805943"/>
            </a:xfrm>
            <a:custGeom>
              <a:avLst/>
              <a:gdLst/>
              <a:ahLst/>
              <a:cxnLst/>
              <a:rect l="l" t="t" r="r" b="b"/>
              <a:pathLst>
                <a:path w="1018" h="2971" extrusionOk="0">
                  <a:moveTo>
                    <a:pt x="0" y="0"/>
                  </a:moveTo>
                  <a:lnTo>
                    <a:pt x="805" y="2971"/>
                  </a:lnTo>
                  <a:lnTo>
                    <a:pt x="1018" y="2971"/>
                  </a:lnTo>
                  <a:lnTo>
                    <a:pt x="2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767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32"/>
            <p:cNvSpPr/>
            <p:nvPr/>
          </p:nvSpPr>
          <p:spPr>
            <a:xfrm>
              <a:off x="7653861" y="3861477"/>
              <a:ext cx="276153" cy="805943"/>
            </a:xfrm>
            <a:custGeom>
              <a:avLst/>
              <a:gdLst/>
              <a:ahLst/>
              <a:cxnLst/>
              <a:rect l="l" t="t" r="r" b="b"/>
              <a:pathLst>
                <a:path w="1018" h="2971" extrusionOk="0">
                  <a:moveTo>
                    <a:pt x="0" y="0"/>
                  </a:moveTo>
                  <a:lnTo>
                    <a:pt x="805" y="2971"/>
                  </a:lnTo>
                  <a:lnTo>
                    <a:pt x="1018" y="2971"/>
                  </a:lnTo>
                  <a:lnTo>
                    <a:pt x="2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2"/>
            <p:cNvSpPr/>
            <p:nvPr/>
          </p:nvSpPr>
          <p:spPr>
            <a:xfrm>
              <a:off x="6851175" y="3710922"/>
              <a:ext cx="858298" cy="136720"/>
            </a:xfrm>
            <a:custGeom>
              <a:avLst/>
              <a:gdLst/>
              <a:ahLst/>
              <a:cxnLst/>
              <a:rect l="l" t="t" r="r" b="b"/>
              <a:pathLst>
                <a:path w="3164" h="504" extrusionOk="0">
                  <a:moveTo>
                    <a:pt x="3164" y="157"/>
                  </a:moveTo>
                  <a:cubicBezTo>
                    <a:pt x="3062" y="278"/>
                    <a:pt x="2878" y="401"/>
                    <a:pt x="2561" y="504"/>
                  </a:cubicBezTo>
                  <a:lnTo>
                    <a:pt x="0" y="504"/>
                  </a:lnTo>
                  <a:lnTo>
                    <a:pt x="0" y="214"/>
                  </a:lnTo>
                  <a:cubicBezTo>
                    <a:pt x="0" y="95"/>
                    <a:pt x="95" y="0"/>
                    <a:pt x="214" y="0"/>
                  </a:cubicBezTo>
                  <a:lnTo>
                    <a:pt x="2958" y="0"/>
                  </a:lnTo>
                  <a:cubicBezTo>
                    <a:pt x="3057" y="0"/>
                    <a:pt x="3140" y="66"/>
                    <a:pt x="3164" y="157"/>
                  </a:cubicBezTo>
                  <a:close/>
                </a:path>
              </a:pathLst>
            </a:custGeom>
            <a:solidFill>
              <a:srgbClr val="192D35">
                <a:alpha val="2785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2"/>
            <p:cNvSpPr/>
            <p:nvPr/>
          </p:nvSpPr>
          <p:spPr>
            <a:xfrm>
              <a:off x="6812925" y="3823499"/>
              <a:ext cx="944291" cy="74057"/>
            </a:xfrm>
            <a:custGeom>
              <a:avLst/>
              <a:gdLst/>
              <a:ahLst/>
              <a:cxnLst/>
              <a:rect l="l" t="t" r="r" b="b"/>
              <a:pathLst>
                <a:path w="3481" h="273" extrusionOk="0">
                  <a:moveTo>
                    <a:pt x="3421" y="273"/>
                  </a:moveTo>
                  <a:lnTo>
                    <a:pt x="61" y="273"/>
                  </a:lnTo>
                  <a:cubicBezTo>
                    <a:pt x="27" y="273"/>
                    <a:pt x="0" y="246"/>
                    <a:pt x="0" y="213"/>
                  </a:cubicBezTo>
                  <a:lnTo>
                    <a:pt x="0" y="60"/>
                  </a:lnTo>
                  <a:cubicBezTo>
                    <a:pt x="0" y="27"/>
                    <a:pt x="27" y="0"/>
                    <a:pt x="61" y="0"/>
                  </a:cubicBezTo>
                  <a:lnTo>
                    <a:pt x="3421" y="0"/>
                  </a:lnTo>
                  <a:cubicBezTo>
                    <a:pt x="3454" y="0"/>
                    <a:pt x="3481" y="27"/>
                    <a:pt x="3481" y="60"/>
                  </a:cubicBezTo>
                  <a:lnTo>
                    <a:pt x="3481" y="213"/>
                  </a:lnTo>
                  <a:cubicBezTo>
                    <a:pt x="3481" y="246"/>
                    <a:pt x="3454" y="273"/>
                    <a:pt x="3421" y="273"/>
                  </a:cubicBez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32"/>
            <p:cNvSpPr/>
            <p:nvPr/>
          </p:nvSpPr>
          <p:spPr>
            <a:xfrm>
              <a:off x="6812925" y="3823499"/>
              <a:ext cx="944291" cy="74057"/>
            </a:xfrm>
            <a:custGeom>
              <a:avLst/>
              <a:gdLst/>
              <a:ahLst/>
              <a:cxnLst/>
              <a:rect l="l" t="t" r="r" b="b"/>
              <a:pathLst>
                <a:path w="3481" h="273" extrusionOk="0">
                  <a:moveTo>
                    <a:pt x="3421" y="273"/>
                  </a:moveTo>
                  <a:lnTo>
                    <a:pt x="61" y="273"/>
                  </a:lnTo>
                  <a:cubicBezTo>
                    <a:pt x="27" y="273"/>
                    <a:pt x="0" y="246"/>
                    <a:pt x="0" y="213"/>
                  </a:cubicBezTo>
                  <a:lnTo>
                    <a:pt x="0" y="60"/>
                  </a:lnTo>
                  <a:cubicBezTo>
                    <a:pt x="0" y="27"/>
                    <a:pt x="27" y="0"/>
                    <a:pt x="61" y="0"/>
                  </a:cubicBezTo>
                  <a:lnTo>
                    <a:pt x="3421" y="0"/>
                  </a:lnTo>
                  <a:cubicBezTo>
                    <a:pt x="3454" y="0"/>
                    <a:pt x="3481" y="27"/>
                    <a:pt x="3481" y="60"/>
                  </a:cubicBezTo>
                  <a:lnTo>
                    <a:pt x="3481" y="213"/>
                  </a:lnTo>
                  <a:cubicBezTo>
                    <a:pt x="3481" y="246"/>
                    <a:pt x="3454" y="273"/>
                    <a:pt x="3421" y="273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32"/>
            <p:cNvSpPr/>
            <p:nvPr/>
          </p:nvSpPr>
          <p:spPr>
            <a:xfrm>
              <a:off x="6591569" y="3355829"/>
              <a:ext cx="897904" cy="1207423"/>
            </a:xfrm>
            <a:custGeom>
              <a:avLst/>
              <a:gdLst/>
              <a:ahLst/>
              <a:cxnLst/>
              <a:rect l="l" t="t" r="r" b="b"/>
              <a:pathLst>
                <a:path w="3310" h="4451" extrusionOk="0">
                  <a:moveTo>
                    <a:pt x="854" y="1734"/>
                  </a:moveTo>
                  <a:cubicBezTo>
                    <a:pt x="702" y="1889"/>
                    <a:pt x="1439" y="4323"/>
                    <a:pt x="1439" y="4323"/>
                  </a:cubicBezTo>
                  <a:cubicBezTo>
                    <a:pt x="1358" y="4392"/>
                    <a:pt x="1240" y="4426"/>
                    <a:pt x="1127" y="4440"/>
                  </a:cubicBezTo>
                  <a:cubicBezTo>
                    <a:pt x="965" y="4462"/>
                    <a:pt x="817" y="4445"/>
                    <a:pt x="817" y="4445"/>
                  </a:cubicBezTo>
                  <a:cubicBezTo>
                    <a:pt x="817" y="4445"/>
                    <a:pt x="-240" y="1883"/>
                    <a:pt x="51" y="1247"/>
                  </a:cubicBezTo>
                  <a:cubicBezTo>
                    <a:pt x="342" y="613"/>
                    <a:pt x="2146" y="322"/>
                    <a:pt x="2146" y="322"/>
                  </a:cubicBezTo>
                  <a:lnTo>
                    <a:pt x="2222" y="131"/>
                  </a:lnTo>
                  <a:lnTo>
                    <a:pt x="3156" y="0"/>
                  </a:lnTo>
                  <a:lnTo>
                    <a:pt x="3310" y="1143"/>
                  </a:lnTo>
                  <a:cubicBezTo>
                    <a:pt x="3310" y="1143"/>
                    <a:pt x="3157" y="1157"/>
                    <a:pt x="2926" y="1187"/>
                  </a:cubicBezTo>
                  <a:cubicBezTo>
                    <a:pt x="2309" y="1265"/>
                    <a:pt x="1133" y="1450"/>
                    <a:pt x="854" y="17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32"/>
            <p:cNvSpPr/>
            <p:nvPr/>
          </p:nvSpPr>
          <p:spPr>
            <a:xfrm>
              <a:off x="6734257" y="3091070"/>
              <a:ext cx="96030" cy="89519"/>
            </a:xfrm>
            <a:custGeom>
              <a:avLst/>
              <a:gdLst/>
              <a:ahLst/>
              <a:cxnLst/>
              <a:rect l="l" t="t" r="r" b="b"/>
              <a:pathLst>
                <a:path w="354" h="330" extrusionOk="0">
                  <a:moveTo>
                    <a:pt x="0" y="0"/>
                  </a:moveTo>
                  <a:cubicBezTo>
                    <a:pt x="0" y="0"/>
                    <a:pt x="231" y="58"/>
                    <a:pt x="302" y="107"/>
                  </a:cubicBezTo>
                  <a:cubicBezTo>
                    <a:pt x="372" y="156"/>
                    <a:pt x="352" y="330"/>
                    <a:pt x="352" y="330"/>
                  </a:cubicBezTo>
                  <a:cubicBezTo>
                    <a:pt x="352" y="330"/>
                    <a:pt x="44" y="24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32"/>
            <p:cNvSpPr/>
            <p:nvPr/>
          </p:nvSpPr>
          <p:spPr>
            <a:xfrm>
              <a:off x="6734257" y="3091070"/>
              <a:ext cx="96030" cy="89519"/>
            </a:xfrm>
            <a:custGeom>
              <a:avLst/>
              <a:gdLst/>
              <a:ahLst/>
              <a:cxnLst/>
              <a:rect l="l" t="t" r="r" b="b"/>
              <a:pathLst>
                <a:path w="354" h="330" extrusionOk="0">
                  <a:moveTo>
                    <a:pt x="0" y="0"/>
                  </a:moveTo>
                  <a:cubicBezTo>
                    <a:pt x="0" y="0"/>
                    <a:pt x="231" y="58"/>
                    <a:pt x="302" y="107"/>
                  </a:cubicBezTo>
                  <a:cubicBezTo>
                    <a:pt x="372" y="156"/>
                    <a:pt x="352" y="330"/>
                    <a:pt x="352" y="330"/>
                  </a:cubicBezTo>
                  <a:cubicBezTo>
                    <a:pt x="352" y="330"/>
                    <a:pt x="44" y="242"/>
                    <a:pt x="0" y="0"/>
                  </a:cubicBezTo>
                  <a:close/>
                </a:path>
              </a:pathLst>
            </a:custGeom>
            <a:solidFill>
              <a:srgbClr val="CD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2"/>
            <p:cNvSpPr/>
            <p:nvPr/>
          </p:nvSpPr>
          <p:spPr>
            <a:xfrm>
              <a:off x="6694109" y="2960046"/>
              <a:ext cx="130210" cy="234377"/>
            </a:xfrm>
            <a:custGeom>
              <a:avLst/>
              <a:gdLst/>
              <a:ahLst/>
              <a:cxnLst/>
              <a:rect l="l" t="t" r="r" b="b"/>
              <a:pathLst>
                <a:path w="480" h="864" extrusionOk="0">
                  <a:moveTo>
                    <a:pt x="0" y="41"/>
                  </a:moveTo>
                  <a:lnTo>
                    <a:pt x="429" y="864"/>
                  </a:lnTo>
                  <a:lnTo>
                    <a:pt x="480" y="864"/>
                  </a:lnTo>
                  <a:lnTo>
                    <a:pt x="72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2"/>
            <p:cNvSpPr/>
            <p:nvPr/>
          </p:nvSpPr>
          <p:spPr>
            <a:xfrm>
              <a:off x="6635786" y="3080490"/>
              <a:ext cx="201011" cy="131023"/>
            </a:xfrm>
            <a:custGeom>
              <a:avLst/>
              <a:gdLst/>
              <a:ahLst/>
              <a:cxnLst/>
              <a:rect l="l" t="t" r="r" b="b"/>
              <a:pathLst>
                <a:path w="741" h="483" extrusionOk="0">
                  <a:moveTo>
                    <a:pt x="602" y="192"/>
                  </a:moveTo>
                  <a:cubicBezTo>
                    <a:pt x="602" y="192"/>
                    <a:pt x="331" y="0"/>
                    <a:pt x="265" y="0"/>
                  </a:cubicBezTo>
                  <a:cubicBezTo>
                    <a:pt x="199" y="0"/>
                    <a:pt x="0" y="234"/>
                    <a:pt x="0" y="352"/>
                  </a:cubicBezTo>
                  <a:cubicBezTo>
                    <a:pt x="0" y="469"/>
                    <a:pt x="433" y="534"/>
                    <a:pt x="518" y="435"/>
                  </a:cubicBezTo>
                  <a:cubicBezTo>
                    <a:pt x="560" y="385"/>
                    <a:pt x="476" y="265"/>
                    <a:pt x="476" y="265"/>
                  </a:cubicBezTo>
                  <a:cubicBezTo>
                    <a:pt x="476" y="265"/>
                    <a:pt x="602" y="395"/>
                    <a:pt x="638" y="415"/>
                  </a:cubicBezTo>
                  <a:cubicBezTo>
                    <a:pt x="674" y="435"/>
                    <a:pt x="741" y="409"/>
                    <a:pt x="741" y="409"/>
                  </a:cubicBezTo>
                  <a:cubicBezTo>
                    <a:pt x="741" y="409"/>
                    <a:pt x="650" y="265"/>
                    <a:pt x="602" y="1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2"/>
            <p:cNvSpPr/>
            <p:nvPr/>
          </p:nvSpPr>
          <p:spPr>
            <a:xfrm>
              <a:off x="6635786" y="3080490"/>
              <a:ext cx="201011" cy="131023"/>
            </a:xfrm>
            <a:custGeom>
              <a:avLst/>
              <a:gdLst/>
              <a:ahLst/>
              <a:cxnLst/>
              <a:rect l="l" t="t" r="r" b="b"/>
              <a:pathLst>
                <a:path w="741" h="483" extrusionOk="0">
                  <a:moveTo>
                    <a:pt x="602" y="192"/>
                  </a:moveTo>
                  <a:cubicBezTo>
                    <a:pt x="602" y="192"/>
                    <a:pt x="331" y="0"/>
                    <a:pt x="265" y="0"/>
                  </a:cubicBezTo>
                  <a:cubicBezTo>
                    <a:pt x="199" y="0"/>
                    <a:pt x="0" y="234"/>
                    <a:pt x="0" y="352"/>
                  </a:cubicBezTo>
                  <a:cubicBezTo>
                    <a:pt x="0" y="469"/>
                    <a:pt x="433" y="534"/>
                    <a:pt x="518" y="435"/>
                  </a:cubicBezTo>
                  <a:cubicBezTo>
                    <a:pt x="560" y="385"/>
                    <a:pt x="476" y="265"/>
                    <a:pt x="476" y="265"/>
                  </a:cubicBezTo>
                  <a:cubicBezTo>
                    <a:pt x="476" y="265"/>
                    <a:pt x="602" y="395"/>
                    <a:pt x="638" y="415"/>
                  </a:cubicBezTo>
                  <a:cubicBezTo>
                    <a:pt x="674" y="435"/>
                    <a:pt x="741" y="409"/>
                    <a:pt x="741" y="409"/>
                  </a:cubicBezTo>
                  <a:cubicBezTo>
                    <a:pt x="741" y="409"/>
                    <a:pt x="650" y="265"/>
                    <a:pt x="602" y="192"/>
                  </a:cubicBezTo>
                  <a:close/>
                </a:path>
              </a:pathLst>
            </a:custGeom>
            <a:solidFill>
              <a:srgbClr val="CD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32"/>
            <p:cNvSpPr/>
            <p:nvPr/>
          </p:nvSpPr>
          <p:spPr>
            <a:xfrm>
              <a:off x="6703604" y="3152377"/>
              <a:ext cx="61307" cy="53440"/>
            </a:xfrm>
            <a:custGeom>
              <a:avLst/>
              <a:gdLst/>
              <a:ahLst/>
              <a:cxnLst/>
              <a:rect l="l" t="t" r="r" b="b"/>
              <a:pathLst>
                <a:path w="226" h="197" extrusionOk="0">
                  <a:moveTo>
                    <a:pt x="226" y="197"/>
                  </a:moveTo>
                  <a:cubicBezTo>
                    <a:pt x="226" y="197"/>
                    <a:pt x="123" y="64"/>
                    <a:pt x="0" y="0"/>
                  </a:cubicBezTo>
                  <a:lnTo>
                    <a:pt x="226" y="197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3025" rIns="92875" bIns="23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32"/>
            <p:cNvSpPr/>
            <p:nvPr/>
          </p:nvSpPr>
          <p:spPr>
            <a:xfrm>
              <a:off x="6722321" y="3125250"/>
              <a:ext cx="42589" cy="27127"/>
            </a:xfrm>
            <a:custGeom>
              <a:avLst/>
              <a:gdLst/>
              <a:ahLst/>
              <a:cxnLst/>
              <a:rect l="l" t="t" r="r" b="b"/>
              <a:pathLst>
                <a:path w="157" h="100" extrusionOk="0">
                  <a:moveTo>
                    <a:pt x="157" y="100"/>
                  </a:moveTo>
                  <a:cubicBezTo>
                    <a:pt x="157" y="100"/>
                    <a:pt x="63" y="18"/>
                    <a:pt x="0" y="0"/>
                  </a:cubicBezTo>
                  <a:lnTo>
                    <a:pt x="157" y="10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32"/>
            <p:cNvSpPr/>
            <p:nvPr/>
          </p:nvSpPr>
          <p:spPr>
            <a:xfrm>
              <a:off x="6684886" y="3180589"/>
              <a:ext cx="51270" cy="30925"/>
            </a:xfrm>
            <a:custGeom>
              <a:avLst/>
              <a:gdLst/>
              <a:ahLst/>
              <a:cxnLst/>
              <a:rect l="l" t="t" r="r" b="b"/>
              <a:pathLst>
                <a:path w="189" h="114" extrusionOk="0">
                  <a:moveTo>
                    <a:pt x="0" y="0"/>
                  </a:moveTo>
                  <a:cubicBezTo>
                    <a:pt x="0" y="0"/>
                    <a:pt x="152" y="80"/>
                    <a:pt x="189" y="114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2"/>
            <p:cNvSpPr/>
            <p:nvPr/>
          </p:nvSpPr>
          <p:spPr>
            <a:xfrm>
              <a:off x="6825675" y="2817358"/>
              <a:ext cx="336646" cy="303009"/>
            </a:xfrm>
            <a:custGeom>
              <a:avLst/>
              <a:gdLst/>
              <a:ahLst/>
              <a:cxnLst/>
              <a:rect l="l" t="t" r="r" b="b"/>
              <a:pathLst>
                <a:path w="1241" h="1117" extrusionOk="0">
                  <a:moveTo>
                    <a:pt x="762" y="0"/>
                  </a:moveTo>
                  <a:cubicBezTo>
                    <a:pt x="623" y="97"/>
                    <a:pt x="0" y="737"/>
                    <a:pt x="0" y="737"/>
                  </a:cubicBezTo>
                  <a:cubicBezTo>
                    <a:pt x="0" y="737"/>
                    <a:pt x="292" y="1069"/>
                    <a:pt x="548" y="1117"/>
                  </a:cubicBezTo>
                  <a:lnTo>
                    <a:pt x="1241" y="78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2"/>
            <p:cNvSpPr/>
            <p:nvPr/>
          </p:nvSpPr>
          <p:spPr>
            <a:xfrm>
              <a:off x="6825675" y="2817358"/>
              <a:ext cx="336646" cy="303009"/>
            </a:xfrm>
            <a:custGeom>
              <a:avLst/>
              <a:gdLst/>
              <a:ahLst/>
              <a:cxnLst/>
              <a:rect l="l" t="t" r="r" b="b"/>
              <a:pathLst>
                <a:path w="1241" h="1117" extrusionOk="0">
                  <a:moveTo>
                    <a:pt x="762" y="0"/>
                  </a:moveTo>
                  <a:cubicBezTo>
                    <a:pt x="623" y="97"/>
                    <a:pt x="0" y="737"/>
                    <a:pt x="0" y="737"/>
                  </a:cubicBezTo>
                  <a:cubicBezTo>
                    <a:pt x="0" y="737"/>
                    <a:pt x="292" y="1069"/>
                    <a:pt x="548" y="1117"/>
                  </a:cubicBezTo>
                  <a:lnTo>
                    <a:pt x="1241" y="780"/>
                  </a:lnTo>
                  <a:lnTo>
                    <a:pt x="76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192D35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2"/>
            <p:cNvSpPr/>
            <p:nvPr/>
          </p:nvSpPr>
          <p:spPr>
            <a:xfrm>
              <a:off x="6825675" y="2817358"/>
              <a:ext cx="336646" cy="303009"/>
            </a:xfrm>
            <a:custGeom>
              <a:avLst/>
              <a:gdLst/>
              <a:ahLst/>
              <a:cxnLst/>
              <a:rect l="l" t="t" r="r" b="b"/>
              <a:pathLst>
                <a:path w="1241" h="1117" extrusionOk="0">
                  <a:moveTo>
                    <a:pt x="762" y="0"/>
                  </a:moveTo>
                  <a:cubicBezTo>
                    <a:pt x="623" y="97"/>
                    <a:pt x="0" y="737"/>
                    <a:pt x="0" y="737"/>
                  </a:cubicBezTo>
                  <a:cubicBezTo>
                    <a:pt x="0" y="737"/>
                    <a:pt x="292" y="1069"/>
                    <a:pt x="548" y="1117"/>
                  </a:cubicBezTo>
                  <a:lnTo>
                    <a:pt x="1241" y="78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2"/>
            <p:cNvSpPr/>
            <p:nvPr/>
          </p:nvSpPr>
          <p:spPr>
            <a:xfrm>
              <a:off x="6825675" y="2817358"/>
              <a:ext cx="336646" cy="303009"/>
            </a:xfrm>
            <a:custGeom>
              <a:avLst/>
              <a:gdLst/>
              <a:ahLst/>
              <a:cxnLst/>
              <a:rect l="l" t="t" r="r" b="b"/>
              <a:pathLst>
                <a:path w="1241" h="1117" extrusionOk="0">
                  <a:moveTo>
                    <a:pt x="762" y="0"/>
                  </a:moveTo>
                  <a:cubicBezTo>
                    <a:pt x="623" y="97"/>
                    <a:pt x="0" y="737"/>
                    <a:pt x="0" y="737"/>
                  </a:cubicBezTo>
                  <a:cubicBezTo>
                    <a:pt x="0" y="737"/>
                    <a:pt x="292" y="1069"/>
                    <a:pt x="548" y="1117"/>
                  </a:cubicBezTo>
                  <a:lnTo>
                    <a:pt x="1241" y="78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2"/>
            <p:cNvSpPr/>
            <p:nvPr/>
          </p:nvSpPr>
          <p:spPr>
            <a:xfrm>
              <a:off x="6507747" y="4510626"/>
              <a:ext cx="410974" cy="218101"/>
            </a:xfrm>
            <a:custGeom>
              <a:avLst/>
              <a:gdLst/>
              <a:ahLst/>
              <a:cxnLst/>
              <a:rect l="l" t="t" r="r" b="b"/>
              <a:pathLst>
                <a:path w="1515" h="804" extrusionOk="0">
                  <a:moveTo>
                    <a:pt x="1487" y="177"/>
                  </a:moveTo>
                  <a:cubicBezTo>
                    <a:pt x="1487" y="177"/>
                    <a:pt x="1550" y="477"/>
                    <a:pt x="1487" y="700"/>
                  </a:cubicBezTo>
                  <a:cubicBezTo>
                    <a:pt x="1487" y="700"/>
                    <a:pt x="552" y="847"/>
                    <a:pt x="343" y="791"/>
                  </a:cubicBezTo>
                  <a:cubicBezTo>
                    <a:pt x="133" y="735"/>
                    <a:pt x="7" y="631"/>
                    <a:pt x="0" y="578"/>
                  </a:cubicBezTo>
                  <a:cubicBezTo>
                    <a:pt x="0" y="578"/>
                    <a:pt x="8" y="435"/>
                    <a:pt x="217" y="393"/>
                  </a:cubicBezTo>
                  <a:cubicBezTo>
                    <a:pt x="426" y="352"/>
                    <a:pt x="844" y="324"/>
                    <a:pt x="1008" y="86"/>
                  </a:cubicBezTo>
                  <a:cubicBezTo>
                    <a:pt x="1173" y="-151"/>
                    <a:pt x="1487" y="177"/>
                    <a:pt x="1487" y="177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2"/>
            <p:cNvSpPr/>
            <p:nvPr/>
          </p:nvSpPr>
          <p:spPr>
            <a:xfrm>
              <a:off x="6507747" y="4510626"/>
              <a:ext cx="410974" cy="218101"/>
            </a:xfrm>
            <a:custGeom>
              <a:avLst/>
              <a:gdLst/>
              <a:ahLst/>
              <a:cxnLst/>
              <a:rect l="l" t="t" r="r" b="b"/>
              <a:pathLst>
                <a:path w="1515" h="804" extrusionOk="0">
                  <a:moveTo>
                    <a:pt x="1487" y="177"/>
                  </a:moveTo>
                  <a:cubicBezTo>
                    <a:pt x="1487" y="177"/>
                    <a:pt x="1550" y="477"/>
                    <a:pt x="1487" y="700"/>
                  </a:cubicBezTo>
                  <a:cubicBezTo>
                    <a:pt x="1487" y="700"/>
                    <a:pt x="552" y="847"/>
                    <a:pt x="343" y="791"/>
                  </a:cubicBezTo>
                  <a:cubicBezTo>
                    <a:pt x="133" y="735"/>
                    <a:pt x="7" y="631"/>
                    <a:pt x="0" y="578"/>
                  </a:cubicBezTo>
                  <a:cubicBezTo>
                    <a:pt x="0" y="578"/>
                    <a:pt x="8" y="435"/>
                    <a:pt x="217" y="393"/>
                  </a:cubicBezTo>
                  <a:cubicBezTo>
                    <a:pt x="426" y="352"/>
                    <a:pt x="844" y="324"/>
                    <a:pt x="1008" y="86"/>
                  </a:cubicBezTo>
                  <a:cubicBezTo>
                    <a:pt x="1173" y="-151"/>
                    <a:pt x="1487" y="177"/>
                    <a:pt x="1487" y="17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2"/>
            <p:cNvSpPr/>
            <p:nvPr/>
          </p:nvSpPr>
          <p:spPr>
            <a:xfrm>
              <a:off x="6723949" y="3337383"/>
              <a:ext cx="979556" cy="1257879"/>
            </a:xfrm>
            <a:custGeom>
              <a:avLst/>
              <a:gdLst/>
              <a:ahLst/>
              <a:cxnLst/>
              <a:rect l="l" t="t" r="r" b="b"/>
              <a:pathLst>
                <a:path w="3611" h="4637" extrusionOk="0">
                  <a:moveTo>
                    <a:pt x="1924" y="169"/>
                  </a:moveTo>
                  <a:cubicBezTo>
                    <a:pt x="2223" y="-257"/>
                    <a:pt x="3597" y="256"/>
                    <a:pt x="3597" y="256"/>
                  </a:cubicBezTo>
                  <a:cubicBezTo>
                    <a:pt x="3597" y="256"/>
                    <a:pt x="3728" y="1281"/>
                    <a:pt x="3181" y="1554"/>
                  </a:cubicBezTo>
                  <a:cubicBezTo>
                    <a:pt x="2634" y="1828"/>
                    <a:pt x="1845" y="1813"/>
                    <a:pt x="1632" y="2035"/>
                  </a:cubicBezTo>
                  <a:lnTo>
                    <a:pt x="764" y="4596"/>
                  </a:lnTo>
                  <a:cubicBezTo>
                    <a:pt x="764" y="4596"/>
                    <a:pt x="453" y="4726"/>
                    <a:pt x="0" y="4521"/>
                  </a:cubicBezTo>
                  <a:cubicBezTo>
                    <a:pt x="0" y="4521"/>
                    <a:pt x="551" y="2587"/>
                    <a:pt x="712" y="1901"/>
                  </a:cubicBezTo>
                  <a:cubicBezTo>
                    <a:pt x="872" y="1223"/>
                    <a:pt x="1907" y="761"/>
                    <a:pt x="1907" y="761"/>
                  </a:cubicBezTo>
                  <a:cubicBezTo>
                    <a:pt x="1907" y="761"/>
                    <a:pt x="1820" y="663"/>
                    <a:pt x="1788" y="547"/>
                  </a:cubicBezTo>
                  <a:lnTo>
                    <a:pt x="1924" y="169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2"/>
            <p:cNvSpPr/>
            <p:nvPr/>
          </p:nvSpPr>
          <p:spPr>
            <a:xfrm>
              <a:off x="7585501" y="3649343"/>
              <a:ext cx="37707" cy="29568"/>
            </a:xfrm>
            <a:custGeom>
              <a:avLst/>
              <a:gdLst/>
              <a:ahLst/>
              <a:cxnLst/>
              <a:rect l="l" t="t" r="r" b="b"/>
              <a:pathLst>
                <a:path w="139" h="109" extrusionOk="0">
                  <a:moveTo>
                    <a:pt x="139" y="0"/>
                  </a:moveTo>
                  <a:cubicBezTo>
                    <a:pt x="95" y="39"/>
                    <a:pt x="49" y="75"/>
                    <a:pt x="0" y="109"/>
                  </a:cubicBezTo>
                  <a:lnTo>
                    <a:pt x="13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2"/>
            <p:cNvSpPr/>
            <p:nvPr/>
          </p:nvSpPr>
          <p:spPr>
            <a:xfrm>
              <a:off x="7567598" y="3423918"/>
              <a:ext cx="108508" cy="101726"/>
            </a:xfrm>
            <a:custGeom>
              <a:avLst/>
              <a:gdLst/>
              <a:ahLst/>
              <a:cxnLst/>
              <a:rect l="l" t="t" r="r" b="b"/>
              <a:pathLst>
                <a:path w="400" h="375" extrusionOk="0">
                  <a:moveTo>
                    <a:pt x="5" y="0"/>
                  </a:moveTo>
                  <a:cubicBezTo>
                    <a:pt x="5" y="0"/>
                    <a:pt x="-24" y="188"/>
                    <a:pt x="60" y="262"/>
                  </a:cubicBezTo>
                  <a:cubicBezTo>
                    <a:pt x="143" y="337"/>
                    <a:pt x="400" y="375"/>
                    <a:pt x="400" y="375"/>
                  </a:cubicBezTo>
                  <a:lnTo>
                    <a:pt x="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2"/>
            <p:cNvSpPr/>
            <p:nvPr/>
          </p:nvSpPr>
          <p:spPr>
            <a:xfrm>
              <a:off x="7224441" y="3426359"/>
              <a:ext cx="38792" cy="68631"/>
            </a:xfrm>
            <a:custGeom>
              <a:avLst/>
              <a:gdLst/>
              <a:ahLst/>
              <a:cxnLst/>
              <a:rect l="l" t="t" r="r" b="b"/>
              <a:pathLst>
                <a:path w="143" h="253" extrusionOk="0">
                  <a:moveTo>
                    <a:pt x="143" y="0"/>
                  </a:moveTo>
                  <a:cubicBezTo>
                    <a:pt x="143" y="0"/>
                    <a:pt x="155" y="188"/>
                    <a:pt x="79" y="179"/>
                  </a:cubicBezTo>
                  <a:cubicBezTo>
                    <a:pt x="3" y="170"/>
                    <a:pt x="0" y="253"/>
                    <a:pt x="0" y="253"/>
                  </a:cubicBezTo>
                  <a:lnTo>
                    <a:pt x="143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3200" rIns="92875" bIns="43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2"/>
            <p:cNvSpPr/>
            <p:nvPr/>
          </p:nvSpPr>
          <p:spPr>
            <a:xfrm>
              <a:off x="7032383" y="2721057"/>
              <a:ext cx="667324" cy="711812"/>
            </a:xfrm>
            <a:custGeom>
              <a:avLst/>
              <a:gdLst/>
              <a:ahLst/>
              <a:cxnLst/>
              <a:rect l="l" t="t" r="r" b="b"/>
              <a:pathLst>
                <a:path w="2460" h="2624" extrusionOk="0">
                  <a:moveTo>
                    <a:pt x="18" y="499"/>
                  </a:moveTo>
                  <a:cubicBezTo>
                    <a:pt x="6" y="449"/>
                    <a:pt x="0" y="400"/>
                    <a:pt x="0" y="355"/>
                  </a:cubicBezTo>
                  <a:cubicBezTo>
                    <a:pt x="0" y="355"/>
                    <a:pt x="424" y="-2"/>
                    <a:pt x="968" y="0"/>
                  </a:cubicBezTo>
                  <a:cubicBezTo>
                    <a:pt x="1617" y="2"/>
                    <a:pt x="2014" y="206"/>
                    <a:pt x="2173" y="490"/>
                  </a:cubicBezTo>
                  <a:cubicBezTo>
                    <a:pt x="2424" y="939"/>
                    <a:pt x="2460" y="2528"/>
                    <a:pt x="2460" y="2528"/>
                  </a:cubicBezTo>
                  <a:cubicBezTo>
                    <a:pt x="2460" y="2528"/>
                    <a:pt x="831" y="2779"/>
                    <a:pt x="597" y="2471"/>
                  </a:cubicBezTo>
                  <a:cubicBezTo>
                    <a:pt x="557" y="2418"/>
                    <a:pt x="588" y="2039"/>
                    <a:pt x="588" y="2039"/>
                  </a:cubicBezTo>
                  <a:cubicBezTo>
                    <a:pt x="588" y="2039"/>
                    <a:pt x="406" y="1561"/>
                    <a:pt x="367" y="1190"/>
                  </a:cubicBezTo>
                  <a:cubicBezTo>
                    <a:pt x="367" y="1190"/>
                    <a:pt x="297" y="1095"/>
                    <a:pt x="218" y="960"/>
                  </a:cubicBezTo>
                  <a:cubicBezTo>
                    <a:pt x="166" y="871"/>
                    <a:pt x="110" y="765"/>
                    <a:pt x="68" y="657"/>
                  </a:cubicBezTo>
                  <a:lnTo>
                    <a:pt x="18" y="499"/>
                  </a:lnTo>
                  <a:close/>
                </a:path>
              </a:pathLst>
            </a:custGeom>
            <a:solidFill>
              <a:srgbClr val="5BE3A8"/>
            </a:solidFill>
            <a:ln w="9525" cap="flat" cmpd="sng">
              <a:solidFill>
                <a:srgbClr val="192D35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2"/>
            <p:cNvSpPr/>
            <p:nvPr/>
          </p:nvSpPr>
          <p:spPr>
            <a:xfrm>
              <a:off x="7032383" y="2721057"/>
              <a:ext cx="667324" cy="711812"/>
            </a:xfrm>
            <a:custGeom>
              <a:avLst/>
              <a:gdLst/>
              <a:ahLst/>
              <a:cxnLst/>
              <a:rect l="l" t="t" r="r" b="b"/>
              <a:pathLst>
                <a:path w="2460" h="2624" extrusionOk="0">
                  <a:moveTo>
                    <a:pt x="18" y="499"/>
                  </a:moveTo>
                  <a:cubicBezTo>
                    <a:pt x="6" y="449"/>
                    <a:pt x="0" y="400"/>
                    <a:pt x="0" y="355"/>
                  </a:cubicBezTo>
                  <a:cubicBezTo>
                    <a:pt x="0" y="355"/>
                    <a:pt x="424" y="-2"/>
                    <a:pt x="968" y="0"/>
                  </a:cubicBezTo>
                  <a:cubicBezTo>
                    <a:pt x="1617" y="2"/>
                    <a:pt x="2014" y="206"/>
                    <a:pt x="2173" y="490"/>
                  </a:cubicBezTo>
                  <a:cubicBezTo>
                    <a:pt x="2424" y="939"/>
                    <a:pt x="2460" y="2528"/>
                    <a:pt x="2460" y="2528"/>
                  </a:cubicBezTo>
                  <a:cubicBezTo>
                    <a:pt x="2460" y="2528"/>
                    <a:pt x="831" y="2779"/>
                    <a:pt x="597" y="2471"/>
                  </a:cubicBezTo>
                  <a:cubicBezTo>
                    <a:pt x="557" y="2418"/>
                    <a:pt x="588" y="2039"/>
                    <a:pt x="588" y="2039"/>
                  </a:cubicBezTo>
                  <a:cubicBezTo>
                    <a:pt x="588" y="2039"/>
                    <a:pt x="406" y="1561"/>
                    <a:pt x="367" y="1190"/>
                  </a:cubicBezTo>
                  <a:cubicBezTo>
                    <a:pt x="367" y="1190"/>
                    <a:pt x="297" y="1095"/>
                    <a:pt x="218" y="960"/>
                  </a:cubicBezTo>
                  <a:cubicBezTo>
                    <a:pt x="166" y="871"/>
                    <a:pt x="110" y="765"/>
                    <a:pt x="68" y="657"/>
                  </a:cubicBezTo>
                  <a:lnTo>
                    <a:pt x="18" y="499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2"/>
            <p:cNvSpPr/>
            <p:nvPr/>
          </p:nvSpPr>
          <p:spPr>
            <a:xfrm>
              <a:off x="7206538" y="2960046"/>
              <a:ext cx="66732" cy="447867"/>
            </a:xfrm>
            <a:custGeom>
              <a:avLst/>
              <a:gdLst/>
              <a:ahLst/>
              <a:cxnLst/>
              <a:rect l="l" t="t" r="r" b="b"/>
              <a:pathLst>
                <a:path w="246" h="1651" extrusionOk="0">
                  <a:moveTo>
                    <a:pt x="0" y="0"/>
                  </a:moveTo>
                  <a:cubicBezTo>
                    <a:pt x="0" y="0"/>
                    <a:pt x="248" y="965"/>
                    <a:pt x="210" y="1177"/>
                  </a:cubicBezTo>
                  <a:cubicBezTo>
                    <a:pt x="191" y="1282"/>
                    <a:pt x="246" y="1391"/>
                    <a:pt x="246" y="1391"/>
                  </a:cubicBezTo>
                  <a:cubicBezTo>
                    <a:pt x="246" y="1391"/>
                    <a:pt x="133" y="1503"/>
                    <a:pt x="210" y="165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2"/>
            <p:cNvSpPr/>
            <p:nvPr/>
          </p:nvSpPr>
          <p:spPr>
            <a:xfrm>
              <a:off x="7331593" y="3069910"/>
              <a:ext cx="139975" cy="106609"/>
            </a:xfrm>
            <a:custGeom>
              <a:avLst/>
              <a:gdLst/>
              <a:ahLst/>
              <a:cxnLst/>
              <a:rect l="l" t="t" r="r" b="b"/>
              <a:pathLst>
                <a:path w="516" h="393" extrusionOk="0">
                  <a:moveTo>
                    <a:pt x="198" y="393"/>
                  </a:moveTo>
                  <a:cubicBezTo>
                    <a:pt x="150" y="389"/>
                    <a:pt x="105" y="377"/>
                    <a:pt x="73" y="354"/>
                  </a:cubicBezTo>
                  <a:lnTo>
                    <a:pt x="0" y="30"/>
                  </a:lnTo>
                  <a:cubicBezTo>
                    <a:pt x="0" y="30"/>
                    <a:pt x="227" y="56"/>
                    <a:pt x="437" y="0"/>
                  </a:cubicBezTo>
                  <a:lnTo>
                    <a:pt x="516" y="354"/>
                  </a:lnTo>
                  <a:cubicBezTo>
                    <a:pt x="516" y="354"/>
                    <a:pt x="457" y="371"/>
                    <a:pt x="380" y="383"/>
                  </a:cubicBezTo>
                  <a:lnTo>
                    <a:pt x="198" y="393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2"/>
            <p:cNvSpPr/>
            <p:nvPr/>
          </p:nvSpPr>
          <p:spPr>
            <a:xfrm>
              <a:off x="7147401" y="2714275"/>
              <a:ext cx="265845" cy="303009"/>
            </a:xfrm>
            <a:custGeom>
              <a:avLst/>
              <a:gdLst/>
              <a:ahLst/>
              <a:cxnLst/>
              <a:rect l="l" t="t" r="r" b="b"/>
              <a:pathLst>
                <a:path w="980" h="1117" extrusionOk="0">
                  <a:moveTo>
                    <a:pt x="41" y="1031"/>
                  </a:moveTo>
                  <a:cubicBezTo>
                    <a:pt x="41" y="1031"/>
                    <a:pt x="-169" y="130"/>
                    <a:pt x="363" y="25"/>
                  </a:cubicBezTo>
                  <a:cubicBezTo>
                    <a:pt x="896" y="-80"/>
                    <a:pt x="1007" y="170"/>
                    <a:pt x="976" y="339"/>
                  </a:cubicBezTo>
                  <a:cubicBezTo>
                    <a:pt x="934" y="564"/>
                    <a:pt x="491" y="1117"/>
                    <a:pt x="491" y="1117"/>
                  </a:cubicBezTo>
                  <a:lnTo>
                    <a:pt x="218" y="906"/>
                  </a:lnTo>
                  <a:lnTo>
                    <a:pt x="41" y="1031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2"/>
            <p:cNvSpPr/>
            <p:nvPr/>
          </p:nvSpPr>
          <p:spPr>
            <a:xfrm>
              <a:off x="7147401" y="2714275"/>
              <a:ext cx="265845" cy="303009"/>
            </a:xfrm>
            <a:custGeom>
              <a:avLst/>
              <a:gdLst/>
              <a:ahLst/>
              <a:cxnLst/>
              <a:rect l="l" t="t" r="r" b="b"/>
              <a:pathLst>
                <a:path w="980" h="1117" extrusionOk="0">
                  <a:moveTo>
                    <a:pt x="41" y="1031"/>
                  </a:moveTo>
                  <a:cubicBezTo>
                    <a:pt x="41" y="1031"/>
                    <a:pt x="-169" y="130"/>
                    <a:pt x="363" y="25"/>
                  </a:cubicBezTo>
                  <a:cubicBezTo>
                    <a:pt x="896" y="-80"/>
                    <a:pt x="1007" y="170"/>
                    <a:pt x="976" y="339"/>
                  </a:cubicBezTo>
                  <a:cubicBezTo>
                    <a:pt x="934" y="564"/>
                    <a:pt x="491" y="1117"/>
                    <a:pt x="491" y="1117"/>
                  </a:cubicBezTo>
                  <a:lnTo>
                    <a:pt x="218" y="906"/>
                  </a:lnTo>
                  <a:lnTo>
                    <a:pt x="41" y="1031"/>
                  </a:lnTo>
                  <a:close/>
                </a:path>
              </a:pathLst>
            </a:custGeom>
            <a:noFill/>
            <a:ln w="9525" cap="flat" cmpd="sng">
              <a:solidFill>
                <a:srgbClr val="192D35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2"/>
            <p:cNvSpPr/>
            <p:nvPr/>
          </p:nvSpPr>
          <p:spPr>
            <a:xfrm>
              <a:off x="7147401" y="2714275"/>
              <a:ext cx="265845" cy="303009"/>
            </a:xfrm>
            <a:custGeom>
              <a:avLst/>
              <a:gdLst/>
              <a:ahLst/>
              <a:cxnLst/>
              <a:rect l="l" t="t" r="r" b="b"/>
              <a:pathLst>
                <a:path w="980" h="1117" extrusionOk="0">
                  <a:moveTo>
                    <a:pt x="41" y="1031"/>
                  </a:moveTo>
                  <a:cubicBezTo>
                    <a:pt x="41" y="1031"/>
                    <a:pt x="-169" y="130"/>
                    <a:pt x="363" y="25"/>
                  </a:cubicBezTo>
                  <a:cubicBezTo>
                    <a:pt x="896" y="-80"/>
                    <a:pt x="1007" y="170"/>
                    <a:pt x="976" y="339"/>
                  </a:cubicBezTo>
                  <a:cubicBezTo>
                    <a:pt x="934" y="564"/>
                    <a:pt x="491" y="1117"/>
                    <a:pt x="491" y="1117"/>
                  </a:cubicBezTo>
                  <a:lnTo>
                    <a:pt x="218" y="906"/>
                  </a:lnTo>
                  <a:lnTo>
                    <a:pt x="41" y="10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2"/>
            <p:cNvSpPr/>
            <p:nvPr/>
          </p:nvSpPr>
          <p:spPr>
            <a:xfrm>
              <a:off x="7147401" y="2714275"/>
              <a:ext cx="265845" cy="303009"/>
            </a:xfrm>
            <a:custGeom>
              <a:avLst/>
              <a:gdLst/>
              <a:ahLst/>
              <a:cxnLst/>
              <a:rect l="l" t="t" r="r" b="b"/>
              <a:pathLst>
                <a:path w="980" h="1117" extrusionOk="0">
                  <a:moveTo>
                    <a:pt x="41" y="1031"/>
                  </a:moveTo>
                  <a:cubicBezTo>
                    <a:pt x="41" y="1031"/>
                    <a:pt x="-169" y="130"/>
                    <a:pt x="363" y="25"/>
                  </a:cubicBezTo>
                  <a:cubicBezTo>
                    <a:pt x="896" y="-80"/>
                    <a:pt x="1007" y="170"/>
                    <a:pt x="976" y="339"/>
                  </a:cubicBezTo>
                  <a:cubicBezTo>
                    <a:pt x="934" y="564"/>
                    <a:pt x="491" y="1117"/>
                    <a:pt x="491" y="1117"/>
                  </a:cubicBezTo>
                  <a:lnTo>
                    <a:pt x="218" y="906"/>
                  </a:lnTo>
                  <a:lnTo>
                    <a:pt x="41" y="103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2"/>
            <p:cNvSpPr/>
            <p:nvPr/>
          </p:nvSpPr>
          <p:spPr>
            <a:xfrm>
              <a:off x="6772778" y="4080120"/>
              <a:ext cx="85721" cy="310333"/>
            </a:xfrm>
            <a:custGeom>
              <a:avLst/>
              <a:gdLst/>
              <a:ahLst/>
              <a:cxnLst/>
              <a:rect l="l" t="t" r="r" b="b"/>
              <a:pathLst>
                <a:path w="316" h="1144" extrusionOk="0">
                  <a:moveTo>
                    <a:pt x="316" y="0"/>
                  </a:moveTo>
                  <a:lnTo>
                    <a:pt x="0" y="1144"/>
                  </a:lnTo>
                  <a:lnTo>
                    <a:pt x="316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2"/>
            <p:cNvSpPr/>
            <p:nvPr/>
          </p:nvSpPr>
          <p:spPr>
            <a:xfrm>
              <a:off x="7519312" y="3170552"/>
              <a:ext cx="196128" cy="73243"/>
            </a:xfrm>
            <a:custGeom>
              <a:avLst/>
              <a:gdLst/>
              <a:ahLst/>
              <a:cxnLst/>
              <a:rect l="l" t="t" r="r" b="b"/>
              <a:pathLst>
                <a:path w="723" h="270" extrusionOk="0">
                  <a:moveTo>
                    <a:pt x="0" y="53"/>
                  </a:moveTo>
                  <a:cubicBezTo>
                    <a:pt x="0" y="53"/>
                    <a:pt x="142" y="291"/>
                    <a:pt x="723" y="269"/>
                  </a:cubicBezTo>
                  <a:cubicBezTo>
                    <a:pt x="723" y="269"/>
                    <a:pt x="563" y="88"/>
                    <a:pt x="326" y="23"/>
                  </a:cubicBezTo>
                  <a:cubicBezTo>
                    <a:pt x="89" y="-41"/>
                    <a:pt x="0" y="53"/>
                    <a:pt x="0" y="53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2"/>
            <p:cNvSpPr/>
            <p:nvPr/>
          </p:nvSpPr>
          <p:spPr>
            <a:xfrm>
              <a:off x="7519312" y="3170552"/>
              <a:ext cx="196128" cy="73243"/>
            </a:xfrm>
            <a:custGeom>
              <a:avLst/>
              <a:gdLst/>
              <a:ahLst/>
              <a:cxnLst/>
              <a:rect l="l" t="t" r="r" b="b"/>
              <a:pathLst>
                <a:path w="723" h="270" extrusionOk="0">
                  <a:moveTo>
                    <a:pt x="0" y="53"/>
                  </a:moveTo>
                  <a:cubicBezTo>
                    <a:pt x="0" y="53"/>
                    <a:pt x="142" y="291"/>
                    <a:pt x="723" y="269"/>
                  </a:cubicBezTo>
                  <a:cubicBezTo>
                    <a:pt x="723" y="269"/>
                    <a:pt x="563" y="88"/>
                    <a:pt x="326" y="23"/>
                  </a:cubicBezTo>
                  <a:cubicBezTo>
                    <a:pt x="89" y="-41"/>
                    <a:pt x="0" y="53"/>
                    <a:pt x="0" y="53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192D35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2"/>
            <p:cNvSpPr/>
            <p:nvPr/>
          </p:nvSpPr>
          <p:spPr>
            <a:xfrm>
              <a:off x="6907870" y="3028949"/>
              <a:ext cx="789124" cy="388459"/>
            </a:xfrm>
            <a:custGeom>
              <a:avLst/>
              <a:gdLst/>
              <a:ahLst/>
              <a:cxnLst/>
              <a:rect l="l" t="t" r="r" b="b"/>
              <a:pathLst>
                <a:path w="2909" h="1432" extrusionOk="0">
                  <a:moveTo>
                    <a:pt x="0" y="671"/>
                  </a:moveTo>
                  <a:cubicBezTo>
                    <a:pt x="0" y="671"/>
                    <a:pt x="135" y="462"/>
                    <a:pt x="259" y="420"/>
                  </a:cubicBezTo>
                  <a:cubicBezTo>
                    <a:pt x="382" y="378"/>
                    <a:pt x="745" y="375"/>
                    <a:pt x="801" y="373"/>
                  </a:cubicBezTo>
                  <a:cubicBezTo>
                    <a:pt x="856" y="372"/>
                    <a:pt x="1854" y="625"/>
                    <a:pt x="2321" y="781"/>
                  </a:cubicBezTo>
                  <a:lnTo>
                    <a:pt x="2280" y="0"/>
                  </a:lnTo>
                  <a:lnTo>
                    <a:pt x="2909" y="50"/>
                  </a:lnTo>
                  <a:cubicBezTo>
                    <a:pt x="2909" y="50"/>
                    <a:pt x="2883" y="1003"/>
                    <a:pt x="2786" y="1255"/>
                  </a:cubicBezTo>
                  <a:cubicBezTo>
                    <a:pt x="2688" y="1507"/>
                    <a:pt x="2548" y="1446"/>
                    <a:pt x="2309" y="1343"/>
                  </a:cubicBezTo>
                  <a:cubicBezTo>
                    <a:pt x="1370" y="938"/>
                    <a:pt x="819" y="656"/>
                    <a:pt x="768" y="671"/>
                  </a:cubicBezTo>
                  <a:cubicBezTo>
                    <a:pt x="717" y="686"/>
                    <a:pt x="0" y="671"/>
                    <a:pt x="0" y="6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2"/>
            <p:cNvSpPr/>
            <p:nvPr/>
          </p:nvSpPr>
          <p:spPr>
            <a:xfrm>
              <a:off x="6907870" y="3028949"/>
              <a:ext cx="789124" cy="388459"/>
            </a:xfrm>
            <a:custGeom>
              <a:avLst/>
              <a:gdLst/>
              <a:ahLst/>
              <a:cxnLst/>
              <a:rect l="l" t="t" r="r" b="b"/>
              <a:pathLst>
                <a:path w="2909" h="1432" extrusionOk="0">
                  <a:moveTo>
                    <a:pt x="0" y="671"/>
                  </a:moveTo>
                  <a:cubicBezTo>
                    <a:pt x="0" y="671"/>
                    <a:pt x="135" y="462"/>
                    <a:pt x="259" y="420"/>
                  </a:cubicBezTo>
                  <a:cubicBezTo>
                    <a:pt x="382" y="378"/>
                    <a:pt x="745" y="375"/>
                    <a:pt x="801" y="373"/>
                  </a:cubicBezTo>
                  <a:cubicBezTo>
                    <a:pt x="856" y="372"/>
                    <a:pt x="1854" y="625"/>
                    <a:pt x="2321" y="781"/>
                  </a:cubicBezTo>
                  <a:lnTo>
                    <a:pt x="2280" y="0"/>
                  </a:lnTo>
                  <a:lnTo>
                    <a:pt x="2909" y="50"/>
                  </a:lnTo>
                  <a:cubicBezTo>
                    <a:pt x="2909" y="50"/>
                    <a:pt x="2883" y="1003"/>
                    <a:pt x="2786" y="1255"/>
                  </a:cubicBezTo>
                  <a:cubicBezTo>
                    <a:pt x="2688" y="1507"/>
                    <a:pt x="2548" y="1446"/>
                    <a:pt x="2309" y="1343"/>
                  </a:cubicBezTo>
                  <a:cubicBezTo>
                    <a:pt x="1370" y="938"/>
                    <a:pt x="819" y="656"/>
                    <a:pt x="768" y="671"/>
                  </a:cubicBezTo>
                  <a:cubicBezTo>
                    <a:pt x="717" y="686"/>
                    <a:pt x="0" y="671"/>
                    <a:pt x="0" y="671"/>
                  </a:cubicBezTo>
                  <a:close/>
                </a:path>
              </a:pathLst>
            </a:custGeom>
            <a:solidFill>
              <a:srgbClr val="CD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2"/>
            <p:cNvSpPr/>
            <p:nvPr/>
          </p:nvSpPr>
          <p:spPr>
            <a:xfrm>
              <a:off x="7478892" y="2806236"/>
              <a:ext cx="242787" cy="437287"/>
            </a:xfrm>
            <a:custGeom>
              <a:avLst/>
              <a:gdLst/>
              <a:ahLst/>
              <a:cxnLst/>
              <a:rect l="l" t="t" r="r" b="b"/>
              <a:pathLst>
                <a:path w="895" h="1612" extrusionOk="0">
                  <a:moveTo>
                    <a:pt x="18" y="368"/>
                  </a:moveTo>
                  <a:cubicBezTo>
                    <a:pt x="2" y="436"/>
                    <a:pt x="-4" y="505"/>
                    <a:pt x="3" y="566"/>
                  </a:cubicBezTo>
                  <a:cubicBezTo>
                    <a:pt x="31" y="810"/>
                    <a:pt x="149" y="1396"/>
                    <a:pt x="149" y="1396"/>
                  </a:cubicBezTo>
                  <a:cubicBezTo>
                    <a:pt x="149" y="1396"/>
                    <a:pt x="736" y="1480"/>
                    <a:pt x="872" y="1612"/>
                  </a:cubicBezTo>
                  <a:cubicBezTo>
                    <a:pt x="872" y="1612"/>
                    <a:pt x="968" y="835"/>
                    <a:pt x="772" y="442"/>
                  </a:cubicBezTo>
                  <a:cubicBezTo>
                    <a:pt x="575" y="49"/>
                    <a:pt x="371" y="5"/>
                    <a:pt x="371" y="5"/>
                  </a:cubicBezTo>
                  <a:cubicBezTo>
                    <a:pt x="242" y="-27"/>
                    <a:pt x="126" y="93"/>
                    <a:pt x="59" y="247"/>
                  </a:cubicBezTo>
                  <a:lnTo>
                    <a:pt x="18" y="368"/>
                  </a:lnTo>
                  <a:close/>
                </a:path>
              </a:pathLst>
            </a:custGeom>
            <a:solidFill>
              <a:srgbClr val="5BE3A8"/>
            </a:solidFill>
            <a:ln w="9525" cap="flat" cmpd="sng">
              <a:solidFill>
                <a:srgbClr val="192D35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2"/>
            <p:cNvSpPr/>
            <p:nvPr/>
          </p:nvSpPr>
          <p:spPr>
            <a:xfrm>
              <a:off x="7478892" y="2806236"/>
              <a:ext cx="242787" cy="437287"/>
            </a:xfrm>
            <a:custGeom>
              <a:avLst/>
              <a:gdLst/>
              <a:ahLst/>
              <a:cxnLst/>
              <a:rect l="l" t="t" r="r" b="b"/>
              <a:pathLst>
                <a:path w="895" h="1612" extrusionOk="0">
                  <a:moveTo>
                    <a:pt x="18" y="368"/>
                  </a:moveTo>
                  <a:cubicBezTo>
                    <a:pt x="2" y="436"/>
                    <a:pt x="-4" y="505"/>
                    <a:pt x="3" y="566"/>
                  </a:cubicBezTo>
                  <a:cubicBezTo>
                    <a:pt x="31" y="810"/>
                    <a:pt x="149" y="1396"/>
                    <a:pt x="149" y="1396"/>
                  </a:cubicBezTo>
                  <a:cubicBezTo>
                    <a:pt x="149" y="1396"/>
                    <a:pt x="736" y="1480"/>
                    <a:pt x="872" y="1612"/>
                  </a:cubicBezTo>
                  <a:cubicBezTo>
                    <a:pt x="872" y="1612"/>
                    <a:pt x="968" y="835"/>
                    <a:pt x="772" y="442"/>
                  </a:cubicBezTo>
                  <a:cubicBezTo>
                    <a:pt x="575" y="49"/>
                    <a:pt x="371" y="5"/>
                    <a:pt x="371" y="5"/>
                  </a:cubicBezTo>
                  <a:cubicBezTo>
                    <a:pt x="242" y="-27"/>
                    <a:pt x="126" y="93"/>
                    <a:pt x="59" y="247"/>
                  </a:cubicBezTo>
                  <a:lnTo>
                    <a:pt x="18" y="368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2"/>
            <p:cNvSpPr/>
            <p:nvPr/>
          </p:nvSpPr>
          <p:spPr>
            <a:xfrm>
              <a:off x="7016920" y="2987716"/>
              <a:ext cx="81381" cy="41233"/>
            </a:xfrm>
            <a:custGeom>
              <a:avLst/>
              <a:gdLst/>
              <a:ahLst/>
              <a:cxnLst/>
              <a:rect l="l" t="t" r="r" b="b"/>
              <a:pathLst>
                <a:path w="300" h="152" extrusionOk="0">
                  <a:moveTo>
                    <a:pt x="0" y="0"/>
                  </a:moveTo>
                  <a:cubicBezTo>
                    <a:pt x="0" y="0"/>
                    <a:pt x="115" y="104"/>
                    <a:pt x="300" y="152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6825" rIns="92875" bIns="6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2"/>
            <p:cNvSpPr/>
            <p:nvPr/>
          </p:nvSpPr>
          <p:spPr>
            <a:xfrm>
              <a:off x="7519312" y="2987716"/>
              <a:ext cx="130210" cy="132651"/>
            </a:xfrm>
            <a:custGeom>
              <a:avLst/>
              <a:gdLst/>
              <a:ahLst/>
              <a:cxnLst/>
              <a:rect l="l" t="t" r="r" b="b"/>
              <a:pathLst>
                <a:path w="480" h="489" extrusionOk="0">
                  <a:moveTo>
                    <a:pt x="0" y="0"/>
                  </a:moveTo>
                  <a:cubicBezTo>
                    <a:pt x="0" y="0"/>
                    <a:pt x="213" y="400"/>
                    <a:pt x="480" y="48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2"/>
            <p:cNvSpPr/>
            <p:nvPr/>
          </p:nvSpPr>
          <p:spPr>
            <a:xfrm>
              <a:off x="7147401" y="3823499"/>
              <a:ext cx="14920" cy="37164"/>
            </a:xfrm>
            <a:custGeom>
              <a:avLst/>
              <a:gdLst/>
              <a:ahLst/>
              <a:cxnLst/>
              <a:rect l="l" t="t" r="r" b="b"/>
              <a:pathLst>
                <a:path w="55" h="137" extrusionOk="0">
                  <a:moveTo>
                    <a:pt x="0" y="0"/>
                  </a:moveTo>
                  <a:cubicBezTo>
                    <a:pt x="0" y="0"/>
                    <a:pt x="39" y="30"/>
                    <a:pt x="55" y="137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425" rIns="92875" bIns="1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2"/>
            <p:cNvSpPr/>
            <p:nvPr/>
          </p:nvSpPr>
          <p:spPr>
            <a:xfrm>
              <a:off x="7108067" y="3860663"/>
              <a:ext cx="46658" cy="26856"/>
            </a:xfrm>
            <a:custGeom>
              <a:avLst/>
              <a:gdLst/>
              <a:ahLst/>
              <a:cxnLst/>
              <a:rect l="l" t="t" r="r" b="b"/>
              <a:pathLst>
                <a:path w="172" h="99" extrusionOk="0">
                  <a:moveTo>
                    <a:pt x="0" y="0"/>
                  </a:moveTo>
                  <a:cubicBezTo>
                    <a:pt x="0" y="0"/>
                    <a:pt x="108" y="6"/>
                    <a:pt x="172" y="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2"/>
            <p:cNvSpPr/>
            <p:nvPr/>
          </p:nvSpPr>
          <p:spPr>
            <a:xfrm>
              <a:off x="6791495" y="3748900"/>
              <a:ext cx="24957" cy="59408"/>
            </a:xfrm>
            <a:custGeom>
              <a:avLst/>
              <a:gdLst/>
              <a:ahLst/>
              <a:cxnLst/>
              <a:rect l="l" t="t" r="r" b="b"/>
              <a:pathLst>
                <a:path w="92" h="219" extrusionOk="0">
                  <a:moveTo>
                    <a:pt x="0" y="0"/>
                  </a:moveTo>
                  <a:cubicBezTo>
                    <a:pt x="0" y="0"/>
                    <a:pt x="113" y="57"/>
                    <a:pt x="89" y="21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0950" rIns="92875" bIns="309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2"/>
            <p:cNvSpPr/>
            <p:nvPr/>
          </p:nvSpPr>
          <p:spPr>
            <a:xfrm>
              <a:off x="6759214" y="3786606"/>
              <a:ext cx="44760" cy="47201"/>
            </a:xfrm>
            <a:custGeom>
              <a:avLst/>
              <a:gdLst/>
              <a:ahLst/>
              <a:cxnLst/>
              <a:rect l="l" t="t" r="r" b="b"/>
              <a:pathLst>
                <a:path w="165" h="174" extrusionOk="0">
                  <a:moveTo>
                    <a:pt x="0" y="0"/>
                  </a:moveTo>
                  <a:cubicBezTo>
                    <a:pt x="0" y="0"/>
                    <a:pt x="154" y="91"/>
                    <a:pt x="165" y="174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4750" rIns="92875" bIns="14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2"/>
            <p:cNvSpPr/>
            <p:nvPr/>
          </p:nvSpPr>
          <p:spPr>
            <a:xfrm>
              <a:off x="7243973" y="3519134"/>
              <a:ext cx="113933" cy="5697"/>
            </a:xfrm>
            <a:custGeom>
              <a:avLst/>
              <a:gdLst/>
              <a:ahLst/>
              <a:cxnLst/>
              <a:rect l="l" t="t" r="r" b="b"/>
              <a:pathLst>
                <a:path w="420" h="21" extrusionOk="0">
                  <a:moveTo>
                    <a:pt x="0" y="0"/>
                  </a:moveTo>
                  <a:cubicBezTo>
                    <a:pt x="0" y="0"/>
                    <a:pt x="343" y="48"/>
                    <a:pt x="420" y="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2"/>
            <p:cNvSpPr/>
            <p:nvPr/>
          </p:nvSpPr>
          <p:spPr>
            <a:xfrm>
              <a:off x="7162321" y="2699084"/>
              <a:ext cx="189075" cy="250382"/>
            </a:xfrm>
            <a:custGeom>
              <a:avLst/>
              <a:gdLst/>
              <a:ahLst/>
              <a:cxnLst/>
              <a:rect l="l" t="t" r="r" b="b"/>
              <a:pathLst>
                <a:path w="697" h="923" extrusionOk="0">
                  <a:moveTo>
                    <a:pt x="163" y="923"/>
                  </a:moveTo>
                  <a:cubicBezTo>
                    <a:pt x="163" y="923"/>
                    <a:pt x="119" y="819"/>
                    <a:pt x="127" y="661"/>
                  </a:cubicBezTo>
                  <a:cubicBezTo>
                    <a:pt x="128" y="632"/>
                    <a:pt x="131" y="602"/>
                    <a:pt x="136" y="571"/>
                  </a:cubicBezTo>
                  <a:lnTo>
                    <a:pt x="77" y="476"/>
                  </a:lnTo>
                  <a:lnTo>
                    <a:pt x="0" y="355"/>
                  </a:lnTo>
                  <a:lnTo>
                    <a:pt x="89" y="0"/>
                  </a:lnTo>
                  <a:cubicBezTo>
                    <a:pt x="89" y="0"/>
                    <a:pt x="652" y="109"/>
                    <a:pt x="695" y="266"/>
                  </a:cubicBezTo>
                  <a:cubicBezTo>
                    <a:pt x="738" y="424"/>
                    <a:pt x="163" y="923"/>
                    <a:pt x="163" y="9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2"/>
            <p:cNvSpPr/>
            <p:nvPr/>
          </p:nvSpPr>
          <p:spPr>
            <a:xfrm>
              <a:off x="7162321" y="2699084"/>
              <a:ext cx="189075" cy="250382"/>
            </a:xfrm>
            <a:custGeom>
              <a:avLst/>
              <a:gdLst/>
              <a:ahLst/>
              <a:cxnLst/>
              <a:rect l="l" t="t" r="r" b="b"/>
              <a:pathLst>
                <a:path w="697" h="923" extrusionOk="0">
                  <a:moveTo>
                    <a:pt x="163" y="923"/>
                  </a:moveTo>
                  <a:cubicBezTo>
                    <a:pt x="163" y="923"/>
                    <a:pt x="119" y="819"/>
                    <a:pt x="127" y="661"/>
                  </a:cubicBezTo>
                  <a:cubicBezTo>
                    <a:pt x="128" y="632"/>
                    <a:pt x="131" y="602"/>
                    <a:pt x="136" y="571"/>
                  </a:cubicBezTo>
                  <a:lnTo>
                    <a:pt x="77" y="476"/>
                  </a:lnTo>
                  <a:lnTo>
                    <a:pt x="0" y="355"/>
                  </a:lnTo>
                  <a:lnTo>
                    <a:pt x="89" y="0"/>
                  </a:lnTo>
                  <a:cubicBezTo>
                    <a:pt x="89" y="0"/>
                    <a:pt x="652" y="109"/>
                    <a:pt x="695" y="266"/>
                  </a:cubicBezTo>
                  <a:cubicBezTo>
                    <a:pt x="738" y="424"/>
                    <a:pt x="163" y="923"/>
                    <a:pt x="163" y="923"/>
                  </a:cubicBezTo>
                  <a:close/>
                </a:path>
              </a:pathLst>
            </a:custGeom>
            <a:solidFill>
              <a:srgbClr val="CD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2"/>
            <p:cNvSpPr/>
            <p:nvPr/>
          </p:nvSpPr>
          <p:spPr>
            <a:xfrm>
              <a:off x="6295072" y="3201476"/>
              <a:ext cx="803230" cy="58052"/>
            </a:xfrm>
            <a:custGeom>
              <a:avLst/>
              <a:gdLst/>
              <a:ahLst/>
              <a:cxnLst/>
              <a:rect l="l" t="t" r="r" b="b"/>
              <a:pathLst>
                <a:path w="2961" h="214" extrusionOk="0">
                  <a:moveTo>
                    <a:pt x="2903" y="214"/>
                  </a:moveTo>
                  <a:lnTo>
                    <a:pt x="58" y="214"/>
                  </a:lnTo>
                  <a:cubicBezTo>
                    <a:pt x="26" y="214"/>
                    <a:pt x="0" y="188"/>
                    <a:pt x="0" y="156"/>
                  </a:cubicBezTo>
                  <a:lnTo>
                    <a:pt x="0" y="57"/>
                  </a:lnTo>
                  <a:cubicBezTo>
                    <a:pt x="0" y="25"/>
                    <a:pt x="26" y="0"/>
                    <a:pt x="58" y="0"/>
                  </a:cubicBezTo>
                  <a:lnTo>
                    <a:pt x="2903" y="0"/>
                  </a:lnTo>
                  <a:cubicBezTo>
                    <a:pt x="2935" y="0"/>
                    <a:pt x="2961" y="25"/>
                    <a:pt x="2961" y="57"/>
                  </a:cubicBezTo>
                  <a:lnTo>
                    <a:pt x="2961" y="156"/>
                  </a:lnTo>
                  <a:cubicBezTo>
                    <a:pt x="2961" y="188"/>
                    <a:pt x="2935" y="214"/>
                    <a:pt x="2903" y="214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32025" rIns="90000" bIns="32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2"/>
            <p:cNvSpPr/>
            <p:nvPr/>
          </p:nvSpPr>
          <p:spPr>
            <a:xfrm>
              <a:off x="6295072" y="3201476"/>
              <a:ext cx="803230" cy="58052"/>
            </a:xfrm>
            <a:custGeom>
              <a:avLst/>
              <a:gdLst/>
              <a:ahLst/>
              <a:cxnLst/>
              <a:rect l="l" t="t" r="r" b="b"/>
              <a:pathLst>
                <a:path w="2961" h="214" extrusionOk="0">
                  <a:moveTo>
                    <a:pt x="2903" y="214"/>
                  </a:moveTo>
                  <a:lnTo>
                    <a:pt x="58" y="214"/>
                  </a:lnTo>
                  <a:cubicBezTo>
                    <a:pt x="26" y="214"/>
                    <a:pt x="0" y="188"/>
                    <a:pt x="0" y="156"/>
                  </a:cubicBezTo>
                  <a:lnTo>
                    <a:pt x="0" y="57"/>
                  </a:lnTo>
                  <a:cubicBezTo>
                    <a:pt x="0" y="25"/>
                    <a:pt x="26" y="0"/>
                    <a:pt x="58" y="0"/>
                  </a:cubicBezTo>
                  <a:lnTo>
                    <a:pt x="2903" y="0"/>
                  </a:lnTo>
                  <a:cubicBezTo>
                    <a:pt x="2935" y="0"/>
                    <a:pt x="2961" y="25"/>
                    <a:pt x="2961" y="57"/>
                  </a:cubicBezTo>
                  <a:lnTo>
                    <a:pt x="2961" y="156"/>
                  </a:lnTo>
                  <a:cubicBezTo>
                    <a:pt x="2961" y="188"/>
                    <a:pt x="2935" y="214"/>
                    <a:pt x="2903" y="21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9150" rIns="92875" bIns="29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2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2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2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2"/>
            <p:cNvSpPr/>
            <p:nvPr/>
          </p:nvSpPr>
          <p:spPr>
            <a:xfrm>
              <a:off x="7858670" y="3954251"/>
              <a:ext cx="134007" cy="55068"/>
            </a:xfrm>
            <a:custGeom>
              <a:avLst/>
              <a:gdLst/>
              <a:ahLst/>
              <a:cxnLst/>
              <a:rect l="l" t="t" r="r" b="b"/>
              <a:pathLst>
                <a:path w="494" h="203" extrusionOk="0">
                  <a:moveTo>
                    <a:pt x="0" y="174"/>
                  </a:moveTo>
                  <a:cubicBezTo>
                    <a:pt x="0" y="174"/>
                    <a:pt x="0" y="22"/>
                    <a:pt x="231" y="1"/>
                  </a:cubicBezTo>
                  <a:cubicBezTo>
                    <a:pt x="461" y="-19"/>
                    <a:pt x="494" y="203"/>
                    <a:pt x="494" y="203"/>
                  </a:cubicBezTo>
                  <a:lnTo>
                    <a:pt x="415" y="203"/>
                  </a:lnTo>
                  <a:cubicBezTo>
                    <a:pt x="415" y="203"/>
                    <a:pt x="416" y="70"/>
                    <a:pt x="247" y="59"/>
                  </a:cubicBezTo>
                  <a:cubicBezTo>
                    <a:pt x="78" y="49"/>
                    <a:pt x="84" y="203"/>
                    <a:pt x="84" y="203"/>
                  </a:cubicBezTo>
                  <a:lnTo>
                    <a:pt x="0" y="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28075" rIns="90000" bIns="28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2"/>
            <p:cNvSpPr/>
            <p:nvPr/>
          </p:nvSpPr>
          <p:spPr>
            <a:xfrm>
              <a:off x="7858670" y="3954251"/>
              <a:ext cx="134007" cy="55068"/>
            </a:xfrm>
            <a:custGeom>
              <a:avLst/>
              <a:gdLst/>
              <a:ahLst/>
              <a:cxnLst/>
              <a:rect l="l" t="t" r="r" b="b"/>
              <a:pathLst>
                <a:path w="494" h="203" extrusionOk="0">
                  <a:moveTo>
                    <a:pt x="0" y="174"/>
                  </a:moveTo>
                  <a:cubicBezTo>
                    <a:pt x="0" y="174"/>
                    <a:pt x="0" y="22"/>
                    <a:pt x="231" y="1"/>
                  </a:cubicBezTo>
                  <a:cubicBezTo>
                    <a:pt x="461" y="-19"/>
                    <a:pt x="494" y="203"/>
                    <a:pt x="494" y="203"/>
                  </a:cubicBezTo>
                  <a:lnTo>
                    <a:pt x="415" y="203"/>
                  </a:lnTo>
                  <a:cubicBezTo>
                    <a:pt x="415" y="203"/>
                    <a:pt x="416" y="70"/>
                    <a:pt x="247" y="59"/>
                  </a:cubicBezTo>
                  <a:cubicBezTo>
                    <a:pt x="78" y="49"/>
                    <a:pt x="84" y="203"/>
                    <a:pt x="84" y="203"/>
                  </a:cubicBezTo>
                  <a:lnTo>
                    <a:pt x="0" y="17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5200" rIns="92875" bIns="25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2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2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2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2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2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2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2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2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2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2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2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2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2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2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2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2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2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2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2"/>
            <p:cNvSpPr/>
            <p:nvPr/>
          </p:nvSpPr>
          <p:spPr>
            <a:xfrm>
              <a:off x="6960225" y="2406926"/>
              <a:ext cx="361060" cy="453563"/>
            </a:xfrm>
            <a:custGeom>
              <a:avLst/>
              <a:gdLst/>
              <a:ahLst/>
              <a:cxnLst/>
              <a:rect l="l" t="t" r="r" b="b"/>
              <a:pathLst>
                <a:path w="1331" h="1672" extrusionOk="0">
                  <a:moveTo>
                    <a:pt x="1262" y="1109"/>
                  </a:moveTo>
                  <a:cubicBezTo>
                    <a:pt x="1436" y="649"/>
                    <a:pt x="1321" y="-131"/>
                    <a:pt x="474" y="19"/>
                  </a:cubicBezTo>
                  <a:cubicBezTo>
                    <a:pt x="-24" y="107"/>
                    <a:pt x="-82" y="707"/>
                    <a:pt x="84" y="974"/>
                  </a:cubicBezTo>
                  <a:cubicBezTo>
                    <a:pt x="251" y="1240"/>
                    <a:pt x="74" y="1249"/>
                    <a:pt x="324" y="1447"/>
                  </a:cubicBezTo>
                  <a:cubicBezTo>
                    <a:pt x="425" y="1527"/>
                    <a:pt x="506" y="1663"/>
                    <a:pt x="627" y="1671"/>
                  </a:cubicBezTo>
                  <a:cubicBezTo>
                    <a:pt x="770" y="1682"/>
                    <a:pt x="954" y="1546"/>
                    <a:pt x="1091" y="1399"/>
                  </a:cubicBezTo>
                  <a:lnTo>
                    <a:pt x="1262" y="1109"/>
                  </a:lnTo>
                  <a:close/>
                </a:path>
              </a:pathLst>
            </a:custGeom>
            <a:solidFill>
              <a:srgbClr val="CD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2"/>
            <p:cNvSpPr/>
            <p:nvPr/>
          </p:nvSpPr>
          <p:spPr>
            <a:xfrm>
              <a:off x="6905157" y="2326630"/>
              <a:ext cx="464686" cy="396325"/>
            </a:xfrm>
            <a:custGeom>
              <a:avLst/>
              <a:gdLst/>
              <a:ahLst/>
              <a:cxnLst/>
              <a:rect l="l" t="t" r="r" b="b"/>
              <a:pathLst>
                <a:path w="1713" h="1461" extrusionOk="0">
                  <a:moveTo>
                    <a:pt x="943" y="798"/>
                  </a:moveTo>
                  <a:cubicBezTo>
                    <a:pt x="943" y="798"/>
                    <a:pt x="811" y="1141"/>
                    <a:pt x="487" y="1133"/>
                  </a:cubicBezTo>
                  <a:cubicBezTo>
                    <a:pt x="487" y="1133"/>
                    <a:pt x="599" y="1048"/>
                    <a:pt x="631" y="966"/>
                  </a:cubicBezTo>
                  <a:cubicBezTo>
                    <a:pt x="631" y="966"/>
                    <a:pt x="381" y="1213"/>
                    <a:pt x="131" y="1087"/>
                  </a:cubicBezTo>
                  <a:cubicBezTo>
                    <a:pt x="-119" y="962"/>
                    <a:pt x="3" y="378"/>
                    <a:pt x="387" y="147"/>
                  </a:cubicBezTo>
                  <a:cubicBezTo>
                    <a:pt x="771" y="-85"/>
                    <a:pt x="1161" y="-22"/>
                    <a:pt x="1294" y="198"/>
                  </a:cubicBezTo>
                  <a:cubicBezTo>
                    <a:pt x="1294" y="198"/>
                    <a:pt x="1562" y="173"/>
                    <a:pt x="1680" y="567"/>
                  </a:cubicBezTo>
                  <a:cubicBezTo>
                    <a:pt x="1786" y="919"/>
                    <a:pt x="1617" y="1455"/>
                    <a:pt x="1451" y="1461"/>
                  </a:cubicBezTo>
                  <a:cubicBezTo>
                    <a:pt x="1195" y="1471"/>
                    <a:pt x="1143" y="1192"/>
                    <a:pt x="1143" y="1192"/>
                  </a:cubicBezTo>
                  <a:cubicBezTo>
                    <a:pt x="1143" y="1192"/>
                    <a:pt x="990" y="1055"/>
                    <a:pt x="943" y="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2"/>
            <p:cNvSpPr/>
            <p:nvPr/>
          </p:nvSpPr>
          <p:spPr>
            <a:xfrm>
              <a:off x="6905157" y="2326630"/>
              <a:ext cx="464686" cy="396325"/>
            </a:xfrm>
            <a:custGeom>
              <a:avLst/>
              <a:gdLst/>
              <a:ahLst/>
              <a:cxnLst/>
              <a:rect l="l" t="t" r="r" b="b"/>
              <a:pathLst>
                <a:path w="1713" h="1461" extrusionOk="0">
                  <a:moveTo>
                    <a:pt x="943" y="798"/>
                  </a:moveTo>
                  <a:cubicBezTo>
                    <a:pt x="943" y="798"/>
                    <a:pt x="811" y="1141"/>
                    <a:pt x="487" y="1133"/>
                  </a:cubicBezTo>
                  <a:cubicBezTo>
                    <a:pt x="487" y="1133"/>
                    <a:pt x="599" y="1048"/>
                    <a:pt x="631" y="966"/>
                  </a:cubicBezTo>
                  <a:cubicBezTo>
                    <a:pt x="631" y="966"/>
                    <a:pt x="381" y="1213"/>
                    <a:pt x="131" y="1087"/>
                  </a:cubicBezTo>
                  <a:cubicBezTo>
                    <a:pt x="-119" y="962"/>
                    <a:pt x="3" y="378"/>
                    <a:pt x="387" y="147"/>
                  </a:cubicBezTo>
                  <a:cubicBezTo>
                    <a:pt x="771" y="-85"/>
                    <a:pt x="1161" y="-22"/>
                    <a:pt x="1294" y="198"/>
                  </a:cubicBezTo>
                  <a:cubicBezTo>
                    <a:pt x="1294" y="198"/>
                    <a:pt x="1562" y="173"/>
                    <a:pt x="1680" y="567"/>
                  </a:cubicBezTo>
                  <a:cubicBezTo>
                    <a:pt x="1786" y="919"/>
                    <a:pt x="1617" y="1455"/>
                    <a:pt x="1451" y="1461"/>
                  </a:cubicBezTo>
                  <a:cubicBezTo>
                    <a:pt x="1195" y="1471"/>
                    <a:pt x="1143" y="1192"/>
                    <a:pt x="1143" y="1192"/>
                  </a:cubicBezTo>
                  <a:cubicBezTo>
                    <a:pt x="1143" y="1192"/>
                    <a:pt x="990" y="1055"/>
                    <a:pt x="943" y="79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2"/>
            <p:cNvSpPr/>
            <p:nvPr/>
          </p:nvSpPr>
          <p:spPr>
            <a:xfrm>
              <a:off x="4899390" y="2352130"/>
              <a:ext cx="1092947" cy="1372626"/>
            </a:xfrm>
            <a:custGeom>
              <a:avLst/>
              <a:gdLst/>
              <a:ahLst/>
              <a:cxnLst/>
              <a:rect l="l" t="t" r="r" b="b"/>
              <a:pathLst>
                <a:path w="4029" h="5060" extrusionOk="0">
                  <a:moveTo>
                    <a:pt x="4029" y="4271"/>
                  </a:moveTo>
                  <a:lnTo>
                    <a:pt x="1187" y="5060"/>
                  </a:lnTo>
                  <a:lnTo>
                    <a:pt x="0" y="790"/>
                  </a:lnTo>
                  <a:lnTo>
                    <a:pt x="1177" y="463"/>
                  </a:lnTo>
                  <a:lnTo>
                    <a:pt x="2842" y="0"/>
                  </a:lnTo>
                  <a:lnTo>
                    <a:pt x="3919" y="3875"/>
                  </a:lnTo>
                  <a:lnTo>
                    <a:pt x="4029" y="42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2"/>
            <p:cNvSpPr/>
            <p:nvPr/>
          </p:nvSpPr>
          <p:spPr>
            <a:xfrm>
              <a:off x="4899390" y="2352130"/>
              <a:ext cx="1092947" cy="1372626"/>
            </a:xfrm>
            <a:custGeom>
              <a:avLst/>
              <a:gdLst/>
              <a:ahLst/>
              <a:cxnLst/>
              <a:rect l="l" t="t" r="r" b="b"/>
              <a:pathLst>
                <a:path w="4029" h="5060" extrusionOk="0">
                  <a:moveTo>
                    <a:pt x="4029" y="4271"/>
                  </a:moveTo>
                  <a:lnTo>
                    <a:pt x="1187" y="5060"/>
                  </a:lnTo>
                  <a:lnTo>
                    <a:pt x="0" y="790"/>
                  </a:lnTo>
                  <a:lnTo>
                    <a:pt x="1177" y="463"/>
                  </a:lnTo>
                  <a:lnTo>
                    <a:pt x="2842" y="0"/>
                  </a:lnTo>
                  <a:lnTo>
                    <a:pt x="3919" y="3875"/>
                  </a:lnTo>
                  <a:lnTo>
                    <a:pt x="4029" y="4271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81" name="Google Shape;1181;p32"/>
            <p:cNvGrpSpPr/>
            <p:nvPr/>
          </p:nvGrpSpPr>
          <p:grpSpPr>
            <a:xfrm>
              <a:off x="4979143" y="2570502"/>
              <a:ext cx="861553" cy="1022688"/>
              <a:chOff x="4979143" y="2570502"/>
              <a:chExt cx="861553" cy="1022688"/>
            </a:xfrm>
          </p:grpSpPr>
          <p:sp>
            <p:nvSpPr>
              <p:cNvPr id="1182" name="Google Shape;1182;p32"/>
              <p:cNvSpPr/>
              <p:nvPr/>
            </p:nvSpPr>
            <p:spPr>
              <a:xfrm>
                <a:off x="4979143" y="2570502"/>
                <a:ext cx="200469" cy="55882"/>
              </a:xfrm>
              <a:custGeom>
                <a:avLst/>
                <a:gdLst/>
                <a:ahLst/>
                <a:cxnLst/>
                <a:rect l="l" t="t" r="r" b="b"/>
                <a:pathLst>
                  <a:path w="739" h="206" extrusionOk="0">
                    <a:moveTo>
                      <a:pt x="0" y="206"/>
                    </a:moveTo>
                    <a:lnTo>
                      <a:pt x="739" y="0"/>
                    </a:lnTo>
                    <a:lnTo>
                      <a:pt x="0" y="206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23025" rIns="96100" bIns="23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3" name="Google Shape;1183;p32"/>
              <p:cNvSpPr/>
              <p:nvPr/>
            </p:nvSpPr>
            <p:spPr>
              <a:xfrm>
                <a:off x="4989722" y="2626926"/>
                <a:ext cx="136449" cy="37978"/>
              </a:xfrm>
              <a:custGeom>
                <a:avLst/>
                <a:gdLst/>
                <a:ahLst/>
                <a:cxnLst/>
                <a:rect l="l" t="t" r="r" b="b"/>
                <a:pathLst>
                  <a:path w="503" h="140" extrusionOk="0">
                    <a:moveTo>
                      <a:pt x="0" y="140"/>
                    </a:moveTo>
                    <a:lnTo>
                      <a:pt x="503" y="0"/>
                    </a:lnTo>
                    <a:lnTo>
                      <a:pt x="0" y="140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4" name="Google Shape;1184;p32"/>
              <p:cNvSpPr/>
              <p:nvPr/>
            </p:nvSpPr>
            <p:spPr>
              <a:xfrm>
                <a:off x="5063779" y="2581895"/>
                <a:ext cx="576991" cy="160321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591" extrusionOk="0">
                    <a:moveTo>
                      <a:pt x="0" y="591"/>
                    </a:moveTo>
                    <a:lnTo>
                      <a:pt x="2127" y="0"/>
                    </a:lnTo>
                    <a:lnTo>
                      <a:pt x="0" y="59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51100" rIns="96100" bIns="51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5" name="Google Shape;1185;p32"/>
              <p:cNvSpPr/>
              <p:nvPr/>
            </p:nvSpPr>
            <p:spPr>
              <a:xfrm>
                <a:off x="5074630" y="2620416"/>
                <a:ext cx="576991" cy="160321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591" extrusionOk="0">
                    <a:moveTo>
                      <a:pt x="0" y="591"/>
                    </a:moveTo>
                    <a:lnTo>
                      <a:pt x="2127" y="0"/>
                    </a:lnTo>
                    <a:lnTo>
                      <a:pt x="0" y="59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51100" rIns="96100" bIns="51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6" name="Google Shape;1186;p32"/>
              <p:cNvSpPr/>
              <p:nvPr/>
            </p:nvSpPr>
            <p:spPr>
              <a:xfrm>
                <a:off x="5087108" y="2688776"/>
                <a:ext cx="492084" cy="136720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504" extrusionOk="0">
                    <a:moveTo>
                      <a:pt x="0" y="504"/>
                    </a:moveTo>
                    <a:lnTo>
                      <a:pt x="1814" y="0"/>
                    </a:lnTo>
                    <a:lnTo>
                      <a:pt x="0" y="504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51100" rIns="96100" bIns="51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7" name="Google Shape;1187;p32"/>
              <p:cNvSpPr/>
              <p:nvPr/>
            </p:nvSpPr>
            <p:spPr>
              <a:xfrm>
                <a:off x="5100943" y="2852894"/>
                <a:ext cx="59951" cy="59951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21" extrusionOk="0">
                    <a:moveTo>
                      <a:pt x="221" y="173"/>
                    </a:moveTo>
                    <a:lnTo>
                      <a:pt x="48" y="221"/>
                    </a:lnTo>
                    <a:lnTo>
                      <a:pt x="0" y="48"/>
                    </a:lnTo>
                    <a:lnTo>
                      <a:pt x="173" y="0"/>
                    </a:lnTo>
                    <a:lnTo>
                      <a:pt x="221" y="17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1675" rIns="92875" bIns="31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8" name="Google Shape;1188;p32"/>
              <p:cNvSpPr/>
              <p:nvPr/>
            </p:nvSpPr>
            <p:spPr>
              <a:xfrm>
                <a:off x="5185850" y="2829023"/>
                <a:ext cx="60222" cy="60222"/>
              </a:xfrm>
              <a:custGeom>
                <a:avLst/>
                <a:gdLst/>
                <a:ahLst/>
                <a:cxnLst/>
                <a:rect l="l" t="t" r="r" b="b"/>
                <a:pathLst>
                  <a:path w="222" h="222" extrusionOk="0">
                    <a:moveTo>
                      <a:pt x="222" y="174"/>
                    </a:moveTo>
                    <a:lnTo>
                      <a:pt x="49" y="222"/>
                    </a:lnTo>
                    <a:lnTo>
                      <a:pt x="0" y="49"/>
                    </a:lnTo>
                    <a:lnTo>
                      <a:pt x="174" y="0"/>
                    </a:lnTo>
                    <a:lnTo>
                      <a:pt x="222" y="174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2025" rIns="92875" bIns="32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9" name="Google Shape;1189;p32"/>
              <p:cNvSpPr/>
              <p:nvPr/>
            </p:nvSpPr>
            <p:spPr>
              <a:xfrm>
                <a:off x="5271029" y="2805422"/>
                <a:ext cx="59951" cy="60222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22" extrusionOk="0">
                    <a:moveTo>
                      <a:pt x="221" y="173"/>
                    </a:moveTo>
                    <a:lnTo>
                      <a:pt x="48" y="222"/>
                    </a:lnTo>
                    <a:lnTo>
                      <a:pt x="0" y="48"/>
                    </a:lnTo>
                    <a:lnTo>
                      <a:pt x="173" y="0"/>
                    </a:lnTo>
                    <a:lnTo>
                      <a:pt x="221" y="17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2025" rIns="92875" bIns="32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32"/>
              <p:cNvSpPr/>
              <p:nvPr/>
            </p:nvSpPr>
            <p:spPr>
              <a:xfrm>
                <a:off x="5356208" y="2781822"/>
                <a:ext cx="59951" cy="59951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21" extrusionOk="0">
                    <a:moveTo>
                      <a:pt x="221" y="173"/>
                    </a:moveTo>
                    <a:lnTo>
                      <a:pt x="48" y="221"/>
                    </a:lnTo>
                    <a:lnTo>
                      <a:pt x="0" y="48"/>
                    </a:lnTo>
                    <a:lnTo>
                      <a:pt x="173" y="0"/>
                    </a:lnTo>
                    <a:lnTo>
                      <a:pt x="221" y="17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1675" rIns="92875" bIns="31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1" name="Google Shape;1191;p32"/>
              <p:cNvSpPr/>
              <p:nvPr/>
            </p:nvSpPr>
            <p:spPr>
              <a:xfrm>
                <a:off x="5126171" y="2806507"/>
                <a:ext cx="577263" cy="160321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591" extrusionOk="0">
                    <a:moveTo>
                      <a:pt x="0" y="591"/>
                    </a:moveTo>
                    <a:lnTo>
                      <a:pt x="2128" y="0"/>
                    </a:lnTo>
                    <a:lnTo>
                      <a:pt x="0" y="59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51100" rIns="96100" bIns="51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2" name="Google Shape;1192;p32"/>
              <p:cNvSpPr/>
              <p:nvPr/>
            </p:nvSpPr>
            <p:spPr>
              <a:xfrm>
                <a:off x="5137022" y="2845027"/>
                <a:ext cx="576991" cy="160321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591" extrusionOk="0">
                    <a:moveTo>
                      <a:pt x="0" y="591"/>
                    </a:moveTo>
                    <a:lnTo>
                      <a:pt x="2127" y="0"/>
                    </a:lnTo>
                    <a:lnTo>
                      <a:pt x="0" y="59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51100" rIns="96100" bIns="51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3" name="Google Shape;1193;p32"/>
              <p:cNvSpPr/>
              <p:nvPr/>
            </p:nvSpPr>
            <p:spPr>
              <a:xfrm>
                <a:off x="5149500" y="2913388"/>
                <a:ext cx="492084" cy="136991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505" extrusionOk="0">
                    <a:moveTo>
                      <a:pt x="0" y="505"/>
                    </a:moveTo>
                    <a:lnTo>
                      <a:pt x="1814" y="0"/>
                    </a:lnTo>
                    <a:lnTo>
                      <a:pt x="0" y="505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51100" rIns="96100" bIns="51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4" name="Google Shape;1194;p32"/>
              <p:cNvSpPr/>
              <p:nvPr/>
            </p:nvSpPr>
            <p:spPr>
              <a:xfrm>
                <a:off x="5163335" y="3077506"/>
                <a:ext cx="59951" cy="59951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21" extrusionOk="0">
                    <a:moveTo>
                      <a:pt x="221" y="173"/>
                    </a:moveTo>
                    <a:lnTo>
                      <a:pt x="48" y="221"/>
                    </a:lnTo>
                    <a:lnTo>
                      <a:pt x="0" y="48"/>
                    </a:lnTo>
                    <a:lnTo>
                      <a:pt x="173" y="0"/>
                    </a:lnTo>
                    <a:lnTo>
                      <a:pt x="221" y="17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1675" rIns="92875" bIns="31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5" name="Google Shape;1195;p32"/>
              <p:cNvSpPr/>
              <p:nvPr/>
            </p:nvSpPr>
            <p:spPr>
              <a:xfrm>
                <a:off x="5248242" y="3053905"/>
                <a:ext cx="60222" cy="59951"/>
              </a:xfrm>
              <a:custGeom>
                <a:avLst/>
                <a:gdLst/>
                <a:ahLst/>
                <a:cxnLst/>
                <a:rect l="l" t="t" r="r" b="b"/>
                <a:pathLst>
                  <a:path w="222" h="221" extrusionOk="0">
                    <a:moveTo>
                      <a:pt x="222" y="173"/>
                    </a:moveTo>
                    <a:lnTo>
                      <a:pt x="49" y="221"/>
                    </a:lnTo>
                    <a:lnTo>
                      <a:pt x="0" y="48"/>
                    </a:lnTo>
                    <a:lnTo>
                      <a:pt x="174" y="0"/>
                    </a:lnTo>
                    <a:lnTo>
                      <a:pt x="222" y="17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1675" rIns="92875" bIns="31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6" name="Google Shape;1196;p32"/>
              <p:cNvSpPr/>
              <p:nvPr/>
            </p:nvSpPr>
            <p:spPr>
              <a:xfrm>
                <a:off x="5333421" y="3030034"/>
                <a:ext cx="59951" cy="60222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22" extrusionOk="0">
                    <a:moveTo>
                      <a:pt x="221" y="174"/>
                    </a:moveTo>
                    <a:lnTo>
                      <a:pt x="48" y="222"/>
                    </a:lnTo>
                    <a:lnTo>
                      <a:pt x="0" y="49"/>
                    </a:lnTo>
                    <a:lnTo>
                      <a:pt x="173" y="0"/>
                    </a:lnTo>
                    <a:lnTo>
                      <a:pt x="221" y="174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2025" rIns="92875" bIns="32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7" name="Google Shape;1197;p32"/>
              <p:cNvSpPr/>
              <p:nvPr/>
            </p:nvSpPr>
            <p:spPr>
              <a:xfrm>
                <a:off x="5418600" y="3006433"/>
                <a:ext cx="59951" cy="60222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22" extrusionOk="0">
                    <a:moveTo>
                      <a:pt x="221" y="173"/>
                    </a:moveTo>
                    <a:lnTo>
                      <a:pt x="48" y="222"/>
                    </a:lnTo>
                    <a:lnTo>
                      <a:pt x="0" y="48"/>
                    </a:lnTo>
                    <a:lnTo>
                      <a:pt x="173" y="0"/>
                    </a:lnTo>
                    <a:lnTo>
                      <a:pt x="221" y="17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2025" rIns="92875" bIns="32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8" name="Google Shape;1198;p32"/>
              <p:cNvSpPr/>
              <p:nvPr/>
            </p:nvSpPr>
            <p:spPr>
              <a:xfrm>
                <a:off x="5188834" y="3031119"/>
                <a:ext cx="576991" cy="160321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591" extrusionOk="0">
                    <a:moveTo>
                      <a:pt x="0" y="591"/>
                    </a:moveTo>
                    <a:lnTo>
                      <a:pt x="2127" y="0"/>
                    </a:lnTo>
                    <a:lnTo>
                      <a:pt x="0" y="59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51100" rIns="96100" bIns="51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9" name="Google Shape;1199;p32"/>
              <p:cNvSpPr/>
              <p:nvPr/>
            </p:nvSpPr>
            <p:spPr>
              <a:xfrm>
                <a:off x="5199414" y="3069639"/>
                <a:ext cx="576991" cy="160321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591" extrusionOk="0">
                    <a:moveTo>
                      <a:pt x="0" y="591"/>
                    </a:moveTo>
                    <a:lnTo>
                      <a:pt x="2127" y="0"/>
                    </a:lnTo>
                    <a:lnTo>
                      <a:pt x="0" y="59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51100" rIns="96100" bIns="51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0" name="Google Shape;1200;p32"/>
              <p:cNvSpPr/>
              <p:nvPr/>
            </p:nvSpPr>
            <p:spPr>
              <a:xfrm>
                <a:off x="5211892" y="3138271"/>
                <a:ext cx="492084" cy="136720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504" extrusionOk="0">
                    <a:moveTo>
                      <a:pt x="0" y="504"/>
                    </a:moveTo>
                    <a:lnTo>
                      <a:pt x="1814" y="0"/>
                    </a:lnTo>
                    <a:lnTo>
                      <a:pt x="0" y="504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51100" rIns="96100" bIns="51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01;p32"/>
              <p:cNvSpPr/>
              <p:nvPr/>
            </p:nvSpPr>
            <p:spPr>
              <a:xfrm>
                <a:off x="5225727" y="3302118"/>
                <a:ext cx="59951" cy="59951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21" extrusionOk="0">
                    <a:moveTo>
                      <a:pt x="221" y="173"/>
                    </a:moveTo>
                    <a:lnTo>
                      <a:pt x="48" y="221"/>
                    </a:lnTo>
                    <a:lnTo>
                      <a:pt x="0" y="48"/>
                    </a:lnTo>
                    <a:lnTo>
                      <a:pt x="173" y="0"/>
                    </a:lnTo>
                    <a:lnTo>
                      <a:pt x="221" y="17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1675" rIns="92875" bIns="31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2" name="Google Shape;1202;p32"/>
              <p:cNvSpPr/>
              <p:nvPr/>
            </p:nvSpPr>
            <p:spPr>
              <a:xfrm>
                <a:off x="5310906" y="3278517"/>
                <a:ext cx="59951" cy="59951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21" extrusionOk="0">
                    <a:moveTo>
                      <a:pt x="221" y="173"/>
                    </a:moveTo>
                    <a:lnTo>
                      <a:pt x="48" y="221"/>
                    </a:lnTo>
                    <a:lnTo>
                      <a:pt x="0" y="48"/>
                    </a:lnTo>
                    <a:lnTo>
                      <a:pt x="173" y="0"/>
                    </a:lnTo>
                    <a:lnTo>
                      <a:pt x="221" y="17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1675" rIns="92875" bIns="31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3" name="Google Shape;1203;p32"/>
              <p:cNvSpPr/>
              <p:nvPr/>
            </p:nvSpPr>
            <p:spPr>
              <a:xfrm>
                <a:off x="5395813" y="3254917"/>
                <a:ext cx="59951" cy="59951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21" extrusionOk="0">
                    <a:moveTo>
                      <a:pt x="221" y="173"/>
                    </a:moveTo>
                    <a:lnTo>
                      <a:pt x="48" y="221"/>
                    </a:lnTo>
                    <a:lnTo>
                      <a:pt x="0" y="48"/>
                    </a:lnTo>
                    <a:lnTo>
                      <a:pt x="173" y="0"/>
                    </a:lnTo>
                    <a:lnTo>
                      <a:pt x="221" y="17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1675" rIns="92875" bIns="31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4" name="Google Shape;1204;p32"/>
              <p:cNvSpPr/>
              <p:nvPr/>
            </p:nvSpPr>
            <p:spPr>
              <a:xfrm>
                <a:off x="5480992" y="3231045"/>
                <a:ext cx="59951" cy="60222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22" extrusionOk="0">
                    <a:moveTo>
                      <a:pt x="221" y="174"/>
                    </a:moveTo>
                    <a:lnTo>
                      <a:pt x="48" y="222"/>
                    </a:lnTo>
                    <a:lnTo>
                      <a:pt x="0" y="49"/>
                    </a:lnTo>
                    <a:lnTo>
                      <a:pt x="173" y="0"/>
                    </a:lnTo>
                    <a:lnTo>
                      <a:pt x="221" y="174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2025" rIns="92875" bIns="32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32"/>
              <p:cNvSpPr/>
              <p:nvPr/>
            </p:nvSpPr>
            <p:spPr>
              <a:xfrm>
                <a:off x="5252854" y="3262241"/>
                <a:ext cx="576991" cy="160321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591" extrusionOk="0">
                    <a:moveTo>
                      <a:pt x="0" y="591"/>
                    </a:moveTo>
                    <a:lnTo>
                      <a:pt x="2127" y="0"/>
                    </a:lnTo>
                    <a:lnTo>
                      <a:pt x="0" y="59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51100" rIns="96100" bIns="51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6" name="Google Shape;1206;p32"/>
              <p:cNvSpPr/>
              <p:nvPr/>
            </p:nvSpPr>
            <p:spPr>
              <a:xfrm>
                <a:off x="5263705" y="3300761"/>
                <a:ext cx="576991" cy="160321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591" extrusionOk="0">
                    <a:moveTo>
                      <a:pt x="0" y="591"/>
                    </a:moveTo>
                    <a:lnTo>
                      <a:pt x="2127" y="0"/>
                    </a:lnTo>
                    <a:lnTo>
                      <a:pt x="0" y="59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51100" rIns="96100" bIns="51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7" name="Google Shape;1207;p32"/>
              <p:cNvSpPr/>
              <p:nvPr/>
            </p:nvSpPr>
            <p:spPr>
              <a:xfrm>
                <a:off x="5276183" y="3369121"/>
                <a:ext cx="492084" cy="136720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504" extrusionOk="0">
                    <a:moveTo>
                      <a:pt x="0" y="504"/>
                    </a:moveTo>
                    <a:lnTo>
                      <a:pt x="1814" y="0"/>
                    </a:lnTo>
                    <a:lnTo>
                      <a:pt x="0" y="504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51100" rIns="96100" bIns="51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p32"/>
              <p:cNvSpPr/>
              <p:nvPr/>
            </p:nvSpPr>
            <p:spPr>
              <a:xfrm>
                <a:off x="5290018" y="3533240"/>
                <a:ext cx="59951" cy="59951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21" extrusionOk="0">
                    <a:moveTo>
                      <a:pt x="221" y="173"/>
                    </a:moveTo>
                    <a:lnTo>
                      <a:pt x="48" y="221"/>
                    </a:lnTo>
                    <a:lnTo>
                      <a:pt x="0" y="48"/>
                    </a:lnTo>
                    <a:lnTo>
                      <a:pt x="173" y="0"/>
                    </a:lnTo>
                    <a:lnTo>
                      <a:pt x="221" y="17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1675" rIns="92875" bIns="31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9" name="Google Shape;1209;p32"/>
              <p:cNvSpPr/>
              <p:nvPr/>
            </p:nvSpPr>
            <p:spPr>
              <a:xfrm>
                <a:off x="5374925" y="3509368"/>
                <a:ext cx="60222" cy="60222"/>
              </a:xfrm>
              <a:custGeom>
                <a:avLst/>
                <a:gdLst/>
                <a:ahLst/>
                <a:cxnLst/>
                <a:rect l="l" t="t" r="r" b="b"/>
                <a:pathLst>
                  <a:path w="222" h="222" extrusionOk="0">
                    <a:moveTo>
                      <a:pt x="222" y="174"/>
                    </a:moveTo>
                    <a:lnTo>
                      <a:pt x="48" y="222"/>
                    </a:lnTo>
                    <a:lnTo>
                      <a:pt x="0" y="49"/>
                    </a:lnTo>
                    <a:lnTo>
                      <a:pt x="173" y="0"/>
                    </a:lnTo>
                    <a:lnTo>
                      <a:pt x="222" y="174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2025" rIns="92875" bIns="32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0" name="Google Shape;1210;p32"/>
              <p:cNvSpPr/>
              <p:nvPr/>
            </p:nvSpPr>
            <p:spPr>
              <a:xfrm>
                <a:off x="5460104" y="3485768"/>
                <a:ext cx="59951" cy="60222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22" extrusionOk="0">
                    <a:moveTo>
                      <a:pt x="221" y="173"/>
                    </a:moveTo>
                    <a:lnTo>
                      <a:pt x="48" y="222"/>
                    </a:lnTo>
                    <a:lnTo>
                      <a:pt x="0" y="48"/>
                    </a:lnTo>
                    <a:lnTo>
                      <a:pt x="173" y="0"/>
                    </a:lnTo>
                    <a:lnTo>
                      <a:pt x="221" y="17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2025" rIns="92875" bIns="32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32"/>
              <p:cNvSpPr/>
              <p:nvPr/>
            </p:nvSpPr>
            <p:spPr>
              <a:xfrm>
                <a:off x="5545011" y="3462167"/>
                <a:ext cx="60222" cy="59951"/>
              </a:xfrm>
              <a:custGeom>
                <a:avLst/>
                <a:gdLst/>
                <a:ahLst/>
                <a:cxnLst/>
                <a:rect l="l" t="t" r="r" b="b"/>
                <a:pathLst>
                  <a:path w="222" h="221" extrusionOk="0">
                    <a:moveTo>
                      <a:pt x="222" y="173"/>
                    </a:moveTo>
                    <a:lnTo>
                      <a:pt x="49" y="221"/>
                    </a:lnTo>
                    <a:lnTo>
                      <a:pt x="0" y="48"/>
                    </a:lnTo>
                    <a:lnTo>
                      <a:pt x="174" y="0"/>
                    </a:lnTo>
                    <a:lnTo>
                      <a:pt x="222" y="17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1675" rIns="92875" bIns="31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12" name="Google Shape;1212;p32"/>
            <p:cNvSpPr/>
            <p:nvPr/>
          </p:nvSpPr>
          <p:spPr>
            <a:xfrm>
              <a:off x="5218674" y="2352130"/>
              <a:ext cx="743822" cy="1089963"/>
            </a:xfrm>
            <a:custGeom>
              <a:avLst/>
              <a:gdLst/>
              <a:ahLst/>
              <a:cxnLst/>
              <a:rect l="l" t="t" r="r" b="b"/>
              <a:pathLst>
                <a:path w="2742" h="4018" extrusionOk="0">
                  <a:moveTo>
                    <a:pt x="2742" y="3875"/>
                  </a:moveTo>
                  <a:lnTo>
                    <a:pt x="545" y="4018"/>
                  </a:lnTo>
                  <a:lnTo>
                    <a:pt x="0" y="463"/>
                  </a:lnTo>
                  <a:lnTo>
                    <a:pt x="1665" y="0"/>
                  </a:lnTo>
                  <a:lnTo>
                    <a:pt x="2742" y="3875"/>
                  </a:lnTo>
                  <a:close/>
                </a:path>
              </a:pathLst>
            </a:custGeom>
            <a:solidFill>
              <a:srgbClr val="192D35">
                <a:alpha val="2785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2"/>
            <p:cNvSpPr/>
            <p:nvPr/>
          </p:nvSpPr>
          <p:spPr>
            <a:xfrm>
              <a:off x="5661115" y="2607937"/>
              <a:ext cx="862367" cy="1242417"/>
            </a:xfrm>
            <a:custGeom>
              <a:avLst/>
              <a:gdLst/>
              <a:ahLst/>
              <a:cxnLst/>
              <a:rect l="l" t="t" r="r" b="b"/>
              <a:pathLst>
                <a:path w="3179" h="4580" extrusionOk="0">
                  <a:moveTo>
                    <a:pt x="3179" y="154"/>
                  </a:moveTo>
                  <a:lnTo>
                    <a:pt x="2945" y="4580"/>
                  </a:lnTo>
                  <a:lnTo>
                    <a:pt x="0" y="4425"/>
                  </a:lnTo>
                  <a:lnTo>
                    <a:pt x="25" y="3957"/>
                  </a:lnTo>
                  <a:lnTo>
                    <a:pt x="232" y="0"/>
                  </a:lnTo>
                  <a:lnTo>
                    <a:pt x="2087" y="97"/>
                  </a:lnTo>
                  <a:lnTo>
                    <a:pt x="3179" y="1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2"/>
            <p:cNvSpPr/>
            <p:nvPr/>
          </p:nvSpPr>
          <p:spPr>
            <a:xfrm>
              <a:off x="5667896" y="2607937"/>
              <a:ext cx="606017" cy="1073415"/>
            </a:xfrm>
            <a:custGeom>
              <a:avLst/>
              <a:gdLst/>
              <a:ahLst/>
              <a:cxnLst/>
              <a:rect l="l" t="t" r="r" b="b"/>
              <a:pathLst>
                <a:path w="2234" h="3957" extrusionOk="0">
                  <a:moveTo>
                    <a:pt x="2234" y="2748"/>
                  </a:moveTo>
                  <a:lnTo>
                    <a:pt x="1570" y="2802"/>
                  </a:lnTo>
                  <a:lnTo>
                    <a:pt x="1764" y="3638"/>
                  </a:lnTo>
                  <a:lnTo>
                    <a:pt x="0" y="3957"/>
                  </a:lnTo>
                  <a:lnTo>
                    <a:pt x="207" y="0"/>
                  </a:lnTo>
                  <a:lnTo>
                    <a:pt x="2062" y="97"/>
                  </a:lnTo>
                  <a:lnTo>
                    <a:pt x="2234" y="2748"/>
                  </a:lnTo>
                  <a:close/>
                </a:path>
              </a:pathLst>
            </a:custGeom>
            <a:solidFill>
              <a:srgbClr val="192D35">
                <a:alpha val="2785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2"/>
            <p:cNvSpPr/>
            <p:nvPr/>
          </p:nvSpPr>
          <p:spPr>
            <a:xfrm>
              <a:off x="5661115" y="2607937"/>
              <a:ext cx="862367" cy="1242417"/>
            </a:xfrm>
            <a:custGeom>
              <a:avLst/>
              <a:gdLst/>
              <a:ahLst/>
              <a:cxnLst/>
              <a:rect l="l" t="t" r="r" b="b"/>
              <a:pathLst>
                <a:path w="3179" h="4580" extrusionOk="0">
                  <a:moveTo>
                    <a:pt x="3179" y="154"/>
                  </a:moveTo>
                  <a:lnTo>
                    <a:pt x="2945" y="4580"/>
                  </a:lnTo>
                  <a:lnTo>
                    <a:pt x="0" y="4425"/>
                  </a:lnTo>
                  <a:lnTo>
                    <a:pt x="25" y="3957"/>
                  </a:lnTo>
                  <a:lnTo>
                    <a:pt x="232" y="0"/>
                  </a:lnTo>
                  <a:lnTo>
                    <a:pt x="2087" y="97"/>
                  </a:lnTo>
                  <a:lnTo>
                    <a:pt x="3179" y="15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16" name="Google Shape;1216;p32"/>
            <p:cNvGrpSpPr/>
            <p:nvPr/>
          </p:nvGrpSpPr>
          <p:grpSpPr>
            <a:xfrm>
              <a:off x="6288561" y="539502"/>
              <a:ext cx="267472" cy="260148"/>
              <a:chOff x="6288561" y="539502"/>
              <a:chExt cx="267472" cy="260148"/>
            </a:xfrm>
          </p:grpSpPr>
          <p:sp>
            <p:nvSpPr>
              <p:cNvPr id="1217" name="Google Shape;1217;p32"/>
              <p:cNvSpPr/>
              <p:nvPr/>
            </p:nvSpPr>
            <p:spPr>
              <a:xfrm>
                <a:off x="6296428" y="539502"/>
                <a:ext cx="110407" cy="26014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959" extrusionOk="0">
                    <a:moveTo>
                      <a:pt x="38" y="959"/>
                    </a:moveTo>
                    <a:cubicBezTo>
                      <a:pt x="19" y="959"/>
                      <a:pt x="12" y="937"/>
                      <a:pt x="0" y="893"/>
                    </a:cubicBezTo>
                    <a:cubicBezTo>
                      <a:pt x="-2" y="883"/>
                      <a:pt x="4" y="874"/>
                      <a:pt x="13" y="871"/>
                    </a:cubicBezTo>
                    <a:cubicBezTo>
                      <a:pt x="23" y="869"/>
                      <a:pt x="32" y="875"/>
                      <a:pt x="35" y="884"/>
                    </a:cubicBezTo>
                    <a:cubicBezTo>
                      <a:pt x="35" y="885"/>
                      <a:pt x="35" y="885"/>
                      <a:pt x="35" y="886"/>
                    </a:cubicBezTo>
                    <a:cubicBezTo>
                      <a:pt x="38" y="862"/>
                      <a:pt x="41" y="832"/>
                      <a:pt x="44" y="801"/>
                    </a:cubicBezTo>
                    <a:cubicBezTo>
                      <a:pt x="56" y="681"/>
                      <a:pt x="74" y="500"/>
                      <a:pt x="118" y="301"/>
                    </a:cubicBezTo>
                    <a:cubicBezTo>
                      <a:pt x="157" y="123"/>
                      <a:pt x="214" y="23"/>
                      <a:pt x="286" y="3"/>
                    </a:cubicBezTo>
                    <a:cubicBezTo>
                      <a:pt x="350" y="-13"/>
                      <a:pt x="400" y="38"/>
                      <a:pt x="402" y="40"/>
                    </a:cubicBezTo>
                    <a:cubicBezTo>
                      <a:pt x="408" y="47"/>
                      <a:pt x="408" y="58"/>
                      <a:pt x="401" y="65"/>
                    </a:cubicBezTo>
                    <a:cubicBezTo>
                      <a:pt x="394" y="71"/>
                      <a:pt x="382" y="71"/>
                      <a:pt x="376" y="64"/>
                    </a:cubicBezTo>
                    <a:cubicBezTo>
                      <a:pt x="375" y="63"/>
                      <a:pt x="339" y="25"/>
                      <a:pt x="295" y="37"/>
                    </a:cubicBezTo>
                    <a:cubicBezTo>
                      <a:pt x="255" y="48"/>
                      <a:pt x="197" y="104"/>
                      <a:pt x="152" y="308"/>
                    </a:cubicBezTo>
                    <a:cubicBezTo>
                      <a:pt x="109" y="506"/>
                      <a:pt x="91" y="685"/>
                      <a:pt x="79" y="804"/>
                    </a:cubicBezTo>
                    <a:cubicBezTo>
                      <a:pt x="66" y="934"/>
                      <a:pt x="64" y="957"/>
                      <a:pt x="40" y="959"/>
                    </a:cubicBezTo>
                    <a:cubicBezTo>
                      <a:pt x="39" y="959"/>
                      <a:pt x="39" y="959"/>
                      <a:pt x="38" y="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8" name="Google Shape;1218;p32"/>
              <p:cNvSpPr/>
              <p:nvPr/>
            </p:nvSpPr>
            <p:spPr>
              <a:xfrm>
                <a:off x="6288561" y="625224"/>
                <a:ext cx="88977" cy="42318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56" extrusionOk="0">
                    <a:moveTo>
                      <a:pt x="17" y="156"/>
                    </a:moveTo>
                    <a:cubicBezTo>
                      <a:pt x="10" y="156"/>
                      <a:pt x="4" y="152"/>
                      <a:pt x="1" y="145"/>
                    </a:cubicBezTo>
                    <a:cubicBezTo>
                      <a:pt x="-3" y="136"/>
                      <a:pt x="1" y="125"/>
                      <a:pt x="10" y="122"/>
                    </a:cubicBezTo>
                    <a:lnTo>
                      <a:pt x="303" y="2"/>
                    </a:lnTo>
                    <a:cubicBezTo>
                      <a:pt x="313" y="-2"/>
                      <a:pt x="323" y="2"/>
                      <a:pt x="326" y="11"/>
                    </a:cubicBezTo>
                    <a:cubicBezTo>
                      <a:pt x="330" y="20"/>
                      <a:pt x="326" y="31"/>
                      <a:pt x="317" y="34"/>
                    </a:cubicBezTo>
                    <a:lnTo>
                      <a:pt x="24" y="154"/>
                    </a:lnTo>
                    <a:cubicBezTo>
                      <a:pt x="22" y="155"/>
                      <a:pt x="19" y="156"/>
                      <a:pt x="17" y="1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11150" rIns="90000" bIns="11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9" name="Google Shape;1219;p32"/>
              <p:cNvSpPr/>
              <p:nvPr/>
            </p:nvSpPr>
            <p:spPr>
              <a:xfrm>
                <a:off x="6418499" y="586161"/>
                <a:ext cx="48829" cy="149741"/>
              </a:xfrm>
              <a:custGeom>
                <a:avLst/>
                <a:gdLst/>
                <a:ahLst/>
                <a:cxnLst/>
                <a:rect l="l" t="t" r="r" b="b"/>
                <a:pathLst>
                  <a:path w="180" h="552" extrusionOk="0">
                    <a:moveTo>
                      <a:pt x="162" y="552"/>
                    </a:moveTo>
                    <a:cubicBezTo>
                      <a:pt x="159" y="552"/>
                      <a:pt x="156" y="551"/>
                      <a:pt x="153" y="549"/>
                    </a:cubicBezTo>
                    <a:cubicBezTo>
                      <a:pt x="-122" y="389"/>
                      <a:pt x="56" y="14"/>
                      <a:pt x="58" y="10"/>
                    </a:cubicBezTo>
                    <a:cubicBezTo>
                      <a:pt x="62" y="1"/>
                      <a:pt x="72" y="-2"/>
                      <a:pt x="81" y="2"/>
                    </a:cubicBezTo>
                    <a:cubicBezTo>
                      <a:pt x="90" y="6"/>
                      <a:pt x="94" y="17"/>
                      <a:pt x="89" y="26"/>
                    </a:cubicBezTo>
                    <a:cubicBezTo>
                      <a:pt x="89" y="27"/>
                      <a:pt x="47" y="115"/>
                      <a:pt x="36" y="221"/>
                    </a:cubicBezTo>
                    <a:cubicBezTo>
                      <a:pt x="23" y="359"/>
                      <a:pt x="68" y="459"/>
                      <a:pt x="171" y="519"/>
                    </a:cubicBezTo>
                    <a:cubicBezTo>
                      <a:pt x="180" y="524"/>
                      <a:pt x="182" y="534"/>
                      <a:pt x="178" y="543"/>
                    </a:cubicBezTo>
                    <a:cubicBezTo>
                      <a:pt x="174" y="549"/>
                      <a:pt x="168" y="552"/>
                      <a:pt x="162" y="5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0" name="Google Shape;1220;p32"/>
              <p:cNvSpPr/>
              <p:nvPr/>
            </p:nvSpPr>
            <p:spPr>
              <a:xfrm>
                <a:off x="6501237" y="558763"/>
                <a:ext cx="54797" cy="14730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543" extrusionOk="0">
                    <a:moveTo>
                      <a:pt x="126" y="543"/>
                    </a:moveTo>
                    <a:cubicBezTo>
                      <a:pt x="123" y="543"/>
                      <a:pt x="120" y="542"/>
                      <a:pt x="118" y="541"/>
                    </a:cubicBezTo>
                    <a:cubicBezTo>
                      <a:pt x="109" y="536"/>
                      <a:pt x="106" y="526"/>
                      <a:pt x="110" y="517"/>
                    </a:cubicBezTo>
                    <a:cubicBezTo>
                      <a:pt x="182" y="379"/>
                      <a:pt x="187" y="255"/>
                      <a:pt x="125" y="150"/>
                    </a:cubicBezTo>
                    <a:cubicBezTo>
                      <a:pt x="78" y="71"/>
                      <a:pt x="10" y="33"/>
                      <a:pt x="9" y="32"/>
                    </a:cubicBezTo>
                    <a:cubicBezTo>
                      <a:pt x="1" y="28"/>
                      <a:pt x="-2" y="17"/>
                      <a:pt x="2" y="9"/>
                    </a:cubicBezTo>
                    <a:cubicBezTo>
                      <a:pt x="7" y="0"/>
                      <a:pt x="18" y="-3"/>
                      <a:pt x="26" y="2"/>
                    </a:cubicBezTo>
                    <a:cubicBezTo>
                      <a:pt x="29" y="3"/>
                      <a:pt x="328" y="175"/>
                      <a:pt x="141" y="533"/>
                    </a:cubicBezTo>
                    <a:cubicBezTo>
                      <a:pt x="138" y="540"/>
                      <a:pt x="132" y="543"/>
                      <a:pt x="126" y="5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1" name="Google Shape;1221;p32"/>
              <p:cNvSpPr/>
              <p:nvPr/>
            </p:nvSpPr>
            <p:spPr>
              <a:xfrm>
                <a:off x="6447254" y="619527"/>
                <a:ext cx="65919" cy="50727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87" extrusionOk="0">
                    <a:moveTo>
                      <a:pt x="226" y="187"/>
                    </a:moveTo>
                    <a:cubicBezTo>
                      <a:pt x="222" y="187"/>
                      <a:pt x="219" y="185"/>
                      <a:pt x="215" y="183"/>
                    </a:cubicBezTo>
                    <a:lnTo>
                      <a:pt x="7" y="32"/>
                    </a:lnTo>
                    <a:cubicBezTo>
                      <a:pt x="-1" y="26"/>
                      <a:pt x="-2" y="15"/>
                      <a:pt x="3" y="7"/>
                    </a:cubicBezTo>
                    <a:cubicBezTo>
                      <a:pt x="9" y="-1"/>
                      <a:pt x="20" y="-2"/>
                      <a:pt x="28" y="3"/>
                    </a:cubicBezTo>
                    <a:lnTo>
                      <a:pt x="236" y="155"/>
                    </a:lnTo>
                    <a:cubicBezTo>
                      <a:pt x="244" y="160"/>
                      <a:pt x="246" y="171"/>
                      <a:pt x="240" y="179"/>
                    </a:cubicBezTo>
                    <a:cubicBezTo>
                      <a:pt x="237" y="184"/>
                      <a:pt x="231" y="187"/>
                      <a:pt x="226" y="1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22300" rIns="90000" bIns="223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2" name="Google Shape;1222;p32"/>
              <p:cNvSpPr/>
              <p:nvPr/>
            </p:nvSpPr>
            <p:spPr>
              <a:xfrm>
                <a:off x="6447525" y="601352"/>
                <a:ext cx="53440" cy="79753"/>
              </a:xfrm>
              <a:custGeom>
                <a:avLst/>
                <a:gdLst/>
                <a:ahLst/>
                <a:cxnLst/>
                <a:rect l="l" t="t" r="r" b="b"/>
                <a:pathLst>
                  <a:path w="197" h="294" extrusionOk="0">
                    <a:moveTo>
                      <a:pt x="17" y="294"/>
                    </a:moveTo>
                    <a:cubicBezTo>
                      <a:pt x="14" y="294"/>
                      <a:pt x="11" y="293"/>
                      <a:pt x="8" y="291"/>
                    </a:cubicBezTo>
                    <a:cubicBezTo>
                      <a:pt x="-1" y="286"/>
                      <a:pt x="-3" y="275"/>
                      <a:pt x="2" y="267"/>
                    </a:cubicBezTo>
                    <a:lnTo>
                      <a:pt x="164" y="9"/>
                    </a:lnTo>
                    <a:cubicBezTo>
                      <a:pt x="169" y="0"/>
                      <a:pt x="181" y="-2"/>
                      <a:pt x="190" y="3"/>
                    </a:cubicBezTo>
                    <a:cubicBezTo>
                      <a:pt x="198" y="8"/>
                      <a:pt x="200" y="19"/>
                      <a:pt x="195" y="27"/>
                    </a:cubicBezTo>
                    <a:lnTo>
                      <a:pt x="32" y="285"/>
                    </a:lnTo>
                    <a:cubicBezTo>
                      <a:pt x="29" y="291"/>
                      <a:pt x="23" y="294"/>
                      <a:pt x="17" y="2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23" name="Google Shape;1223;p32"/>
            <p:cNvGrpSpPr/>
            <p:nvPr/>
          </p:nvGrpSpPr>
          <p:grpSpPr>
            <a:xfrm>
              <a:off x="4646295" y="3088628"/>
              <a:ext cx="309248" cy="225697"/>
              <a:chOff x="4646295" y="3088628"/>
              <a:chExt cx="309248" cy="225697"/>
            </a:xfrm>
          </p:grpSpPr>
          <p:sp>
            <p:nvSpPr>
              <p:cNvPr id="1224" name="Google Shape;1224;p32"/>
              <p:cNvSpPr/>
              <p:nvPr/>
            </p:nvSpPr>
            <p:spPr>
              <a:xfrm>
                <a:off x="4646295" y="3088628"/>
                <a:ext cx="142959" cy="122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52" extrusionOk="0">
                    <a:moveTo>
                      <a:pt x="17" y="452"/>
                    </a:moveTo>
                    <a:lnTo>
                      <a:pt x="17" y="452"/>
                    </a:lnTo>
                    <a:cubicBezTo>
                      <a:pt x="8" y="452"/>
                      <a:pt x="0" y="444"/>
                      <a:pt x="0" y="434"/>
                    </a:cubicBezTo>
                    <a:cubicBezTo>
                      <a:pt x="0" y="315"/>
                      <a:pt x="38" y="217"/>
                      <a:pt x="112" y="144"/>
                    </a:cubicBezTo>
                    <a:cubicBezTo>
                      <a:pt x="261" y="-2"/>
                      <a:pt x="500" y="-1"/>
                      <a:pt x="510" y="0"/>
                    </a:cubicBezTo>
                    <a:cubicBezTo>
                      <a:pt x="519" y="0"/>
                      <a:pt x="527" y="8"/>
                      <a:pt x="527" y="18"/>
                    </a:cubicBezTo>
                    <a:cubicBezTo>
                      <a:pt x="527" y="27"/>
                      <a:pt x="519" y="34"/>
                      <a:pt x="509" y="35"/>
                    </a:cubicBezTo>
                    <a:cubicBezTo>
                      <a:pt x="507" y="35"/>
                      <a:pt x="275" y="33"/>
                      <a:pt x="137" y="169"/>
                    </a:cubicBezTo>
                    <a:cubicBezTo>
                      <a:pt x="70" y="235"/>
                      <a:pt x="35" y="325"/>
                      <a:pt x="35" y="434"/>
                    </a:cubicBezTo>
                    <a:cubicBezTo>
                      <a:pt x="35" y="444"/>
                      <a:pt x="27" y="452"/>
                      <a:pt x="1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5" name="Google Shape;1225;p32"/>
              <p:cNvSpPr/>
              <p:nvPr/>
            </p:nvSpPr>
            <p:spPr>
              <a:xfrm>
                <a:off x="4696751" y="3140712"/>
                <a:ext cx="94944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6" name="Google Shape;1226;p32"/>
              <p:cNvSpPr/>
              <p:nvPr/>
            </p:nvSpPr>
            <p:spPr>
              <a:xfrm>
                <a:off x="4740426" y="3228061"/>
                <a:ext cx="46116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89" extrusionOk="0">
                    <a:moveTo>
                      <a:pt x="57" y="89"/>
                    </a:moveTo>
                    <a:cubicBezTo>
                      <a:pt x="41" y="89"/>
                      <a:pt x="25" y="85"/>
                      <a:pt x="9" y="76"/>
                    </a:cubicBezTo>
                    <a:cubicBezTo>
                      <a:pt x="1" y="71"/>
                      <a:pt x="-2" y="61"/>
                      <a:pt x="2" y="52"/>
                    </a:cubicBezTo>
                    <a:cubicBezTo>
                      <a:pt x="7" y="44"/>
                      <a:pt x="18" y="41"/>
                      <a:pt x="26" y="45"/>
                    </a:cubicBezTo>
                    <a:cubicBezTo>
                      <a:pt x="82" y="76"/>
                      <a:pt x="136" y="10"/>
                      <a:pt x="139" y="7"/>
                    </a:cubicBezTo>
                    <a:cubicBezTo>
                      <a:pt x="145" y="0"/>
                      <a:pt x="156" y="-2"/>
                      <a:pt x="163" y="4"/>
                    </a:cubicBezTo>
                    <a:cubicBezTo>
                      <a:pt x="171" y="10"/>
                      <a:pt x="172" y="22"/>
                      <a:pt x="166" y="29"/>
                    </a:cubicBezTo>
                    <a:cubicBezTo>
                      <a:pt x="147" y="53"/>
                      <a:pt x="104" y="89"/>
                      <a:pt x="57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7" name="Google Shape;1227;p32"/>
              <p:cNvSpPr/>
              <p:nvPr/>
            </p:nvSpPr>
            <p:spPr>
              <a:xfrm>
                <a:off x="4793595" y="3151020"/>
                <a:ext cx="109322" cy="12586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8" name="Google Shape;1228;p32"/>
              <p:cNvSpPr/>
              <p:nvPr/>
            </p:nvSpPr>
            <p:spPr>
              <a:xfrm>
                <a:off x="4833742" y="3178690"/>
                <a:ext cx="121800" cy="1356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00" extrusionOk="0">
                    <a:moveTo>
                      <a:pt x="17" y="500"/>
                    </a:moveTo>
                    <a:cubicBezTo>
                      <a:pt x="8" y="500"/>
                      <a:pt x="0" y="492"/>
                      <a:pt x="0" y="483"/>
                    </a:cubicBezTo>
                    <a:cubicBezTo>
                      <a:pt x="-1" y="473"/>
                      <a:pt x="7" y="465"/>
                      <a:pt x="17" y="464"/>
                    </a:cubicBezTo>
                    <a:cubicBezTo>
                      <a:pt x="168" y="460"/>
                      <a:pt x="278" y="415"/>
                      <a:pt x="344" y="330"/>
                    </a:cubicBezTo>
                    <a:cubicBezTo>
                      <a:pt x="444" y="202"/>
                      <a:pt x="407" y="24"/>
                      <a:pt x="407" y="22"/>
                    </a:cubicBezTo>
                    <a:cubicBezTo>
                      <a:pt x="405" y="12"/>
                      <a:pt x="411" y="3"/>
                      <a:pt x="420" y="1"/>
                    </a:cubicBezTo>
                    <a:cubicBezTo>
                      <a:pt x="430" y="-1"/>
                      <a:pt x="439" y="5"/>
                      <a:pt x="441" y="14"/>
                    </a:cubicBezTo>
                    <a:cubicBezTo>
                      <a:pt x="443" y="22"/>
                      <a:pt x="482" y="211"/>
                      <a:pt x="372" y="352"/>
                    </a:cubicBezTo>
                    <a:cubicBezTo>
                      <a:pt x="300" y="445"/>
                      <a:pt x="180" y="495"/>
                      <a:pt x="18" y="500"/>
                    </a:cubicBezTo>
                    <a:lnTo>
                      <a:pt x="17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29" name="Google Shape;1229;p32"/>
            <p:cNvGrpSpPr/>
            <p:nvPr/>
          </p:nvGrpSpPr>
          <p:grpSpPr>
            <a:xfrm>
              <a:off x="6729374" y="1039453"/>
              <a:ext cx="330949" cy="223527"/>
              <a:chOff x="6729374" y="1039453"/>
              <a:chExt cx="330949" cy="223527"/>
            </a:xfrm>
          </p:grpSpPr>
          <p:sp>
            <p:nvSpPr>
              <p:cNvPr id="1230" name="Google Shape;1230;p32"/>
              <p:cNvSpPr/>
              <p:nvPr/>
            </p:nvSpPr>
            <p:spPr>
              <a:xfrm>
                <a:off x="6729374" y="1039453"/>
                <a:ext cx="330949" cy="202367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746" extrusionOk="0">
                    <a:moveTo>
                      <a:pt x="199" y="746"/>
                    </a:moveTo>
                    <a:cubicBezTo>
                      <a:pt x="197" y="746"/>
                      <a:pt x="196" y="746"/>
                      <a:pt x="194" y="745"/>
                    </a:cubicBezTo>
                    <a:cubicBezTo>
                      <a:pt x="187" y="743"/>
                      <a:pt x="181" y="736"/>
                      <a:pt x="181" y="728"/>
                    </a:cubicBezTo>
                    <a:lnTo>
                      <a:pt x="179" y="339"/>
                    </a:lnTo>
                    <a:lnTo>
                      <a:pt x="16" y="312"/>
                    </a:lnTo>
                    <a:cubicBezTo>
                      <a:pt x="6" y="311"/>
                      <a:pt x="-1" y="302"/>
                      <a:pt x="1" y="292"/>
                    </a:cubicBezTo>
                    <a:cubicBezTo>
                      <a:pt x="3" y="282"/>
                      <a:pt x="12" y="276"/>
                      <a:pt x="21" y="277"/>
                    </a:cubicBezTo>
                    <a:lnTo>
                      <a:pt x="199" y="307"/>
                    </a:lnTo>
                    <a:cubicBezTo>
                      <a:pt x="207" y="308"/>
                      <a:pt x="214" y="315"/>
                      <a:pt x="214" y="324"/>
                    </a:cubicBezTo>
                    <a:lnTo>
                      <a:pt x="216" y="660"/>
                    </a:lnTo>
                    <a:lnTo>
                      <a:pt x="573" y="9"/>
                    </a:lnTo>
                    <a:cubicBezTo>
                      <a:pt x="576" y="3"/>
                      <a:pt x="583" y="-1"/>
                      <a:pt x="591" y="0"/>
                    </a:cubicBezTo>
                    <a:lnTo>
                      <a:pt x="1205" y="101"/>
                    </a:lnTo>
                    <a:cubicBezTo>
                      <a:pt x="1215" y="103"/>
                      <a:pt x="1221" y="112"/>
                      <a:pt x="1220" y="122"/>
                    </a:cubicBezTo>
                    <a:cubicBezTo>
                      <a:pt x="1218" y="131"/>
                      <a:pt x="1209" y="138"/>
                      <a:pt x="1200" y="136"/>
                    </a:cubicBezTo>
                    <a:lnTo>
                      <a:pt x="598" y="37"/>
                    </a:lnTo>
                    <a:lnTo>
                      <a:pt x="214" y="737"/>
                    </a:lnTo>
                    <a:cubicBezTo>
                      <a:pt x="211" y="742"/>
                      <a:pt x="205" y="746"/>
                      <a:pt x="199" y="7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1" name="Google Shape;1231;p32"/>
              <p:cNvSpPr/>
              <p:nvPr/>
            </p:nvSpPr>
            <p:spPr>
              <a:xfrm>
                <a:off x="6902173" y="1123818"/>
                <a:ext cx="83009" cy="139162"/>
              </a:xfrm>
              <a:custGeom>
                <a:avLst/>
                <a:gdLst/>
                <a:ahLst/>
                <a:cxnLst/>
                <a:rect l="l" t="t" r="r" b="b"/>
                <a:pathLst>
                  <a:path w="306" h="513" extrusionOk="0">
                    <a:moveTo>
                      <a:pt x="289" y="513"/>
                    </a:moveTo>
                    <a:cubicBezTo>
                      <a:pt x="283" y="513"/>
                      <a:pt x="277" y="509"/>
                      <a:pt x="273" y="504"/>
                    </a:cubicBezTo>
                    <a:lnTo>
                      <a:pt x="3" y="27"/>
                    </a:lnTo>
                    <a:cubicBezTo>
                      <a:pt x="-2" y="18"/>
                      <a:pt x="1" y="7"/>
                      <a:pt x="10" y="2"/>
                    </a:cubicBezTo>
                    <a:cubicBezTo>
                      <a:pt x="18" y="-2"/>
                      <a:pt x="29" y="1"/>
                      <a:pt x="34" y="9"/>
                    </a:cubicBezTo>
                    <a:lnTo>
                      <a:pt x="304" y="486"/>
                    </a:lnTo>
                    <a:cubicBezTo>
                      <a:pt x="309" y="495"/>
                      <a:pt x="306" y="505"/>
                      <a:pt x="297" y="510"/>
                    </a:cubicBezTo>
                    <a:cubicBezTo>
                      <a:pt x="295" y="512"/>
                      <a:pt x="292" y="513"/>
                      <a:pt x="289" y="5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2" name="Google Shape;1232;p32"/>
              <p:cNvSpPr/>
              <p:nvPr/>
            </p:nvSpPr>
            <p:spPr>
              <a:xfrm>
                <a:off x="6863110" y="1139009"/>
                <a:ext cx="140789" cy="105253"/>
              </a:xfrm>
              <a:custGeom>
                <a:avLst/>
                <a:gdLst/>
                <a:ahLst/>
                <a:cxnLst/>
                <a:rect l="l" t="t" r="r" b="b"/>
                <a:pathLst>
                  <a:path w="519" h="388" extrusionOk="0">
                    <a:moveTo>
                      <a:pt x="18" y="388"/>
                    </a:moveTo>
                    <a:cubicBezTo>
                      <a:pt x="13" y="388"/>
                      <a:pt x="8" y="386"/>
                      <a:pt x="4" y="381"/>
                    </a:cubicBezTo>
                    <a:cubicBezTo>
                      <a:pt x="-2" y="373"/>
                      <a:pt x="0" y="362"/>
                      <a:pt x="8" y="356"/>
                    </a:cubicBezTo>
                    <a:lnTo>
                      <a:pt x="492" y="3"/>
                    </a:lnTo>
                    <a:cubicBezTo>
                      <a:pt x="500" y="-2"/>
                      <a:pt x="511" y="-1"/>
                      <a:pt x="516" y="7"/>
                    </a:cubicBezTo>
                    <a:cubicBezTo>
                      <a:pt x="522" y="15"/>
                      <a:pt x="520" y="26"/>
                      <a:pt x="513" y="32"/>
                    </a:cubicBezTo>
                    <a:lnTo>
                      <a:pt x="29" y="385"/>
                    </a:lnTo>
                    <a:cubicBezTo>
                      <a:pt x="26" y="387"/>
                      <a:pt x="22" y="388"/>
                      <a:pt x="18" y="3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33" name="Google Shape;1233;p32"/>
            <p:cNvGrpSpPr/>
            <p:nvPr/>
          </p:nvGrpSpPr>
          <p:grpSpPr>
            <a:xfrm>
              <a:off x="5999388" y="1257826"/>
              <a:ext cx="150826" cy="125327"/>
              <a:chOff x="5999388" y="1257826"/>
              <a:chExt cx="150826" cy="125327"/>
            </a:xfrm>
          </p:grpSpPr>
          <p:sp>
            <p:nvSpPr>
              <p:cNvPr id="1234" name="Google Shape;1234;p32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5" name="Google Shape;1235;p32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36" name="Google Shape;1236;p32"/>
            <p:cNvGrpSpPr/>
            <p:nvPr/>
          </p:nvGrpSpPr>
          <p:grpSpPr>
            <a:xfrm>
              <a:off x="7431963" y="1881747"/>
              <a:ext cx="365400" cy="282663"/>
              <a:chOff x="7431963" y="1881747"/>
              <a:chExt cx="365400" cy="282663"/>
            </a:xfrm>
          </p:grpSpPr>
          <p:sp>
            <p:nvSpPr>
              <p:cNvPr id="1237" name="Google Shape;1237;p32"/>
              <p:cNvSpPr/>
              <p:nvPr/>
            </p:nvSpPr>
            <p:spPr>
              <a:xfrm>
                <a:off x="7431963" y="1953634"/>
                <a:ext cx="82737" cy="210777"/>
              </a:xfrm>
              <a:custGeom>
                <a:avLst/>
                <a:gdLst/>
                <a:ahLst/>
                <a:cxnLst/>
                <a:rect l="l" t="t" r="r" b="b"/>
                <a:pathLst>
                  <a:path w="305" h="777" extrusionOk="0">
                    <a:moveTo>
                      <a:pt x="288" y="777"/>
                    </a:moveTo>
                    <a:cubicBezTo>
                      <a:pt x="283" y="777"/>
                      <a:pt x="278" y="775"/>
                      <a:pt x="275" y="771"/>
                    </a:cubicBezTo>
                    <a:lnTo>
                      <a:pt x="5" y="476"/>
                    </a:lnTo>
                    <a:cubicBezTo>
                      <a:pt x="0" y="471"/>
                      <a:pt x="-1" y="465"/>
                      <a:pt x="1" y="459"/>
                    </a:cubicBezTo>
                    <a:lnTo>
                      <a:pt x="124" y="13"/>
                    </a:lnTo>
                    <a:cubicBezTo>
                      <a:pt x="127" y="3"/>
                      <a:pt x="136" y="-2"/>
                      <a:pt x="146" y="0"/>
                    </a:cubicBezTo>
                    <a:cubicBezTo>
                      <a:pt x="155" y="3"/>
                      <a:pt x="161" y="13"/>
                      <a:pt x="158" y="22"/>
                    </a:cubicBezTo>
                    <a:lnTo>
                      <a:pt x="37" y="459"/>
                    </a:lnTo>
                    <a:lnTo>
                      <a:pt x="301" y="747"/>
                    </a:lnTo>
                    <a:cubicBezTo>
                      <a:pt x="307" y="754"/>
                      <a:pt x="307" y="766"/>
                      <a:pt x="300" y="772"/>
                    </a:cubicBezTo>
                    <a:cubicBezTo>
                      <a:pt x="296" y="775"/>
                      <a:pt x="292" y="777"/>
                      <a:pt x="288" y="7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8" name="Google Shape;1238;p32"/>
              <p:cNvSpPr/>
              <p:nvPr/>
            </p:nvSpPr>
            <p:spPr>
              <a:xfrm>
                <a:off x="7507376" y="2002734"/>
                <a:ext cx="93317" cy="79753"/>
              </a:xfrm>
              <a:custGeom>
                <a:avLst/>
                <a:gdLst/>
                <a:ahLst/>
                <a:cxnLst/>
                <a:rect l="l" t="t" r="r" b="b"/>
                <a:pathLst>
                  <a:path w="344" h="294" extrusionOk="0">
                    <a:moveTo>
                      <a:pt x="327" y="294"/>
                    </a:moveTo>
                    <a:cubicBezTo>
                      <a:pt x="323" y="294"/>
                      <a:pt x="319" y="293"/>
                      <a:pt x="316" y="290"/>
                    </a:cubicBezTo>
                    <a:lnTo>
                      <a:pt x="6" y="31"/>
                    </a:lnTo>
                    <a:cubicBezTo>
                      <a:pt x="-1" y="25"/>
                      <a:pt x="-2" y="14"/>
                      <a:pt x="4" y="6"/>
                    </a:cubicBezTo>
                    <a:cubicBezTo>
                      <a:pt x="10" y="-1"/>
                      <a:pt x="22" y="-2"/>
                      <a:pt x="29" y="4"/>
                    </a:cubicBezTo>
                    <a:lnTo>
                      <a:pt x="338" y="263"/>
                    </a:lnTo>
                    <a:cubicBezTo>
                      <a:pt x="346" y="269"/>
                      <a:pt x="347" y="280"/>
                      <a:pt x="340" y="288"/>
                    </a:cubicBezTo>
                    <a:cubicBezTo>
                      <a:pt x="337" y="292"/>
                      <a:pt x="332" y="294"/>
                      <a:pt x="327" y="2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9" name="Google Shape;1239;p32"/>
              <p:cNvSpPr/>
              <p:nvPr/>
            </p:nvSpPr>
            <p:spPr>
              <a:xfrm>
                <a:off x="7528806" y="1985644"/>
                <a:ext cx="45845" cy="98471"/>
              </a:xfrm>
              <a:custGeom>
                <a:avLst/>
                <a:gdLst/>
                <a:ahLst/>
                <a:cxnLst/>
                <a:rect l="l" t="t" r="r" b="b"/>
                <a:pathLst>
                  <a:path w="169" h="363" extrusionOk="0">
                    <a:moveTo>
                      <a:pt x="18" y="363"/>
                    </a:moveTo>
                    <a:cubicBezTo>
                      <a:pt x="16" y="363"/>
                      <a:pt x="13" y="363"/>
                      <a:pt x="11" y="362"/>
                    </a:cubicBezTo>
                    <a:cubicBezTo>
                      <a:pt x="2" y="358"/>
                      <a:pt x="-2" y="348"/>
                      <a:pt x="1" y="339"/>
                    </a:cubicBezTo>
                    <a:lnTo>
                      <a:pt x="135" y="10"/>
                    </a:lnTo>
                    <a:cubicBezTo>
                      <a:pt x="139" y="1"/>
                      <a:pt x="149" y="-3"/>
                      <a:pt x="158" y="1"/>
                    </a:cubicBezTo>
                    <a:cubicBezTo>
                      <a:pt x="167" y="4"/>
                      <a:pt x="172" y="15"/>
                      <a:pt x="168" y="24"/>
                    </a:cubicBezTo>
                    <a:lnTo>
                      <a:pt x="34" y="352"/>
                    </a:lnTo>
                    <a:cubicBezTo>
                      <a:pt x="31" y="359"/>
                      <a:pt x="25" y="363"/>
                      <a:pt x="18" y="3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0" name="Google Shape;1240;p32"/>
              <p:cNvSpPr/>
              <p:nvPr/>
            </p:nvSpPr>
            <p:spPr>
              <a:xfrm>
                <a:off x="7613713" y="2063227"/>
                <a:ext cx="19803" cy="3797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40" extrusionOk="0">
                    <a:moveTo>
                      <a:pt x="18" y="140"/>
                    </a:moveTo>
                    <a:cubicBezTo>
                      <a:pt x="11" y="140"/>
                      <a:pt x="4" y="135"/>
                      <a:pt x="1" y="127"/>
                    </a:cubicBezTo>
                    <a:cubicBezTo>
                      <a:pt x="-1" y="118"/>
                      <a:pt x="4" y="108"/>
                      <a:pt x="13" y="106"/>
                    </a:cubicBezTo>
                    <a:cubicBezTo>
                      <a:pt x="31" y="100"/>
                      <a:pt x="39" y="51"/>
                      <a:pt x="38" y="18"/>
                    </a:cubicBezTo>
                    <a:cubicBezTo>
                      <a:pt x="38" y="8"/>
                      <a:pt x="45" y="0"/>
                      <a:pt x="55" y="0"/>
                    </a:cubicBezTo>
                    <a:cubicBezTo>
                      <a:pt x="65" y="-1"/>
                      <a:pt x="73" y="7"/>
                      <a:pt x="73" y="17"/>
                    </a:cubicBezTo>
                    <a:cubicBezTo>
                      <a:pt x="74" y="34"/>
                      <a:pt x="74" y="124"/>
                      <a:pt x="23" y="139"/>
                    </a:cubicBezTo>
                    <a:cubicBezTo>
                      <a:pt x="22" y="140"/>
                      <a:pt x="20" y="140"/>
                      <a:pt x="18" y="14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5400" rIns="90000" bIns="54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1" name="Google Shape;1241;p32"/>
              <p:cNvSpPr/>
              <p:nvPr/>
            </p:nvSpPr>
            <p:spPr>
              <a:xfrm>
                <a:off x="7634601" y="1975064"/>
                <a:ext cx="60222" cy="46930"/>
              </a:xfrm>
              <a:custGeom>
                <a:avLst/>
                <a:gdLst/>
                <a:ahLst/>
                <a:cxnLst/>
                <a:rect l="l" t="t" r="r" b="b"/>
                <a:pathLst>
                  <a:path w="222" h="173" extrusionOk="0">
                    <a:moveTo>
                      <a:pt x="204" y="173"/>
                    </a:moveTo>
                    <a:cubicBezTo>
                      <a:pt x="201" y="173"/>
                      <a:pt x="197" y="172"/>
                      <a:pt x="194" y="170"/>
                    </a:cubicBezTo>
                    <a:lnTo>
                      <a:pt x="8" y="31"/>
                    </a:lnTo>
                    <a:cubicBezTo>
                      <a:pt x="0" y="25"/>
                      <a:pt x="-2" y="14"/>
                      <a:pt x="4" y="6"/>
                    </a:cubicBezTo>
                    <a:cubicBezTo>
                      <a:pt x="10" y="-1"/>
                      <a:pt x="21" y="-3"/>
                      <a:pt x="29" y="3"/>
                    </a:cubicBezTo>
                    <a:lnTo>
                      <a:pt x="215" y="141"/>
                    </a:lnTo>
                    <a:cubicBezTo>
                      <a:pt x="223" y="147"/>
                      <a:pt x="224" y="158"/>
                      <a:pt x="219" y="166"/>
                    </a:cubicBezTo>
                    <a:cubicBezTo>
                      <a:pt x="215" y="171"/>
                      <a:pt x="210" y="173"/>
                      <a:pt x="204" y="1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17275" rIns="90000" bIns="172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2" name="Google Shape;1242;p32"/>
              <p:cNvSpPr/>
              <p:nvPr/>
            </p:nvSpPr>
            <p:spPr>
              <a:xfrm>
                <a:off x="7654133" y="1944139"/>
                <a:ext cx="59408" cy="189346"/>
              </a:xfrm>
              <a:custGeom>
                <a:avLst/>
                <a:gdLst/>
                <a:ahLst/>
                <a:cxnLst/>
                <a:rect l="l" t="t" r="r" b="b"/>
                <a:pathLst>
                  <a:path w="219" h="698" extrusionOk="0">
                    <a:moveTo>
                      <a:pt x="18" y="698"/>
                    </a:moveTo>
                    <a:cubicBezTo>
                      <a:pt x="16" y="698"/>
                      <a:pt x="14" y="698"/>
                      <a:pt x="13" y="697"/>
                    </a:cubicBezTo>
                    <a:cubicBezTo>
                      <a:pt x="3" y="694"/>
                      <a:pt x="-2" y="685"/>
                      <a:pt x="1" y="675"/>
                    </a:cubicBezTo>
                    <a:lnTo>
                      <a:pt x="185" y="12"/>
                    </a:lnTo>
                    <a:cubicBezTo>
                      <a:pt x="187" y="3"/>
                      <a:pt x="197" y="-3"/>
                      <a:pt x="207" y="0"/>
                    </a:cubicBezTo>
                    <a:cubicBezTo>
                      <a:pt x="216" y="3"/>
                      <a:pt x="221" y="12"/>
                      <a:pt x="219" y="22"/>
                    </a:cubicBezTo>
                    <a:lnTo>
                      <a:pt x="35" y="685"/>
                    </a:lnTo>
                    <a:cubicBezTo>
                      <a:pt x="32" y="693"/>
                      <a:pt x="25" y="698"/>
                      <a:pt x="18" y="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3" name="Google Shape;1243;p32"/>
              <p:cNvSpPr/>
              <p:nvPr/>
            </p:nvSpPr>
            <p:spPr>
              <a:xfrm>
                <a:off x="7706488" y="1881747"/>
                <a:ext cx="90875" cy="201554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43" extrusionOk="0">
                    <a:moveTo>
                      <a:pt x="189" y="743"/>
                    </a:moveTo>
                    <a:cubicBezTo>
                      <a:pt x="188" y="743"/>
                      <a:pt x="186" y="743"/>
                      <a:pt x="184" y="742"/>
                    </a:cubicBezTo>
                    <a:cubicBezTo>
                      <a:pt x="175" y="739"/>
                      <a:pt x="170" y="729"/>
                      <a:pt x="173" y="720"/>
                    </a:cubicBezTo>
                    <a:lnTo>
                      <a:pt x="297" y="359"/>
                    </a:lnTo>
                    <a:lnTo>
                      <a:pt x="5" y="28"/>
                    </a:lnTo>
                    <a:cubicBezTo>
                      <a:pt x="-2" y="21"/>
                      <a:pt x="-1" y="10"/>
                      <a:pt x="6" y="4"/>
                    </a:cubicBezTo>
                    <a:cubicBezTo>
                      <a:pt x="13" y="-3"/>
                      <a:pt x="24" y="-2"/>
                      <a:pt x="31" y="5"/>
                    </a:cubicBezTo>
                    <a:lnTo>
                      <a:pt x="330" y="344"/>
                    </a:lnTo>
                    <a:cubicBezTo>
                      <a:pt x="334" y="348"/>
                      <a:pt x="336" y="355"/>
                      <a:pt x="334" y="361"/>
                    </a:cubicBezTo>
                    <a:lnTo>
                      <a:pt x="206" y="731"/>
                    </a:lnTo>
                    <a:cubicBezTo>
                      <a:pt x="204" y="739"/>
                      <a:pt x="197" y="743"/>
                      <a:pt x="189" y="7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44" name="Google Shape;1244;p32"/>
            <p:cNvGrpSpPr/>
            <p:nvPr/>
          </p:nvGrpSpPr>
          <p:grpSpPr>
            <a:xfrm>
              <a:off x="5471497" y="3902439"/>
              <a:ext cx="269371" cy="358890"/>
              <a:chOff x="5471497" y="3902439"/>
              <a:chExt cx="269371" cy="358890"/>
            </a:xfrm>
          </p:grpSpPr>
          <p:sp>
            <p:nvSpPr>
              <p:cNvPr id="1245" name="Google Shape;1245;p32"/>
              <p:cNvSpPr/>
              <p:nvPr/>
            </p:nvSpPr>
            <p:spPr>
              <a:xfrm>
                <a:off x="5471497" y="3902439"/>
                <a:ext cx="269371" cy="35889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1323" extrusionOk="0">
                    <a:moveTo>
                      <a:pt x="457" y="52"/>
                    </a:moveTo>
                    <a:lnTo>
                      <a:pt x="52" y="1258"/>
                    </a:lnTo>
                    <a:lnTo>
                      <a:pt x="949" y="601"/>
                    </a:lnTo>
                    <a:lnTo>
                      <a:pt x="457" y="52"/>
                    </a:lnTo>
                    <a:moveTo>
                      <a:pt x="17" y="1323"/>
                    </a:moveTo>
                    <a:cubicBezTo>
                      <a:pt x="13" y="1323"/>
                      <a:pt x="10" y="1322"/>
                      <a:pt x="7" y="1320"/>
                    </a:cubicBezTo>
                    <a:cubicBezTo>
                      <a:pt x="0" y="1315"/>
                      <a:pt x="-2" y="1307"/>
                      <a:pt x="0" y="1300"/>
                    </a:cubicBezTo>
                    <a:lnTo>
                      <a:pt x="433" y="12"/>
                    </a:lnTo>
                    <a:cubicBezTo>
                      <a:pt x="435" y="6"/>
                      <a:pt x="440" y="1"/>
                      <a:pt x="446" y="0"/>
                    </a:cubicBezTo>
                    <a:cubicBezTo>
                      <a:pt x="452" y="-1"/>
                      <a:pt x="459" y="1"/>
                      <a:pt x="463" y="6"/>
                    </a:cubicBezTo>
                    <a:lnTo>
                      <a:pt x="988" y="591"/>
                    </a:lnTo>
                    <a:cubicBezTo>
                      <a:pt x="991" y="595"/>
                      <a:pt x="993" y="600"/>
                      <a:pt x="992" y="605"/>
                    </a:cubicBezTo>
                    <a:cubicBezTo>
                      <a:pt x="992" y="610"/>
                      <a:pt x="989" y="614"/>
                      <a:pt x="985" y="617"/>
                    </a:cubicBezTo>
                    <a:lnTo>
                      <a:pt x="28" y="1320"/>
                    </a:lnTo>
                    <a:cubicBezTo>
                      <a:pt x="24" y="1322"/>
                      <a:pt x="21" y="1323"/>
                      <a:pt x="17" y="13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6" name="Google Shape;1246;p32"/>
              <p:cNvSpPr/>
              <p:nvPr/>
            </p:nvSpPr>
            <p:spPr>
              <a:xfrm>
                <a:off x="5666269" y="4024781"/>
                <a:ext cx="41504" cy="7161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64" extrusionOk="0">
                    <a:moveTo>
                      <a:pt x="128" y="264"/>
                    </a:moveTo>
                    <a:cubicBezTo>
                      <a:pt x="123" y="264"/>
                      <a:pt x="118" y="262"/>
                      <a:pt x="115" y="258"/>
                    </a:cubicBezTo>
                    <a:lnTo>
                      <a:pt x="4" y="131"/>
                    </a:lnTo>
                    <a:cubicBezTo>
                      <a:pt x="1" y="128"/>
                      <a:pt x="-1" y="123"/>
                      <a:pt x="0" y="118"/>
                    </a:cubicBezTo>
                    <a:cubicBezTo>
                      <a:pt x="0" y="114"/>
                      <a:pt x="2" y="109"/>
                      <a:pt x="6" y="106"/>
                    </a:cubicBezTo>
                    <a:lnTo>
                      <a:pt x="124" y="4"/>
                    </a:lnTo>
                    <a:cubicBezTo>
                      <a:pt x="131" y="-2"/>
                      <a:pt x="142" y="-2"/>
                      <a:pt x="149" y="6"/>
                    </a:cubicBezTo>
                    <a:cubicBezTo>
                      <a:pt x="155" y="13"/>
                      <a:pt x="154" y="24"/>
                      <a:pt x="147" y="31"/>
                    </a:cubicBezTo>
                    <a:lnTo>
                      <a:pt x="42" y="121"/>
                    </a:lnTo>
                    <a:lnTo>
                      <a:pt x="141" y="235"/>
                    </a:lnTo>
                    <a:cubicBezTo>
                      <a:pt x="148" y="242"/>
                      <a:pt x="147" y="253"/>
                      <a:pt x="140" y="260"/>
                    </a:cubicBezTo>
                    <a:cubicBezTo>
                      <a:pt x="136" y="263"/>
                      <a:pt x="132" y="264"/>
                      <a:pt x="128" y="2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47" name="Google Shape;1247;p32"/>
            <p:cNvGrpSpPr/>
            <p:nvPr/>
          </p:nvGrpSpPr>
          <p:grpSpPr>
            <a:xfrm>
              <a:off x="4592041" y="1871710"/>
              <a:ext cx="414500" cy="435660"/>
              <a:chOff x="4592041" y="1871710"/>
              <a:chExt cx="414500" cy="435660"/>
            </a:xfrm>
          </p:grpSpPr>
          <p:sp>
            <p:nvSpPr>
              <p:cNvPr id="1248" name="Google Shape;1248;p32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9" name="Google Shape;1249;p32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0" name="Google Shape;1250;p32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1" name="Google Shape;1251;p32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2" name="Google Shape;1252;p32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p32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1254;p32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5" name="Google Shape;1255;p32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6" name="Google Shape;1256;p32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57" name="Google Shape;1257;p32"/>
            <p:cNvGrpSpPr/>
            <p:nvPr/>
          </p:nvGrpSpPr>
          <p:grpSpPr>
            <a:xfrm>
              <a:off x="5470955" y="1758048"/>
              <a:ext cx="254994" cy="169001"/>
              <a:chOff x="5470955" y="1758048"/>
              <a:chExt cx="254994" cy="169001"/>
            </a:xfrm>
          </p:grpSpPr>
          <p:sp>
            <p:nvSpPr>
              <p:cNvPr id="1258" name="Google Shape;1258;p32"/>
              <p:cNvSpPr/>
              <p:nvPr/>
            </p:nvSpPr>
            <p:spPr>
              <a:xfrm>
                <a:off x="5470955" y="1863301"/>
                <a:ext cx="63748" cy="60764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24" extrusionOk="0">
                    <a:moveTo>
                      <a:pt x="217" y="224"/>
                    </a:moveTo>
                    <a:cubicBezTo>
                      <a:pt x="213" y="224"/>
                      <a:pt x="208" y="222"/>
                      <a:pt x="205" y="219"/>
                    </a:cubicBezTo>
                    <a:lnTo>
                      <a:pt x="6" y="30"/>
                    </a:lnTo>
                    <a:cubicBezTo>
                      <a:pt x="-2" y="23"/>
                      <a:pt x="-2" y="12"/>
                      <a:pt x="5" y="5"/>
                    </a:cubicBezTo>
                    <a:cubicBezTo>
                      <a:pt x="12" y="-2"/>
                      <a:pt x="23" y="-2"/>
                      <a:pt x="30" y="5"/>
                    </a:cubicBezTo>
                    <a:lnTo>
                      <a:pt x="229" y="193"/>
                    </a:lnTo>
                    <a:cubicBezTo>
                      <a:pt x="236" y="200"/>
                      <a:pt x="236" y="211"/>
                      <a:pt x="230" y="218"/>
                    </a:cubicBezTo>
                    <a:cubicBezTo>
                      <a:pt x="226" y="222"/>
                      <a:pt x="222" y="224"/>
                      <a:pt x="217" y="2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5625" rIns="90000" bIns="356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9" name="Google Shape;1259;p32"/>
              <p:cNvSpPr/>
              <p:nvPr/>
            </p:nvSpPr>
            <p:spPr>
              <a:xfrm>
                <a:off x="5658402" y="1792771"/>
                <a:ext cx="42318" cy="38792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43" extrusionOk="0">
                    <a:moveTo>
                      <a:pt x="138" y="143"/>
                    </a:moveTo>
                    <a:cubicBezTo>
                      <a:pt x="134" y="143"/>
                      <a:pt x="130" y="141"/>
                      <a:pt x="127" y="138"/>
                    </a:cubicBezTo>
                    <a:lnTo>
                      <a:pt x="5" y="31"/>
                    </a:lnTo>
                    <a:cubicBezTo>
                      <a:pt x="-2" y="24"/>
                      <a:pt x="-3" y="13"/>
                      <a:pt x="4" y="6"/>
                    </a:cubicBezTo>
                    <a:cubicBezTo>
                      <a:pt x="10" y="-1"/>
                      <a:pt x="21" y="-2"/>
                      <a:pt x="29" y="4"/>
                    </a:cubicBezTo>
                    <a:lnTo>
                      <a:pt x="150" y="112"/>
                    </a:lnTo>
                    <a:cubicBezTo>
                      <a:pt x="157" y="118"/>
                      <a:pt x="158" y="129"/>
                      <a:pt x="151" y="137"/>
                    </a:cubicBezTo>
                    <a:cubicBezTo>
                      <a:pt x="148" y="141"/>
                      <a:pt x="143" y="143"/>
                      <a:pt x="138" y="1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6475" rIns="90000" bIns="6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60" name="Google Shape;1260;p32"/>
              <p:cNvGrpSpPr/>
              <p:nvPr/>
            </p:nvGrpSpPr>
            <p:grpSpPr>
              <a:xfrm>
                <a:off x="5479907" y="1758048"/>
                <a:ext cx="246042" cy="169001"/>
                <a:chOff x="5479907" y="1758048"/>
                <a:chExt cx="246042" cy="169001"/>
              </a:xfrm>
            </p:grpSpPr>
            <p:sp>
              <p:nvSpPr>
                <p:cNvPr id="1261" name="Google Shape;1261;p32"/>
                <p:cNvSpPr/>
                <p:nvPr/>
              </p:nvSpPr>
              <p:spPr>
                <a:xfrm>
                  <a:off x="5479907" y="1850009"/>
                  <a:ext cx="54797" cy="77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" h="284" extrusionOk="0">
                      <a:moveTo>
                        <a:pt x="17" y="284"/>
                      </a:moveTo>
                      <a:cubicBezTo>
                        <a:pt x="14" y="284"/>
                        <a:pt x="10" y="283"/>
                        <a:pt x="7" y="281"/>
                      </a:cubicBezTo>
                      <a:cubicBezTo>
                        <a:pt x="-1" y="276"/>
                        <a:pt x="-3" y="265"/>
                        <a:pt x="2" y="257"/>
                      </a:cubicBezTo>
                      <a:lnTo>
                        <a:pt x="169" y="7"/>
                      </a:lnTo>
                      <a:cubicBezTo>
                        <a:pt x="175" y="-1"/>
                        <a:pt x="186" y="-3"/>
                        <a:pt x="194" y="2"/>
                      </a:cubicBezTo>
                      <a:cubicBezTo>
                        <a:pt x="202" y="8"/>
                        <a:pt x="204" y="19"/>
                        <a:pt x="199" y="27"/>
                      </a:cubicBezTo>
                      <a:lnTo>
                        <a:pt x="32" y="276"/>
                      </a:lnTo>
                      <a:cubicBezTo>
                        <a:pt x="28" y="281"/>
                        <a:pt x="23" y="284"/>
                        <a:pt x="17" y="28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2" name="Google Shape;1262;p32"/>
                <p:cNvSpPr/>
                <p:nvPr/>
              </p:nvSpPr>
              <p:spPr>
                <a:xfrm>
                  <a:off x="5578106" y="1849195"/>
                  <a:ext cx="63748" cy="29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3" name="Google Shape;1263;p32"/>
                <p:cNvSpPr/>
                <p:nvPr/>
              </p:nvSpPr>
              <p:spPr>
                <a:xfrm>
                  <a:off x="5674678" y="1758048"/>
                  <a:ext cx="51270" cy="152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561" extrusionOk="0">
                      <a:moveTo>
                        <a:pt x="18" y="561"/>
                      </a:moveTo>
                      <a:cubicBezTo>
                        <a:pt x="16" y="561"/>
                        <a:pt x="14" y="561"/>
                        <a:pt x="13" y="561"/>
                      </a:cubicBezTo>
                      <a:cubicBezTo>
                        <a:pt x="3" y="558"/>
                        <a:pt x="-2" y="548"/>
                        <a:pt x="1" y="539"/>
                      </a:cubicBezTo>
                      <a:lnTo>
                        <a:pt x="154" y="12"/>
                      </a:lnTo>
                      <a:cubicBezTo>
                        <a:pt x="157" y="2"/>
                        <a:pt x="167" y="-3"/>
                        <a:pt x="176" y="0"/>
                      </a:cubicBezTo>
                      <a:cubicBezTo>
                        <a:pt x="185" y="2"/>
                        <a:pt x="191" y="12"/>
                        <a:pt x="188" y="22"/>
                      </a:cubicBezTo>
                      <a:lnTo>
                        <a:pt x="35" y="549"/>
                      </a:lnTo>
                      <a:cubicBezTo>
                        <a:pt x="32" y="556"/>
                        <a:pt x="25" y="561"/>
                        <a:pt x="18" y="56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64" name="Google Shape;1264;p32"/>
            <p:cNvSpPr/>
            <p:nvPr/>
          </p:nvSpPr>
          <p:spPr>
            <a:xfrm>
              <a:off x="7774859" y="2395263"/>
              <a:ext cx="122343" cy="128311"/>
            </a:xfrm>
            <a:custGeom>
              <a:avLst/>
              <a:gdLst/>
              <a:ahLst/>
              <a:cxnLst/>
              <a:rect l="l" t="t" r="r" b="b"/>
              <a:pathLst>
                <a:path w="451" h="473" extrusionOk="0">
                  <a:moveTo>
                    <a:pt x="353" y="473"/>
                  </a:moveTo>
                  <a:cubicBezTo>
                    <a:pt x="346" y="473"/>
                    <a:pt x="338" y="473"/>
                    <a:pt x="331" y="471"/>
                  </a:cubicBezTo>
                  <a:cubicBezTo>
                    <a:pt x="282" y="460"/>
                    <a:pt x="243" y="414"/>
                    <a:pt x="215" y="334"/>
                  </a:cubicBezTo>
                  <a:cubicBezTo>
                    <a:pt x="159" y="179"/>
                    <a:pt x="224" y="82"/>
                    <a:pt x="272" y="36"/>
                  </a:cubicBezTo>
                  <a:lnTo>
                    <a:pt x="36" y="36"/>
                  </a:lnTo>
                  <a:lnTo>
                    <a:pt x="44" y="420"/>
                  </a:lnTo>
                  <a:cubicBezTo>
                    <a:pt x="44" y="430"/>
                    <a:pt x="36" y="438"/>
                    <a:pt x="27" y="438"/>
                  </a:cubicBezTo>
                  <a:lnTo>
                    <a:pt x="26" y="438"/>
                  </a:lnTo>
                  <a:cubicBezTo>
                    <a:pt x="17" y="438"/>
                    <a:pt x="9" y="431"/>
                    <a:pt x="9" y="421"/>
                  </a:cubicBezTo>
                  <a:lnTo>
                    <a:pt x="0" y="18"/>
                  </a:lnTo>
                  <a:cubicBezTo>
                    <a:pt x="0" y="14"/>
                    <a:pt x="2" y="9"/>
                    <a:pt x="5" y="6"/>
                  </a:cubicBezTo>
                  <a:cubicBezTo>
                    <a:pt x="9" y="2"/>
                    <a:pt x="13" y="0"/>
                    <a:pt x="18" y="0"/>
                  </a:cubicBezTo>
                  <a:lnTo>
                    <a:pt x="322" y="0"/>
                  </a:lnTo>
                  <a:cubicBezTo>
                    <a:pt x="330" y="0"/>
                    <a:pt x="337" y="6"/>
                    <a:pt x="339" y="13"/>
                  </a:cubicBezTo>
                  <a:cubicBezTo>
                    <a:pt x="341" y="21"/>
                    <a:pt x="338" y="29"/>
                    <a:pt x="331" y="33"/>
                  </a:cubicBezTo>
                  <a:cubicBezTo>
                    <a:pt x="325" y="37"/>
                    <a:pt x="177" y="122"/>
                    <a:pt x="248" y="322"/>
                  </a:cubicBezTo>
                  <a:cubicBezTo>
                    <a:pt x="272" y="389"/>
                    <a:pt x="303" y="428"/>
                    <a:pt x="338" y="437"/>
                  </a:cubicBezTo>
                  <a:cubicBezTo>
                    <a:pt x="381" y="446"/>
                    <a:pt x="421" y="408"/>
                    <a:pt x="422" y="408"/>
                  </a:cubicBezTo>
                  <a:cubicBezTo>
                    <a:pt x="428" y="401"/>
                    <a:pt x="440" y="401"/>
                    <a:pt x="446" y="408"/>
                  </a:cubicBezTo>
                  <a:cubicBezTo>
                    <a:pt x="453" y="415"/>
                    <a:pt x="453" y="426"/>
                    <a:pt x="446" y="433"/>
                  </a:cubicBezTo>
                  <a:cubicBezTo>
                    <a:pt x="444" y="435"/>
                    <a:pt x="405" y="473"/>
                    <a:pt x="353" y="4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65" name="Google Shape;1265;p32"/>
            <p:cNvGrpSpPr/>
            <p:nvPr/>
          </p:nvGrpSpPr>
          <p:grpSpPr>
            <a:xfrm>
              <a:off x="6350953" y="2333955"/>
              <a:ext cx="155709" cy="146215"/>
              <a:chOff x="6350953" y="2333955"/>
              <a:chExt cx="155709" cy="146215"/>
            </a:xfrm>
          </p:grpSpPr>
          <p:sp>
            <p:nvSpPr>
              <p:cNvPr id="1266" name="Google Shape;1266;p32"/>
              <p:cNvSpPr/>
              <p:nvPr/>
            </p:nvSpPr>
            <p:spPr>
              <a:xfrm>
                <a:off x="6350953" y="2388751"/>
                <a:ext cx="85721" cy="91418"/>
              </a:xfrm>
              <a:custGeom>
                <a:avLst/>
                <a:gdLst/>
                <a:ahLst/>
                <a:cxnLst/>
                <a:rect l="l" t="t" r="r" b="b"/>
                <a:pathLst>
                  <a:path w="316" h="337" extrusionOk="0">
                    <a:moveTo>
                      <a:pt x="298" y="337"/>
                    </a:moveTo>
                    <a:cubicBezTo>
                      <a:pt x="293" y="337"/>
                      <a:pt x="288" y="335"/>
                      <a:pt x="285" y="331"/>
                    </a:cubicBezTo>
                    <a:lnTo>
                      <a:pt x="4" y="30"/>
                    </a:lnTo>
                    <a:cubicBezTo>
                      <a:pt x="-3" y="23"/>
                      <a:pt x="-2" y="12"/>
                      <a:pt x="5" y="5"/>
                    </a:cubicBezTo>
                    <a:cubicBezTo>
                      <a:pt x="12" y="-2"/>
                      <a:pt x="23" y="-1"/>
                      <a:pt x="30" y="6"/>
                    </a:cubicBezTo>
                    <a:lnTo>
                      <a:pt x="310" y="307"/>
                    </a:lnTo>
                    <a:cubicBezTo>
                      <a:pt x="317" y="314"/>
                      <a:pt x="317" y="325"/>
                      <a:pt x="310" y="332"/>
                    </a:cubicBezTo>
                    <a:cubicBezTo>
                      <a:pt x="306" y="335"/>
                      <a:pt x="302" y="337"/>
                      <a:pt x="298" y="3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67" name="Google Shape;1267;p32"/>
              <p:cNvGrpSpPr/>
              <p:nvPr/>
            </p:nvGrpSpPr>
            <p:grpSpPr>
              <a:xfrm>
                <a:off x="6363703" y="2333955"/>
                <a:ext cx="142959" cy="141060"/>
                <a:chOff x="6363703" y="2333955"/>
                <a:chExt cx="142959" cy="141060"/>
              </a:xfrm>
            </p:grpSpPr>
            <p:sp>
              <p:nvSpPr>
                <p:cNvPr id="1268" name="Google Shape;1268;p32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9" name="Google Shape;1269;p32"/>
                <p:cNvSpPr/>
                <p:nvPr/>
              </p:nvSpPr>
              <p:spPr>
                <a:xfrm>
                  <a:off x="6453765" y="2333955"/>
                  <a:ext cx="52898" cy="64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" h="238" extrusionOk="0">
                      <a:moveTo>
                        <a:pt x="177" y="238"/>
                      </a:moveTo>
                      <a:lnTo>
                        <a:pt x="17" y="238"/>
                      </a:lnTo>
                      <a:cubicBezTo>
                        <a:pt x="10" y="238"/>
                        <a:pt x="3" y="233"/>
                        <a:pt x="1" y="226"/>
                      </a:cubicBezTo>
                      <a:cubicBezTo>
                        <a:pt x="-2" y="219"/>
                        <a:pt x="1" y="211"/>
                        <a:pt x="6" y="206"/>
                      </a:cubicBezTo>
                      <a:cubicBezTo>
                        <a:pt x="35" y="183"/>
                        <a:pt x="107" y="114"/>
                        <a:pt x="97" y="68"/>
                      </a:cubicBezTo>
                      <a:cubicBezTo>
                        <a:pt x="95" y="53"/>
                        <a:pt x="89" y="44"/>
                        <a:pt x="80" y="39"/>
                      </a:cubicBezTo>
                      <a:cubicBezTo>
                        <a:pt x="67" y="32"/>
                        <a:pt x="48" y="36"/>
                        <a:pt x="42" y="38"/>
                      </a:cubicBezTo>
                      <a:cubicBezTo>
                        <a:pt x="33" y="42"/>
                        <a:pt x="23" y="37"/>
                        <a:pt x="19" y="28"/>
                      </a:cubicBezTo>
                      <a:cubicBezTo>
                        <a:pt x="16" y="19"/>
                        <a:pt x="20" y="9"/>
                        <a:pt x="29" y="5"/>
                      </a:cubicBezTo>
                      <a:cubicBezTo>
                        <a:pt x="33" y="4"/>
                        <a:pt x="67" y="-8"/>
                        <a:pt x="97" y="8"/>
                      </a:cubicBezTo>
                      <a:cubicBezTo>
                        <a:pt x="115" y="18"/>
                        <a:pt x="127" y="36"/>
                        <a:pt x="132" y="61"/>
                      </a:cubicBezTo>
                      <a:cubicBezTo>
                        <a:pt x="142" y="112"/>
                        <a:pt x="98" y="168"/>
                        <a:pt x="63" y="202"/>
                      </a:cubicBezTo>
                      <a:lnTo>
                        <a:pt x="177" y="202"/>
                      </a:lnTo>
                      <a:cubicBezTo>
                        <a:pt x="187" y="202"/>
                        <a:pt x="195" y="210"/>
                        <a:pt x="195" y="220"/>
                      </a:cubicBezTo>
                      <a:cubicBezTo>
                        <a:pt x="195" y="230"/>
                        <a:pt x="187" y="238"/>
                        <a:pt x="177" y="23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0675" rIns="90000" bIns="406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270" name="Google Shape;1270;p32"/>
            <p:cNvGrpSpPr/>
            <p:nvPr/>
          </p:nvGrpSpPr>
          <p:grpSpPr>
            <a:xfrm>
              <a:off x="5164691" y="911685"/>
              <a:ext cx="562342" cy="563157"/>
              <a:chOff x="5164691" y="911685"/>
              <a:chExt cx="562342" cy="563157"/>
            </a:xfrm>
          </p:grpSpPr>
          <p:sp>
            <p:nvSpPr>
              <p:cNvPr id="1271" name="Google Shape;1271;p32"/>
              <p:cNvSpPr/>
              <p:nvPr/>
            </p:nvSpPr>
            <p:spPr>
              <a:xfrm>
                <a:off x="5164691" y="943424"/>
                <a:ext cx="155438" cy="232207"/>
              </a:xfrm>
              <a:custGeom>
                <a:avLst/>
                <a:gdLst/>
                <a:ahLst/>
                <a:cxnLst/>
                <a:rect l="l" t="t" r="r" b="b"/>
                <a:pathLst>
                  <a:path w="573" h="856" extrusionOk="0">
                    <a:moveTo>
                      <a:pt x="18" y="856"/>
                    </a:moveTo>
                    <a:cubicBezTo>
                      <a:pt x="17" y="856"/>
                      <a:pt x="17" y="856"/>
                      <a:pt x="16" y="856"/>
                    </a:cubicBezTo>
                    <a:cubicBezTo>
                      <a:pt x="7" y="855"/>
                      <a:pt x="-1" y="847"/>
                      <a:pt x="0" y="837"/>
                    </a:cubicBezTo>
                    <a:cubicBezTo>
                      <a:pt x="28" y="482"/>
                      <a:pt x="233" y="170"/>
                      <a:pt x="547" y="2"/>
                    </a:cubicBezTo>
                    <a:cubicBezTo>
                      <a:pt x="556" y="-2"/>
                      <a:pt x="566" y="1"/>
                      <a:pt x="571" y="9"/>
                    </a:cubicBezTo>
                    <a:cubicBezTo>
                      <a:pt x="576" y="18"/>
                      <a:pt x="572" y="29"/>
                      <a:pt x="564" y="33"/>
                    </a:cubicBezTo>
                    <a:cubicBezTo>
                      <a:pt x="260" y="195"/>
                      <a:pt x="63" y="497"/>
                      <a:pt x="35" y="840"/>
                    </a:cubicBezTo>
                    <a:cubicBezTo>
                      <a:pt x="34" y="849"/>
                      <a:pt x="27" y="856"/>
                      <a:pt x="18" y="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2" name="Google Shape;1272;p32"/>
              <p:cNvSpPr/>
              <p:nvPr/>
            </p:nvSpPr>
            <p:spPr>
              <a:xfrm>
                <a:off x="5207281" y="1337308"/>
                <a:ext cx="178767" cy="129938"/>
              </a:xfrm>
              <a:custGeom>
                <a:avLst/>
                <a:gdLst/>
                <a:ahLst/>
                <a:cxnLst/>
                <a:rect l="l" t="t" r="r" b="b"/>
                <a:pathLst>
                  <a:path w="659" h="479" extrusionOk="0">
                    <a:moveTo>
                      <a:pt x="641" y="479"/>
                    </a:moveTo>
                    <a:cubicBezTo>
                      <a:pt x="640" y="479"/>
                      <a:pt x="638" y="479"/>
                      <a:pt x="637" y="479"/>
                    </a:cubicBezTo>
                    <a:cubicBezTo>
                      <a:pt x="374" y="416"/>
                      <a:pt x="150" y="256"/>
                      <a:pt x="3" y="28"/>
                    </a:cubicBezTo>
                    <a:cubicBezTo>
                      <a:pt x="-2" y="19"/>
                      <a:pt x="0" y="8"/>
                      <a:pt x="9" y="3"/>
                    </a:cubicBezTo>
                    <a:cubicBezTo>
                      <a:pt x="17" y="-2"/>
                      <a:pt x="28" y="0"/>
                      <a:pt x="33" y="9"/>
                    </a:cubicBezTo>
                    <a:cubicBezTo>
                      <a:pt x="174" y="229"/>
                      <a:pt x="392" y="384"/>
                      <a:pt x="645" y="445"/>
                    </a:cubicBezTo>
                    <a:cubicBezTo>
                      <a:pt x="654" y="447"/>
                      <a:pt x="660" y="456"/>
                      <a:pt x="658" y="466"/>
                    </a:cubicBezTo>
                    <a:cubicBezTo>
                      <a:pt x="656" y="474"/>
                      <a:pt x="649" y="479"/>
                      <a:pt x="641" y="47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3" name="Google Shape;1273;p32"/>
              <p:cNvSpPr/>
              <p:nvPr/>
            </p:nvSpPr>
            <p:spPr>
              <a:xfrm>
                <a:off x="5419142" y="1210082"/>
                <a:ext cx="307891" cy="264760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976" extrusionOk="0">
                    <a:moveTo>
                      <a:pt x="100" y="976"/>
                    </a:moveTo>
                    <a:cubicBezTo>
                      <a:pt x="72" y="976"/>
                      <a:pt x="44" y="975"/>
                      <a:pt x="16" y="973"/>
                    </a:cubicBezTo>
                    <a:cubicBezTo>
                      <a:pt x="6" y="972"/>
                      <a:pt x="-1" y="964"/>
                      <a:pt x="0" y="954"/>
                    </a:cubicBezTo>
                    <a:cubicBezTo>
                      <a:pt x="0" y="944"/>
                      <a:pt x="9" y="937"/>
                      <a:pt x="19" y="938"/>
                    </a:cubicBezTo>
                    <a:cubicBezTo>
                      <a:pt x="286" y="959"/>
                      <a:pt x="546" y="875"/>
                      <a:pt x="750" y="701"/>
                    </a:cubicBezTo>
                    <a:cubicBezTo>
                      <a:pt x="954" y="527"/>
                      <a:pt x="1078" y="284"/>
                      <a:pt x="1100" y="17"/>
                    </a:cubicBezTo>
                    <a:cubicBezTo>
                      <a:pt x="1101" y="7"/>
                      <a:pt x="1109" y="0"/>
                      <a:pt x="1119" y="0"/>
                    </a:cubicBezTo>
                    <a:cubicBezTo>
                      <a:pt x="1128" y="1"/>
                      <a:pt x="1136" y="10"/>
                      <a:pt x="1135" y="19"/>
                    </a:cubicBezTo>
                    <a:cubicBezTo>
                      <a:pt x="1113" y="296"/>
                      <a:pt x="984" y="548"/>
                      <a:pt x="773" y="728"/>
                    </a:cubicBezTo>
                    <a:cubicBezTo>
                      <a:pt x="583" y="890"/>
                      <a:pt x="347" y="976"/>
                      <a:pt x="100" y="9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4" name="Google Shape;1274;p32"/>
              <p:cNvSpPr/>
              <p:nvPr/>
            </p:nvSpPr>
            <p:spPr>
              <a:xfrm>
                <a:off x="5463088" y="911685"/>
                <a:ext cx="262318" cy="248212"/>
              </a:xfrm>
              <a:custGeom>
                <a:avLst/>
                <a:gdLst/>
                <a:ahLst/>
                <a:cxnLst/>
                <a:rect l="l" t="t" r="r" b="b"/>
                <a:pathLst>
                  <a:path w="967" h="915" extrusionOk="0">
                    <a:moveTo>
                      <a:pt x="949" y="915"/>
                    </a:moveTo>
                    <a:cubicBezTo>
                      <a:pt x="941" y="915"/>
                      <a:pt x="933" y="909"/>
                      <a:pt x="932" y="900"/>
                    </a:cubicBezTo>
                    <a:cubicBezTo>
                      <a:pt x="869" y="436"/>
                      <a:pt x="484" y="73"/>
                      <a:pt x="16" y="35"/>
                    </a:cubicBezTo>
                    <a:cubicBezTo>
                      <a:pt x="7" y="35"/>
                      <a:pt x="0" y="26"/>
                      <a:pt x="0" y="16"/>
                    </a:cubicBezTo>
                    <a:cubicBezTo>
                      <a:pt x="1" y="7"/>
                      <a:pt x="10" y="0"/>
                      <a:pt x="19" y="0"/>
                    </a:cubicBezTo>
                    <a:cubicBezTo>
                      <a:pt x="503" y="39"/>
                      <a:pt x="901" y="415"/>
                      <a:pt x="967" y="895"/>
                    </a:cubicBezTo>
                    <a:cubicBezTo>
                      <a:pt x="968" y="905"/>
                      <a:pt x="961" y="914"/>
                      <a:pt x="952" y="915"/>
                    </a:cubicBezTo>
                    <a:cubicBezTo>
                      <a:pt x="951" y="915"/>
                      <a:pt x="950" y="915"/>
                      <a:pt x="949" y="9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5" name="Google Shape;1275;p32"/>
              <p:cNvSpPr/>
              <p:nvPr/>
            </p:nvSpPr>
            <p:spPr>
              <a:xfrm>
                <a:off x="5196430" y="1168578"/>
                <a:ext cx="374081" cy="273711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009" extrusionOk="0">
                    <a:moveTo>
                      <a:pt x="920" y="1009"/>
                    </a:moveTo>
                    <a:cubicBezTo>
                      <a:pt x="896" y="1009"/>
                      <a:pt x="871" y="1008"/>
                      <a:pt x="846" y="1006"/>
                    </a:cubicBezTo>
                    <a:cubicBezTo>
                      <a:pt x="602" y="987"/>
                      <a:pt x="379" y="873"/>
                      <a:pt x="220" y="686"/>
                    </a:cubicBezTo>
                    <a:cubicBezTo>
                      <a:pt x="60" y="499"/>
                      <a:pt x="-17" y="261"/>
                      <a:pt x="3" y="16"/>
                    </a:cubicBezTo>
                    <a:cubicBezTo>
                      <a:pt x="4" y="7"/>
                      <a:pt x="12" y="0"/>
                      <a:pt x="22" y="0"/>
                    </a:cubicBezTo>
                    <a:cubicBezTo>
                      <a:pt x="32" y="1"/>
                      <a:pt x="39" y="10"/>
                      <a:pt x="38" y="19"/>
                    </a:cubicBezTo>
                    <a:cubicBezTo>
                      <a:pt x="19" y="255"/>
                      <a:pt x="93" y="483"/>
                      <a:pt x="247" y="663"/>
                    </a:cubicBezTo>
                    <a:cubicBezTo>
                      <a:pt x="400" y="843"/>
                      <a:pt x="614" y="952"/>
                      <a:pt x="849" y="971"/>
                    </a:cubicBezTo>
                    <a:cubicBezTo>
                      <a:pt x="1025" y="985"/>
                      <a:pt x="1199" y="947"/>
                      <a:pt x="1352" y="861"/>
                    </a:cubicBezTo>
                    <a:cubicBezTo>
                      <a:pt x="1360" y="856"/>
                      <a:pt x="1371" y="859"/>
                      <a:pt x="1376" y="868"/>
                    </a:cubicBezTo>
                    <a:cubicBezTo>
                      <a:pt x="1381" y="876"/>
                      <a:pt x="1378" y="887"/>
                      <a:pt x="1369" y="892"/>
                    </a:cubicBezTo>
                    <a:cubicBezTo>
                      <a:pt x="1231" y="969"/>
                      <a:pt x="1078" y="1009"/>
                      <a:pt x="920" y="100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6" name="Google Shape;1276;p32"/>
              <p:cNvSpPr/>
              <p:nvPr/>
            </p:nvSpPr>
            <p:spPr>
              <a:xfrm>
                <a:off x="5212706" y="943424"/>
                <a:ext cx="482589" cy="417213"/>
              </a:xfrm>
              <a:custGeom>
                <a:avLst/>
                <a:gdLst/>
                <a:ahLst/>
                <a:cxnLst/>
                <a:rect l="l" t="t" r="r" b="b"/>
                <a:pathLst>
                  <a:path w="1779" h="1538" extrusionOk="0">
                    <a:moveTo>
                      <a:pt x="1532" y="1538"/>
                    </a:moveTo>
                    <a:cubicBezTo>
                      <a:pt x="1528" y="1538"/>
                      <a:pt x="1524" y="1536"/>
                      <a:pt x="1521" y="1533"/>
                    </a:cubicBezTo>
                    <a:cubicBezTo>
                      <a:pt x="1513" y="1527"/>
                      <a:pt x="1513" y="1516"/>
                      <a:pt x="1519" y="1508"/>
                    </a:cubicBezTo>
                    <a:cubicBezTo>
                      <a:pt x="1649" y="1363"/>
                      <a:pt x="1725" y="1184"/>
                      <a:pt x="1741" y="990"/>
                    </a:cubicBezTo>
                    <a:cubicBezTo>
                      <a:pt x="1780" y="504"/>
                      <a:pt x="1416" y="77"/>
                      <a:pt x="930" y="38"/>
                    </a:cubicBezTo>
                    <a:cubicBezTo>
                      <a:pt x="542" y="7"/>
                      <a:pt x="174" y="239"/>
                      <a:pt x="34" y="601"/>
                    </a:cubicBezTo>
                    <a:cubicBezTo>
                      <a:pt x="31" y="611"/>
                      <a:pt x="21" y="615"/>
                      <a:pt x="12" y="612"/>
                    </a:cubicBezTo>
                    <a:cubicBezTo>
                      <a:pt x="2" y="608"/>
                      <a:pt x="-2" y="598"/>
                      <a:pt x="1" y="589"/>
                    </a:cubicBezTo>
                    <a:cubicBezTo>
                      <a:pt x="147" y="212"/>
                      <a:pt x="530" y="-29"/>
                      <a:pt x="933" y="3"/>
                    </a:cubicBezTo>
                    <a:cubicBezTo>
                      <a:pt x="1177" y="23"/>
                      <a:pt x="1400" y="136"/>
                      <a:pt x="1559" y="323"/>
                    </a:cubicBezTo>
                    <a:cubicBezTo>
                      <a:pt x="1719" y="510"/>
                      <a:pt x="1796" y="748"/>
                      <a:pt x="1776" y="993"/>
                    </a:cubicBezTo>
                    <a:cubicBezTo>
                      <a:pt x="1760" y="1195"/>
                      <a:pt x="1680" y="1381"/>
                      <a:pt x="1545" y="1532"/>
                    </a:cubicBezTo>
                    <a:cubicBezTo>
                      <a:pt x="1542" y="1536"/>
                      <a:pt x="1537" y="1538"/>
                      <a:pt x="1532" y="15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7" name="Google Shape;1277;p32"/>
              <p:cNvSpPr/>
              <p:nvPr/>
            </p:nvSpPr>
            <p:spPr>
              <a:xfrm>
                <a:off x="5416972" y="1012055"/>
                <a:ext cx="169001" cy="185549"/>
              </a:xfrm>
              <a:custGeom>
                <a:avLst/>
                <a:gdLst/>
                <a:ahLst/>
                <a:cxnLst/>
                <a:rect l="l" t="t" r="r" b="b"/>
                <a:pathLst>
                  <a:path w="623" h="684" extrusionOk="0">
                    <a:moveTo>
                      <a:pt x="107" y="684"/>
                    </a:moveTo>
                    <a:cubicBezTo>
                      <a:pt x="103" y="684"/>
                      <a:pt x="100" y="683"/>
                      <a:pt x="97" y="682"/>
                    </a:cubicBezTo>
                    <a:cubicBezTo>
                      <a:pt x="93" y="679"/>
                      <a:pt x="90" y="674"/>
                      <a:pt x="89" y="669"/>
                    </a:cubicBezTo>
                    <a:lnTo>
                      <a:pt x="0" y="20"/>
                    </a:lnTo>
                    <a:cubicBezTo>
                      <a:pt x="-1" y="10"/>
                      <a:pt x="6" y="2"/>
                      <a:pt x="16" y="0"/>
                    </a:cubicBezTo>
                    <a:cubicBezTo>
                      <a:pt x="25" y="-1"/>
                      <a:pt x="34" y="6"/>
                      <a:pt x="35" y="15"/>
                    </a:cubicBezTo>
                    <a:lnTo>
                      <a:pt x="121" y="644"/>
                    </a:lnTo>
                    <a:lnTo>
                      <a:pt x="600" y="495"/>
                    </a:lnTo>
                    <a:cubicBezTo>
                      <a:pt x="610" y="492"/>
                      <a:pt x="619" y="497"/>
                      <a:pt x="622" y="506"/>
                    </a:cubicBezTo>
                    <a:cubicBezTo>
                      <a:pt x="625" y="516"/>
                      <a:pt x="620" y="526"/>
                      <a:pt x="611" y="528"/>
                    </a:cubicBezTo>
                    <a:lnTo>
                      <a:pt x="112" y="683"/>
                    </a:lnTo>
                    <a:cubicBezTo>
                      <a:pt x="110" y="684"/>
                      <a:pt x="108" y="684"/>
                      <a:pt x="107" y="6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8" name="Google Shape;1278;p32"/>
            <p:cNvGrpSpPr/>
            <p:nvPr/>
          </p:nvGrpSpPr>
          <p:grpSpPr>
            <a:xfrm>
              <a:off x="7357364" y="1146334"/>
              <a:ext cx="383304" cy="393613"/>
              <a:chOff x="7357364" y="1146334"/>
              <a:chExt cx="383304" cy="393613"/>
            </a:xfrm>
          </p:grpSpPr>
          <p:sp>
            <p:nvSpPr>
              <p:cNvPr id="1279" name="Google Shape;1279;p32"/>
              <p:cNvSpPr/>
              <p:nvPr/>
            </p:nvSpPr>
            <p:spPr>
              <a:xfrm>
                <a:off x="7357364" y="1196247"/>
                <a:ext cx="203452" cy="343699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267" extrusionOk="0">
                    <a:moveTo>
                      <a:pt x="726" y="1267"/>
                    </a:moveTo>
                    <a:cubicBezTo>
                      <a:pt x="418" y="1267"/>
                      <a:pt x="144" y="1073"/>
                      <a:pt x="42" y="782"/>
                    </a:cubicBezTo>
                    <a:cubicBezTo>
                      <a:pt x="-55" y="507"/>
                      <a:pt x="22" y="202"/>
                      <a:pt x="238" y="5"/>
                    </a:cubicBezTo>
                    <a:cubicBezTo>
                      <a:pt x="245" y="-2"/>
                      <a:pt x="256" y="-1"/>
                      <a:pt x="263" y="6"/>
                    </a:cubicBezTo>
                    <a:cubicBezTo>
                      <a:pt x="269" y="13"/>
                      <a:pt x="269" y="25"/>
                      <a:pt x="262" y="31"/>
                    </a:cubicBezTo>
                    <a:cubicBezTo>
                      <a:pt x="56" y="218"/>
                      <a:pt x="-17" y="509"/>
                      <a:pt x="75" y="771"/>
                    </a:cubicBezTo>
                    <a:cubicBezTo>
                      <a:pt x="172" y="1047"/>
                      <a:pt x="433" y="1232"/>
                      <a:pt x="726" y="1232"/>
                    </a:cubicBezTo>
                    <a:cubicBezTo>
                      <a:pt x="728" y="1232"/>
                      <a:pt x="731" y="1232"/>
                      <a:pt x="733" y="1232"/>
                    </a:cubicBezTo>
                    <a:cubicBezTo>
                      <a:pt x="742" y="1232"/>
                      <a:pt x="750" y="1239"/>
                      <a:pt x="750" y="1249"/>
                    </a:cubicBezTo>
                    <a:cubicBezTo>
                      <a:pt x="750" y="1259"/>
                      <a:pt x="743" y="1267"/>
                      <a:pt x="733" y="1267"/>
                    </a:cubicBezTo>
                    <a:cubicBezTo>
                      <a:pt x="730" y="1267"/>
                      <a:pt x="728" y="1267"/>
                      <a:pt x="726" y="12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0" name="Google Shape;1280;p32"/>
              <p:cNvSpPr/>
              <p:nvPr/>
            </p:nvSpPr>
            <p:spPr>
              <a:xfrm>
                <a:off x="7613171" y="1400243"/>
                <a:ext cx="127497" cy="128853"/>
              </a:xfrm>
              <a:custGeom>
                <a:avLst/>
                <a:gdLst/>
                <a:ahLst/>
                <a:cxnLst/>
                <a:rect l="l" t="t" r="r" b="b"/>
                <a:pathLst>
                  <a:path w="470" h="475" extrusionOk="0">
                    <a:moveTo>
                      <a:pt x="18" y="475"/>
                    </a:moveTo>
                    <a:cubicBezTo>
                      <a:pt x="11" y="475"/>
                      <a:pt x="4" y="470"/>
                      <a:pt x="1" y="463"/>
                    </a:cubicBezTo>
                    <a:cubicBezTo>
                      <a:pt x="-2" y="454"/>
                      <a:pt x="3" y="444"/>
                      <a:pt x="12" y="440"/>
                    </a:cubicBezTo>
                    <a:cubicBezTo>
                      <a:pt x="213" y="370"/>
                      <a:pt x="367" y="214"/>
                      <a:pt x="436" y="12"/>
                    </a:cubicBezTo>
                    <a:cubicBezTo>
                      <a:pt x="439" y="3"/>
                      <a:pt x="449" y="-2"/>
                      <a:pt x="458" y="1"/>
                    </a:cubicBezTo>
                    <a:cubicBezTo>
                      <a:pt x="468" y="4"/>
                      <a:pt x="472" y="14"/>
                      <a:pt x="469" y="24"/>
                    </a:cubicBezTo>
                    <a:cubicBezTo>
                      <a:pt x="397" y="235"/>
                      <a:pt x="235" y="399"/>
                      <a:pt x="24" y="474"/>
                    </a:cubicBezTo>
                    <a:cubicBezTo>
                      <a:pt x="22" y="474"/>
                      <a:pt x="20" y="475"/>
                      <a:pt x="18" y="4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1" name="Google Shape;1281;p32"/>
              <p:cNvSpPr/>
              <p:nvPr/>
            </p:nvSpPr>
            <p:spPr>
              <a:xfrm>
                <a:off x="7485674" y="1146334"/>
                <a:ext cx="254451" cy="13780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08" extrusionOk="0">
                    <a:moveTo>
                      <a:pt x="920" y="508"/>
                    </a:moveTo>
                    <a:cubicBezTo>
                      <a:pt x="913" y="508"/>
                      <a:pt x="906" y="504"/>
                      <a:pt x="904" y="496"/>
                    </a:cubicBezTo>
                    <a:cubicBezTo>
                      <a:pt x="842" y="323"/>
                      <a:pt x="717" y="183"/>
                      <a:pt x="551" y="103"/>
                    </a:cubicBezTo>
                    <a:cubicBezTo>
                      <a:pt x="385" y="24"/>
                      <a:pt x="198" y="14"/>
                      <a:pt x="24" y="75"/>
                    </a:cubicBezTo>
                    <a:cubicBezTo>
                      <a:pt x="15" y="78"/>
                      <a:pt x="5" y="73"/>
                      <a:pt x="1" y="64"/>
                    </a:cubicBezTo>
                    <a:cubicBezTo>
                      <a:pt x="-2" y="55"/>
                      <a:pt x="3" y="45"/>
                      <a:pt x="12" y="42"/>
                    </a:cubicBezTo>
                    <a:cubicBezTo>
                      <a:pt x="195" y="-23"/>
                      <a:pt x="392" y="-12"/>
                      <a:pt x="566" y="72"/>
                    </a:cubicBezTo>
                    <a:cubicBezTo>
                      <a:pt x="741" y="155"/>
                      <a:pt x="873" y="302"/>
                      <a:pt x="937" y="485"/>
                    </a:cubicBezTo>
                    <a:cubicBezTo>
                      <a:pt x="940" y="494"/>
                      <a:pt x="935" y="504"/>
                      <a:pt x="926" y="507"/>
                    </a:cubicBezTo>
                    <a:cubicBezTo>
                      <a:pt x="924" y="508"/>
                      <a:pt x="922" y="508"/>
                      <a:pt x="920" y="5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2" name="Google Shape;1282;p32"/>
              <p:cNvSpPr/>
              <p:nvPr/>
            </p:nvSpPr>
            <p:spPr>
              <a:xfrm>
                <a:off x="7424096" y="1197875"/>
                <a:ext cx="304365" cy="319556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78" extrusionOk="0">
                    <a:moveTo>
                      <a:pt x="479" y="1178"/>
                    </a:moveTo>
                    <a:cubicBezTo>
                      <a:pt x="302" y="1178"/>
                      <a:pt x="129" y="1104"/>
                      <a:pt x="5" y="968"/>
                    </a:cubicBezTo>
                    <a:cubicBezTo>
                      <a:pt x="-2" y="960"/>
                      <a:pt x="-1" y="949"/>
                      <a:pt x="6" y="943"/>
                    </a:cubicBezTo>
                    <a:cubicBezTo>
                      <a:pt x="13" y="936"/>
                      <a:pt x="25" y="937"/>
                      <a:pt x="31" y="944"/>
                    </a:cubicBezTo>
                    <a:cubicBezTo>
                      <a:pt x="196" y="1125"/>
                      <a:pt x="451" y="1189"/>
                      <a:pt x="681" y="1108"/>
                    </a:cubicBezTo>
                    <a:cubicBezTo>
                      <a:pt x="834" y="1054"/>
                      <a:pt x="957" y="944"/>
                      <a:pt x="1027" y="798"/>
                    </a:cubicBezTo>
                    <a:cubicBezTo>
                      <a:pt x="1097" y="652"/>
                      <a:pt x="1106" y="487"/>
                      <a:pt x="1052" y="334"/>
                    </a:cubicBezTo>
                    <a:cubicBezTo>
                      <a:pt x="1008" y="210"/>
                      <a:pt x="928" y="106"/>
                      <a:pt x="819" y="33"/>
                    </a:cubicBezTo>
                    <a:cubicBezTo>
                      <a:pt x="811" y="27"/>
                      <a:pt x="809" y="16"/>
                      <a:pt x="815" y="8"/>
                    </a:cubicBezTo>
                    <a:cubicBezTo>
                      <a:pt x="820" y="0"/>
                      <a:pt x="831" y="-2"/>
                      <a:pt x="839" y="4"/>
                    </a:cubicBezTo>
                    <a:cubicBezTo>
                      <a:pt x="954" y="81"/>
                      <a:pt x="1039" y="191"/>
                      <a:pt x="1085" y="322"/>
                    </a:cubicBezTo>
                    <a:cubicBezTo>
                      <a:pt x="1142" y="484"/>
                      <a:pt x="1133" y="658"/>
                      <a:pt x="1059" y="813"/>
                    </a:cubicBezTo>
                    <a:cubicBezTo>
                      <a:pt x="985" y="968"/>
                      <a:pt x="855" y="1084"/>
                      <a:pt x="693" y="1141"/>
                    </a:cubicBezTo>
                    <a:cubicBezTo>
                      <a:pt x="623" y="1166"/>
                      <a:pt x="551" y="1178"/>
                      <a:pt x="479" y="11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3" name="Google Shape;1283;p32"/>
              <p:cNvSpPr/>
              <p:nvPr/>
            </p:nvSpPr>
            <p:spPr>
              <a:xfrm>
                <a:off x="7380150" y="1168849"/>
                <a:ext cx="221628" cy="235191"/>
              </a:xfrm>
              <a:custGeom>
                <a:avLst/>
                <a:gdLst/>
                <a:ahLst/>
                <a:cxnLst/>
                <a:rect l="l" t="t" r="r" b="b"/>
                <a:pathLst>
                  <a:path w="817" h="867" extrusionOk="0">
                    <a:moveTo>
                      <a:pt x="53" y="867"/>
                    </a:moveTo>
                    <a:cubicBezTo>
                      <a:pt x="46" y="867"/>
                      <a:pt x="39" y="863"/>
                      <a:pt x="36" y="856"/>
                    </a:cubicBezTo>
                    <a:cubicBezTo>
                      <a:pt x="-20" y="694"/>
                      <a:pt x="-11" y="520"/>
                      <a:pt x="63" y="365"/>
                    </a:cubicBezTo>
                    <a:cubicBezTo>
                      <a:pt x="137" y="211"/>
                      <a:pt x="267" y="94"/>
                      <a:pt x="429" y="37"/>
                    </a:cubicBezTo>
                    <a:cubicBezTo>
                      <a:pt x="550" y="-6"/>
                      <a:pt x="680" y="-11"/>
                      <a:pt x="804" y="21"/>
                    </a:cubicBezTo>
                    <a:cubicBezTo>
                      <a:pt x="813" y="24"/>
                      <a:pt x="819" y="33"/>
                      <a:pt x="816" y="43"/>
                    </a:cubicBezTo>
                    <a:cubicBezTo>
                      <a:pt x="814" y="52"/>
                      <a:pt x="804" y="58"/>
                      <a:pt x="795" y="55"/>
                    </a:cubicBezTo>
                    <a:cubicBezTo>
                      <a:pt x="678" y="25"/>
                      <a:pt x="555" y="30"/>
                      <a:pt x="440" y="70"/>
                    </a:cubicBezTo>
                    <a:cubicBezTo>
                      <a:pt x="288" y="124"/>
                      <a:pt x="165" y="234"/>
                      <a:pt x="95" y="380"/>
                    </a:cubicBezTo>
                    <a:cubicBezTo>
                      <a:pt x="25" y="526"/>
                      <a:pt x="16" y="691"/>
                      <a:pt x="70" y="844"/>
                    </a:cubicBezTo>
                    <a:cubicBezTo>
                      <a:pt x="73" y="853"/>
                      <a:pt x="68" y="863"/>
                      <a:pt x="59" y="866"/>
                    </a:cubicBezTo>
                    <a:cubicBezTo>
                      <a:pt x="57" y="867"/>
                      <a:pt x="55" y="867"/>
                      <a:pt x="53" y="8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32"/>
              <p:cNvSpPr/>
              <p:nvPr/>
            </p:nvSpPr>
            <p:spPr>
              <a:xfrm>
                <a:off x="7484589" y="1233683"/>
                <a:ext cx="74328" cy="190703"/>
              </a:xfrm>
              <a:custGeom>
                <a:avLst/>
                <a:gdLst/>
                <a:ahLst/>
                <a:cxnLst/>
                <a:rect l="l" t="t" r="r" b="b"/>
                <a:pathLst>
                  <a:path w="274" h="703" extrusionOk="0">
                    <a:moveTo>
                      <a:pt x="40" y="703"/>
                    </a:moveTo>
                    <a:cubicBezTo>
                      <a:pt x="36" y="703"/>
                      <a:pt x="32" y="702"/>
                      <a:pt x="29" y="700"/>
                    </a:cubicBezTo>
                    <a:cubicBezTo>
                      <a:pt x="21" y="694"/>
                      <a:pt x="20" y="683"/>
                      <a:pt x="26" y="675"/>
                    </a:cubicBezTo>
                    <a:lnTo>
                      <a:pt x="235" y="402"/>
                    </a:lnTo>
                    <a:lnTo>
                      <a:pt x="3" y="27"/>
                    </a:lnTo>
                    <a:cubicBezTo>
                      <a:pt x="-2" y="19"/>
                      <a:pt x="1" y="8"/>
                      <a:pt x="9" y="3"/>
                    </a:cubicBezTo>
                    <a:cubicBezTo>
                      <a:pt x="17" y="-2"/>
                      <a:pt x="28" y="0"/>
                      <a:pt x="33" y="9"/>
                    </a:cubicBezTo>
                    <a:lnTo>
                      <a:pt x="272" y="394"/>
                    </a:lnTo>
                    <a:cubicBezTo>
                      <a:pt x="276" y="401"/>
                      <a:pt x="275" y="408"/>
                      <a:pt x="271" y="414"/>
                    </a:cubicBezTo>
                    <a:lnTo>
                      <a:pt x="54" y="696"/>
                    </a:lnTo>
                    <a:cubicBezTo>
                      <a:pt x="50" y="701"/>
                      <a:pt x="45" y="703"/>
                      <a:pt x="40" y="7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5" name="Google Shape;1285;p32"/>
            <p:cNvGrpSpPr/>
            <p:nvPr/>
          </p:nvGrpSpPr>
          <p:grpSpPr>
            <a:xfrm>
              <a:off x="6192803" y="4044584"/>
              <a:ext cx="317657" cy="317386"/>
              <a:chOff x="6192803" y="4044584"/>
              <a:chExt cx="317657" cy="317386"/>
            </a:xfrm>
          </p:grpSpPr>
          <p:sp>
            <p:nvSpPr>
              <p:cNvPr id="1286" name="Google Shape;1286;p32"/>
              <p:cNvSpPr/>
              <p:nvPr/>
            </p:nvSpPr>
            <p:spPr>
              <a:xfrm>
                <a:off x="6192803" y="4071169"/>
                <a:ext cx="77312" cy="13672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504" extrusionOk="0">
                    <a:moveTo>
                      <a:pt x="18" y="504"/>
                    </a:moveTo>
                    <a:cubicBezTo>
                      <a:pt x="8" y="504"/>
                      <a:pt x="0" y="496"/>
                      <a:pt x="0" y="487"/>
                    </a:cubicBezTo>
                    <a:cubicBezTo>
                      <a:pt x="0" y="293"/>
                      <a:pt x="96" y="111"/>
                      <a:pt x="257" y="2"/>
                    </a:cubicBezTo>
                    <a:cubicBezTo>
                      <a:pt x="265" y="-3"/>
                      <a:pt x="276" y="-1"/>
                      <a:pt x="281" y="7"/>
                    </a:cubicBezTo>
                    <a:cubicBezTo>
                      <a:pt x="287" y="15"/>
                      <a:pt x="285" y="26"/>
                      <a:pt x="277" y="31"/>
                    </a:cubicBezTo>
                    <a:cubicBezTo>
                      <a:pt x="126" y="134"/>
                      <a:pt x="35" y="304"/>
                      <a:pt x="35" y="487"/>
                    </a:cubicBezTo>
                    <a:cubicBezTo>
                      <a:pt x="35" y="496"/>
                      <a:pt x="27" y="504"/>
                      <a:pt x="18" y="50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32"/>
              <p:cNvSpPr/>
              <p:nvPr/>
            </p:nvSpPr>
            <p:spPr>
              <a:xfrm>
                <a:off x="6201213" y="4248037"/>
                <a:ext cx="266930" cy="113933"/>
              </a:xfrm>
              <a:custGeom>
                <a:avLst/>
                <a:gdLst/>
                <a:ahLst/>
                <a:cxnLst/>
                <a:rect l="l" t="t" r="r" b="b"/>
                <a:pathLst>
                  <a:path w="984" h="420" extrusionOk="0">
                    <a:moveTo>
                      <a:pt x="554" y="420"/>
                    </a:moveTo>
                    <a:cubicBezTo>
                      <a:pt x="303" y="420"/>
                      <a:pt x="81" y="260"/>
                      <a:pt x="0" y="23"/>
                    </a:cubicBezTo>
                    <a:cubicBezTo>
                      <a:pt x="-3" y="14"/>
                      <a:pt x="2" y="4"/>
                      <a:pt x="11" y="1"/>
                    </a:cubicBezTo>
                    <a:cubicBezTo>
                      <a:pt x="20" y="-2"/>
                      <a:pt x="30" y="3"/>
                      <a:pt x="33" y="12"/>
                    </a:cubicBezTo>
                    <a:cubicBezTo>
                      <a:pt x="109" y="235"/>
                      <a:pt x="318" y="385"/>
                      <a:pt x="554" y="385"/>
                    </a:cubicBezTo>
                    <a:cubicBezTo>
                      <a:pt x="706" y="385"/>
                      <a:pt x="848" y="324"/>
                      <a:pt x="953" y="214"/>
                    </a:cubicBezTo>
                    <a:cubicBezTo>
                      <a:pt x="959" y="206"/>
                      <a:pt x="970" y="206"/>
                      <a:pt x="978" y="213"/>
                    </a:cubicBezTo>
                    <a:cubicBezTo>
                      <a:pt x="985" y="220"/>
                      <a:pt x="985" y="231"/>
                      <a:pt x="978" y="238"/>
                    </a:cubicBezTo>
                    <a:cubicBezTo>
                      <a:pt x="867" y="355"/>
                      <a:pt x="716" y="420"/>
                      <a:pt x="554" y="4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8" name="Google Shape;1288;p32"/>
              <p:cNvSpPr/>
              <p:nvPr/>
            </p:nvSpPr>
            <p:spPr>
              <a:xfrm>
                <a:off x="6346613" y="4044584"/>
                <a:ext cx="163847" cy="163305"/>
              </a:xfrm>
              <a:custGeom>
                <a:avLst/>
                <a:gdLst/>
                <a:ahLst/>
                <a:cxnLst/>
                <a:rect l="l" t="t" r="r" b="b"/>
                <a:pathLst>
                  <a:path w="604" h="602" extrusionOk="0">
                    <a:moveTo>
                      <a:pt x="587" y="602"/>
                    </a:moveTo>
                    <a:cubicBezTo>
                      <a:pt x="577" y="602"/>
                      <a:pt x="569" y="594"/>
                      <a:pt x="569" y="585"/>
                    </a:cubicBezTo>
                    <a:cubicBezTo>
                      <a:pt x="569" y="282"/>
                      <a:pt x="321" y="35"/>
                      <a:pt x="18" y="35"/>
                    </a:cubicBezTo>
                    <a:cubicBezTo>
                      <a:pt x="8" y="35"/>
                      <a:pt x="0" y="27"/>
                      <a:pt x="0" y="17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341" y="0"/>
                      <a:pt x="604" y="262"/>
                      <a:pt x="604" y="585"/>
                    </a:cubicBezTo>
                    <a:cubicBezTo>
                      <a:pt x="604" y="594"/>
                      <a:pt x="596" y="602"/>
                      <a:pt x="587" y="6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9" name="Google Shape;1289;p32"/>
              <p:cNvSpPr/>
              <p:nvPr/>
            </p:nvSpPr>
            <p:spPr>
              <a:xfrm>
                <a:off x="6210978" y="4198394"/>
                <a:ext cx="145401" cy="14540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6" extrusionOk="0">
                    <a:moveTo>
                      <a:pt x="518" y="536"/>
                    </a:moveTo>
                    <a:cubicBezTo>
                      <a:pt x="232" y="536"/>
                      <a:pt x="0" y="304"/>
                      <a:pt x="0" y="18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7" y="0"/>
                      <a:pt x="35" y="8"/>
                      <a:pt x="35" y="18"/>
                    </a:cubicBezTo>
                    <a:cubicBezTo>
                      <a:pt x="35" y="284"/>
                      <a:pt x="252" y="501"/>
                      <a:pt x="518" y="501"/>
                    </a:cubicBezTo>
                    <a:cubicBezTo>
                      <a:pt x="528" y="501"/>
                      <a:pt x="536" y="509"/>
                      <a:pt x="536" y="518"/>
                    </a:cubicBezTo>
                    <a:cubicBezTo>
                      <a:pt x="536" y="528"/>
                      <a:pt x="528" y="536"/>
                      <a:pt x="518" y="5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0" name="Google Shape;1290;p32"/>
              <p:cNvSpPr/>
              <p:nvPr/>
            </p:nvSpPr>
            <p:spPr>
              <a:xfrm>
                <a:off x="6241089" y="4062488"/>
                <a:ext cx="250925" cy="264217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74" extrusionOk="0">
                    <a:moveTo>
                      <a:pt x="651" y="974"/>
                    </a:moveTo>
                    <a:cubicBezTo>
                      <a:pt x="644" y="974"/>
                      <a:pt x="638" y="971"/>
                      <a:pt x="635" y="965"/>
                    </a:cubicBezTo>
                    <a:cubicBezTo>
                      <a:pt x="630" y="956"/>
                      <a:pt x="634" y="946"/>
                      <a:pt x="642" y="941"/>
                    </a:cubicBezTo>
                    <a:cubicBezTo>
                      <a:pt x="795" y="856"/>
                      <a:pt x="890" y="694"/>
                      <a:pt x="890" y="519"/>
                    </a:cubicBezTo>
                    <a:cubicBezTo>
                      <a:pt x="890" y="252"/>
                      <a:pt x="673" y="36"/>
                      <a:pt x="407" y="36"/>
                    </a:cubicBezTo>
                    <a:cubicBezTo>
                      <a:pt x="260" y="36"/>
                      <a:pt x="123" y="101"/>
                      <a:pt x="31" y="216"/>
                    </a:cubicBezTo>
                    <a:cubicBezTo>
                      <a:pt x="25" y="223"/>
                      <a:pt x="14" y="224"/>
                      <a:pt x="6" y="218"/>
                    </a:cubicBezTo>
                    <a:cubicBezTo>
                      <a:pt x="-1" y="212"/>
                      <a:pt x="-3" y="201"/>
                      <a:pt x="4" y="194"/>
                    </a:cubicBezTo>
                    <a:cubicBezTo>
                      <a:pt x="102" y="71"/>
                      <a:pt x="250" y="0"/>
                      <a:pt x="407" y="0"/>
                    </a:cubicBezTo>
                    <a:cubicBezTo>
                      <a:pt x="693" y="0"/>
                      <a:pt x="925" y="233"/>
                      <a:pt x="925" y="519"/>
                    </a:cubicBezTo>
                    <a:cubicBezTo>
                      <a:pt x="925" y="707"/>
                      <a:pt x="823" y="880"/>
                      <a:pt x="659" y="972"/>
                    </a:cubicBezTo>
                    <a:cubicBezTo>
                      <a:pt x="656" y="973"/>
                      <a:pt x="654" y="974"/>
                      <a:pt x="651" y="9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1" name="Google Shape;1291;p32"/>
              <p:cNvSpPr/>
              <p:nvPr/>
            </p:nvSpPr>
            <p:spPr>
              <a:xfrm>
                <a:off x="6317316" y="4122981"/>
                <a:ext cx="39063" cy="1774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654" extrusionOk="0">
                    <a:moveTo>
                      <a:pt x="48" y="654"/>
                    </a:moveTo>
                    <a:cubicBezTo>
                      <a:pt x="47" y="654"/>
                      <a:pt x="46" y="654"/>
                      <a:pt x="44" y="653"/>
                    </a:cubicBezTo>
                    <a:cubicBezTo>
                      <a:pt x="35" y="651"/>
                      <a:pt x="29" y="642"/>
                      <a:pt x="31" y="632"/>
                    </a:cubicBezTo>
                    <a:lnTo>
                      <a:pt x="108" y="297"/>
                    </a:lnTo>
                    <a:lnTo>
                      <a:pt x="1" y="24"/>
                    </a:lnTo>
                    <a:cubicBezTo>
                      <a:pt x="-2" y="15"/>
                      <a:pt x="2" y="5"/>
                      <a:pt x="11" y="1"/>
                    </a:cubicBezTo>
                    <a:cubicBezTo>
                      <a:pt x="20" y="-2"/>
                      <a:pt x="30" y="2"/>
                      <a:pt x="34" y="11"/>
                    </a:cubicBezTo>
                    <a:lnTo>
                      <a:pt x="142" y="289"/>
                    </a:lnTo>
                    <a:cubicBezTo>
                      <a:pt x="144" y="293"/>
                      <a:pt x="144" y="296"/>
                      <a:pt x="143" y="300"/>
                    </a:cubicBezTo>
                    <a:lnTo>
                      <a:pt x="66" y="640"/>
                    </a:lnTo>
                    <a:cubicBezTo>
                      <a:pt x="64" y="648"/>
                      <a:pt x="56" y="654"/>
                      <a:pt x="48" y="65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92" name="Google Shape;1292;p32"/>
            <p:cNvSpPr/>
            <p:nvPr/>
          </p:nvSpPr>
          <p:spPr>
            <a:xfrm>
              <a:off x="5824148" y="2826852"/>
              <a:ext cx="598150" cy="31196"/>
            </a:xfrm>
            <a:custGeom>
              <a:avLst/>
              <a:gdLst/>
              <a:ahLst/>
              <a:cxnLst/>
              <a:rect l="l" t="t" r="r" b="b"/>
              <a:pathLst>
                <a:path w="2205" h="115" extrusionOk="0">
                  <a:moveTo>
                    <a:pt x="0" y="0"/>
                  </a:moveTo>
                  <a:lnTo>
                    <a:pt x="2205" y="1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2"/>
            <p:cNvSpPr/>
            <p:nvPr/>
          </p:nvSpPr>
          <p:spPr>
            <a:xfrm>
              <a:off x="5821978" y="2866729"/>
              <a:ext cx="598150" cy="31467"/>
            </a:xfrm>
            <a:custGeom>
              <a:avLst/>
              <a:gdLst/>
              <a:ahLst/>
              <a:cxnLst/>
              <a:rect l="l" t="t" r="r" b="b"/>
              <a:pathLst>
                <a:path w="2205" h="116" extrusionOk="0">
                  <a:moveTo>
                    <a:pt x="0" y="0"/>
                  </a:moveTo>
                  <a:lnTo>
                    <a:pt x="2205" y="1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2"/>
            <p:cNvSpPr/>
            <p:nvPr/>
          </p:nvSpPr>
          <p:spPr>
            <a:xfrm>
              <a:off x="5819536" y="2913116"/>
              <a:ext cx="510259" cy="26856"/>
            </a:xfrm>
            <a:custGeom>
              <a:avLst/>
              <a:gdLst/>
              <a:ahLst/>
              <a:cxnLst/>
              <a:rect l="l" t="t" r="r" b="b"/>
              <a:pathLst>
                <a:path w="1881" h="99" extrusionOk="0">
                  <a:moveTo>
                    <a:pt x="0" y="0"/>
                  </a:moveTo>
                  <a:lnTo>
                    <a:pt x="1881" y="9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32"/>
            <p:cNvSpPr/>
            <p:nvPr/>
          </p:nvSpPr>
          <p:spPr>
            <a:xfrm>
              <a:off x="5817366" y="2955706"/>
              <a:ext cx="51270" cy="51270"/>
            </a:xfrm>
            <a:custGeom>
              <a:avLst/>
              <a:gdLst/>
              <a:ahLst/>
              <a:cxnLst/>
              <a:rect l="l" t="t" r="r" b="b"/>
              <a:pathLst>
                <a:path w="189" h="189" extrusionOk="0">
                  <a:moveTo>
                    <a:pt x="180" y="189"/>
                  </a:moveTo>
                  <a:lnTo>
                    <a:pt x="0" y="180"/>
                  </a:lnTo>
                  <a:lnTo>
                    <a:pt x="10" y="0"/>
                  </a:lnTo>
                  <a:lnTo>
                    <a:pt x="189" y="10"/>
                  </a:lnTo>
                  <a:lnTo>
                    <a:pt x="180" y="18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0150" rIns="92875" bIns="20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2"/>
            <p:cNvSpPr/>
            <p:nvPr/>
          </p:nvSpPr>
          <p:spPr>
            <a:xfrm>
              <a:off x="5905529" y="2960317"/>
              <a:ext cx="51270" cy="51270"/>
            </a:xfrm>
            <a:custGeom>
              <a:avLst/>
              <a:gdLst/>
              <a:ahLst/>
              <a:cxnLst/>
              <a:rect l="l" t="t" r="r" b="b"/>
              <a:pathLst>
                <a:path w="189" h="189" extrusionOk="0">
                  <a:moveTo>
                    <a:pt x="180" y="189"/>
                  </a:moveTo>
                  <a:lnTo>
                    <a:pt x="0" y="180"/>
                  </a:lnTo>
                  <a:lnTo>
                    <a:pt x="10" y="0"/>
                  </a:lnTo>
                  <a:lnTo>
                    <a:pt x="189" y="10"/>
                  </a:lnTo>
                  <a:lnTo>
                    <a:pt x="180" y="18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0150" rIns="92875" bIns="20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2"/>
            <p:cNvSpPr/>
            <p:nvPr/>
          </p:nvSpPr>
          <p:spPr>
            <a:xfrm>
              <a:off x="5993691" y="2964929"/>
              <a:ext cx="51270" cy="51270"/>
            </a:xfrm>
            <a:custGeom>
              <a:avLst/>
              <a:gdLst/>
              <a:ahLst/>
              <a:cxnLst/>
              <a:rect l="l" t="t" r="r" b="b"/>
              <a:pathLst>
                <a:path w="189" h="189" extrusionOk="0">
                  <a:moveTo>
                    <a:pt x="180" y="189"/>
                  </a:moveTo>
                  <a:lnTo>
                    <a:pt x="0" y="180"/>
                  </a:lnTo>
                  <a:lnTo>
                    <a:pt x="10" y="0"/>
                  </a:lnTo>
                  <a:lnTo>
                    <a:pt x="189" y="10"/>
                  </a:lnTo>
                  <a:lnTo>
                    <a:pt x="180" y="18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0150" rIns="92875" bIns="20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2"/>
            <p:cNvSpPr/>
            <p:nvPr/>
          </p:nvSpPr>
          <p:spPr>
            <a:xfrm>
              <a:off x="6081854" y="2969540"/>
              <a:ext cx="51270" cy="51270"/>
            </a:xfrm>
            <a:custGeom>
              <a:avLst/>
              <a:gdLst/>
              <a:ahLst/>
              <a:cxnLst/>
              <a:rect l="l" t="t" r="r" b="b"/>
              <a:pathLst>
                <a:path w="189" h="189" extrusionOk="0">
                  <a:moveTo>
                    <a:pt x="180" y="189"/>
                  </a:moveTo>
                  <a:lnTo>
                    <a:pt x="0" y="180"/>
                  </a:lnTo>
                  <a:lnTo>
                    <a:pt x="10" y="0"/>
                  </a:lnTo>
                  <a:lnTo>
                    <a:pt x="189" y="10"/>
                  </a:lnTo>
                  <a:lnTo>
                    <a:pt x="180" y="18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0150" rIns="92875" bIns="20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2"/>
            <p:cNvSpPr/>
            <p:nvPr/>
          </p:nvSpPr>
          <p:spPr>
            <a:xfrm>
              <a:off x="5811941" y="3059602"/>
              <a:ext cx="598150" cy="31467"/>
            </a:xfrm>
            <a:custGeom>
              <a:avLst/>
              <a:gdLst/>
              <a:ahLst/>
              <a:cxnLst/>
              <a:rect l="l" t="t" r="r" b="b"/>
              <a:pathLst>
                <a:path w="2205" h="116" extrusionOk="0">
                  <a:moveTo>
                    <a:pt x="0" y="0"/>
                  </a:moveTo>
                  <a:lnTo>
                    <a:pt x="2205" y="1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2"/>
            <p:cNvSpPr/>
            <p:nvPr/>
          </p:nvSpPr>
          <p:spPr>
            <a:xfrm>
              <a:off x="5809770" y="3099479"/>
              <a:ext cx="598150" cy="31467"/>
            </a:xfrm>
            <a:custGeom>
              <a:avLst/>
              <a:gdLst/>
              <a:ahLst/>
              <a:cxnLst/>
              <a:rect l="l" t="t" r="r" b="b"/>
              <a:pathLst>
                <a:path w="2205" h="116" extrusionOk="0">
                  <a:moveTo>
                    <a:pt x="0" y="0"/>
                  </a:moveTo>
                  <a:lnTo>
                    <a:pt x="2205" y="1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32"/>
            <p:cNvSpPr/>
            <p:nvPr/>
          </p:nvSpPr>
          <p:spPr>
            <a:xfrm>
              <a:off x="5807329" y="3146137"/>
              <a:ext cx="510259" cy="26856"/>
            </a:xfrm>
            <a:custGeom>
              <a:avLst/>
              <a:gdLst/>
              <a:ahLst/>
              <a:cxnLst/>
              <a:rect l="l" t="t" r="r" b="b"/>
              <a:pathLst>
                <a:path w="1881" h="99" extrusionOk="0">
                  <a:moveTo>
                    <a:pt x="0" y="0"/>
                  </a:moveTo>
                  <a:lnTo>
                    <a:pt x="1881" y="9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2"/>
            <p:cNvSpPr/>
            <p:nvPr/>
          </p:nvSpPr>
          <p:spPr>
            <a:xfrm>
              <a:off x="5805159" y="3188727"/>
              <a:ext cx="51270" cy="50999"/>
            </a:xfrm>
            <a:custGeom>
              <a:avLst/>
              <a:gdLst/>
              <a:ahLst/>
              <a:cxnLst/>
              <a:rect l="l" t="t" r="r" b="b"/>
              <a:pathLst>
                <a:path w="189" h="188" extrusionOk="0">
                  <a:moveTo>
                    <a:pt x="180" y="188"/>
                  </a:moveTo>
                  <a:lnTo>
                    <a:pt x="0" y="179"/>
                  </a:lnTo>
                  <a:lnTo>
                    <a:pt x="10" y="0"/>
                  </a:lnTo>
                  <a:lnTo>
                    <a:pt x="189" y="9"/>
                  </a:lnTo>
                  <a:lnTo>
                    <a:pt x="180" y="188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9800" rIns="92875" bIns="19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2"/>
            <p:cNvSpPr/>
            <p:nvPr/>
          </p:nvSpPr>
          <p:spPr>
            <a:xfrm>
              <a:off x="5893322" y="3193338"/>
              <a:ext cx="51270" cy="51270"/>
            </a:xfrm>
            <a:custGeom>
              <a:avLst/>
              <a:gdLst/>
              <a:ahLst/>
              <a:cxnLst/>
              <a:rect l="l" t="t" r="r" b="b"/>
              <a:pathLst>
                <a:path w="189" h="189" extrusionOk="0">
                  <a:moveTo>
                    <a:pt x="180" y="189"/>
                  </a:moveTo>
                  <a:lnTo>
                    <a:pt x="0" y="179"/>
                  </a:lnTo>
                  <a:lnTo>
                    <a:pt x="10" y="0"/>
                  </a:lnTo>
                  <a:lnTo>
                    <a:pt x="189" y="9"/>
                  </a:lnTo>
                  <a:lnTo>
                    <a:pt x="180" y="18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0150" rIns="92875" bIns="20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2"/>
            <p:cNvSpPr/>
            <p:nvPr/>
          </p:nvSpPr>
          <p:spPr>
            <a:xfrm>
              <a:off x="5981484" y="3197950"/>
              <a:ext cx="51270" cy="51270"/>
            </a:xfrm>
            <a:custGeom>
              <a:avLst/>
              <a:gdLst/>
              <a:ahLst/>
              <a:cxnLst/>
              <a:rect l="l" t="t" r="r" b="b"/>
              <a:pathLst>
                <a:path w="189" h="189" extrusionOk="0">
                  <a:moveTo>
                    <a:pt x="180" y="189"/>
                  </a:moveTo>
                  <a:lnTo>
                    <a:pt x="0" y="179"/>
                  </a:lnTo>
                  <a:lnTo>
                    <a:pt x="10" y="0"/>
                  </a:lnTo>
                  <a:lnTo>
                    <a:pt x="189" y="9"/>
                  </a:lnTo>
                  <a:lnTo>
                    <a:pt x="180" y="18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0150" rIns="92875" bIns="20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2"/>
            <p:cNvSpPr/>
            <p:nvPr/>
          </p:nvSpPr>
          <p:spPr>
            <a:xfrm>
              <a:off x="6069647" y="3202562"/>
              <a:ext cx="51270" cy="51270"/>
            </a:xfrm>
            <a:custGeom>
              <a:avLst/>
              <a:gdLst/>
              <a:ahLst/>
              <a:cxnLst/>
              <a:rect l="l" t="t" r="r" b="b"/>
              <a:pathLst>
                <a:path w="189" h="189" extrusionOk="0">
                  <a:moveTo>
                    <a:pt x="180" y="189"/>
                  </a:moveTo>
                  <a:lnTo>
                    <a:pt x="0" y="179"/>
                  </a:lnTo>
                  <a:lnTo>
                    <a:pt x="10" y="0"/>
                  </a:lnTo>
                  <a:lnTo>
                    <a:pt x="189" y="9"/>
                  </a:lnTo>
                  <a:lnTo>
                    <a:pt x="180" y="18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0150" rIns="92875" bIns="20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2"/>
            <p:cNvSpPr/>
            <p:nvPr/>
          </p:nvSpPr>
          <p:spPr>
            <a:xfrm>
              <a:off x="5799734" y="3292352"/>
              <a:ext cx="598150" cy="31467"/>
            </a:xfrm>
            <a:custGeom>
              <a:avLst/>
              <a:gdLst/>
              <a:ahLst/>
              <a:cxnLst/>
              <a:rect l="l" t="t" r="r" b="b"/>
              <a:pathLst>
                <a:path w="2205" h="116" extrusionOk="0">
                  <a:moveTo>
                    <a:pt x="0" y="0"/>
                  </a:moveTo>
                  <a:lnTo>
                    <a:pt x="2205" y="1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2"/>
            <p:cNvSpPr/>
            <p:nvPr/>
          </p:nvSpPr>
          <p:spPr>
            <a:xfrm>
              <a:off x="5797563" y="3332229"/>
              <a:ext cx="598150" cy="31467"/>
            </a:xfrm>
            <a:custGeom>
              <a:avLst/>
              <a:gdLst/>
              <a:ahLst/>
              <a:cxnLst/>
              <a:rect l="l" t="t" r="r" b="b"/>
              <a:pathLst>
                <a:path w="2205" h="116" extrusionOk="0">
                  <a:moveTo>
                    <a:pt x="0" y="0"/>
                  </a:moveTo>
                  <a:lnTo>
                    <a:pt x="2205" y="1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2"/>
            <p:cNvSpPr/>
            <p:nvPr/>
          </p:nvSpPr>
          <p:spPr>
            <a:xfrm>
              <a:off x="5795122" y="3378887"/>
              <a:ext cx="510259" cy="26856"/>
            </a:xfrm>
            <a:custGeom>
              <a:avLst/>
              <a:gdLst/>
              <a:ahLst/>
              <a:cxnLst/>
              <a:rect l="l" t="t" r="r" b="b"/>
              <a:pathLst>
                <a:path w="1881" h="99" extrusionOk="0">
                  <a:moveTo>
                    <a:pt x="0" y="0"/>
                  </a:moveTo>
                  <a:lnTo>
                    <a:pt x="1881" y="9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2"/>
            <p:cNvSpPr/>
            <p:nvPr/>
          </p:nvSpPr>
          <p:spPr>
            <a:xfrm>
              <a:off x="5792952" y="3421477"/>
              <a:ext cx="51270" cy="51270"/>
            </a:xfrm>
            <a:custGeom>
              <a:avLst/>
              <a:gdLst/>
              <a:ahLst/>
              <a:cxnLst/>
              <a:rect l="l" t="t" r="r" b="b"/>
              <a:pathLst>
                <a:path w="189" h="189" extrusionOk="0">
                  <a:moveTo>
                    <a:pt x="180" y="189"/>
                  </a:moveTo>
                  <a:lnTo>
                    <a:pt x="0" y="179"/>
                  </a:lnTo>
                  <a:lnTo>
                    <a:pt x="9" y="0"/>
                  </a:lnTo>
                  <a:lnTo>
                    <a:pt x="189" y="9"/>
                  </a:lnTo>
                  <a:lnTo>
                    <a:pt x="180" y="18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0150" rIns="92875" bIns="20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2"/>
            <p:cNvSpPr/>
            <p:nvPr/>
          </p:nvSpPr>
          <p:spPr>
            <a:xfrm>
              <a:off x="5881114" y="3426088"/>
              <a:ext cx="51270" cy="51270"/>
            </a:xfrm>
            <a:custGeom>
              <a:avLst/>
              <a:gdLst/>
              <a:ahLst/>
              <a:cxnLst/>
              <a:rect l="l" t="t" r="r" b="b"/>
              <a:pathLst>
                <a:path w="189" h="189" extrusionOk="0">
                  <a:moveTo>
                    <a:pt x="180" y="189"/>
                  </a:moveTo>
                  <a:lnTo>
                    <a:pt x="0" y="179"/>
                  </a:lnTo>
                  <a:lnTo>
                    <a:pt x="9" y="0"/>
                  </a:lnTo>
                  <a:lnTo>
                    <a:pt x="189" y="9"/>
                  </a:lnTo>
                  <a:lnTo>
                    <a:pt x="180" y="18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0150" rIns="92875" bIns="20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2"/>
            <p:cNvSpPr/>
            <p:nvPr/>
          </p:nvSpPr>
          <p:spPr>
            <a:xfrm>
              <a:off x="5969277" y="3430700"/>
              <a:ext cx="51270" cy="51270"/>
            </a:xfrm>
            <a:custGeom>
              <a:avLst/>
              <a:gdLst/>
              <a:ahLst/>
              <a:cxnLst/>
              <a:rect l="l" t="t" r="r" b="b"/>
              <a:pathLst>
                <a:path w="189" h="189" extrusionOk="0">
                  <a:moveTo>
                    <a:pt x="180" y="189"/>
                  </a:moveTo>
                  <a:lnTo>
                    <a:pt x="0" y="179"/>
                  </a:lnTo>
                  <a:lnTo>
                    <a:pt x="9" y="0"/>
                  </a:lnTo>
                  <a:lnTo>
                    <a:pt x="189" y="9"/>
                  </a:lnTo>
                  <a:lnTo>
                    <a:pt x="180" y="18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0150" rIns="92875" bIns="20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2"/>
            <p:cNvSpPr/>
            <p:nvPr/>
          </p:nvSpPr>
          <p:spPr>
            <a:xfrm>
              <a:off x="6057440" y="3435311"/>
              <a:ext cx="51270" cy="51270"/>
            </a:xfrm>
            <a:custGeom>
              <a:avLst/>
              <a:gdLst/>
              <a:ahLst/>
              <a:cxnLst/>
              <a:rect l="l" t="t" r="r" b="b"/>
              <a:pathLst>
                <a:path w="189" h="189" extrusionOk="0">
                  <a:moveTo>
                    <a:pt x="180" y="189"/>
                  </a:moveTo>
                  <a:lnTo>
                    <a:pt x="0" y="180"/>
                  </a:lnTo>
                  <a:lnTo>
                    <a:pt x="9" y="0"/>
                  </a:lnTo>
                  <a:lnTo>
                    <a:pt x="189" y="10"/>
                  </a:lnTo>
                  <a:lnTo>
                    <a:pt x="180" y="18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0150" rIns="92875" bIns="20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2"/>
            <p:cNvSpPr/>
            <p:nvPr/>
          </p:nvSpPr>
          <p:spPr>
            <a:xfrm>
              <a:off x="5787255" y="3531884"/>
              <a:ext cx="597879" cy="31467"/>
            </a:xfrm>
            <a:custGeom>
              <a:avLst/>
              <a:gdLst/>
              <a:ahLst/>
              <a:cxnLst/>
              <a:rect l="l" t="t" r="r" b="b"/>
              <a:pathLst>
                <a:path w="2204" h="116" extrusionOk="0">
                  <a:moveTo>
                    <a:pt x="0" y="0"/>
                  </a:moveTo>
                  <a:lnTo>
                    <a:pt x="2204" y="1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2"/>
            <p:cNvSpPr/>
            <p:nvPr/>
          </p:nvSpPr>
          <p:spPr>
            <a:xfrm>
              <a:off x="5785085" y="3571760"/>
              <a:ext cx="598150" cy="31467"/>
            </a:xfrm>
            <a:custGeom>
              <a:avLst/>
              <a:gdLst/>
              <a:ahLst/>
              <a:cxnLst/>
              <a:rect l="l" t="t" r="r" b="b"/>
              <a:pathLst>
                <a:path w="2205" h="116" extrusionOk="0">
                  <a:moveTo>
                    <a:pt x="0" y="0"/>
                  </a:moveTo>
                  <a:lnTo>
                    <a:pt x="2205" y="1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2"/>
            <p:cNvSpPr/>
            <p:nvPr/>
          </p:nvSpPr>
          <p:spPr>
            <a:xfrm>
              <a:off x="5782644" y="3618419"/>
              <a:ext cx="509988" cy="26856"/>
            </a:xfrm>
            <a:custGeom>
              <a:avLst/>
              <a:gdLst/>
              <a:ahLst/>
              <a:cxnLst/>
              <a:rect l="l" t="t" r="r" b="b"/>
              <a:pathLst>
                <a:path w="1880" h="99" extrusionOk="0">
                  <a:moveTo>
                    <a:pt x="0" y="0"/>
                  </a:moveTo>
                  <a:lnTo>
                    <a:pt x="1880" y="9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32"/>
            <p:cNvSpPr/>
            <p:nvPr/>
          </p:nvSpPr>
          <p:spPr>
            <a:xfrm>
              <a:off x="5780473" y="3661008"/>
              <a:ext cx="51270" cy="50999"/>
            </a:xfrm>
            <a:custGeom>
              <a:avLst/>
              <a:gdLst/>
              <a:ahLst/>
              <a:cxnLst/>
              <a:rect l="l" t="t" r="r" b="b"/>
              <a:pathLst>
                <a:path w="189" h="188" extrusionOk="0">
                  <a:moveTo>
                    <a:pt x="179" y="188"/>
                  </a:moveTo>
                  <a:lnTo>
                    <a:pt x="0" y="178"/>
                  </a:lnTo>
                  <a:lnTo>
                    <a:pt x="9" y="0"/>
                  </a:lnTo>
                  <a:lnTo>
                    <a:pt x="189" y="9"/>
                  </a:lnTo>
                  <a:lnTo>
                    <a:pt x="179" y="188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9800" rIns="92875" bIns="19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32"/>
            <p:cNvSpPr/>
            <p:nvPr/>
          </p:nvSpPr>
          <p:spPr>
            <a:xfrm>
              <a:off x="5868636" y="3665620"/>
              <a:ext cx="51270" cy="50999"/>
            </a:xfrm>
            <a:custGeom>
              <a:avLst/>
              <a:gdLst/>
              <a:ahLst/>
              <a:cxnLst/>
              <a:rect l="l" t="t" r="r" b="b"/>
              <a:pathLst>
                <a:path w="189" h="188" extrusionOk="0">
                  <a:moveTo>
                    <a:pt x="179" y="188"/>
                  </a:moveTo>
                  <a:lnTo>
                    <a:pt x="0" y="178"/>
                  </a:lnTo>
                  <a:lnTo>
                    <a:pt x="9" y="0"/>
                  </a:lnTo>
                  <a:lnTo>
                    <a:pt x="189" y="9"/>
                  </a:lnTo>
                  <a:lnTo>
                    <a:pt x="179" y="188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9800" rIns="92875" bIns="19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32"/>
            <p:cNvSpPr/>
            <p:nvPr/>
          </p:nvSpPr>
          <p:spPr>
            <a:xfrm>
              <a:off x="5956799" y="3670231"/>
              <a:ext cx="51270" cy="50999"/>
            </a:xfrm>
            <a:custGeom>
              <a:avLst/>
              <a:gdLst/>
              <a:ahLst/>
              <a:cxnLst/>
              <a:rect l="l" t="t" r="r" b="b"/>
              <a:pathLst>
                <a:path w="189" h="188" extrusionOk="0">
                  <a:moveTo>
                    <a:pt x="179" y="188"/>
                  </a:moveTo>
                  <a:lnTo>
                    <a:pt x="0" y="178"/>
                  </a:lnTo>
                  <a:lnTo>
                    <a:pt x="9" y="0"/>
                  </a:lnTo>
                  <a:lnTo>
                    <a:pt x="189" y="9"/>
                  </a:lnTo>
                  <a:lnTo>
                    <a:pt x="179" y="188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9800" rIns="92875" bIns="19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32"/>
            <p:cNvSpPr/>
            <p:nvPr/>
          </p:nvSpPr>
          <p:spPr>
            <a:xfrm>
              <a:off x="6044961" y="3674843"/>
              <a:ext cx="51270" cy="50999"/>
            </a:xfrm>
            <a:custGeom>
              <a:avLst/>
              <a:gdLst/>
              <a:ahLst/>
              <a:cxnLst/>
              <a:rect l="l" t="t" r="r" b="b"/>
              <a:pathLst>
                <a:path w="189" h="188" extrusionOk="0">
                  <a:moveTo>
                    <a:pt x="179" y="188"/>
                  </a:moveTo>
                  <a:lnTo>
                    <a:pt x="0" y="178"/>
                  </a:lnTo>
                  <a:lnTo>
                    <a:pt x="9" y="0"/>
                  </a:lnTo>
                  <a:lnTo>
                    <a:pt x="189" y="9"/>
                  </a:lnTo>
                  <a:lnTo>
                    <a:pt x="179" y="188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9800" rIns="92875" bIns="19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32"/>
            <p:cNvSpPr/>
            <p:nvPr/>
          </p:nvSpPr>
          <p:spPr>
            <a:xfrm>
              <a:off x="5748464" y="3164041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7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rgbClr val="192D35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2"/>
            <p:cNvSpPr/>
            <p:nvPr/>
          </p:nvSpPr>
          <p:spPr>
            <a:xfrm>
              <a:off x="6481163" y="1612647"/>
              <a:ext cx="626362" cy="707743"/>
            </a:xfrm>
            <a:custGeom>
              <a:avLst/>
              <a:gdLst/>
              <a:ahLst/>
              <a:cxnLst/>
              <a:rect l="l" t="t" r="r" b="b"/>
              <a:pathLst>
                <a:path w="2309" h="2609" extrusionOk="0">
                  <a:moveTo>
                    <a:pt x="2066" y="0"/>
                  </a:moveTo>
                  <a:lnTo>
                    <a:pt x="244" y="0"/>
                  </a:lnTo>
                  <a:cubicBezTo>
                    <a:pt x="110" y="0"/>
                    <a:pt x="0" y="109"/>
                    <a:pt x="0" y="243"/>
                  </a:cubicBezTo>
                  <a:lnTo>
                    <a:pt x="0" y="1809"/>
                  </a:lnTo>
                  <a:cubicBezTo>
                    <a:pt x="0" y="1943"/>
                    <a:pt x="110" y="2051"/>
                    <a:pt x="244" y="2051"/>
                  </a:cubicBezTo>
                  <a:lnTo>
                    <a:pt x="1052" y="2051"/>
                  </a:lnTo>
                  <a:lnTo>
                    <a:pt x="1514" y="2609"/>
                  </a:lnTo>
                  <a:lnTo>
                    <a:pt x="1398" y="2051"/>
                  </a:lnTo>
                  <a:lnTo>
                    <a:pt x="2066" y="2051"/>
                  </a:lnTo>
                  <a:cubicBezTo>
                    <a:pt x="2200" y="2051"/>
                    <a:pt x="2309" y="1943"/>
                    <a:pt x="2309" y="1809"/>
                  </a:cubicBezTo>
                  <a:lnTo>
                    <a:pt x="2309" y="243"/>
                  </a:lnTo>
                  <a:cubicBezTo>
                    <a:pt x="2309" y="109"/>
                    <a:pt x="2200" y="0"/>
                    <a:pt x="20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32"/>
            <p:cNvSpPr/>
            <p:nvPr/>
          </p:nvSpPr>
          <p:spPr>
            <a:xfrm>
              <a:off x="6481163" y="1612647"/>
              <a:ext cx="626362" cy="707743"/>
            </a:xfrm>
            <a:custGeom>
              <a:avLst/>
              <a:gdLst/>
              <a:ahLst/>
              <a:cxnLst/>
              <a:rect l="l" t="t" r="r" b="b"/>
              <a:pathLst>
                <a:path w="2309" h="2609" extrusionOk="0">
                  <a:moveTo>
                    <a:pt x="2066" y="0"/>
                  </a:moveTo>
                  <a:lnTo>
                    <a:pt x="244" y="0"/>
                  </a:lnTo>
                  <a:cubicBezTo>
                    <a:pt x="110" y="0"/>
                    <a:pt x="0" y="109"/>
                    <a:pt x="0" y="243"/>
                  </a:cubicBezTo>
                  <a:lnTo>
                    <a:pt x="0" y="1809"/>
                  </a:lnTo>
                  <a:cubicBezTo>
                    <a:pt x="0" y="1943"/>
                    <a:pt x="110" y="2051"/>
                    <a:pt x="244" y="2051"/>
                  </a:cubicBezTo>
                  <a:lnTo>
                    <a:pt x="1052" y="2051"/>
                  </a:lnTo>
                  <a:lnTo>
                    <a:pt x="1514" y="2609"/>
                  </a:lnTo>
                  <a:lnTo>
                    <a:pt x="1398" y="2051"/>
                  </a:lnTo>
                  <a:lnTo>
                    <a:pt x="2066" y="2051"/>
                  </a:lnTo>
                  <a:cubicBezTo>
                    <a:pt x="2200" y="2051"/>
                    <a:pt x="2309" y="1943"/>
                    <a:pt x="2309" y="1809"/>
                  </a:cubicBezTo>
                  <a:lnTo>
                    <a:pt x="2309" y="243"/>
                  </a:lnTo>
                  <a:cubicBezTo>
                    <a:pt x="2309" y="109"/>
                    <a:pt x="2200" y="0"/>
                    <a:pt x="206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32"/>
            <p:cNvSpPr/>
            <p:nvPr/>
          </p:nvSpPr>
          <p:spPr>
            <a:xfrm>
              <a:off x="6586958" y="1699996"/>
              <a:ext cx="247127" cy="246856"/>
            </a:xfrm>
            <a:custGeom>
              <a:avLst/>
              <a:gdLst/>
              <a:ahLst/>
              <a:cxnLst/>
              <a:rect l="l" t="t" r="r" b="b"/>
              <a:pathLst>
                <a:path w="911" h="910" extrusionOk="0">
                  <a:moveTo>
                    <a:pt x="456" y="648"/>
                  </a:moveTo>
                  <a:cubicBezTo>
                    <a:pt x="349" y="648"/>
                    <a:pt x="263" y="561"/>
                    <a:pt x="263" y="455"/>
                  </a:cubicBezTo>
                  <a:cubicBezTo>
                    <a:pt x="263" y="349"/>
                    <a:pt x="349" y="262"/>
                    <a:pt x="456" y="262"/>
                  </a:cubicBezTo>
                  <a:cubicBezTo>
                    <a:pt x="562" y="262"/>
                    <a:pt x="648" y="349"/>
                    <a:pt x="648" y="455"/>
                  </a:cubicBezTo>
                  <a:cubicBezTo>
                    <a:pt x="648" y="561"/>
                    <a:pt x="562" y="648"/>
                    <a:pt x="456" y="648"/>
                  </a:cubicBezTo>
                  <a:moveTo>
                    <a:pt x="911" y="538"/>
                  </a:moveTo>
                  <a:lnTo>
                    <a:pt x="911" y="372"/>
                  </a:lnTo>
                  <a:lnTo>
                    <a:pt x="787" y="361"/>
                  </a:lnTo>
                  <a:cubicBezTo>
                    <a:pt x="779" y="335"/>
                    <a:pt x="769" y="310"/>
                    <a:pt x="756" y="287"/>
                  </a:cubicBezTo>
                  <a:lnTo>
                    <a:pt x="836" y="192"/>
                  </a:lnTo>
                  <a:lnTo>
                    <a:pt x="719" y="74"/>
                  </a:lnTo>
                  <a:lnTo>
                    <a:pt x="624" y="155"/>
                  </a:lnTo>
                  <a:cubicBezTo>
                    <a:pt x="600" y="142"/>
                    <a:pt x="575" y="131"/>
                    <a:pt x="549" y="124"/>
                  </a:cubicBezTo>
                  <a:lnTo>
                    <a:pt x="538" y="0"/>
                  </a:lnTo>
                  <a:lnTo>
                    <a:pt x="373" y="0"/>
                  </a:lnTo>
                  <a:lnTo>
                    <a:pt x="362" y="124"/>
                  </a:lnTo>
                  <a:cubicBezTo>
                    <a:pt x="336" y="131"/>
                    <a:pt x="311" y="142"/>
                    <a:pt x="287" y="155"/>
                  </a:cubicBezTo>
                  <a:lnTo>
                    <a:pt x="192" y="74"/>
                  </a:lnTo>
                  <a:lnTo>
                    <a:pt x="75" y="192"/>
                  </a:lnTo>
                  <a:lnTo>
                    <a:pt x="155" y="287"/>
                  </a:lnTo>
                  <a:cubicBezTo>
                    <a:pt x="142" y="310"/>
                    <a:pt x="132" y="335"/>
                    <a:pt x="124" y="361"/>
                  </a:cubicBezTo>
                  <a:lnTo>
                    <a:pt x="0" y="372"/>
                  </a:lnTo>
                  <a:lnTo>
                    <a:pt x="0" y="538"/>
                  </a:lnTo>
                  <a:lnTo>
                    <a:pt x="124" y="549"/>
                  </a:lnTo>
                  <a:cubicBezTo>
                    <a:pt x="132" y="575"/>
                    <a:pt x="142" y="600"/>
                    <a:pt x="155" y="623"/>
                  </a:cubicBezTo>
                  <a:lnTo>
                    <a:pt x="75" y="718"/>
                  </a:lnTo>
                  <a:lnTo>
                    <a:pt x="192" y="836"/>
                  </a:lnTo>
                  <a:lnTo>
                    <a:pt x="287" y="755"/>
                  </a:lnTo>
                  <a:cubicBezTo>
                    <a:pt x="311" y="768"/>
                    <a:pt x="336" y="779"/>
                    <a:pt x="362" y="786"/>
                  </a:cubicBezTo>
                  <a:lnTo>
                    <a:pt x="373" y="910"/>
                  </a:lnTo>
                  <a:lnTo>
                    <a:pt x="538" y="910"/>
                  </a:lnTo>
                  <a:lnTo>
                    <a:pt x="549" y="786"/>
                  </a:lnTo>
                  <a:cubicBezTo>
                    <a:pt x="575" y="779"/>
                    <a:pt x="600" y="768"/>
                    <a:pt x="624" y="755"/>
                  </a:cubicBezTo>
                  <a:lnTo>
                    <a:pt x="719" y="836"/>
                  </a:lnTo>
                  <a:lnTo>
                    <a:pt x="836" y="718"/>
                  </a:lnTo>
                  <a:lnTo>
                    <a:pt x="756" y="623"/>
                  </a:lnTo>
                  <a:cubicBezTo>
                    <a:pt x="769" y="600"/>
                    <a:pt x="779" y="575"/>
                    <a:pt x="787" y="549"/>
                  </a:cubicBezTo>
                  <a:lnTo>
                    <a:pt x="911" y="5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32"/>
            <p:cNvSpPr/>
            <p:nvPr/>
          </p:nvSpPr>
          <p:spPr>
            <a:xfrm>
              <a:off x="6806958" y="1842413"/>
              <a:ext cx="175783" cy="175783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461"/>
                  </a:moveTo>
                  <a:cubicBezTo>
                    <a:pt x="249" y="461"/>
                    <a:pt x="187" y="400"/>
                    <a:pt x="187" y="324"/>
                  </a:cubicBezTo>
                  <a:cubicBezTo>
                    <a:pt x="187" y="248"/>
                    <a:pt x="249" y="187"/>
                    <a:pt x="324" y="187"/>
                  </a:cubicBezTo>
                  <a:cubicBezTo>
                    <a:pt x="400" y="187"/>
                    <a:pt x="462" y="248"/>
                    <a:pt x="462" y="324"/>
                  </a:cubicBezTo>
                  <a:cubicBezTo>
                    <a:pt x="462" y="400"/>
                    <a:pt x="400" y="461"/>
                    <a:pt x="324" y="461"/>
                  </a:cubicBezTo>
                  <a:moveTo>
                    <a:pt x="648" y="383"/>
                  </a:moveTo>
                  <a:lnTo>
                    <a:pt x="648" y="265"/>
                  </a:lnTo>
                  <a:lnTo>
                    <a:pt x="560" y="257"/>
                  </a:lnTo>
                  <a:cubicBezTo>
                    <a:pt x="555" y="239"/>
                    <a:pt x="547" y="221"/>
                    <a:pt x="538" y="204"/>
                  </a:cubicBezTo>
                  <a:lnTo>
                    <a:pt x="595" y="137"/>
                  </a:lnTo>
                  <a:lnTo>
                    <a:pt x="512" y="53"/>
                  </a:lnTo>
                  <a:lnTo>
                    <a:pt x="444" y="110"/>
                  </a:lnTo>
                  <a:cubicBezTo>
                    <a:pt x="427" y="101"/>
                    <a:pt x="410" y="94"/>
                    <a:pt x="391" y="88"/>
                  </a:cubicBezTo>
                  <a:lnTo>
                    <a:pt x="383" y="0"/>
                  </a:lnTo>
                  <a:lnTo>
                    <a:pt x="265" y="0"/>
                  </a:lnTo>
                  <a:lnTo>
                    <a:pt x="258" y="88"/>
                  </a:lnTo>
                  <a:cubicBezTo>
                    <a:pt x="239" y="94"/>
                    <a:pt x="221" y="101"/>
                    <a:pt x="205" y="110"/>
                  </a:cubicBezTo>
                  <a:lnTo>
                    <a:pt x="137" y="53"/>
                  </a:lnTo>
                  <a:lnTo>
                    <a:pt x="54" y="137"/>
                  </a:lnTo>
                  <a:lnTo>
                    <a:pt x="111" y="204"/>
                  </a:lnTo>
                  <a:cubicBezTo>
                    <a:pt x="101" y="221"/>
                    <a:pt x="94" y="239"/>
                    <a:pt x="89" y="257"/>
                  </a:cubicBezTo>
                  <a:lnTo>
                    <a:pt x="0" y="265"/>
                  </a:lnTo>
                  <a:lnTo>
                    <a:pt x="0" y="383"/>
                  </a:lnTo>
                  <a:lnTo>
                    <a:pt x="89" y="391"/>
                  </a:lnTo>
                  <a:cubicBezTo>
                    <a:pt x="94" y="409"/>
                    <a:pt x="101" y="427"/>
                    <a:pt x="111" y="444"/>
                  </a:cubicBezTo>
                  <a:lnTo>
                    <a:pt x="54" y="511"/>
                  </a:lnTo>
                  <a:lnTo>
                    <a:pt x="137" y="595"/>
                  </a:lnTo>
                  <a:lnTo>
                    <a:pt x="205" y="538"/>
                  </a:lnTo>
                  <a:cubicBezTo>
                    <a:pt x="221" y="547"/>
                    <a:pt x="239" y="554"/>
                    <a:pt x="258" y="560"/>
                  </a:cubicBezTo>
                  <a:lnTo>
                    <a:pt x="265" y="648"/>
                  </a:lnTo>
                  <a:lnTo>
                    <a:pt x="383" y="648"/>
                  </a:lnTo>
                  <a:lnTo>
                    <a:pt x="391" y="560"/>
                  </a:lnTo>
                  <a:cubicBezTo>
                    <a:pt x="410" y="554"/>
                    <a:pt x="427" y="547"/>
                    <a:pt x="444" y="538"/>
                  </a:cubicBezTo>
                  <a:lnTo>
                    <a:pt x="512" y="595"/>
                  </a:lnTo>
                  <a:lnTo>
                    <a:pt x="595" y="511"/>
                  </a:lnTo>
                  <a:lnTo>
                    <a:pt x="538" y="444"/>
                  </a:lnTo>
                  <a:cubicBezTo>
                    <a:pt x="547" y="427"/>
                    <a:pt x="555" y="409"/>
                    <a:pt x="560" y="391"/>
                  </a:cubicBezTo>
                  <a:lnTo>
                    <a:pt x="648" y="3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32"/>
            <p:cNvSpPr/>
            <p:nvPr/>
          </p:nvSpPr>
          <p:spPr>
            <a:xfrm>
              <a:off x="6701162" y="1946852"/>
              <a:ext cx="125055" cy="125055"/>
            </a:xfrm>
            <a:custGeom>
              <a:avLst/>
              <a:gdLst/>
              <a:ahLst/>
              <a:cxnLst/>
              <a:rect l="l" t="t" r="r" b="b"/>
              <a:pathLst>
                <a:path w="461" h="461" extrusionOk="0">
                  <a:moveTo>
                    <a:pt x="231" y="328"/>
                  </a:moveTo>
                  <a:cubicBezTo>
                    <a:pt x="177" y="328"/>
                    <a:pt x="133" y="285"/>
                    <a:pt x="133" y="231"/>
                  </a:cubicBezTo>
                  <a:cubicBezTo>
                    <a:pt x="133" y="177"/>
                    <a:pt x="177" y="133"/>
                    <a:pt x="231" y="133"/>
                  </a:cubicBezTo>
                  <a:cubicBezTo>
                    <a:pt x="285" y="133"/>
                    <a:pt x="328" y="177"/>
                    <a:pt x="328" y="231"/>
                  </a:cubicBezTo>
                  <a:cubicBezTo>
                    <a:pt x="328" y="285"/>
                    <a:pt x="285" y="328"/>
                    <a:pt x="231" y="328"/>
                  </a:cubicBezTo>
                  <a:moveTo>
                    <a:pt x="461" y="273"/>
                  </a:moveTo>
                  <a:lnTo>
                    <a:pt x="461" y="189"/>
                  </a:lnTo>
                  <a:lnTo>
                    <a:pt x="398" y="183"/>
                  </a:lnTo>
                  <a:cubicBezTo>
                    <a:pt x="395" y="170"/>
                    <a:pt x="389" y="158"/>
                    <a:pt x="383" y="146"/>
                  </a:cubicBezTo>
                  <a:lnTo>
                    <a:pt x="423" y="98"/>
                  </a:lnTo>
                  <a:lnTo>
                    <a:pt x="364" y="38"/>
                  </a:lnTo>
                  <a:lnTo>
                    <a:pt x="316" y="79"/>
                  </a:lnTo>
                  <a:cubicBezTo>
                    <a:pt x="304" y="72"/>
                    <a:pt x="291" y="67"/>
                    <a:pt x="278" y="63"/>
                  </a:cubicBezTo>
                  <a:lnTo>
                    <a:pt x="273" y="0"/>
                  </a:lnTo>
                  <a:lnTo>
                    <a:pt x="189" y="0"/>
                  </a:lnTo>
                  <a:lnTo>
                    <a:pt x="183" y="63"/>
                  </a:lnTo>
                  <a:cubicBezTo>
                    <a:pt x="170" y="67"/>
                    <a:pt x="157" y="72"/>
                    <a:pt x="146" y="79"/>
                  </a:cubicBezTo>
                  <a:lnTo>
                    <a:pt x="97" y="38"/>
                  </a:lnTo>
                  <a:lnTo>
                    <a:pt x="38" y="98"/>
                  </a:lnTo>
                  <a:lnTo>
                    <a:pt x="79" y="146"/>
                  </a:lnTo>
                  <a:cubicBezTo>
                    <a:pt x="72" y="158"/>
                    <a:pt x="67" y="170"/>
                    <a:pt x="63" y="183"/>
                  </a:cubicBezTo>
                  <a:lnTo>
                    <a:pt x="0" y="189"/>
                  </a:lnTo>
                  <a:lnTo>
                    <a:pt x="0" y="273"/>
                  </a:lnTo>
                  <a:lnTo>
                    <a:pt x="63" y="278"/>
                  </a:lnTo>
                  <a:cubicBezTo>
                    <a:pt x="67" y="292"/>
                    <a:pt x="72" y="304"/>
                    <a:pt x="79" y="316"/>
                  </a:cubicBezTo>
                  <a:lnTo>
                    <a:pt x="38" y="364"/>
                  </a:lnTo>
                  <a:lnTo>
                    <a:pt x="97" y="424"/>
                  </a:lnTo>
                  <a:lnTo>
                    <a:pt x="146" y="383"/>
                  </a:lnTo>
                  <a:cubicBezTo>
                    <a:pt x="157" y="390"/>
                    <a:pt x="170" y="395"/>
                    <a:pt x="183" y="398"/>
                  </a:cubicBezTo>
                  <a:lnTo>
                    <a:pt x="189" y="461"/>
                  </a:lnTo>
                  <a:lnTo>
                    <a:pt x="273" y="461"/>
                  </a:lnTo>
                  <a:lnTo>
                    <a:pt x="278" y="398"/>
                  </a:lnTo>
                  <a:cubicBezTo>
                    <a:pt x="291" y="395"/>
                    <a:pt x="304" y="390"/>
                    <a:pt x="316" y="383"/>
                  </a:cubicBezTo>
                  <a:lnTo>
                    <a:pt x="364" y="424"/>
                  </a:lnTo>
                  <a:lnTo>
                    <a:pt x="423" y="364"/>
                  </a:lnTo>
                  <a:lnTo>
                    <a:pt x="383" y="316"/>
                  </a:lnTo>
                  <a:cubicBezTo>
                    <a:pt x="389" y="304"/>
                    <a:pt x="395" y="292"/>
                    <a:pt x="398" y="278"/>
                  </a:cubicBezTo>
                  <a:lnTo>
                    <a:pt x="461" y="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32"/>
            <p:cNvSpPr/>
            <p:nvPr/>
          </p:nvSpPr>
          <p:spPr>
            <a:xfrm>
              <a:off x="7183209" y="2786433"/>
              <a:ext cx="74599" cy="91961"/>
            </a:xfrm>
            <a:custGeom>
              <a:avLst/>
              <a:gdLst/>
              <a:ahLst/>
              <a:cxnLst/>
              <a:rect l="l" t="t" r="r" b="b"/>
              <a:pathLst>
                <a:path w="275" h="339" extrusionOk="0">
                  <a:moveTo>
                    <a:pt x="50" y="339"/>
                  </a:moveTo>
                  <a:cubicBezTo>
                    <a:pt x="51" y="310"/>
                    <a:pt x="54" y="280"/>
                    <a:pt x="59" y="249"/>
                  </a:cubicBezTo>
                  <a:lnTo>
                    <a:pt x="0" y="154"/>
                  </a:lnTo>
                  <a:cubicBezTo>
                    <a:pt x="97" y="135"/>
                    <a:pt x="204" y="92"/>
                    <a:pt x="275" y="0"/>
                  </a:cubicBezTo>
                  <a:cubicBezTo>
                    <a:pt x="275" y="0"/>
                    <a:pt x="294" y="244"/>
                    <a:pt x="50" y="339"/>
                  </a:cubicBezTo>
                  <a:close/>
                </a:path>
              </a:pathLst>
            </a:custGeom>
            <a:solidFill>
              <a:srgbClr val="192D35">
                <a:alpha val="2785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32"/>
            <p:cNvSpPr/>
            <p:nvPr/>
          </p:nvSpPr>
          <p:spPr>
            <a:xfrm>
              <a:off x="7076328" y="2649984"/>
              <a:ext cx="74057" cy="21159"/>
            </a:xfrm>
            <a:custGeom>
              <a:avLst/>
              <a:gdLst/>
              <a:ahLst/>
              <a:cxnLst/>
              <a:rect l="l" t="t" r="r" b="b"/>
              <a:pathLst>
                <a:path w="273" h="78" extrusionOk="0">
                  <a:moveTo>
                    <a:pt x="0" y="78"/>
                  </a:moveTo>
                  <a:cubicBezTo>
                    <a:pt x="0" y="78"/>
                    <a:pt x="124" y="-35"/>
                    <a:pt x="273" y="11"/>
                  </a:cubicBezTo>
                  <a:lnTo>
                    <a:pt x="0" y="78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32"/>
            <p:cNvSpPr/>
            <p:nvPr/>
          </p:nvSpPr>
          <p:spPr>
            <a:xfrm>
              <a:off x="6968906" y="2641575"/>
              <a:ext cx="43674" cy="29568"/>
            </a:xfrm>
            <a:custGeom>
              <a:avLst/>
              <a:gdLst/>
              <a:ahLst/>
              <a:cxnLst/>
              <a:rect l="l" t="t" r="r" b="b"/>
              <a:pathLst>
                <a:path w="161" h="109" extrusionOk="0">
                  <a:moveTo>
                    <a:pt x="161" y="109"/>
                  </a:moveTo>
                  <a:cubicBezTo>
                    <a:pt x="161" y="109"/>
                    <a:pt x="119" y="19"/>
                    <a:pt x="0" y="0"/>
                  </a:cubicBezTo>
                  <a:lnTo>
                    <a:pt x="161" y="10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32"/>
            <p:cNvSpPr/>
            <p:nvPr/>
          </p:nvSpPr>
          <p:spPr>
            <a:xfrm>
              <a:off x="7023431" y="2715632"/>
              <a:ext cx="38520" cy="64291"/>
            </a:xfrm>
            <a:custGeom>
              <a:avLst/>
              <a:gdLst/>
              <a:ahLst/>
              <a:cxnLst/>
              <a:rect l="l" t="t" r="r" b="b"/>
              <a:pathLst>
                <a:path w="142" h="237" extrusionOk="0">
                  <a:moveTo>
                    <a:pt x="43" y="0"/>
                  </a:moveTo>
                  <a:cubicBezTo>
                    <a:pt x="43" y="0"/>
                    <a:pt x="25" y="91"/>
                    <a:pt x="2" y="184"/>
                  </a:cubicBezTo>
                  <a:cubicBezTo>
                    <a:pt x="-21" y="273"/>
                    <a:pt x="150" y="226"/>
                    <a:pt x="142" y="211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7425" rIns="92875" bIns="37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32"/>
            <p:cNvSpPr/>
            <p:nvPr/>
          </p:nvSpPr>
          <p:spPr>
            <a:xfrm>
              <a:off x="7086094" y="2771785"/>
              <a:ext cx="50456" cy="33095"/>
            </a:xfrm>
            <a:custGeom>
              <a:avLst/>
              <a:gdLst/>
              <a:ahLst/>
              <a:cxnLst/>
              <a:rect l="l" t="t" r="r" b="b"/>
              <a:pathLst>
                <a:path w="186" h="122" extrusionOk="0">
                  <a:moveTo>
                    <a:pt x="0" y="122"/>
                  </a:moveTo>
                  <a:cubicBezTo>
                    <a:pt x="0" y="122"/>
                    <a:pt x="110" y="95"/>
                    <a:pt x="186" y="0"/>
                  </a:cubicBezTo>
                  <a:lnTo>
                    <a:pt x="0" y="122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32"/>
            <p:cNvSpPr/>
            <p:nvPr/>
          </p:nvSpPr>
          <p:spPr>
            <a:xfrm>
              <a:off x="7102913" y="2692574"/>
              <a:ext cx="20888" cy="25499"/>
            </a:xfrm>
            <a:custGeom>
              <a:avLst/>
              <a:gdLst/>
              <a:ahLst/>
              <a:cxnLst/>
              <a:rect l="l" t="t" r="r" b="b"/>
              <a:pathLst>
                <a:path w="77" h="94" extrusionOk="0">
                  <a:moveTo>
                    <a:pt x="75" y="37"/>
                  </a:moveTo>
                  <a:cubicBezTo>
                    <a:pt x="82" y="63"/>
                    <a:pt x="72" y="88"/>
                    <a:pt x="52" y="93"/>
                  </a:cubicBezTo>
                  <a:cubicBezTo>
                    <a:pt x="32" y="99"/>
                    <a:pt x="10" y="83"/>
                    <a:pt x="3" y="57"/>
                  </a:cubicBezTo>
                  <a:cubicBezTo>
                    <a:pt x="-4" y="31"/>
                    <a:pt x="6" y="6"/>
                    <a:pt x="26" y="1"/>
                  </a:cubicBezTo>
                  <a:cubicBezTo>
                    <a:pt x="46" y="-5"/>
                    <a:pt x="68" y="12"/>
                    <a:pt x="75" y="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32"/>
            <p:cNvSpPr/>
            <p:nvPr/>
          </p:nvSpPr>
          <p:spPr>
            <a:xfrm>
              <a:off x="7006612" y="2689590"/>
              <a:ext cx="15191" cy="25499"/>
            </a:xfrm>
            <a:custGeom>
              <a:avLst/>
              <a:gdLst/>
              <a:ahLst/>
              <a:cxnLst/>
              <a:rect l="l" t="t" r="r" b="b"/>
              <a:pathLst>
                <a:path w="56" h="94" extrusionOk="0">
                  <a:moveTo>
                    <a:pt x="53" y="40"/>
                  </a:moveTo>
                  <a:cubicBezTo>
                    <a:pt x="60" y="66"/>
                    <a:pt x="55" y="90"/>
                    <a:pt x="41" y="93"/>
                  </a:cubicBezTo>
                  <a:cubicBezTo>
                    <a:pt x="28" y="97"/>
                    <a:pt x="11" y="79"/>
                    <a:pt x="4" y="53"/>
                  </a:cubicBezTo>
                  <a:cubicBezTo>
                    <a:pt x="-3" y="28"/>
                    <a:pt x="2" y="4"/>
                    <a:pt x="16" y="0"/>
                  </a:cubicBezTo>
                  <a:cubicBezTo>
                    <a:pt x="29" y="-3"/>
                    <a:pt x="46" y="15"/>
                    <a:pt x="53" y="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32"/>
            <p:cNvSpPr/>
            <p:nvPr/>
          </p:nvSpPr>
          <p:spPr>
            <a:xfrm>
              <a:off x="7237191" y="2630182"/>
              <a:ext cx="71887" cy="111763"/>
            </a:xfrm>
            <a:custGeom>
              <a:avLst/>
              <a:gdLst/>
              <a:ahLst/>
              <a:cxnLst/>
              <a:rect l="l" t="t" r="r" b="b"/>
              <a:pathLst>
                <a:path w="265" h="412" extrusionOk="0">
                  <a:moveTo>
                    <a:pt x="0" y="287"/>
                  </a:moveTo>
                  <a:cubicBezTo>
                    <a:pt x="0" y="287"/>
                    <a:pt x="-8" y="-36"/>
                    <a:pt x="175" y="3"/>
                  </a:cubicBezTo>
                  <a:cubicBezTo>
                    <a:pt x="359" y="42"/>
                    <a:pt x="226" y="416"/>
                    <a:pt x="87" y="412"/>
                  </a:cubicBezTo>
                  <a:lnTo>
                    <a:pt x="0" y="287"/>
                  </a:ln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4" name="Google Shape;1334;p32"/>
            <p:cNvGrpSpPr/>
            <p:nvPr/>
          </p:nvGrpSpPr>
          <p:grpSpPr>
            <a:xfrm>
              <a:off x="4721437" y="3735065"/>
              <a:ext cx="489099" cy="932355"/>
              <a:chOff x="4721437" y="3735065"/>
              <a:chExt cx="489099" cy="932355"/>
            </a:xfrm>
          </p:grpSpPr>
          <p:sp>
            <p:nvSpPr>
              <p:cNvPr id="1335" name="Google Shape;1335;p32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rgbClr val="192D3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6" name="Google Shape;1336;p32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7" name="Google Shape;1337;p32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8" name="Google Shape;1338;p32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9" name="Google Shape;1339;p32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0" name="Google Shape;1340;p32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1" name="Google Shape;1341;p32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2" name="Google Shape;1342;p32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3" name="Google Shape;1343;p32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4" name="Google Shape;1344;p32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5" name="Google Shape;1345;p32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p32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7" name="Google Shape;1347;p32"/>
              <p:cNvSpPr/>
              <p:nvPr/>
            </p:nvSpPr>
            <p:spPr>
              <a:xfrm>
                <a:off x="4832386" y="4363598"/>
                <a:ext cx="353465" cy="41776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154" extrusionOk="0">
                    <a:moveTo>
                      <a:pt x="0" y="154"/>
                    </a:moveTo>
                    <a:lnTo>
                      <a:pt x="1303" y="154"/>
                    </a:lnTo>
                    <a:lnTo>
                      <a:pt x="1303" y="0"/>
                    </a:lnTo>
                    <a:lnTo>
                      <a:pt x="0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7550" rIns="92875" bIns="75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8" name="Google Shape;1348;p32"/>
              <p:cNvSpPr/>
              <p:nvPr/>
            </p:nvSpPr>
            <p:spPr>
              <a:xfrm>
                <a:off x="4918459" y="3800500"/>
                <a:ext cx="112025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25400" extrusionOk="0">
                    <a:moveTo>
                      <a:pt x="899" y="0"/>
                    </a:moveTo>
                    <a:cubicBezTo>
                      <a:pt x="750" y="692"/>
                      <a:pt x="30" y="2578"/>
                      <a:pt x="3" y="4152"/>
                    </a:cubicBezTo>
                    <a:cubicBezTo>
                      <a:pt x="-24" y="5726"/>
                      <a:pt x="153" y="7517"/>
                      <a:pt x="736" y="9444"/>
                    </a:cubicBezTo>
                    <a:cubicBezTo>
                      <a:pt x="1320" y="11371"/>
                      <a:pt x="2880" y="13704"/>
                      <a:pt x="3504" y="15712"/>
                    </a:cubicBezTo>
                    <a:cubicBezTo>
                      <a:pt x="4128" y="17720"/>
                      <a:pt x="4467" y="19877"/>
                      <a:pt x="4481" y="21492"/>
                    </a:cubicBezTo>
                    <a:cubicBezTo>
                      <a:pt x="4495" y="23107"/>
                      <a:pt x="3735" y="24749"/>
                      <a:pt x="3586" y="2540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49" name="Google Shape;1349;p32"/>
              <p:cNvSpPr/>
              <p:nvPr/>
            </p:nvSpPr>
            <p:spPr>
              <a:xfrm>
                <a:off x="4772000" y="3898200"/>
                <a:ext cx="15875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4722" extrusionOk="0">
                    <a:moveTo>
                      <a:pt x="6350" y="4722"/>
                    </a:moveTo>
                    <a:cubicBezTo>
                      <a:pt x="5739" y="4437"/>
                      <a:pt x="3744" y="3799"/>
                      <a:pt x="2686" y="3012"/>
                    </a:cubicBezTo>
                    <a:cubicBezTo>
                      <a:pt x="1628" y="2225"/>
                      <a:pt x="448" y="50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50" name="Google Shape;1350;p32"/>
              <p:cNvSpPr/>
              <p:nvPr/>
            </p:nvSpPr>
            <p:spPr>
              <a:xfrm>
                <a:off x="4957200" y="3975525"/>
                <a:ext cx="111950" cy="10380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4152" extrusionOk="0">
                    <a:moveTo>
                      <a:pt x="0" y="4152"/>
                    </a:moveTo>
                    <a:cubicBezTo>
                      <a:pt x="746" y="3460"/>
                      <a:pt x="3732" y="692"/>
                      <a:pt x="4478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51" name="Google Shape;1351;p32"/>
              <p:cNvSpPr/>
              <p:nvPr/>
            </p:nvSpPr>
            <p:spPr>
              <a:xfrm>
                <a:off x="5030475" y="4189250"/>
                <a:ext cx="144500" cy="120075"/>
              </a:xfrm>
              <a:custGeom>
                <a:avLst/>
                <a:gdLst/>
                <a:ahLst/>
                <a:cxnLst/>
                <a:rect l="l" t="t" r="r" b="b"/>
                <a:pathLst>
                  <a:path w="5780" h="4803" extrusionOk="0">
                    <a:moveTo>
                      <a:pt x="0" y="4803"/>
                    </a:moveTo>
                    <a:cubicBezTo>
                      <a:pt x="583" y="4233"/>
                      <a:pt x="2537" y="2185"/>
                      <a:pt x="3500" y="1384"/>
                    </a:cubicBezTo>
                    <a:cubicBezTo>
                      <a:pt x="4463" y="584"/>
                      <a:pt x="5400" y="231"/>
                      <a:pt x="578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52" name="Google Shape;1352;p32"/>
              <p:cNvSpPr/>
              <p:nvPr/>
            </p:nvSpPr>
            <p:spPr>
              <a:xfrm>
                <a:off x="4820856" y="4158700"/>
                <a:ext cx="189275" cy="48850"/>
              </a:xfrm>
              <a:custGeom>
                <a:avLst/>
                <a:gdLst/>
                <a:ahLst/>
                <a:cxnLst/>
                <a:rect l="l" t="t" r="r" b="b"/>
                <a:pathLst>
                  <a:path w="7571" h="1954" extrusionOk="0">
                    <a:moveTo>
                      <a:pt x="0" y="0"/>
                    </a:moveTo>
                    <a:cubicBezTo>
                      <a:pt x="1262" y="326"/>
                      <a:pt x="6309" y="1628"/>
                      <a:pt x="7571" y="195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1353" name="Google Shape;1353;p32"/>
            <p:cNvSpPr/>
            <p:nvPr/>
          </p:nvSpPr>
          <p:spPr>
            <a:xfrm>
              <a:off x="5271029" y="2084657"/>
              <a:ext cx="911467" cy="1273613"/>
            </a:xfrm>
            <a:custGeom>
              <a:avLst/>
              <a:gdLst/>
              <a:ahLst/>
              <a:cxnLst/>
              <a:rect l="l" t="t" r="r" b="b"/>
              <a:pathLst>
                <a:path w="3360" h="4695" extrusionOk="0">
                  <a:moveTo>
                    <a:pt x="3360" y="4413"/>
                  </a:moveTo>
                  <a:lnTo>
                    <a:pt x="424" y="4695"/>
                  </a:lnTo>
                  <a:lnTo>
                    <a:pt x="0" y="282"/>
                  </a:lnTo>
                  <a:lnTo>
                    <a:pt x="2936" y="0"/>
                  </a:lnTo>
                  <a:lnTo>
                    <a:pt x="3360" y="44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2"/>
            <p:cNvSpPr/>
            <p:nvPr/>
          </p:nvSpPr>
          <p:spPr>
            <a:xfrm>
              <a:off x="5271029" y="2084657"/>
              <a:ext cx="911467" cy="1273613"/>
            </a:xfrm>
            <a:custGeom>
              <a:avLst/>
              <a:gdLst/>
              <a:ahLst/>
              <a:cxnLst/>
              <a:rect l="l" t="t" r="r" b="b"/>
              <a:pathLst>
                <a:path w="3360" h="4695" extrusionOk="0">
                  <a:moveTo>
                    <a:pt x="3360" y="4413"/>
                  </a:moveTo>
                  <a:lnTo>
                    <a:pt x="424" y="4695"/>
                  </a:lnTo>
                  <a:lnTo>
                    <a:pt x="0" y="282"/>
                  </a:lnTo>
                  <a:lnTo>
                    <a:pt x="2936" y="0"/>
                  </a:lnTo>
                  <a:lnTo>
                    <a:pt x="3360" y="441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55" name="Google Shape;1355;p32"/>
            <p:cNvGrpSpPr/>
            <p:nvPr/>
          </p:nvGrpSpPr>
          <p:grpSpPr>
            <a:xfrm>
              <a:off x="5339118" y="2214324"/>
              <a:ext cx="730801" cy="937781"/>
              <a:chOff x="5339118" y="2214324"/>
              <a:chExt cx="730801" cy="937781"/>
            </a:xfrm>
          </p:grpSpPr>
          <p:sp>
            <p:nvSpPr>
              <p:cNvPr id="1356" name="Google Shape;1356;p32"/>
              <p:cNvSpPr/>
              <p:nvPr/>
            </p:nvSpPr>
            <p:spPr>
              <a:xfrm rot="-376976">
                <a:off x="5778465" y="2690043"/>
                <a:ext cx="208066" cy="11122"/>
              </a:xfrm>
              <a:custGeom>
                <a:avLst/>
                <a:gdLst/>
                <a:ahLst/>
                <a:cxnLst/>
                <a:rect l="l" t="t" r="r" b="b"/>
                <a:pathLst>
                  <a:path w="767" h="41" extrusionOk="0">
                    <a:moveTo>
                      <a:pt x="0" y="0"/>
                    </a:moveTo>
                    <a:lnTo>
                      <a:pt x="767" y="4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7" name="Google Shape;1357;p32"/>
              <p:cNvSpPr/>
              <p:nvPr/>
            </p:nvSpPr>
            <p:spPr>
              <a:xfrm rot="-376976">
                <a:off x="5780964" y="2733821"/>
                <a:ext cx="141333" cy="7324"/>
              </a:xfrm>
              <a:custGeom>
                <a:avLst/>
                <a:gdLst/>
                <a:ahLst/>
                <a:cxnLst/>
                <a:rect l="l" t="t" r="r" b="b"/>
                <a:pathLst>
                  <a:path w="521" h="27" extrusionOk="0">
                    <a:moveTo>
                      <a:pt x="0" y="0"/>
                    </a:moveTo>
                    <a:lnTo>
                      <a:pt x="521" y="2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8" name="Google Shape;1358;p32"/>
              <p:cNvSpPr/>
              <p:nvPr/>
            </p:nvSpPr>
            <p:spPr>
              <a:xfrm>
                <a:off x="5339118" y="2214324"/>
                <a:ext cx="207250" cy="19803"/>
              </a:xfrm>
              <a:custGeom>
                <a:avLst/>
                <a:gdLst/>
                <a:ahLst/>
                <a:cxnLst/>
                <a:rect l="l" t="t" r="r" b="b"/>
                <a:pathLst>
                  <a:path w="764" h="73" extrusionOk="0">
                    <a:moveTo>
                      <a:pt x="0" y="73"/>
                    </a:moveTo>
                    <a:lnTo>
                      <a:pt x="764" y="0"/>
                    </a:lnTo>
                    <a:lnTo>
                      <a:pt x="0" y="73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9" name="Google Shape;1359;p32"/>
              <p:cNvSpPr/>
              <p:nvPr/>
            </p:nvSpPr>
            <p:spPr>
              <a:xfrm>
                <a:off x="5342915" y="2260440"/>
                <a:ext cx="140789" cy="13563"/>
              </a:xfrm>
              <a:custGeom>
                <a:avLst/>
                <a:gdLst/>
                <a:ahLst/>
                <a:cxnLst/>
                <a:rect l="l" t="t" r="r" b="b"/>
                <a:pathLst>
                  <a:path w="519" h="50" extrusionOk="0">
                    <a:moveTo>
                      <a:pt x="0" y="50"/>
                    </a:moveTo>
                    <a:lnTo>
                      <a:pt x="519" y="0"/>
                    </a:lnTo>
                    <a:lnTo>
                      <a:pt x="0" y="50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0" name="Google Shape;1360;p32"/>
              <p:cNvSpPr/>
              <p:nvPr/>
            </p:nvSpPr>
            <p:spPr>
              <a:xfrm>
                <a:off x="5402324" y="2305742"/>
                <a:ext cx="596251" cy="57238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11" extrusionOk="0">
                    <a:moveTo>
                      <a:pt x="0" y="211"/>
                    </a:moveTo>
                    <a:lnTo>
                      <a:pt x="2198" y="0"/>
                    </a:lnTo>
                    <a:lnTo>
                      <a:pt x="0" y="21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24825" rIns="96100" bIns="24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1" name="Google Shape;1361;p32"/>
              <p:cNvSpPr/>
              <p:nvPr/>
            </p:nvSpPr>
            <p:spPr>
              <a:xfrm>
                <a:off x="5406121" y="2345619"/>
                <a:ext cx="596251" cy="57238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11" extrusionOk="0">
                    <a:moveTo>
                      <a:pt x="0" y="211"/>
                    </a:moveTo>
                    <a:lnTo>
                      <a:pt x="2198" y="0"/>
                    </a:lnTo>
                    <a:lnTo>
                      <a:pt x="0" y="21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24825" rIns="96100" bIns="24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2" name="Google Shape;1362;p32"/>
              <p:cNvSpPr/>
              <p:nvPr/>
            </p:nvSpPr>
            <p:spPr>
              <a:xfrm>
                <a:off x="5410733" y="2400416"/>
                <a:ext cx="508360" cy="48829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180" extrusionOk="0">
                    <a:moveTo>
                      <a:pt x="0" y="180"/>
                    </a:moveTo>
                    <a:lnTo>
                      <a:pt x="1874" y="0"/>
                    </a:lnTo>
                    <a:lnTo>
                      <a:pt x="0" y="180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13675" rIns="96100" bIns="13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3" name="Google Shape;1363;p32"/>
              <p:cNvSpPr/>
              <p:nvPr/>
            </p:nvSpPr>
            <p:spPr>
              <a:xfrm>
                <a:off x="5417243" y="2486680"/>
                <a:ext cx="53169" cy="5316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196" y="178"/>
                    </a:moveTo>
                    <a:lnTo>
                      <a:pt x="17" y="196"/>
                    </a:lnTo>
                    <a:lnTo>
                      <a:pt x="0" y="17"/>
                    </a:lnTo>
                    <a:lnTo>
                      <a:pt x="179" y="0"/>
                    </a:lnTo>
                    <a:lnTo>
                      <a:pt x="196" y="178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22675" rIns="92875" bIns="22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4" name="Google Shape;1364;p32"/>
              <p:cNvSpPr/>
              <p:nvPr/>
            </p:nvSpPr>
            <p:spPr>
              <a:xfrm>
                <a:off x="5505135" y="2477999"/>
                <a:ext cx="53169" cy="5316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196" y="179"/>
                    </a:moveTo>
                    <a:lnTo>
                      <a:pt x="17" y="196"/>
                    </a:lnTo>
                    <a:lnTo>
                      <a:pt x="0" y="18"/>
                    </a:lnTo>
                    <a:lnTo>
                      <a:pt x="179" y="0"/>
                    </a:lnTo>
                    <a:lnTo>
                      <a:pt x="196" y="17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22675" rIns="92875" bIns="22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5" name="Google Shape;1365;p32"/>
              <p:cNvSpPr/>
              <p:nvPr/>
            </p:nvSpPr>
            <p:spPr>
              <a:xfrm>
                <a:off x="5593026" y="2469590"/>
                <a:ext cx="53169" cy="5316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196" y="179"/>
                    </a:moveTo>
                    <a:lnTo>
                      <a:pt x="17" y="196"/>
                    </a:lnTo>
                    <a:lnTo>
                      <a:pt x="0" y="17"/>
                    </a:lnTo>
                    <a:lnTo>
                      <a:pt x="179" y="0"/>
                    </a:lnTo>
                    <a:lnTo>
                      <a:pt x="196" y="17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22675" rIns="92875" bIns="22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6" name="Google Shape;1366;p32"/>
              <p:cNvSpPr/>
              <p:nvPr/>
            </p:nvSpPr>
            <p:spPr>
              <a:xfrm>
                <a:off x="5680917" y="2461180"/>
                <a:ext cx="53169" cy="5316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196" y="179"/>
                    </a:moveTo>
                    <a:lnTo>
                      <a:pt x="17" y="196"/>
                    </a:lnTo>
                    <a:lnTo>
                      <a:pt x="0" y="17"/>
                    </a:lnTo>
                    <a:lnTo>
                      <a:pt x="179" y="0"/>
                    </a:lnTo>
                    <a:lnTo>
                      <a:pt x="196" y="17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22675" rIns="92875" bIns="22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7" name="Google Shape;1367;p32"/>
              <p:cNvSpPr/>
              <p:nvPr/>
            </p:nvSpPr>
            <p:spPr>
              <a:xfrm>
                <a:off x="5424568" y="2537950"/>
                <a:ext cx="596251" cy="57238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11" extrusionOk="0">
                    <a:moveTo>
                      <a:pt x="0" y="211"/>
                    </a:moveTo>
                    <a:lnTo>
                      <a:pt x="2198" y="0"/>
                    </a:lnTo>
                    <a:lnTo>
                      <a:pt x="0" y="21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24825" rIns="96100" bIns="24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8" name="Google Shape;1368;p32"/>
              <p:cNvSpPr/>
              <p:nvPr/>
            </p:nvSpPr>
            <p:spPr>
              <a:xfrm>
                <a:off x="5428365" y="2577555"/>
                <a:ext cx="596251" cy="57238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11" extrusionOk="0">
                    <a:moveTo>
                      <a:pt x="0" y="211"/>
                    </a:moveTo>
                    <a:lnTo>
                      <a:pt x="2198" y="0"/>
                    </a:lnTo>
                    <a:lnTo>
                      <a:pt x="0" y="21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24825" rIns="96100" bIns="24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9" name="Google Shape;1369;p32"/>
              <p:cNvSpPr/>
              <p:nvPr/>
            </p:nvSpPr>
            <p:spPr>
              <a:xfrm>
                <a:off x="5432977" y="2632352"/>
                <a:ext cx="508360" cy="48829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180" extrusionOk="0">
                    <a:moveTo>
                      <a:pt x="0" y="180"/>
                    </a:moveTo>
                    <a:lnTo>
                      <a:pt x="1874" y="0"/>
                    </a:lnTo>
                    <a:lnTo>
                      <a:pt x="0" y="180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13675" rIns="96100" bIns="13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0" name="Google Shape;1370;p32"/>
              <p:cNvSpPr/>
              <p:nvPr/>
            </p:nvSpPr>
            <p:spPr>
              <a:xfrm>
                <a:off x="5439487" y="2718616"/>
                <a:ext cx="53169" cy="5316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196" y="179"/>
                    </a:moveTo>
                    <a:lnTo>
                      <a:pt x="17" y="196"/>
                    </a:lnTo>
                    <a:lnTo>
                      <a:pt x="0" y="17"/>
                    </a:lnTo>
                    <a:lnTo>
                      <a:pt x="179" y="0"/>
                    </a:lnTo>
                    <a:lnTo>
                      <a:pt x="196" y="17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22675" rIns="92875" bIns="22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1" name="Google Shape;1371;p32"/>
              <p:cNvSpPr/>
              <p:nvPr/>
            </p:nvSpPr>
            <p:spPr>
              <a:xfrm>
                <a:off x="5527379" y="2710206"/>
                <a:ext cx="53169" cy="5316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196" y="179"/>
                    </a:moveTo>
                    <a:lnTo>
                      <a:pt x="17" y="196"/>
                    </a:lnTo>
                    <a:lnTo>
                      <a:pt x="0" y="17"/>
                    </a:lnTo>
                    <a:lnTo>
                      <a:pt x="179" y="0"/>
                    </a:lnTo>
                    <a:lnTo>
                      <a:pt x="196" y="17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22675" rIns="92875" bIns="22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2" name="Google Shape;1372;p32"/>
              <p:cNvSpPr/>
              <p:nvPr/>
            </p:nvSpPr>
            <p:spPr>
              <a:xfrm>
                <a:off x="5615270" y="2701797"/>
                <a:ext cx="53169" cy="5316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196" y="179"/>
                    </a:moveTo>
                    <a:lnTo>
                      <a:pt x="17" y="196"/>
                    </a:lnTo>
                    <a:lnTo>
                      <a:pt x="0" y="17"/>
                    </a:lnTo>
                    <a:lnTo>
                      <a:pt x="179" y="0"/>
                    </a:lnTo>
                    <a:lnTo>
                      <a:pt x="196" y="17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22675" rIns="92875" bIns="22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3" name="Google Shape;1373;p32"/>
              <p:cNvSpPr/>
              <p:nvPr/>
            </p:nvSpPr>
            <p:spPr>
              <a:xfrm>
                <a:off x="5703162" y="2693387"/>
                <a:ext cx="53169" cy="5316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196" y="179"/>
                    </a:moveTo>
                    <a:lnTo>
                      <a:pt x="17" y="196"/>
                    </a:lnTo>
                    <a:lnTo>
                      <a:pt x="0" y="17"/>
                    </a:lnTo>
                    <a:lnTo>
                      <a:pt x="179" y="0"/>
                    </a:lnTo>
                    <a:lnTo>
                      <a:pt x="196" y="17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22675" rIns="92875" bIns="22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4" name="Google Shape;1374;p32"/>
              <p:cNvSpPr/>
              <p:nvPr/>
            </p:nvSpPr>
            <p:spPr>
              <a:xfrm>
                <a:off x="5446812" y="2769886"/>
                <a:ext cx="596251" cy="57238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11" extrusionOk="0">
                    <a:moveTo>
                      <a:pt x="0" y="211"/>
                    </a:moveTo>
                    <a:lnTo>
                      <a:pt x="2198" y="0"/>
                    </a:lnTo>
                    <a:lnTo>
                      <a:pt x="0" y="21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24825" rIns="96100" bIns="24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5" name="Google Shape;1375;p32"/>
              <p:cNvSpPr/>
              <p:nvPr/>
            </p:nvSpPr>
            <p:spPr>
              <a:xfrm>
                <a:off x="5450881" y="2809762"/>
                <a:ext cx="595980" cy="57238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11" extrusionOk="0">
                    <a:moveTo>
                      <a:pt x="0" y="211"/>
                    </a:moveTo>
                    <a:lnTo>
                      <a:pt x="2197" y="0"/>
                    </a:lnTo>
                    <a:lnTo>
                      <a:pt x="0" y="21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24825" rIns="96100" bIns="24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32"/>
              <p:cNvSpPr/>
              <p:nvPr/>
            </p:nvSpPr>
            <p:spPr>
              <a:xfrm>
                <a:off x="5455221" y="2864559"/>
                <a:ext cx="508360" cy="48829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180" extrusionOk="0">
                    <a:moveTo>
                      <a:pt x="0" y="180"/>
                    </a:moveTo>
                    <a:lnTo>
                      <a:pt x="1874" y="0"/>
                    </a:lnTo>
                    <a:lnTo>
                      <a:pt x="0" y="180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13675" rIns="96100" bIns="13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7" name="Google Shape;1377;p32"/>
              <p:cNvSpPr/>
              <p:nvPr/>
            </p:nvSpPr>
            <p:spPr>
              <a:xfrm>
                <a:off x="5461732" y="2950823"/>
                <a:ext cx="53169" cy="5316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196" y="179"/>
                    </a:moveTo>
                    <a:lnTo>
                      <a:pt x="18" y="196"/>
                    </a:lnTo>
                    <a:lnTo>
                      <a:pt x="0" y="17"/>
                    </a:lnTo>
                    <a:lnTo>
                      <a:pt x="179" y="0"/>
                    </a:lnTo>
                    <a:lnTo>
                      <a:pt x="196" y="17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22675" rIns="92875" bIns="22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8" name="Google Shape;1378;p32"/>
              <p:cNvSpPr/>
              <p:nvPr/>
            </p:nvSpPr>
            <p:spPr>
              <a:xfrm>
                <a:off x="5549623" y="2942413"/>
                <a:ext cx="53169" cy="5316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196" y="178"/>
                    </a:moveTo>
                    <a:lnTo>
                      <a:pt x="18" y="196"/>
                    </a:lnTo>
                    <a:lnTo>
                      <a:pt x="0" y="17"/>
                    </a:lnTo>
                    <a:lnTo>
                      <a:pt x="179" y="0"/>
                    </a:lnTo>
                    <a:lnTo>
                      <a:pt x="196" y="178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22675" rIns="92875" bIns="22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9" name="Google Shape;1379;p32"/>
              <p:cNvSpPr/>
              <p:nvPr/>
            </p:nvSpPr>
            <p:spPr>
              <a:xfrm>
                <a:off x="5637514" y="2933733"/>
                <a:ext cx="53169" cy="5316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196" y="179"/>
                    </a:moveTo>
                    <a:lnTo>
                      <a:pt x="17" y="196"/>
                    </a:lnTo>
                    <a:lnTo>
                      <a:pt x="0" y="18"/>
                    </a:lnTo>
                    <a:lnTo>
                      <a:pt x="179" y="0"/>
                    </a:lnTo>
                    <a:lnTo>
                      <a:pt x="196" y="17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22675" rIns="92875" bIns="22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32"/>
              <p:cNvSpPr/>
              <p:nvPr/>
            </p:nvSpPr>
            <p:spPr>
              <a:xfrm>
                <a:off x="5725406" y="2925323"/>
                <a:ext cx="53169" cy="5316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196" y="179"/>
                    </a:moveTo>
                    <a:lnTo>
                      <a:pt x="17" y="196"/>
                    </a:lnTo>
                    <a:lnTo>
                      <a:pt x="0" y="17"/>
                    </a:lnTo>
                    <a:lnTo>
                      <a:pt x="179" y="0"/>
                    </a:lnTo>
                    <a:lnTo>
                      <a:pt x="196" y="17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22675" rIns="92875" bIns="22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1" name="Google Shape;1381;p32"/>
              <p:cNvSpPr/>
              <p:nvPr/>
            </p:nvSpPr>
            <p:spPr>
              <a:xfrm>
                <a:off x="5469870" y="3008603"/>
                <a:ext cx="596251" cy="57238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11" extrusionOk="0">
                    <a:moveTo>
                      <a:pt x="0" y="211"/>
                    </a:moveTo>
                    <a:lnTo>
                      <a:pt x="2198" y="0"/>
                    </a:lnTo>
                    <a:lnTo>
                      <a:pt x="0" y="21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24825" rIns="96100" bIns="24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2" name="Google Shape;1382;p32"/>
              <p:cNvSpPr/>
              <p:nvPr/>
            </p:nvSpPr>
            <p:spPr>
              <a:xfrm>
                <a:off x="5473667" y="3048480"/>
                <a:ext cx="596251" cy="57238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11" extrusionOk="0">
                    <a:moveTo>
                      <a:pt x="0" y="211"/>
                    </a:moveTo>
                    <a:lnTo>
                      <a:pt x="2198" y="0"/>
                    </a:lnTo>
                    <a:lnTo>
                      <a:pt x="0" y="21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24825" rIns="96100" bIns="24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32"/>
              <p:cNvSpPr/>
              <p:nvPr/>
            </p:nvSpPr>
            <p:spPr>
              <a:xfrm>
                <a:off x="5478279" y="3103277"/>
                <a:ext cx="508360" cy="48829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180" extrusionOk="0">
                    <a:moveTo>
                      <a:pt x="0" y="180"/>
                    </a:moveTo>
                    <a:lnTo>
                      <a:pt x="1874" y="0"/>
                    </a:lnTo>
                    <a:lnTo>
                      <a:pt x="0" y="180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13675" rIns="96100" bIns="13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84" name="Google Shape;1384;p32"/>
            <p:cNvSpPr/>
            <p:nvPr/>
          </p:nvSpPr>
          <p:spPr>
            <a:xfrm>
              <a:off x="5484789" y="3189541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7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32"/>
            <p:cNvSpPr/>
            <p:nvPr/>
          </p:nvSpPr>
          <p:spPr>
            <a:xfrm>
              <a:off x="5572681" y="3181131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8"/>
                  </a:moveTo>
                  <a:lnTo>
                    <a:pt x="17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8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32"/>
            <p:cNvSpPr/>
            <p:nvPr/>
          </p:nvSpPr>
          <p:spPr>
            <a:xfrm>
              <a:off x="5660572" y="3172451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7" y="196"/>
                  </a:lnTo>
                  <a:lnTo>
                    <a:pt x="0" y="18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87" name="Google Shape;1387;p32"/>
            <p:cNvGrpSpPr/>
            <p:nvPr/>
          </p:nvGrpSpPr>
          <p:grpSpPr>
            <a:xfrm>
              <a:off x="5009254" y="2355114"/>
              <a:ext cx="1105966" cy="1335734"/>
              <a:chOff x="5009254" y="2355114"/>
              <a:chExt cx="1105966" cy="1335734"/>
            </a:xfrm>
          </p:grpSpPr>
          <p:sp>
            <p:nvSpPr>
              <p:cNvPr id="1388" name="Google Shape;1388;p32"/>
              <p:cNvSpPr/>
              <p:nvPr/>
            </p:nvSpPr>
            <p:spPr>
              <a:xfrm>
                <a:off x="5731102" y="3517235"/>
                <a:ext cx="24143" cy="24414"/>
              </a:xfrm>
              <a:custGeom>
                <a:avLst/>
                <a:gdLst/>
                <a:ahLst/>
                <a:cxnLst/>
                <a:rect l="l" t="t" r="r" b="b"/>
                <a:pathLst>
                  <a:path w="89" h="90" extrusionOk="0">
                    <a:moveTo>
                      <a:pt x="89" y="48"/>
                    </a:moveTo>
                    <a:cubicBezTo>
                      <a:pt x="88" y="73"/>
                      <a:pt x="67" y="92"/>
                      <a:pt x="42" y="90"/>
                    </a:cubicBezTo>
                    <a:cubicBezTo>
                      <a:pt x="17" y="89"/>
                      <a:pt x="-2" y="68"/>
                      <a:pt x="0" y="43"/>
                    </a:cubicBezTo>
                    <a:cubicBezTo>
                      <a:pt x="1" y="18"/>
                      <a:pt x="22" y="-1"/>
                      <a:pt x="47" y="1"/>
                    </a:cubicBezTo>
                    <a:cubicBezTo>
                      <a:pt x="72" y="2"/>
                      <a:pt x="91" y="23"/>
                      <a:pt x="89" y="48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32"/>
              <p:cNvSpPr/>
              <p:nvPr/>
            </p:nvSpPr>
            <p:spPr>
              <a:xfrm>
                <a:off x="6083210" y="3443178"/>
                <a:ext cx="32010" cy="28755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06" extrusionOk="0">
                    <a:moveTo>
                      <a:pt x="0" y="66"/>
                    </a:moveTo>
                    <a:lnTo>
                      <a:pt x="23" y="106"/>
                    </a:lnTo>
                    <a:lnTo>
                      <a:pt x="118" y="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chemeClr val="dk1"/>
              </a:solidFill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0" name="Google Shape;1390;p32"/>
              <p:cNvSpPr/>
              <p:nvPr/>
            </p:nvSpPr>
            <p:spPr>
              <a:xfrm>
                <a:off x="5887896" y="3662636"/>
                <a:ext cx="32281" cy="28212"/>
              </a:xfrm>
              <a:custGeom>
                <a:avLst/>
                <a:gdLst/>
                <a:ahLst/>
                <a:cxnLst/>
                <a:rect l="l" t="t" r="r" b="b"/>
                <a:pathLst>
                  <a:path w="119" h="104" extrusionOk="0">
                    <a:moveTo>
                      <a:pt x="0" y="65"/>
                    </a:moveTo>
                    <a:lnTo>
                      <a:pt x="23" y="104"/>
                    </a:lnTo>
                    <a:lnTo>
                      <a:pt x="119" y="0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chemeClr val="dk1"/>
              </a:solidFill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1" name="Google Shape;1391;p32"/>
              <p:cNvSpPr/>
              <p:nvPr/>
            </p:nvSpPr>
            <p:spPr>
              <a:xfrm>
                <a:off x="5009254" y="2741674"/>
                <a:ext cx="24414" cy="24414"/>
              </a:xfrm>
              <a:custGeom>
                <a:avLst/>
                <a:gdLst/>
                <a:ahLst/>
                <a:cxnLst/>
                <a:rect l="l" t="t" r="r" b="b"/>
                <a:pathLst>
                  <a:path w="90" h="90" extrusionOk="0">
                    <a:moveTo>
                      <a:pt x="88" y="33"/>
                    </a:moveTo>
                    <a:cubicBezTo>
                      <a:pt x="95" y="57"/>
                      <a:pt x="81" y="82"/>
                      <a:pt x="57" y="89"/>
                    </a:cubicBezTo>
                    <a:cubicBezTo>
                      <a:pt x="33" y="95"/>
                      <a:pt x="8" y="81"/>
                      <a:pt x="2" y="57"/>
                    </a:cubicBezTo>
                    <a:cubicBezTo>
                      <a:pt x="-5" y="33"/>
                      <a:pt x="9" y="9"/>
                      <a:pt x="33" y="2"/>
                    </a:cubicBezTo>
                    <a:cubicBezTo>
                      <a:pt x="57" y="-5"/>
                      <a:pt x="82" y="9"/>
                      <a:pt x="88" y="33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32"/>
              <p:cNvSpPr/>
              <p:nvPr/>
            </p:nvSpPr>
            <p:spPr>
              <a:xfrm>
                <a:off x="5071646" y="2966285"/>
                <a:ext cx="24414" cy="24414"/>
              </a:xfrm>
              <a:custGeom>
                <a:avLst/>
                <a:gdLst/>
                <a:ahLst/>
                <a:cxnLst/>
                <a:rect l="l" t="t" r="r" b="b"/>
                <a:pathLst>
                  <a:path w="90" h="90" extrusionOk="0">
                    <a:moveTo>
                      <a:pt x="88" y="33"/>
                    </a:moveTo>
                    <a:cubicBezTo>
                      <a:pt x="95" y="57"/>
                      <a:pt x="81" y="82"/>
                      <a:pt x="57" y="89"/>
                    </a:cubicBezTo>
                    <a:cubicBezTo>
                      <a:pt x="33" y="95"/>
                      <a:pt x="8" y="81"/>
                      <a:pt x="2" y="58"/>
                    </a:cubicBezTo>
                    <a:cubicBezTo>
                      <a:pt x="-5" y="34"/>
                      <a:pt x="9" y="9"/>
                      <a:pt x="33" y="2"/>
                    </a:cubicBezTo>
                    <a:cubicBezTo>
                      <a:pt x="57" y="-4"/>
                      <a:pt x="82" y="10"/>
                      <a:pt x="88" y="33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3" name="Google Shape;1393;p32"/>
              <p:cNvSpPr/>
              <p:nvPr/>
            </p:nvSpPr>
            <p:spPr>
              <a:xfrm>
                <a:off x="5134038" y="3190897"/>
                <a:ext cx="24414" cy="24686"/>
              </a:xfrm>
              <a:custGeom>
                <a:avLst/>
                <a:gdLst/>
                <a:ahLst/>
                <a:cxnLst/>
                <a:rect l="l" t="t" r="r" b="b"/>
                <a:pathLst>
                  <a:path w="90" h="91" extrusionOk="0">
                    <a:moveTo>
                      <a:pt x="88" y="34"/>
                    </a:moveTo>
                    <a:cubicBezTo>
                      <a:pt x="95" y="57"/>
                      <a:pt x="81" y="82"/>
                      <a:pt x="57" y="89"/>
                    </a:cubicBezTo>
                    <a:cubicBezTo>
                      <a:pt x="33" y="96"/>
                      <a:pt x="8" y="82"/>
                      <a:pt x="2" y="58"/>
                    </a:cubicBezTo>
                    <a:cubicBezTo>
                      <a:pt x="-5" y="34"/>
                      <a:pt x="9" y="9"/>
                      <a:pt x="33" y="2"/>
                    </a:cubicBezTo>
                    <a:cubicBezTo>
                      <a:pt x="57" y="-4"/>
                      <a:pt x="82" y="10"/>
                      <a:pt x="88" y="34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4" name="Google Shape;1394;p32"/>
              <p:cNvSpPr/>
              <p:nvPr/>
            </p:nvSpPr>
            <p:spPr>
              <a:xfrm>
                <a:off x="5198329" y="3422019"/>
                <a:ext cx="24414" cy="24414"/>
              </a:xfrm>
              <a:custGeom>
                <a:avLst/>
                <a:gdLst/>
                <a:ahLst/>
                <a:cxnLst/>
                <a:rect l="l" t="t" r="r" b="b"/>
                <a:pathLst>
                  <a:path w="90" h="90" extrusionOk="0">
                    <a:moveTo>
                      <a:pt x="88" y="33"/>
                    </a:moveTo>
                    <a:cubicBezTo>
                      <a:pt x="95" y="57"/>
                      <a:pt x="81" y="82"/>
                      <a:pt x="57" y="89"/>
                    </a:cubicBezTo>
                    <a:cubicBezTo>
                      <a:pt x="33" y="95"/>
                      <a:pt x="8" y="81"/>
                      <a:pt x="1" y="57"/>
                    </a:cubicBezTo>
                    <a:cubicBezTo>
                      <a:pt x="-5" y="33"/>
                      <a:pt x="9" y="9"/>
                      <a:pt x="33" y="2"/>
                    </a:cubicBezTo>
                    <a:cubicBezTo>
                      <a:pt x="57" y="-5"/>
                      <a:pt x="81" y="9"/>
                      <a:pt x="88" y="33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5" name="Google Shape;1395;p32"/>
              <p:cNvSpPr/>
              <p:nvPr/>
            </p:nvSpPr>
            <p:spPr>
              <a:xfrm>
                <a:off x="5202940" y="2830379"/>
                <a:ext cx="24957" cy="35536"/>
              </a:xfrm>
              <a:custGeom>
                <a:avLst/>
                <a:gdLst/>
                <a:ahLst/>
                <a:cxnLst/>
                <a:rect l="l" t="t" r="r" b="b"/>
                <a:pathLst>
                  <a:path w="92" h="131" extrusionOk="0">
                    <a:moveTo>
                      <a:pt x="0" y="100"/>
                    </a:moveTo>
                    <a:lnTo>
                      <a:pt x="35" y="131"/>
                    </a:lnTo>
                    <a:lnTo>
                      <a:pt x="92" y="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chemeClr val="dk1"/>
              </a:solidFill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6" name="Google Shape;1396;p32"/>
              <p:cNvSpPr/>
              <p:nvPr/>
            </p:nvSpPr>
            <p:spPr>
              <a:xfrm>
                <a:off x="5179882" y="3081033"/>
                <a:ext cx="24957" cy="35536"/>
              </a:xfrm>
              <a:custGeom>
                <a:avLst/>
                <a:gdLst/>
                <a:ahLst/>
                <a:cxnLst/>
                <a:rect l="l" t="t" r="r" b="b"/>
                <a:pathLst>
                  <a:path w="92" h="131" extrusionOk="0">
                    <a:moveTo>
                      <a:pt x="0" y="100"/>
                    </a:moveTo>
                    <a:lnTo>
                      <a:pt x="35" y="131"/>
                    </a:lnTo>
                    <a:lnTo>
                      <a:pt x="92" y="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chemeClr val="dk1"/>
              </a:solidFill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7" name="Google Shape;1397;p32"/>
              <p:cNvSpPr/>
              <p:nvPr/>
            </p:nvSpPr>
            <p:spPr>
              <a:xfrm>
                <a:off x="5242274" y="3303474"/>
                <a:ext cx="24957" cy="35265"/>
              </a:xfrm>
              <a:custGeom>
                <a:avLst/>
                <a:gdLst/>
                <a:ahLst/>
                <a:cxnLst/>
                <a:rect l="l" t="t" r="r" b="b"/>
                <a:pathLst>
                  <a:path w="92" h="130" extrusionOk="0">
                    <a:moveTo>
                      <a:pt x="0" y="99"/>
                    </a:moveTo>
                    <a:lnTo>
                      <a:pt x="35" y="130"/>
                    </a:lnTo>
                    <a:lnTo>
                      <a:pt x="92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chemeClr val="dk1"/>
              </a:solidFill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8" name="Google Shape;1398;p32"/>
              <p:cNvSpPr/>
              <p:nvPr/>
            </p:nvSpPr>
            <p:spPr>
              <a:xfrm>
                <a:off x="5476651" y="3485496"/>
                <a:ext cx="24686" cy="35265"/>
              </a:xfrm>
              <a:custGeom>
                <a:avLst/>
                <a:gdLst/>
                <a:ahLst/>
                <a:cxnLst/>
                <a:rect l="l" t="t" r="r" b="b"/>
                <a:pathLst>
                  <a:path w="91" h="130" extrusionOk="0">
                    <a:moveTo>
                      <a:pt x="0" y="100"/>
                    </a:moveTo>
                    <a:lnTo>
                      <a:pt x="34" y="130"/>
                    </a:lnTo>
                    <a:lnTo>
                      <a:pt x="91" y="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chemeClr val="dk1"/>
              </a:solidFill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9" name="Google Shape;1399;p32"/>
              <p:cNvSpPr/>
              <p:nvPr/>
            </p:nvSpPr>
            <p:spPr>
              <a:xfrm>
                <a:off x="5346442" y="2355114"/>
                <a:ext cx="24414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90" h="89" extrusionOk="0">
                    <a:moveTo>
                      <a:pt x="89" y="40"/>
                    </a:moveTo>
                    <a:cubicBezTo>
                      <a:pt x="92" y="65"/>
                      <a:pt x="73" y="87"/>
                      <a:pt x="49" y="89"/>
                    </a:cubicBezTo>
                    <a:cubicBezTo>
                      <a:pt x="24" y="92"/>
                      <a:pt x="2" y="74"/>
                      <a:pt x="0" y="49"/>
                    </a:cubicBezTo>
                    <a:cubicBezTo>
                      <a:pt x="-3" y="24"/>
                      <a:pt x="15" y="2"/>
                      <a:pt x="40" y="0"/>
                    </a:cubicBezTo>
                    <a:cubicBezTo>
                      <a:pt x="65" y="-2"/>
                      <a:pt x="87" y="16"/>
                      <a:pt x="89" y="4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0" name="Google Shape;1400;p32"/>
              <p:cNvSpPr/>
              <p:nvPr/>
            </p:nvSpPr>
            <p:spPr>
              <a:xfrm>
                <a:off x="5368686" y="2587050"/>
                <a:ext cx="24414" cy="24414"/>
              </a:xfrm>
              <a:custGeom>
                <a:avLst/>
                <a:gdLst/>
                <a:ahLst/>
                <a:cxnLst/>
                <a:rect l="l" t="t" r="r" b="b"/>
                <a:pathLst>
                  <a:path w="90" h="90" extrusionOk="0">
                    <a:moveTo>
                      <a:pt x="89" y="41"/>
                    </a:moveTo>
                    <a:cubicBezTo>
                      <a:pt x="92" y="66"/>
                      <a:pt x="74" y="87"/>
                      <a:pt x="49" y="90"/>
                    </a:cubicBezTo>
                    <a:cubicBezTo>
                      <a:pt x="24" y="92"/>
                      <a:pt x="2" y="74"/>
                      <a:pt x="0" y="49"/>
                    </a:cubicBezTo>
                    <a:cubicBezTo>
                      <a:pt x="-2" y="25"/>
                      <a:pt x="16" y="3"/>
                      <a:pt x="40" y="0"/>
                    </a:cubicBezTo>
                    <a:cubicBezTo>
                      <a:pt x="65" y="-2"/>
                      <a:pt x="87" y="16"/>
                      <a:pt x="89" y="4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1" name="Google Shape;1401;p32"/>
              <p:cNvSpPr/>
              <p:nvPr/>
            </p:nvSpPr>
            <p:spPr>
              <a:xfrm>
                <a:off x="5390930" y="2819257"/>
                <a:ext cx="24414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90" h="89" extrusionOk="0">
                    <a:moveTo>
                      <a:pt x="90" y="40"/>
                    </a:moveTo>
                    <a:cubicBezTo>
                      <a:pt x="92" y="65"/>
                      <a:pt x="74" y="87"/>
                      <a:pt x="49" y="89"/>
                    </a:cubicBezTo>
                    <a:cubicBezTo>
                      <a:pt x="24" y="92"/>
                      <a:pt x="2" y="74"/>
                      <a:pt x="0" y="49"/>
                    </a:cubicBezTo>
                    <a:cubicBezTo>
                      <a:pt x="-2" y="24"/>
                      <a:pt x="16" y="2"/>
                      <a:pt x="40" y="0"/>
                    </a:cubicBezTo>
                    <a:cubicBezTo>
                      <a:pt x="65" y="-2"/>
                      <a:pt x="87" y="16"/>
                      <a:pt x="90" y="4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2" name="Google Shape;1402;p32"/>
              <p:cNvSpPr/>
              <p:nvPr/>
            </p:nvSpPr>
            <p:spPr>
              <a:xfrm>
                <a:off x="5413988" y="3057975"/>
                <a:ext cx="24143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89" h="89" extrusionOk="0">
                    <a:moveTo>
                      <a:pt x="89" y="40"/>
                    </a:moveTo>
                    <a:cubicBezTo>
                      <a:pt x="91" y="65"/>
                      <a:pt x="73" y="87"/>
                      <a:pt x="49" y="89"/>
                    </a:cubicBezTo>
                    <a:cubicBezTo>
                      <a:pt x="24" y="92"/>
                      <a:pt x="2" y="74"/>
                      <a:pt x="0" y="49"/>
                    </a:cubicBezTo>
                    <a:cubicBezTo>
                      <a:pt x="-3" y="24"/>
                      <a:pt x="15" y="2"/>
                      <a:pt x="40" y="0"/>
                    </a:cubicBezTo>
                    <a:cubicBezTo>
                      <a:pt x="65" y="-2"/>
                      <a:pt x="87" y="16"/>
                      <a:pt x="89" y="4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3" name="Google Shape;1403;p32"/>
              <p:cNvSpPr/>
              <p:nvPr/>
            </p:nvSpPr>
            <p:spPr>
              <a:xfrm>
                <a:off x="5436504" y="2486680"/>
                <a:ext cx="29297" cy="3201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18" extrusionOk="0">
                    <a:moveTo>
                      <a:pt x="0" y="82"/>
                    </a:moveTo>
                    <a:lnTo>
                      <a:pt x="29" y="118"/>
                    </a:lnTo>
                    <a:lnTo>
                      <a:pt x="108" y="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chemeClr val="dk1"/>
              </a:solidFill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4" name="Google Shape;1404;p32"/>
              <p:cNvSpPr/>
              <p:nvPr/>
            </p:nvSpPr>
            <p:spPr>
              <a:xfrm>
                <a:off x="5634259" y="2698813"/>
                <a:ext cx="29297" cy="3228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19" extrusionOk="0">
                    <a:moveTo>
                      <a:pt x="0" y="82"/>
                    </a:moveTo>
                    <a:lnTo>
                      <a:pt x="29" y="119"/>
                    </a:lnTo>
                    <a:lnTo>
                      <a:pt x="108" y="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chemeClr val="dk1"/>
              </a:solidFill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5" name="Google Shape;1405;p32"/>
              <p:cNvSpPr/>
              <p:nvPr/>
            </p:nvSpPr>
            <p:spPr>
              <a:xfrm>
                <a:off x="5569154" y="2944312"/>
                <a:ext cx="29297" cy="3201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18" extrusionOk="0">
                    <a:moveTo>
                      <a:pt x="0" y="82"/>
                    </a:moveTo>
                    <a:lnTo>
                      <a:pt x="29" y="118"/>
                    </a:lnTo>
                    <a:lnTo>
                      <a:pt x="108" y="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chemeClr val="dk1"/>
              </a:solidFill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06" name="Google Shape;1406;p32"/>
            <p:cNvSpPr/>
            <p:nvPr/>
          </p:nvSpPr>
          <p:spPr>
            <a:xfrm>
              <a:off x="7028473" y="2711744"/>
              <a:ext cx="38520" cy="64291"/>
            </a:xfrm>
            <a:custGeom>
              <a:avLst/>
              <a:gdLst/>
              <a:ahLst/>
              <a:cxnLst/>
              <a:rect l="l" t="t" r="r" b="b"/>
              <a:pathLst>
                <a:path w="142" h="237" extrusionOk="0">
                  <a:moveTo>
                    <a:pt x="43" y="0"/>
                  </a:moveTo>
                  <a:cubicBezTo>
                    <a:pt x="43" y="0"/>
                    <a:pt x="25" y="91"/>
                    <a:pt x="2" y="184"/>
                  </a:cubicBezTo>
                  <a:cubicBezTo>
                    <a:pt x="-21" y="273"/>
                    <a:pt x="150" y="226"/>
                    <a:pt x="142" y="211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2875" tIns="37425" rIns="92875" bIns="37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" name="Google Shape;1165;p29">
            <a:extLst>
              <a:ext uri="{FF2B5EF4-FFF2-40B4-BE49-F238E27FC236}">
                <a16:creationId xmlns:a16="http://schemas.microsoft.com/office/drawing/2014/main" id="{599EDEB9-07A0-F99A-9D5D-79AA4C253D9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49950" y="1219404"/>
            <a:ext cx="6101449" cy="23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4300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CHÀO MỪNG CÁC EM ĐẾN VỚI BÀI GIẢNG HÔM NAY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E1C2CE5-AE49-5FA2-7E81-346CB130F21A}"/>
              </a:ext>
            </a:extLst>
          </p:cNvPr>
          <p:cNvSpPr/>
          <p:nvPr/>
        </p:nvSpPr>
        <p:spPr>
          <a:xfrm>
            <a:off x="1059366" y="4607766"/>
            <a:ext cx="8084634" cy="122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428B19-1CB3-40DB-D74E-EDE966F24DB6}"/>
              </a:ext>
            </a:extLst>
          </p:cNvPr>
          <p:cNvSpPr txBox="1"/>
          <p:nvPr/>
        </p:nvSpPr>
        <p:spPr>
          <a:xfrm>
            <a:off x="398656" y="323886"/>
            <a:ext cx="14635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1" kern="0" dirty="0">
                <a:solidFill>
                  <a:schemeClr val="accent3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Nhận xét:</a:t>
            </a:r>
            <a:endParaRPr lang="en-US" sz="20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69F676-B5F7-1B65-C32F-976A04A9A494}"/>
              </a:ext>
            </a:extLst>
          </p:cNvPr>
          <p:cNvSpPr txBox="1"/>
          <p:nvPr/>
        </p:nvSpPr>
        <p:spPr>
          <a:xfrm>
            <a:off x="398655" y="769750"/>
            <a:ext cx="5500339" cy="142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Ta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lập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tần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kê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ngang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17)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dọc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18).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29ECD911-421D-0EAC-1AA1-C6225789BB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002013"/>
                  </p:ext>
                </p:extLst>
              </p:nvPr>
            </p:nvGraphicFramePr>
            <p:xfrm>
              <a:off x="306658" y="2352030"/>
              <a:ext cx="6038386" cy="142398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486723">
                      <a:extLst>
                        <a:ext uri="{9D8B030D-6E8A-4147-A177-3AD203B41FA5}">
                          <a16:colId xmlns:a16="http://schemas.microsoft.com/office/drawing/2014/main" val="3759631036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767646095"/>
                        </a:ext>
                      </a:extLst>
                    </a:gridCol>
                    <a:gridCol w="468351">
                      <a:extLst>
                        <a:ext uri="{9D8B030D-6E8A-4147-A177-3AD203B41FA5}">
                          <a16:colId xmlns:a16="http://schemas.microsoft.com/office/drawing/2014/main" val="3523336651"/>
                        </a:ext>
                      </a:extLst>
                    </a:gridCol>
                    <a:gridCol w="501805">
                      <a:extLst>
                        <a:ext uri="{9D8B030D-6E8A-4147-A177-3AD203B41FA5}">
                          <a16:colId xmlns:a16="http://schemas.microsoft.com/office/drawing/2014/main" val="1803601125"/>
                        </a:ext>
                      </a:extLst>
                    </a:gridCol>
                    <a:gridCol w="512956">
                      <a:extLst>
                        <a:ext uri="{9D8B030D-6E8A-4147-A177-3AD203B41FA5}">
                          <a16:colId xmlns:a16="http://schemas.microsoft.com/office/drawing/2014/main" val="2757352545"/>
                        </a:ext>
                      </a:extLst>
                    </a:gridCol>
                    <a:gridCol w="568713">
                      <a:extLst>
                        <a:ext uri="{9D8B030D-6E8A-4147-A177-3AD203B41FA5}">
                          <a16:colId xmlns:a16="http://schemas.microsoft.com/office/drawing/2014/main" val="154502735"/>
                        </a:ext>
                      </a:extLst>
                    </a:gridCol>
                    <a:gridCol w="1042638">
                      <a:extLst>
                        <a:ext uri="{9D8B030D-6E8A-4147-A177-3AD203B41FA5}">
                          <a16:colId xmlns:a16="http://schemas.microsoft.com/office/drawing/2014/main" val="143596509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nhân khẩu của mỗi hộ gia đình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1633627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𝑁</m:t>
                                </m:r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=60</m:t>
                                </m:r>
                              </m:oMath>
                            </m:oMathPara>
                          </a14:m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2609962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29ECD911-421D-0EAC-1AA1-C6225789BB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002013"/>
                  </p:ext>
                </p:extLst>
              </p:nvPr>
            </p:nvGraphicFramePr>
            <p:xfrm>
              <a:off x="306658" y="2352030"/>
              <a:ext cx="6038386" cy="142398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486723">
                      <a:extLst>
                        <a:ext uri="{9D8B030D-6E8A-4147-A177-3AD203B41FA5}">
                          <a16:colId xmlns:a16="http://schemas.microsoft.com/office/drawing/2014/main" val="3759631036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767646095"/>
                        </a:ext>
                      </a:extLst>
                    </a:gridCol>
                    <a:gridCol w="468351">
                      <a:extLst>
                        <a:ext uri="{9D8B030D-6E8A-4147-A177-3AD203B41FA5}">
                          <a16:colId xmlns:a16="http://schemas.microsoft.com/office/drawing/2014/main" val="3523336651"/>
                        </a:ext>
                      </a:extLst>
                    </a:gridCol>
                    <a:gridCol w="501805">
                      <a:extLst>
                        <a:ext uri="{9D8B030D-6E8A-4147-A177-3AD203B41FA5}">
                          <a16:colId xmlns:a16="http://schemas.microsoft.com/office/drawing/2014/main" val="1803601125"/>
                        </a:ext>
                      </a:extLst>
                    </a:gridCol>
                    <a:gridCol w="512956">
                      <a:extLst>
                        <a:ext uri="{9D8B030D-6E8A-4147-A177-3AD203B41FA5}">
                          <a16:colId xmlns:a16="http://schemas.microsoft.com/office/drawing/2014/main" val="2757352545"/>
                        </a:ext>
                      </a:extLst>
                    </a:gridCol>
                    <a:gridCol w="568713">
                      <a:extLst>
                        <a:ext uri="{9D8B030D-6E8A-4147-A177-3AD203B41FA5}">
                          <a16:colId xmlns:a16="http://schemas.microsoft.com/office/drawing/2014/main" val="154502735"/>
                        </a:ext>
                      </a:extLst>
                    </a:gridCol>
                    <a:gridCol w="1042638">
                      <a:extLst>
                        <a:ext uri="{9D8B030D-6E8A-4147-A177-3AD203B41FA5}">
                          <a16:colId xmlns:a16="http://schemas.microsoft.com/office/drawing/2014/main" val="1435965090"/>
                        </a:ext>
                      </a:extLst>
                    </a:gridCol>
                  </a:tblGrid>
                  <a:tr h="8651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45" t="-699" r="-143382" b="-7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16336270"/>
                      </a:ext>
                    </a:extLst>
                  </a:tr>
                  <a:tr h="558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45" t="-156522" r="-143382" b="-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80117" t="-156522" r="-1170" b="-130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2609962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DCFD0D2-1146-5293-5843-E53B93774C94}"/>
              </a:ext>
            </a:extLst>
          </p:cNvPr>
          <p:cNvSpPr txBox="1"/>
          <p:nvPr/>
        </p:nvSpPr>
        <p:spPr>
          <a:xfrm>
            <a:off x="2216305" y="4370569"/>
            <a:ext cx="11736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17</a:t>
            </a:r>
            <a:endParaRPr lang="en-US" sz="2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8BD0390-0C54-A5FC-48E4-EE914285DF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6147185"/>
                  </p:ext>
                </p:extLst>
              </p:nvPr>
            </p:nvGraphicFramePr>
            <p:xfrm>
              <a:off x="6499960" y="153986"/>
              <a:ext cx="2457258" cy="446935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228629">
                      <a:extLst>
                        <a:ext uri="{9D8B030D-6E8A-4147-A177-3AD203B41FA5}">
                          <a16:colId xmlns:a16="http://schemas.microsoft.com/office/drawing/2014/main" val="3716551262"/>
                        </a:ext>
                      </a:extLst>
                    </a:gridCol>
                    <a:gridCol w="1228629">
                      <a:extLst>
                        <a:ext uri="{9D8B030D-6E8A-4147-A177-3AD203B41FA5}">
                          <a16:colId xmlns:a16="http://schemas.microsoft.com/office/drawing/2014/main" val="1322561949"/>
                        </a:ext>
                      </a:extLst>
                    </a:gridCol>
                  </a:tblGrid>
                  <a:tr h="200239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nhân khẩu của mỗi hộ gia đình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</a:t>
                          </a: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27202"/>
                      </a:ext>
                    </a:extLst>
                  </a:tr>
                  <a:tr h="3652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61305443"/>
                      </a:ext>
                    </a:extLst>
                  </a:tr>
                  <a:tr h="3652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8994216"/>
                      </a:ext>
                    </a:extLst>
                  </a:tr>
                  <a:tr h="3652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17580978"/>
                      </a:ext>
                    </a:extLst>
                  </a:tr>
                  <a:tr h="3652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1500911"/>
                      </a:ext>
                    </a:extLst>
                  </a:tr>
                  <a:tr h="3652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96698798"/>
                      </a:ext>
                    </a:extLst>
                  </a:tr>
                  <a:tr h="38851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𝑁</m:t>
                                </m:r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=60</m:t>
                                </m:r>
                              </m:oMath>
                            </m:oMathPara>
                          </a14:m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94707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8BD0390-0C54-A5FC-48E4-EE914285DF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6147185"/>
                  </p:ext>
                </p:extLst>
              </p:nvPr>
            </p:nvGraphicFramePr>
            <p:xfrm>
              <a:off x="6499960" y="153986"/>
              <a:ext cx="2457258" cy="446935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228629">
                      <a:extLst>
                        <a:ext uri="{9D8B030D-6E8A-4147-A177-3AD203B41FA5}">
                          <a16:colId xmlns:a16="http://schemas.microsoft.com/office/drawing/2014/main" val="3716551262"/>
                        </a:ext>
                      </a:extLst>
                    </a:gridCol>
                    <a:gridCol w="1228629">
                      <a:extLst>
                        <a:ext uri="{9D8B030D-6E8A-4147-A177-3AD203B41FA5}">
                          <a16:colId xmlns:a16="http://schemas.microsoft.com/office/drawing/2014/main" val="1322561949"/>
                        </a:ext>
                      </a:extLst>
                    </a:gridCol>
                  </a:tblGrid>
                  <a:tr h="22367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95" t="-272" r="-100990" b="-1043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495" t="-272" r="-990" b="-1043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27202"/>
                      </a:ext>
                    </a:extLst>
                  </a:tr>
                  <a:tr h="3652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61305443"/>
                      </a:ext>
                    </a:extLst>
                  </a:tr>
                  <a:tr h="3652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8994216"/>
                      </a:ext>
                    </a:extLst>
                  </a:tr>
                  <a:tr h="3652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17580978"/>
                      </a:ext>
                    </a:extLst>
                  </a:tr>
                  <a:tr h="3652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1500911"/>
                      </a:ext>
                    </a:extLst>
                  </a:tr>
                  <a:tr h="3652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96698798"/>
                      </a:ext>
                    </a:extLst>
                  </a:tr>
                  <a:tr h="4064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495" t="-997015" r="-990" b="-238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4707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F4AB780-FFD1-8CC8-48AD-A2F05922AB5E}"/>
              </a:ext>
            </a:extLst>
          </p:cNvPr>
          <p:cNvSpPr txBox="1"/>
          <p:nvPr/>
        </p:nvSpPr>
        <p:spPr>
          <a:xfrm>
            <a:off x="7141756" y="4730429"/>
            <a:ext cx="11736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1</a:t>
            </a:r>
            <a:r>
              <a:rPr lang="en-US" sz="2000" i="1" dirty="0">
                <a:latin typeface="Arial" panose="020B0604020202020204" pitchFamily="34" charset="0"/>
                <a:ea typeface="Times New Roman" panose="02020603050405020304" pitchFamily="18" charset="0"/>
              </a:rPr>
              <a:t>8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9976301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>
            <a:extLst>
              <a:ext uri="{FF2B5EF4-FFF2-40B4-BE49-F238E27FC236}">
                <a16:creationId xmlns:a16="http://schemas.microsoft.com/office/drawing/2014/main" id="{0E4B613C-764A-92E2-68E6-59AE58940B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0942" y="4268767"/>
            <a:ext cx="910726" cy="790055"/>
          </a:xfrm>
          <a:prstGeom prst="rect">
            <a:avLst/>
          </a:prstGeom>
        </p:spPr>
      </p:pic>
      <p:sp>
        <p:nvSpPr>
          <p:cNvPr id="9" name="Google Shape;1339;p43">
            <a:extLst>
              <a:ext uri="{FF2B5EF4-FFF2-40B4-BE49-F238E27FC236}">
                <a16:creationId xmlns:a16="http://schemas.microsoft.com/office/drawing/2014/main" id="{150F40BF-D83A-D35E-2B92-60D5A8BDA80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47256" y="497360"/>
            <a:ext cx="2249487" cy="815975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C00000"/>
                </a:solidFill>
                <a:latin typeface="+mj-lt"/>
              </a:rPr>
              <a:t>K</a:t>
            </a:r>
            <a:r>
              <a:rPr lang="en" b="1" dirty="0">
                <a:solidFill>
                  <a:srgbClr val="C00000"/>
                </a:solidFill>
                <a:latin typeface="+mj-lt"/>
              </a:rPr>
              <a:t>ết luận</a:t>
            </a:r>
            <a:endParaRPr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5D1416-1389-1356-4175-E8A74E5B3E8F}"/>
              </a:ext>
            </a:extLst>
          </p:cNvPr>
          <p:cNvSpPr txBox="1"/>
          <p:nvPr/>
        </p:nvSpPr>
        <p:spPr>
          <a:xfrm>
            <a:off x="653110" y="1457097"/>
            <a:ext cx="7837778" cy="2781055"/>
          </a:xfrm>
          <a:prstGeom prst="roundRect">
            <a:avLst>
              <a:gd name="adj" fmla="val 928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213995" algn="l"/>
              </a:tabLst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 lần xuất hiện của một giá trị trong mẫu dữ liệu thống kê được gọi là tần số của giá trị đó.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213995" algn="l"/>
              </a:tabLst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 lập bảng tần số ở dạng bảng ngang, ta có thể làm như sau: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213995" algn="l"/>
              </a:tabLst>
            </a:pPr>
            <a:r>
              <a:rPr lang="vi-VN" sz="2000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 1. </a:t>
            </a: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 định các giá trị khác nhau của mẫu dữ liệu và tìm tần số của mỗi giá trị đó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Google Shape;219;p3">
            <a:extLst>
              <a:ext uri="{FF2B5EF4-FFF2-40B4-BE49-F238E27FC236}">
                <a16:creationId xmlns:a16="http://schemas.microsoft.com/office/drawing/2014/main" id="{1AB66651-6F95-1772-A5DB-C52078143D2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7229" y="4785043"/>
            <a:ext cx="1820636" cy="38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339;p43">
            <a:extLst>
              <a:ext uri="{FF2B5EF4-FFF2-40B4-BE49-F238E27FC236}">
                <a16:creationId xmlns:a16="http://schemas.microsoft.com/office/drawing/2014/main" id="{150F40BF-D83A-D35E-2B92-60D5A8BDA80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47255" y="121502"/>
            <a:ext cx="2249487" cy="815975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C00000"/>
                </a:solidFill>
                <a:latin typeface="+mj-lt"/>
              </a:rPr>
              <a:t>K</a:t>
            </a:r>
            <a:r>
              <a:rPr lang="en" b="1" dirty="0">
                <a:solidFill>
                  <a:srgbClr val="C00000"/>
                </a:solidFill>
                <a:latin typeface="+mj-lt"/>
              </a:rPr>
              <a:t>ết luận</a:t>
            </a:r>
            <a:endParaRPr b="1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5D1416-1389-1356-4175-E8A74E5B3E8F}"/>
                  </a:ext>
                </a:extLst>
              </p:cNvPr>
              <p:cNvSpPr txBox="1"/>
              <p:nvPr/>
            </p:nvSpPr>
            <p:spPr>
              <a:xfrm>
                <a:off x="663496" y="937477"/>
                <a:ext cx="7817004" cy="3103714"/>
              </a:xfrm>
              <a:prstGeom prst="roundRect">
                <a:avLst>
                  <a:gd name="adj" fmla="val 928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13995" algn="l"/>
                  </a:tabLst>
                </a:pPr>
                <a:r>
                  <a:rPr lang="vi-VN" sz="2000" i="1" dirty="0">
                    <a:solidFill>
                      <a:schemeClr val="accent3">
                        <a:lumMod val="7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Bước 2. </a:t>
                </a: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Lập bảng gồm 2 dòng và một số cột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13995" algn="l"/>
                  </a:tabLs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 thứ tự từ trên xuống dưới, ta lần lượt ghi: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13995" algn="l"/>
                  </a:tabLs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Cột đầu tiên: Tên các giá trị (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), Tần số (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13995" algn="l"/>
                  </a:tabLs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Các cột tiếp theo lần lượt ghi giá trị và tần số của giá trị đó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13995" algn="l"/>
                  </a:tabLs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Cột cuối cùng: Cộng,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....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5D1416-1389-1356-4175-E8A74E5B3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496" y="937477"/>
                <a:ext cx="7817004" cy="3103714"/>
              </a:xfrm>
              <a:prstGeom prst="roundRect">
                <a:avLst>
                  <a:gd name="adj" fmla="val 9280"/>
                </a:avLst>
              </a:prstGeom>
              <a:blipFill>
                <a:blip r:embed="rId3"/>
                <a:stretch>
                  <a:fillRect b="-587"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9">
            <a:extLst>
              <a:ext uri="{FF2B5EF4-FFF2-40B4-BE49-F238E27FC236}">
                <a16:creationId xmlns:a16="http://schemas.microsoft.com/office/drawing/2014/main" id="{7CF56B15-5081-FCBE-19CF-3F4B732AD2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0942" y="4268767"/>
            <a:ext cx="910726" cy="79005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59D3797-AAE5-7D7C-86D9-69F57F7D6832}"/>
              </a:ext>
            </a:extLst>
          </p:cNvPr>
          <p:cNvGrpSpPr/>
          <p:nvPr/>
        </p:nvGrpSpPr>
        <p:grpSpPr>
          <a:xfrm>
            <a:off x="1757246" y="4041191"/>
            <a:ext cx="5629504" cy="960006"/>
            <a:chOff x="701602" y="3954988"/>
            <a:chExt cx="5629504" cy="96000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8E53F90-9634-5E82-240D-4EBC873BEB21}"/>
                </a:ext>
              </a:extLst>
            </p:cNvPr>
            <p:cNvSpPr txBox="1"/>
            <p:nvPr/>
          </p:nvSpPr>
          <p:spPr>
            <a:xfrm>
              <a:off x="1708926" y="3954988"/>
              <a:ext cx="4622180" cy="9600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US" sz="2000" b="1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Chú</a:t>
              </a:r>
              <a:r>
                <a:rPr lang="en-US" sz="2000" b="1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ý</a:t>
              </a:r>
              <a:r>
                <a:rPr lang="vi-VN" sz="2000" b="1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tần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dọc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lập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tương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endPara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Picture 19">
              <a:extLst>
                <a:ext uri="{FF2B5EF4-FFF2-40B4-BE49-F238E27FC236}">
                  <a16:creationId xmlns:a16="http://schemas.microsoft.com/office/drawing/2014/main" id="{A58FAB00-24A5-FEEF-EF34-96EDF92CA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01602" y="4250033"/>
              <a:ext cx="840581" cy="4749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18383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3AD662F-E81E-3ED3-A6FF-9D1536A9A765}"/>
              </a:ext>
            </a:extLst>
          </p:cNvPr>
          <p:cNvSpPr txBox="1"/>
          <p:nvPr/>
        </p:nvSpPr>
        <p:spPr>
          <a:xfrm>
            <a:off x="1182029" y="290642"/>
            <a:ext cx="11292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kern="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Ví dụ 1:</a:t>
            </a:r>
            <a:r>
              <a:rPr lang="vi-VN" sz="2000" kern="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2000" dirty="0">
              <a:highlight>
                <a:srgbClr val="FFFF00"/>
              </a:highligh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4D5D61-1EE1-707F-FD60-DA549B5008F2}"/>
              </a:ext>
            </a:extLst>
          </p:cNvPr>
          <p:cNvSpPr txBox="1"/>
          <p:nvPr/>
        </p:nvSpPr>
        <p:spPr>
          <a:xfrm>
            <a:off x="1182029" y="207767"/>
            <a:ext cx="6997313" cy="965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sz="2000" dirty="0" err="1"/>
              <a:t>Thống</a:t>
            </a:r>
            <a:r>
              <a:rPr lang="en-US" sz="2000" dirty="0"/>
              <a:t> </a:t>
            </a:r>
            <a:r>
              <a:rPr lang="en-US" sz="2000" dirty="0" err="1"/>
              <a:t>kê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dirty="0" err="1"/>
              <a:t>kiểm</a:t>
            </a:r>
            <a:r>
              <a:rPr lang="en-US" sz="2000" dirty="0"/>
              <a:t> </a:t>
            </a:r>
            <a:r>
              <a:rPr lang="en-US" sz="2000" dirty="0" err="1"/>
              <a:t>tra</a:t>
            </a:r>
            <a:r>
              <a:rPr lang="en-US" sz="2000" dirty="0"/>
              <a:t> </a:t>
            </a:r>
            <a:r>
              <a:rPr lang="en-US" sz="2000" dirty="0" err="1"/>
              <a:t>môn</a:t>
            </a:r>
            <a:r>
              <a:rPr lang="en-US" sz="2000" dirty="0"/>
              <a:t> </a:t>
            </a:r>
            <a:r>
              <a:rPr lang="en-US" sz="2000" dirty="0" err="1"/>
              <a:t>Toán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40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9C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: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59B01AF-1B13-4F28-199C-9E4160543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004560"/>
              </p:ext>
            </p:extLst>
          </p:nvPr>
        </p:nvGraphicFramePr>
        <p:xfrm>
          <a:off x="1141800" y="1395353"/>
          <a:ext cx="6860400" cy="1046766"/>
        </p:xfrm>
        <a:graphic>
          <a:graphicData uri="http://schemas.openxmlformats.org/drawingml/2006/table">
            <a:tbl>
              <a:tblPr firstRow="1" firstCol="1" bandRow="1"/>
              <a:tblGrid>
                <a:gridCol w="342653">
                  <a:extLst>
                    <a:ext uri="{9D8B030D-6E8A-4147-A177-3AD203B41FA5}">
                      <a16:colId xmlns:a16="http://schemas.microsoft.com/office/drawing/2014/main" val="1070231373"/>
                    </a:ext>
                  </a:extLst>
                </a:gridCol>
                <a:gridCol w="342653">
                  <a:extLst>
                    <a:ext uri="{9D8B030D-6E8A-4147-A177-3AD203B41FA5}">
                      <a16:colId xmlns:a16="http://schemas.microsoft.com/office/drawing/2014/main" val="3582105691"/>
                    </a:ext>
                  </a:extLst>
                </a:gridCol>
                <a:gridCol w="342653">
                  <a:extLst>
                    <a:ext uri="{9D8B030D-6E8A-4147-A177-3AD203B41FA5}">
                      <a16:colId xmlns:a16="http://schemas.microsoft.com/office/drawing/2014/main" val="1580846336"/>
                    </a:ext>
                  </a:extLst>
                </a:gridCol>
                <a:gridCol w="342653">
                  <a:extLst>
                    <a:ext uri="{9D8B030D-6E8A-4147-A177-3AD203B41FA5}">
                      <a16:colId xmlns:a16="http://schemas.microsoft.com/office/drawing/2014/main" val="2970238144"/>
                    </a:ext>
                  </a:extLst>
                </a:gridCol>
                <a:gridCol w="342653">
                  <a:extLst>
                    <a:ext uri="{9D8B030D-6E8A-4147-A177-3AD203B41FA5}">
                      <a16:colId xmlns:a16="http://schemas.microsoft.com/office/drawing/2014/main" val="1983389747"/>
                    </a:ext>
                  </a:extLst>
                </a:gridCol>
                <a:gridCol w="342653">
                  <a:extLst>
                    <a:ext uri="{9D8B030D-6E8A-4147-A177-3AD203B41FA5}">
                      <a16:colId xmlns:a16="http://schemas.microsoft.com/office/drawing/2014/main" val="3189748016"/>
                    </a:ext>
                  </a:extLst>
                </a:gridCol>
                <a:gridCol w="342653">
                  <a:extLst>
                    <a:ext uri="{9D8B030D-6E8A-4147-A177-3AD203B41FA5}">
                      <a16:colId xmlns:a16="http://schemas.microsoft.com/office/drawing/2014/main" val="1296873965"/>
                    </a:ext>
                  </a:extLst>
                </a:gridCol>
                <a:gridCol w="342653">
                  <a:extLst>
                    <a:ext uri="{9D8B030D-6E8A-4147-A177-3AD203B41FA5}">
                      <a16:colId xmlns:a16="http://schemas.microsoft.com/office/drawing/2014/main" val="3002989262"/>
                    </a:ext>
                  </a:extLst>
                </a:gridCol>
                <a:gridCol w="342653">
                  <a:extLst>
                    <a:ext uri="{9D8B030D-6E8A-4147-A177-3AD203B41FA5}">
                      <a16:colId xmlns:a16="http://schemas.microsoft.com/office/drawing/2014/main" val="3367355878"/>
                    </a:ext>
                  </a:extLst>
                </a:gridCol>
                <a:gridCol w="342653">
                  <a:extLst>
                    <a:ext uri="{9D8B030D-6E8A-4147-A177-3AD203B41FA5}">
                      <a16:colId xmlns:a16="http://schemas.microsoft.com/office/drawing/2014/main" val="600366469"/>
                    </a:ext>
                  </a:extLst>
                </a:gridCol>
                <a:gridCol w="343387">
                  <a:extLst>
                    <a:ext uri="{9D8B030D-6E8A-4147-A177-3AD203B41FA5}">
                      <a16:colId xmlns:a16="http://schemas.microsoft.com/office/drawing/2014/main" val="1440685266"/>
                    </a:ext>
                  </a:extLst>
                </a:gridCol>
                <a:gridCol w="343387">
                  <a:extLst>
                    <a:ext uri="{9D8B030D-6E8A-4147-A177-3AD203B41FA5}">
                      <a16:colId xmlns:a16="http://schemas.microsoft.com/office/drawing/2014/main" val="2028259568"/>
                    </a:ext>
                  </a:extLst>
                </a:gridCol>
                <a:gridCol w="343387">
                  <a:extLst>
                    <a:ext uri="{9D8B030D-6E8A-4147-A177-3AD203B41FA5}">
                      <a16:colId xmlns:a16="http://schemas.microsoft.com/office/drawing/2014/main" val="1875630568"/>
                    </a:ext>
                  </a:extLst>
                </a:gridCol>
                <a:gridCol w="343387">
                  <a:extLst>
                    <a:ext uri="{9D8B030D-6E8A-4147-A177-3AD203B41FA5}">
                      <a16:colId xmlns:a16="http://schemas.microsoft.com/office/drawing/2014/main" val="3896804425"/>
                    </a:ext>
                  </a:extLst>
                </a:gridCol>
                <a:gridCol w="343387">
                  <a:extLst>
                    <a:ext uri="{9D8B030D-6E8A-4147-A177-3AD203B41FA5}">
                      <a16:colId xmlns:a16="http://schemas.microsoft.com/office/drawing/2014/main" val="1200959248"/>
                    </a:ext>
                  </a:extLst>
                </a:gridCol>
                <a:gridCol w="343387">
                  <a:extLst>
                    <a:ext uri="{9D8B030D-6E8A-4147-A177-3AD203B41FA5}">
                      <a16:colId xmlns:a16="http://schemas.microsoft.com/office/drawing/2014/main" val="2723759269"/>
                    </a:ext>
                  </a:extLst>
                </a:gridCol>
                <a:gridCol w="343387">
                  <a:extLst>
                    <a:ext uri="{9D8B030D-6E8A-4147-A177-3AD203B41FA5}">
                      <a16:colId xmlns:a16="http://schemas.microsoft.com/office/drawing/2014/main" val="1624034230"/>
                    </a:ext>
                  </a:extLst>
                </a:gridCol>
                <a:gridCol w="343387">
                  <a:extLst>
                    <a:ext uri="{9D8B030D-6E8A-4147-A177-3AD203B41FA5}">
                      <a16:colId xmlns:a16="http://schemas.microsoft.com/office/drawing/2014/main" val="906311281"/>
                    </a:ext>
                  </a:extLst>
                </a:gridCol>
                <a:gridCol w="343387">
                  <a:extLst>
                    <a:ext uri="{9D8B030D-6E8A-4147-A177-3AD203B41FA5}">
                      <a16:colId xmlns:a16="http://schemas.microsoft.com/office/drawing/2014/main" val="618757853"/>
                    </a:ext>
                  </a:extLst>
                </a:gridCol>
                <a:gridCol w="343387">
                  <a:extLst>
                    <a:ext uri="{9D8B030D-6E8A-4147-A177-3AD203B41FA5}">
                      <a16:colId xmlns:a16="http://schemas.microsoft.com/office/drawing/2014/main" val="1162014284"/>
                    </a:ext>
                  </a:extLst>
                </a:gridCol>
              </a:tblGrid>
              <a:tr h="5233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6475282"/>
                  </a:ext>
                </a:extLst>
              </a:tr>
              <a:tr h="5233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603798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C0D3E1D-19F6-C728-8EE7-F66008B74DB3}"/>
              </a:ext>
            </a:extLst>
          </p:cNvPr>
          <p:cNvSpPr txBox="1"/>
          <p:nvPr/>
        </p:nvSpPr>
        <p:spPr>
          <a:xfrm>
            <a:off x="1023125" y="2571750"/>
            <a:ext cx="6626612" cy="2094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Trong 40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913;p42">
            <a:extLst>
              <a:ext uri="{FF2B5EF4-FFF2-40B4-BE49-F238E27FC236}">
                <a16:creationId xmlns:a16="http://schemas.microsoft.com/office/drawing/2014/main" id="{607FDC6A-C4D6-D5DC-4E2E-14F9C0E19504}"/>
              </a:ext>
            </a:extLst>
          </p:cNvPr>
          <p:cNvSpPr/>
          <p:nvPr/>
        </p:nvSpPr>
        <p:spPr>
          <a:xfrm rot="2165">
            <a:off x="4074612" y="197912"/>
            <a:ext cx="994776" cy="458265"/>
          </a:xfrm>
          <a:prstGeom prst="chevron">
            <a:avLst>
              <a:gd name="adj" fmla="val 3366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A263A2D-DDFE-FAE2-D05A-6DD41DC92FF7}"/>
                  </a:ext>
                </a:extLst>
              </p:cNvPr>
              <p:cNvSpPr txBox="1"/>
              <p:nvPr/>
            </p:nvSpPr>
            <p:spPr>
              <a:xfrm>
                <a:off x="1120697" y="656491"/>
                <a:ext cx="6902605" cy="19918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Trong 40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thống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kê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5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=6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=7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=8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Tần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=6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=8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=10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=12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A263A2D-DDFE-FAE2-D05A-6DD41DC92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697" y="656491"/>
                <a:ext cx="6902605" cy="1991892"/>
              </a:xfrm>
              <a:prstGeom prst="rect">
                <a:avLst/>
              </a:prstGeom>
              <a:blipFill>
                <a:blip r:embed="rId3"/>
                <a:stretch>
                  <a:fillRect l="-972" r="-883" b="-4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D0F11A67-7DD5-A50B-858C-177195512693}"/>
              </a:ext>
            </a:extLst>
          </p:cNvPr>
          <p:cNvSpPr txBox="1"/>
          <p:nvPr/>
        </p:nvSpPr>
        <p:spPr>
          <a:xfrm>
            <a:off x="1120697" y="2782439"/>
            <a:ext cx="6345044" cy="50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1F28D0B9-F4C2-7615-D37B-21AC931C657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7689683"/>
                  </p:ext>
                </p:extLst>
              </p:nvPr>
            </p:nvGraphicFramePr>
            <p:xfrm>
              <a:off x="2202224" y="3447321"/>
              <a:ext cx="4739549" cy="99147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360729">
                      <a:extLst>
                        <a:ext uri="{9D8B030D-6E8A-4147-A177-3AD203B41FA5}">
                          <a16:colId xmlns:a16="http://schemas.microsoft.com/office/drawing/2014/main" val="3441816685"/>
                        </a:ext>
                      </a:extLst>
                    </a:gridCol>
                    <a:gridCol w="490654">
                      <a:extLst>
                        <a:ext uri="{9D8B030D-6E8A-4147-A177-3AD203B41FA5}">
                          <a16:colId xmlns:a16="http://schemas.microsoft.com/office/drawing/2014/main" val="3577244566"/>
                        </a:ext>
                      </a:extLst>
                    </a:gridCol>
                    <a:gridCol w="423746">
                      <a:extLst>
                        <a:ext uri="{9D8B030D-6E8A-4147-A177-3AD203B41FA5}">
                          <a16:colId xmlns:a16="http://schemas.microsoft.com/office/drawing/2014/main" val="482196406"/>
                        </a:ext>
                      </a:extLst>
                    </a:gridCol>
                    <a:gridCol w="434898">
                      <a:extLst>
                        <a:ext uri="{9D8B030D-6E8A-4147-A177-3AD203B41FA5}">
                          <a16:colId xmlns:a16="http://schemas.microsoft.com/office/drawing/2014/main" val="3058672468"/>
                        </a:ext>
                      </a:extLst>
                    </a:gridCol>
                    <a:gridCol w="446048">
                      <a:extLst>
                        <a:ext uri="{9D8B030D-6E8A-4147-A177-3AD203B41FA5}">
                          <a16:colId xmlns:a16="http://schemas.microsoft.com/office/drawing/2014/main" val="84708523"/>
                        </a:ext>
                      </a:extLst>
                    </a:gridCol>
                    <a:gridCol w="390293">
                      <a:extLst>
                        <a:ext uri="{9D8B030D-6E8A-4147-A177-3AD203B41FA5}">
                          <a16:colId xmlns:a16="http://schemas.microsoft.com/office/drawing/2014/main" val="2836539343"/>
                        </a:ext>
                      </a:extLst>
                    </a:gridCol>
                    <a:gridCol w="1193181">
                      <a:extLst>
                        <a:ext uri="{9D8B030D-6E8A-4147-A177-3AD203B41FA5}">
                          <a16:colId xmlns:a16="http://schemas.microsoft.com/office/drawing/2014/main" val="624062972"/>
                        </a:ext>
                      </a:extLst>
                    </a:gridCol>
                  </a:tblGrid>
                  <a:tr h="37132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Điểm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en-US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oMath>
                          </a14:m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28356417"/>
                      </a:ext>
                    </a:extLst>
                  </a:tr>
                  <a:tr h="58348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</a:t>
                          </a: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𝑁</m:t>
                                </m:r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=40</m:t>
                                </m:r>
                              </m:oMath>
                            </m:oMathPara>
                          </a14:m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445548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1F28D0B9-F4C2-7615-D37B-21AC931C657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7689683"/>
                  </p:ext>
                </p:extLst>
              </p:nvPr>
            </p:nvGraphicFramePr>
            <p:xfrm>
              <a:off x="2202224" y="3447321"/>
              <a:ext cx="4739549" cy="99147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360729">
                      <a:extLst>
                        <a:ext uri="{9D8B030D-6E8A-4147-A177-3AD203B41FA5}">
                          <a16:colId xmlns:a16="http://schemas.microsoft.com/office/drawing/2014/main" val="3441816685"/>
                        </a:ext>
                      </a:extLst>
                    </a:gridCol>
                    <a:gridCol w="490654">
                      <a:extLst>
                        <a:ext uri="{9D8B030D-6E8A-4147-A177-3AD203B41FA5}">
                          <a16:colId xmlns:a16="http://schemas.microsoft.com/office/drawing/2014/main" val="3577244566"/>
                        </a:ext>
                      </a:extLst>
                    </a:gridCol>
                    <a:gridCol w="423746">
                      <a:extLst>
                        <a:ext uri="{9D8B030D-6E8A-4147-A177-3AD203B41FA5}">
                          <a16:colId xmlns:a16="http://schemas.microsoft.com/office/drawing/2014/main" val="482196406"/>
                        </a:ext>
                      </a:extLst>
                    </a:gridCol>
                    <a:gridCol w="434898">
                      <a:extLst>
                        <a:ext uri="{9D8B030D-6E8A-4147-A177-3AD203B41FA5}">
                          <a16:colId xmlns:a16="http://schemas.microsoft.com/office/drawing/2014/main" val="3058672468"/>
                        </a:ext>
                      </a:extLst>
                    </a:gridCol>
                    <a:gridCol w="446048">
                      <a:extLst>
                        <a:ext uri="{9D8B030D-6E8A-4147-A177-3AD203B41FA5}">
                          <a16:colId xmlns:a16="http://schemas.microsoft.com/office/drawing/2014/main" val="84708523"/>
                        </a:ext>
                      </a:extLst>
                    </a:gridCol>
                    <a:gridCol w="390293">
                      <a:extLst>
                        <a:ext uri="{9D8B030D-6E8A-4147-A177-3AD203B41FA5}">
                          <a16:colId xmlns:a16="http://schemas.microsoft.com/office/drawing/2014/main" val="2836539343"/>
                        </a:ext>
                      </a:extLst>
                    </a:gridCol>
                    <a:gridCol w="1193181">
                      <a:extLst>
                        <a:ext uri="{9D8B030D-6E8A-4147-A177-3AD203B41FA5}">
                          <a16:colId xmlns:a16="http://schemas.microsoft.com/office/drawing/2014/main" val="624062972"/>
                        </a:ext>
                      </a:extLst>
                    </a:gridCol>
                  </a:tblGrid>
                  <a:tr h="4079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48" t="-1493" r="-249776" b="-1582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28356417"/>
                      </a:ext>
                    </a:extLst>
                  </a:tr>
                  <a:tr h="5834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48" t="-70103" r="-249776" b="-92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97449" t="-70103" r="-1020" b="-92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4455482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5BD8AE3-680B-CA4A-15FB-16DCD57981B5}"/>
              </a:ext>
            </a:extLst>
          </p:cNvPr>
          <p:cNvSpPr txBox="1"/>
          <p:nvPr/>
        </p:nvSpPr>
        <p:spPr>
          <a:xfrm>
            <a:off x="4074467" y="4599370"/>
            <a:ext cx="11736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1</a:t>
            </a:r>
            <a:r>
              <a:rPr lang="en-US" sz="2000" i="1" dirty="0">
                <a:latin typeface="Arial" panose="020B0604020202020204" pitchFamily="34" charset="0"/>
                <a:ea typeface="Times New Roman" panose="02020603050405020304" pitchFamily="18" charset="0"/>
              </a:rPr>
              <a:t>9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8160594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65">
            <a:extLst>
              <a:ext uri="{FF2B5EF4-FFF2-40B4-BE49-F238E27FC236}">
                <a16:creationId xmlns:a16="http://schemas.microsoft.com/office/drawing/2014/main" id="{648E3512-AA68-4356-4A62-52D1EEC28B70}"/>
              </a:ext>
            </a:extLst>
          </p:cNvPr>
          <p:cNvSpPr/>
          <p:nvPr/>
        </p:nvSpPr>
        <p:spPr>
          <a:xfrm>
            <a:off x="649187" y="579056"/>
            <a:ext cx="2260584" cy="655359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D97245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7B7780-A897-A103-2D42-F032529A8F11}"/>
              </a:ext>
            </a:extLst>
          </p:cNvPr>
          <p:cNvSpPr txBox="1"/>
          <p:nvPr/>
        </p:nvSpPr>
        <p:spPr>
          <a:xfrm>
            <a:off x="3258573" y="423751"/>
            <a:ext cx="5236240" cy="965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thâm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niên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công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đơn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vị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năm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33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nhân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viên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công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sở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1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35">
            <a:extLst>
              <a:ext uri="{FF2B5EF4-FFF2-40B4-BE49-F238E27FC236}">
                <a16:creationId xmlns:a16="http://schemas.microsoft.com/office/drawing/2014/main" id="{2CB52B60-1E2C-204C-DDF2-605CE2B33B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7979984" y="3010458"/>
            <a:ext cx="1029657" cy="166746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12BE82A-9096-368B-BF8E-01AAEB026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40090"/>
              </p:ext>
            </p:extLst>
          </p:nvPr>
        </p:nvGraphicFramePr>
        <p:xfrm>
          <a:off x="1325795" y="1827291"/>
          <a:ext cx="6492409" cy="1506924"/>
        </p:xfrm>
        <a:graphic>
          <a:graphicData uri="http://schemas.openxmlformats.org/drawingml/2006/table">
            <a:tbl>
              <a:tblPr firstRow="1" firstCol="1" bandRow="1"/>
              <a:tblGrid>
                <a:gridCol w="590219">
                  <a:extLst>
                    <a:ext uri="{9D8B030D-6E8A-4147-A177-3AD203B41FA5}">
                      <a16:colId xmlns:a16="http://schemas.microsoft.com/office/drawing/2014/main" val="324850684"/>
                    </a:ext>
                  </a:extLst>
                </a:gridCol>
                <a:gridCol w="590219">
                  <a:extLst>
                    <a:ext uri="{9D8B030D-6E8A-4147-A177-3AD203B41FA5}">
                      <a16:colId xmlns:a16="http://schemas.microsoft.com/office/drawing/2014/main" val="1054105031"/>
                    </a:ext>
                  </a:extLst>
                </a:gridCol>
                <a:gridCol w="590219">
                  <a:extLst>
                    <a:ext uri="{9D8B030D-6E8A-4147-A177-3AD203B41FA5}">
                      <a16:colId xmlns:a16="http://schemas.microsoft.com/office/drawing/2014/main" val="3290385722"/>
                    </a:ext>
                  </a:extLst>
                </a:gridCol>
                <a:gridCol w="590219">
                  <a:extLst>
                    <a:ext uri="{9D8B030D-6E8A-4147-A177-3AD203B41FA5}">
                      <a16:colId xmlns:a16="http://schemas.microsoft.com/office/drawing/2014/main" val="3299560195"/>
                    </a:ext>
                  </a:extLst>
                </a:gridCol>
                <a:gridCol w="590219">
                  <a:extLst>
                    <a:ext uri="{9D8B030D-6E8A-4147-A177-3AD203B41FA5}">
                      <a16:colId xmlns:a16="http://schemas.microsoft.com/office/drawing/2014/main" val="2345248955"/>
                    </a:ext>
                  </a:extLst>
                </a:gridCol>
                <a:gridCol w="590219">
                  <a:extLst>
                    <a:ext uri="{9D8B030D-6E8A-4147-A177-3AD203B41FA5}">
                      <a16:colId xmlns:a16="http://schemas.microsoft.com/office/drawing/2014/main" val="2739315239"/>
                    </a:ext>
                  </a:extLst>
                </a:gridCol>
                <a:gridCol w="590219">
                  <a:extLst>
                    <a:ext uri="{9D8B030D-6E8A-4147-A177-3AD203B41FA5}">
                      <a16:colId xmlns:a16="http://schemas.microsoft.com/office/drawing/2014/main" val="776480777"/>
                    </a:ext>
                  </a:extLst>
                </a:gridCol>
                <a:gridCol w="590219">
                  <a:extLst>
                    <a:ext uri="{9D8B030D-6E8A-4147-A177-3AD203B41FA5}">
                      <a16:colId xmlns:a16="http://schemas.microsoft.com/office/drawing/2014/main" val="1791218446"/>
                    </a:ext>
                  </a:extLst>
                </a:gridCol>
                <a:gridCol w="590219">
                  <a:extLst>
                    <a:ext uri="{9D8B030D-6E8A-4147-A177-3AD203B41FA5}">
                      <a16:colId xmlns:a16="http://schemas.microsoft.com/office/drawing/2014/main" val="3435581091"/>
                    </a:ext>
                  </a:extLst>
                </a:gridCol>
                <a:gridCol w="590219">
                  <a:extLst>
                    <a:ext uri="{9D8B030D-6E8A-4147-A177-3AD203B41FA5}">
                      <a16:colId xmlns:a16="http://schemas.microsoft.com/office/drawing/2014/main" val="233403759"/>
                    </a:ext>
                  </a:extLst>
                </a:gridCol>
                <a:gridCol w="590219">
                  <a:extLst>
                    <a:ext uri="{9D8B030D-6E8A-4147-A177-3AD203B41FA5}">
                      <a16:colId xmlns:a16="http://schemas.microsoft.com/office/drawing/2014/main" val="2902178623"/>
                    </a:ext>
                  </a:extLst>
                </a:gridCol>
              </a:tblGrid>
              <a:tr h="5023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5772637"/>
                  </a:ext>
                </a:extLst>
              </a:tr>
              <a:tr h="5023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0995394"/>
                  </a:ext>
                </a:extLst>
              </a:tr>
              <a:tr h="5023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378736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F8124C8-AB16-7A75-C373-2EEFC6FB97A6}"/>
              </a:ext>
            </a:extLst>
          </p:cNvPr>
          <p:cNvSpPr txBox="1"/>
          <p:nvPr/>
        </p:nvSpPr>
        <p:spPr>
          <a:xfrm>
            <a:off x="457900" y="3644133"/>
            <a:ext cx="73858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Lập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tần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ở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dạng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dọc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mẫu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913;p42">
            <a:extLst>
              <a:ext uri="{FF2B5EF4-FFF2-40B4-BE49-F238E27FC236}">
                <a16:creationId xmlns:a16="http://schemas.microsoft.com/office/drawing/2014/main" id="{C9C3578C-9722-6F3D-49CE-23E36FD4F894}"/>
              </a:ext>
            </a:extLst>
          </p:cNvPr>
          <p:cNvSpPr/>
          <p:nvPr/>
        </p:nvSpPr>
        <p:spPr>
          <a:xfrm rot="2165">
            <a:off x="294909" y="310791"/>
            <a:ext cx="994776" cy="458265"/>
          </a:xfrm>
          <a:prstGeom prst="chevron">
            <a:avLst>
              <a:gd name="adj" fmla="val 3366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103E9B-F701-A8E1-BC93-8C1EF05D633D}"/>
              </a:ext>
            </a:extLst>
          </p:cNvPr>
          <p:cNvSpPr txBox="1"/>
          <p:nvPr/>
        </p:nvSpPr>
        <p:spPr>
          <a:xfrm>
            <a:off x="1605776" y="289367"/>
            <a:ext cx="6686986" cy="96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 tần số ở dạng bảng dọc của mẫu số liệu thống kê đã cho như sau: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35">
            <a:extLst>
              <a:ext uri="{FF2B5EF4-FFF2-40B4-BE49-F238E27FC236}">
                <a16:creationId xmlns:a16="http://schemas.microsoft.com/office/drawing/2014/main" id="{2CB52B60-1E2C-204C-DDF2-605CE2B33B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8465209" y="489454"/>
            <a:ext cx="578429" cy="9367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FE7B640-DCA9-1397-0FB9-668B06A7AE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3138425"/>
                  </p:ext>
                </p:extLst>
              </p:nvPr>
            </p:nvGraphicFramePr>
            <p:xfrm>
              <a:off x="414826" y="1602989"/>
              <a:ext cx="4157174" cy="281457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787805">
                      <a:extLst>
                        <a:ext uri="{9D8B030D-6E8A-4147-A177-3AD203B41FA5}">
                          <a16:colId xmlns:a16="http://schemas.microsoft.com/office/drawing/2014/main" val="2718851022"/>
                        </a:ext>
                      </a:extLst>
                    </a:gridCol>
                    <a:gridCol w="1369369">
                      <a:extLst>
                        <a:ext uri="{9D8B030D-6E8A-4147-A177-3AD203B41FA5}">
                          <a16:colId xmlns:a16="http://schemas.microsoft.com/office/drawing/2014/main" val="648195132"/>
                        </a:ext>
                      </a:extLst>
                    </a:gridCol>
                  </a:tblGrid>
                  <a:tr h="2627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Thâm niên công tác (</a:t>
                          </a:r>
                          <a14:m>
                            <m:oMath xmlns:m="http://schemas.openxmlformats.org/officeDocument/2006/math">
                              <m:r>
                                <a:rPr lang="vi-VN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 (</a:t>
                          </a:r>
                          <a14:m>
                            <m:oMath xmlns:m="http://schemas.openxmlformats.org/officeDocument/2006/math">
                              <m:r>
                                <a:rPr lang="vi-VN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8646345"/>
                      </a:ext>
                    </a:extLst>
                  </a:tr>
                  <a:tr h="2627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05362105"/>
                      </a:ext>
                    </a:extLst>
                  </a:tr>
                  <a:tr h="2627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11522236"/>
                      </a:ext>
                    </a:extLst>
                  </a:tr>
                  <a:tr h="2627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8683171"/>
                      </a:ext>
                    </a:extLst>
                  </a:tr>
                  <a:tr h="2627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08351533"/>
                      </a:ext>
                    </a:extLst>
                  </a:tr>
                  <a:tr h="17695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74944648"/>
                      </a:ext>
                    </a:extLst>
                  </a:tr>
                  <a:tr h="2627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302441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FE7B640-DCA9-1397-0FB9-668B06A7AE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3138425"/>
                  </p:ext>
                </p:extLst>
              </p:nvPr>
            </p:nvGraphicFramePr>
            <p:xfrm>
              <a:off x="414826" y="1602989"/>
              <a:ext cx="4157174" cy="281457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787805">
                      <a:extLst>
                        <a:ext uri="{9D8B030D-6E8A-4147-A177-3AD203B41FA5}">
                          <a16:colId xmlns:a16="http://schemas.microsoft.com/office/drawing/2014/main" val="2718851022"/>
                        </a:ext>
                      </a:extLst>
                    </a:gridCol>
                    <a:gridCol w="1369369">
                      <a:extLst>
                        <a:ext uri="{9D8B030D-6E8A-4147-A177-3AD203B41FA5}">
                          <a16:colId xmlns:a16="http://schemas.microsoft.com/office/drawing/2014/main" val="648195132"/>
                        </a:ext>
                      </a:extLst>
                    </a:gridCol>
                  </a:tblGrid>
                  <a:tr h="4020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19" t="-1515" r="-49891" b="-6393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3556" t="-1515" r="-1333" b="-6393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8646345"/>
                      </a:ext>
                    </a:extLst>
                  </a:tr>
                  <a:tr h="4020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05362105"/>
                      </a:ext>
                    </a:extLst>
                  </a:tr>
                  <a:tr h="4020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11522236"/>
                      </a:ext>
                    </a:extLst>
                  </a:tr>
                  <a:tr h="4020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8683171"/>
                      </a:ext>
                    </a:extLst>
                  </a:tr>
                  <a:tr h="4020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08351533"/>
                      </a:ext>
                    </a:extLst>
                  </a:tr>
                  <a:tr h="4020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74944648"/>
                      </a:ext>
                    </a:extLst>
                  </a:tr>
                  <a:tr h="4020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3024413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504F4455-9EEA-32FE-CABF-D1D94D165E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44380088"/>
                  </p:ext>
                </p:extLst>
              </p:nvPr>
            </p:nvGraphicFramePr>
            <p:xfrm>
              <a:off x="4760061" y="1602989"/>
              <a:ext cx="4094723" cy="281457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787805">
                      <a:extLst>
                        <a:ext uri="{9D8B030D-6E8A-4147-A177-3AD203B41FA5}">
                          <a16:colId xmlns:a16="http://schemas.microsoft.com/office/drawing/2014/main" val="2718851022"/>
                        </a:ext>
                      </a:extLst>
                    </a:gridCol>
                    <a:gridCol w="1306918">
                      <a:extLst>
                        <a:ext uri="{9D8B030D-6E8A-4147-A177-3AD203B41FA5}">
                          <a16:colId xmlns:a16="http://schemas.microsoft.com/office/drawing/2014/main" val="648195132"/>
                        </a:ext>
                      </a:extLst>
                    </a:gridCol>
                  </a:tblGrid>
                  <a:tr h="2627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Thâm niên công tác (</a:t>
                          </a:r>
                          <a14:m>
                            <m:oMath xmlns:m="http://schemas.openxmlformats.org/officeDocument/2006/math">
                              <m:r>
                                <a:rPr lang="vi-VN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 (</a:t>
                          </a:r>
                          <a14:m>
                            <m:oMath xmlns:m="http://schemas.openxmlformats.org/officeDocument/2006/math">
                              <m:r>
                                <a:rPr lang="vi-VN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8646345"/>
                      </a:ext>
                    </a:extLst>
                  </a:tr>
                  <a:tr h="2627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30645082"/>
                      </a:ext>
                    </a:extLst>
                  </a:tr>
                  <a:tr h="2627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50741212"/>
                      </a:ext>
                    </a:extLst>
                  </a:tr>
                  <a:tr h="2627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01405044"/>
                      </a:ext>
                    </a:extLst>
                  </a:tr>
                  <a:tr h="2627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7627869"/>
                      </a:ext>
                    </a:extLst>
                  </a:tr>
                  <a:tr h="2627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87963298"/>
                      </a:ext>
                    </a:extLst>
                  </a:tr>
                  <a:tr h="2627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 = 33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775740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504F4455-9EEA-32FE-CABF-D1D94D165E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44380088"/>
                  </p:ext>
                </p:extLst>
              </p:nvPr>
            </p:nvGraphicFramePr>
            <p:xfrm>
              <a:off x="4760061" y="1602989"/>
              <a:ext cx="4094723" cy="281457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787805">
                      <a:extLst>
                        <a:ext uri="{9D8B030D-6E8A-4147-A177-3AD203B41FA5}">
                          <a16:colId xmlns:a16="http://schemas.microsoft.com/office/drawing/2014/main" val="2718851022"/>
                        </a:ext>
                      </a:extLst>
                    </a:gridCol>
                    <a:gridCol w="1306918">
                      <a:extLst>
                        <a:ext uri="{9D8B030D-6E8A-4147-A177-3AD203B41FA5}">
                          <a16:colId xmlns:a16="http://schemas.microsoft.com/office/drawing/2014/main" val="648195132"/>
                        </a:ext>
                      </a:extLst>
                    </a:gridCol>
                  </a:tblGrid>
                  <a:tr h="4020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18" t="-1515" r="-47380" b="-6393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13488" t="-1515" r="-930" b="-6393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8646345"/>
                      </a:ext>
                    </a:extLst>
                  </a:tr>
                  <a:tr h="4020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30645082"/>
                      </a:ext>
                    </a:extLst>
                  </a:tr>
                  <a:tr h="4020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50741212"/>
                      </a:ext>
                    </a:extLst>
                  </a:tr>
                  <a:tr h="4020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01405044"/>
                      </a:ext>
                    </a:extLst>
                  </a:tr>
                  <a:tr h="4020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7627869"/>
                      </a:ext>
                    </a:extLst>
                  </a:tr>
                  <a:tr h="4020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87963298"/>
                      </a:ext>
                    </a:extLst>
                  </a:tr>
                  <a:tr h="4020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 = 33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7757401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276688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BFA9D37-59A6-8653-750B-44ADF663052A}"/>
              </a:ext>
            </a:extLst>
          </p:cNvPr>
          <p:cNvSpPr txBox="1"/>
          <p:nvPr/>
        </p:nvSpPr>
        <p:spPr>
          <a:xfrm>
            <a:off x="1412341" y="787893"/>
            <a:ext cx="7402282" cy="1235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800"/>
              </a:spcAft>
            </a:pP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</a:rPr>
              <a:t>Xét mẫu số liệu thống kê ở Ví dụ 1 với bảng tần số là Bảng 20. Vẽ biểu đồ đoạn thẳng biểu diễn các số liệu thống kê đó.</a:t>
            </a:r>
            <a:endParaRPr kumimoji="0" lang="en-US" sz="16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9668463-2D27-6C9D-55AB-C18DCD655EA0}"/>
              </a:ext>
            </a:extLst>
          </p:cNvPr>
          <p:cNvSpPr/>
          <p:nvPr/>
        </p:nvSpPr>
        <p:spPr>
          <a:xfrm>
            <a:off x="578964" y="2403917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679117-1C2C-D9B3-8B29-DC908BEE8748}"/>
              </a:ext>
            </a:extLst>
          </p:cNvPr>
          <p:cNvSpPr txBox="1"/>
          <p:nvPr/>
        </p:nvSpPr>
        <p:spPr>
          <a:xfrm>
            <a:off x="578964" y="3120332"/>
            <a:ext cx="3638440" cy="96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 đồ đoạn thẳng biểu diễn số liệu thống kê ở Ví dụ 1 là: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129E3D67-DF05-27D5-0573-98378C57E56E}"/>
              </a:ext>
            </a:extLst>
          </p:cNvPr>
          <p:cNvSpPr/>
          <p:nvPr/>
        </p:nvSpPr>
        <p:spPr>
          <a:xfrm>
            <a:off x="329377" y="1009928"/>
            <a:ext cx="819366" cy="38961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HĐ2</a:t>
            </a:r>
          </a:p>
        </p:txBody>
      </p:sp>
      <p:sp>
        <p:nvSpPr>
          <p:cNvPr id="2" name="Rectangle: Single Corner Snipped 1">
            <a:extLst>
              <a:ext uri="{FF2B5EF4-FFF2-40B4-BE49-F238E27FC236}">
                <a16:creationId xmlns:a16="http://schemas.microsoft.com/office/drawing/2014/main" id="{3D11E4AD-2A33-D333-0CF2-40C1AAA01254}"/>
              </a:ext>
            </a:extLst>
          </p:cNvPr>
          <p:cNvSpPr/>
          <p:nvPr/>
        </p:nvSpPr>
        <p:spPr>
          <a:xfrm>
            <a:off x="0" y="0"/>
            <a:ext cx="3992137" cy="691376"/>
          </a:xfrm>
          <a:prstGeom prst="snip1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D93ADD-0298-0343-0AE8-B543CFF908D1}"/>
              </a:ext>
            </a:extLst>
          </p:cNvPr>
          <p:cNvSpPr txBox="1"/>
          <p:nvPr/>
        </p:nvSpPr>
        <p:spPr>
          <a:xfrm>
            <a:off x="588227" y="96517"/>
            <a:ext cx="2389149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ker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2. Biểu đồ tần số</a:t>
            </a:r>
            <a:endParaRPr lang="en-US" sz="2000" dirty="0">
              <a:solidFill>
                <a:schemeClr val="bg1">
                  <a:lumMod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F22D66-218A-4ABD-C00E-BB002BA35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393" y="2366846"/>
            <a:ext cx="2774950" cy="2197100"/>
          </a:xfrm>
          <a:prstGeom prst="rect">
            <a:avLst/>
          </a:prstGeom>
        </p:spPr>
      </p:pic>
      <p:pic>
        <p:nvPicPr>
          <p:cNvPr id="5" name="Google Shape;219;p3">
            <a:extLst>
              <a:ext uri="{FF2B5EF4-FFF2-40B4-BE49-F238E27FC236}">
                <a16:creationId xmlns:a16="http://schemas.microsoft.com/office/drawing/2014/main" id="{E0A6AD93-8FE3-C048-2885-95E148FC186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17229" y="4785043"/>
            <a:ext cx="1820636" cy="382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032003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8" grpId="0" animBg="1"/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1"/>
          <p:cNvGrpSpPr/>
          <p:nvPr/>
        </p:nvGrpSpPr>
        <p:grpSpPr>
          <a:xfrm>
            <a:off x="2914650" y="0"/>
            <a:ext cx="3314700" cy="1091381"/>
            <a:chOff x="633147" y="-1998"/>
            <a:chExt cx="5288779" cy="785741"/>
          </a:xfrm>
        </p:grpSpPr>
        <p:sp>
          <p:nvSpPr>
            <p:cNvPr id="161" name="Google Shape;161;p1"/>
            <p:cNvSpPr/>
            <p:nvPr/>
          </p:nvSpPr>
          <p:spPr>
            <a:xfrm>
              <a:off x="1707174" y="-1998"/>
              <a:ext cx="45719" cy="294735"/>
            </a:xfrm>
            <a:prstGeom prst="rect">
              <a:avLst/>
            </a:prstGeom>
            <a:solidFill>
              <a:srgbClr val="CE302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Arial"/>
                <a:buNone/>
                <a:tabLst/>
                <a:defRPr/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"/>
            <p:cNvSpPr/>
            <p:nvPr/>
          </p:nvSpPr>
          <p:spPr>
            <a:xfrm>
              <a:off x="4768850" y="-1998"/>
              <a:ext cx="45719" cy="294735"/>
            </a:xfrm>
            <a:prstGeom prst="rect">
              <a:avLst/>
            </a:prstGeom>
            <a:solidFill>
              <a:srgbClr val="CE302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Arial"/>
                <a:buNone/>
                <a:tabLst/>
                <a:defRPr/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"/>
            <p:cNvSpPr/>
            <p:nvPr/>
          </p:nvSpPr>
          <p:spPr>
            <a:xfrm>
              <a:off x="633147" y="219500"/>
              <a:ext cx="5288779" cy="564243"/>
            </a:xfrm>
            <a:prstGeom prst="roundRect">
              <a:avLst>
                <a:gd name="adj" fmla="val 16667"/>
              </a:avLst>
            </a:prstGeom>
            <a:solidFill>
              <a:srgbClr val="CE302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Arial"/>
                <a:buNone/>
                <a:tabLst/>
                <a:defRPr/>
              </a:pPr>
              <a:r>
                <a:rPr kumimoji="0" lang="en-US" sz="33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kenhgiaovien</a:t>
              </a: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4" name="Google Shape;164;p1"/>
          <p:cNvGrpSpPr/>
          <p:nvPr/>
        </p:nvGrpSpPr>
        <p:grpSpPr>
          <a:xfrm>
            <a:off x="586884" y="3617470"/>
            <a:ext cx="4786679" cy="743025"/>
            <a:chOff x="5029200" y="3390900"/>
            <a:chExt cx="9573359" cy="1486050"/>
          </a:xfrm>
        </p:grpSpPr>
        <p:sp>
          <p:nvSpPr>
            <p:cNvPr id="165" name="Google Shape;165;p1"/>
            <p:cNvSpPr/>
            <p:nvPr/>
          </p:nvSpPr>
          <p:spPr>
            <a:xfrm>
              <a:off x="5029200" y="3390900"/>
              <a:ext cx="9573359" cy="10668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12700" cap="flat" cmpd="sng">
              <a:solidFill>
                <a:srgbClr val="C55A1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  <a:tabLst/>
                <a:defRPr/>
              </a:pPr>
              <a:r>
                <a:rPr kumimoji="0" lang="en-US" sz="1800" b="0" i="0" u="sng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https://kenhgiaovien.com/</a:t>
              </a: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</a:t>
              </a: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66" name="Google Shape;166;p1" descr="A colorful letter g on a black background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368288" y="3463290"/>
              <a:ext cx="922020" cy="9220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1474430">
              <a:off x="13354142" y="3525549"/>
              <a:ext cx="912564" cy="12167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8" name="Google Shape;168;p1"/>
          <p:cNvSpPr txBox="1"/>
          <p:nvPr/>
        </p:nvSpPr>
        <p:spPr>
          <a:xfrm>
            <a:off x="612618" y="1347460"/>
            <a:ext cx="6134770" cy="2146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342917" marR="0" lvl="0" indent="-342917" algn="just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Bài giảng và giáo án này chỉ có duy nhất trên 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kenhgiaovien.com 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17" marR="0" lvl="0" indent="-342917" algn="just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Bất cứ nơi nào đăng bán lại đều là đánh cắp bản quyền và hưởng lợi bất chính trên công sức của giáo viên. 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17" marR="0" lvl="0" indent="-342917" algn="just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Vui lòng không tiếp tay cho hành vi xấu.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9" name="Google Shape;169;p1"/>
          <p:cNvSpPr txBox="1"/>
          <p:nvPr/>
        </p:nvSpPr>
        <p:spPr>
          <a:xfrm>
            <a:off x="1353285" y="4283295"/>
            <a:ext cx="3253877" cy="57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haroni"/>
                <a:ea typeface="Aharoni"/>
                <a:cs typeface="Aharoni"/>
                <a:sym typeface="Aharoni"/>
              </a:rPr>
              <a:t>Zalo: </a:t>
            </a:r>
            <a:r>
              <a:rPr kumimoji="0" lang="en-US" sz="3300" b="1" i="0" u="none" strike="noStrike" kern="0" cap="none" spc="0" normalizeH="0" baseline="0" noProof="0">
                <a:ln>
                  <a:noFill/>
                </a:ln>
                <a:solidFill>
                  <a:srgbClr val="4EA72E"/>
                </a:solidFill>
                <a:effectLst/>
                <a:uLnTx/>
                <a:uFillTx/>
                <a:latin typeface="Aharoni"/>
                <a:ea typeface="Aharoni"/>
                <a:cs typeface="Aharoni"/>
                <a:sym typeface="Aharoni"/>
              </a:rPr>
              <a:t>0386 168 725</a:t>
            </a:r>
            <a:endParaRPr kumimoji="0" sz="3000" b="1" i="0" u="none" strike="noStrike" kern="0" cap="none" spc="0" normalizeH="0" baseline="0" noProof="0">
              <a:ln>
                <a:noFill/>
              </a:ln>
              <a:solidFill>
                <a:srgbClr val="4EA72E"/>
              </a:solidFill>
              <a:effectLst/>
              <a:uLnTx/>
              <a:uFillTx/>
              <a:latin typeface="Aharoni"/>
              <a:ea typeface="Aharoni"/>
              <a:cs typeface="Aharoni"/>
              <a:sym typeface="Aharoni"/>
            </a:endParaRPr>
          </a:p>
        </p:txBody>
      </p:sp>
      <p:pic>
        <p:nvPicPr>
          <p:cNvPr id="170" name="Google Shape;17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40910" y="1604692"/>
            <a:ext cx="2255990" cy="3538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E1C2CE5-AE49-5FA2-7E81-346CB130F21A}"/>
              </a:ext>
            </a:extLst>
          </p:cNvPr>
          <p:cNvSpPr/>
          <p:nvPr/>
        </p:nvSpPr>
        <p:spPr>
          <a:xfrm>
            <a:off x="1059366" y="4605454"/>
            <a:ext cx="8084634" cy="122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428B19-1CB3-40DB-D74E-EDE966F24DB6}"/>
              </a:ext>
            </a:extLst>
          </p:cNvPr>
          <p:cNvSpPr txBox="1"/>
          <p:nvPr/>
        </p:nvSpPr>
        <p:spPr>
          <a:xfrm>
            <a:off x="398656" y="323886"/>
            <a:ext cx="14635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1" kern="0" dirty="0">
                <a:solidFill>
                  <a:schemeClr val="accent3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Nhận xét:</a:t>
            </a:r>
            <a:endParaRPr lang="en-US" sz="20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69F676-B5F7-1B65-C32F-976A04A9A494}"/>
              </a:ext>
            </a:extLst>
          </p:cNvPr>
          <p:cNvSpPr txBox="1"/>
          <p:nvPr/>
        </p:nvSpPr>
        <p:spPr>
          <a:xfrm>
            <a:off x="416777" y="815505"/>
            <a:ext cx="8310446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đoạn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ở </a:t>
            </a:r>
            <a:r>
              <a:rPr lang="en-US" sz="2000" dirty="0" err="1"/>
              <a:t>Hình</a:t>
            </a:r>
            <a:r>
              <a:rPr lang="en-US" sz="2000" dirty="0"/>
              <a:t> 15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tần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ở </a:t>
            </a:r>
            <a:r>
              <a:rPr lang="en-US" sz="2000" dirty="0" err="1"/>
              <a:t>dạng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đoạn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liệu</a:t>
            </a:r>
            <a:r>
              <a:rPr lang="en-US" sz="2000" dirty="0"/>
              <a:t> </a:t>
            </a:r>
            <a:r>
              <a:rPr lang="en-US" sz="2000" dirty="0" err="1"/>
              <a:t>thống</a:t>
            </a:r>
            <a:r>
              <a:rPr lang="en-US" sz="2000" dirty="0"/>
              <a:t> </a:t>
            </a:r>
            <a:r>
              <a:rPr lang="en-US" sz="2000" dirty="0" err="1"/>
              <a:t>kê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25909A-17AF-9338-7E19-4026D25F5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198" y="1852458"/>
            <a:ext cx="3513604" cy="303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005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79;p30">
            <a:extLst>
              <a:ext uri="{FF2B5EF4-FFF2-40B4-BE49-F238E27FC236}">
                <a16:creationId xmlns:a16="http://schemas.microsoft.com/office/drawing/2014/main" id="{1E09D96C-AA18-A816-D96C-D0EEB32D06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022" y="223220"/>
            <a:ext cx="329443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latin typeface="+mj-lt"/>
              </a:rPr>
              <a:t>KHỞI ĐỘNG</a:t>
            </a:r>
            <a:endParaRPr sz="3000" b="1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BB3BE3-8DF3-F30A-084F-16ED8E9EE6D8}"/>
              </a:ext>
            </a:extLst>
          </p:cNvPr>
          <p:cNvSpPr txBox="1"/>
          <p:nvPr/>
        </p:nvSpPr>
        <p:spPr>
          <a:xfrm>
            <a:off x="485623" y="886745"/>
            <a:ext cx="4878314" cy="1427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17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diễn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lượng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vé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xuất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ra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ngày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đại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lí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bán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vé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tham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quan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di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tích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thành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phố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Huế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8621F1-91D3-DD7A-7D2B-0B573EC9D1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628024" y="564642"/>
            <a:ext cx="2892954" cy="2071840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07ED1F40-8330-A8F1-BB6A-B88377081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10833" y="2925016"/>
            <a:ext cx="725598" cy="4897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B48DF7E-1D1C-4D70-ABF4-840EB8DB52F1}"/>
              </a:ext>
            </a:extLst>
          </p:cNvPr>
          <p:cNvSpPr txBox="1"/>
          <p:nvPr/>
        </p:nvSpPr>
        <p:spPr>
          <a:xfrm>
            <a:off x="5792503" y="2957933"/>
            <a:ext cx="3115977" cy="1427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loại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thế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nào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CD4BCEF-226B-A9AD-3099-8A0054E97B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427289"/>
              </p:ext>
            </p:extLst>
          </p:nvPr>
        </p:nvGraphicFramePr>
        <p:xfrm>
          <a:off x="468573" y="2496031"/>
          <a:ext cx="5096107" cy="1730376"/>
        </p:xfrm>
        <a:graphic>
          <a:graphicData uri="http://schemas.openxmlformats.org/drawingml/2006/table">
            <a:tbl>
              <a:tblPr firstRow="1" firstCol="1" bandRow="1"/>
              <a:tblGrid>
                <a:gridCol w="981097">
                  <a:extLst>
                    <a:ext uri="{9D8B030D-6E8A-4147-A177-3AD203B41FA5}">
                      <a16:colId xmlns:a16="http://schemas.microsoft.com/office/drawing/2014/main" val="2231146287"/>
                    </a:ext>
                  </a:extLst>
                </a:gridCol>
                <a:gridCol w="725040">
                  <a:extLst>
                    <a:ext uri="{9D8B030D-6E8A-4147-A177-3AD203B41FA5}">
                      <a16:colId xmlns:a16="http://schemas.microsoft.com/office/drawing/2014/main" val="1855034786"/>
                    </a:ext>
                  </a:extLst>
                </a:gridCol>
                <a:gridCol w="814039">
                  <a:extLst>
                    <a:ext uri="{9D8B030D-6E8A-4147-A177-3AD203B41FA5}">
                      <a16:colId xmlns:a16="http://schemas.microsoft.com/office/drawing/2014/main" val="119635346"/>
                    </a:ext>
                  </a:extLst>
                </a:gridCol>
                <a:gridCol w="825190">
                  <a:extLst>
                    <a:ext uri="{9D8B030D-6E8A-4147-A177-3AD203B41FA5}">
                      <a16:colId xmlns:a16="http://schemas.microsoft.com/office/drawing/2014/main" val="4107055656"/>
                    </a:ext>
                  </a:extLst>
                </a:gridCol>
                <a:gridCol w="791736">
                  <a:extLst>
                    <a:ext uri="{9D8B030D-6E8A-4147-A177-3AD203B41FA5}">
                      <a16:colId xmlns:a16="http://schemas.microsoft.com/office/drawing/2014/main" val="1984072324"/>
                    </a:ext>
                  </a:extLst>
                </a:gridCol>
                <a:gridCol w="959005">
                  <a:extLst>
                    <a:ext uri="{9D8B030D-6E8A-4147-A177-3AD203B41FA5}">
                      <a16:colId xmlns:a16="http://schemas.microsoft.com/office/drawing/2014/main" val="3767628793"/>
                    </a:ext>
                  </a:extLst>
                </a:gridCol>
              </a:tblGrid>
              <a:tr h="7568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Vé</a:t>
                      </a: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Đại Nội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Cung An Định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Đàn</a:t>
                      </a: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Nam Giao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Điện Hòn Chén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Cộng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2047224"/>
                  </a:ext>
                </a:extLst>
              </a:tr>
              <a:tr h="3569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Tần số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10197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CD771B4-F380-CB67-22A5-D9639BA9ED21}"/>
              </a:ext>
            </a:extLst>
          </p:cNvPr>
          <p:cNvSpPr txBox="1"/>
          <p:nvPr/>
        </p:nvSpPr>
        <p:spPr>
          <a:xfrm>
            <a:off x="2407490" y="4178207"/>
            <a:ext cx="1218271" cy="50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  <a:endParaRPr lang="en-US" sz="20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Google Shape;219;p3">
            <a:extLst>
              <a:ext uri="{FF2B5EF4-FFF2-40B4-BE49-F238E27FC236}">
                <a16:creationId xmlns:a16="http://schemas.microsoft.com/office/drawing/2014/main" id="{70352703-6587-0E91-D707-0B2419BE755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17229" y="4785043"/>
            <a:ext cx="1820636" cy="38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339;p43">
            <a:extLst>
              <a:ext uri="{FF2B5EF4-FFF2-40B4-BE49-F238E27FC236}">
                <a16:creationId xmlns:a16="http://schemas.microsoft.com/office/drawing/2014/main" id="{150F40BF-D83A-D35E-2B92-60D5A8BDA8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47430" y="339844"/>
            <a:ext cx="2249140" cy="815700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C00000"/>
                </a:solidFill>
                <a:latin typeface="+mj-lt"/>
              </a:rPr>
              <a:t>K</a:t>
            </a:r>
            <a:r>
              <a:rPr lang="en" b="1" dirty="0">
                <a:solidFill>
                  <a:srgbClr val="C00000"/>
                </a:solidFill>
                <a:latin typeface="+mj-lt"/>
              </a:rPr>
              <a:t>ết luận</a:t>
            </a:r>
            <a:endParaRPr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5D1416-1389-1356-4175-E8A74E5B3E8F}"/>
              </a:ext>
            </a:extLst>
          </p:cNvPr>
          <p:cNvSpPr txBox="1"/>
          <p:nvPr/>
        </p:nvSpPr>
        <p:spPr>
          <a:xfrm>
            <a:off x="831617" y="1380607"/>
            <a:ext cx="7844031" cy="2934988"/>
          </a:xfrm>
          <a:prstGeom prst="round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364210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B28BCD5-5747-EEAC-7A5B-617D2F8011F2}"/>
              </a:ext>
            </a:extLst>
          </p:cNvPr>
          <p:cNvSpPr txBox="1"/>
          <p:nvPr/>
        </p:nvSpPr>
        <p:spPr>
          <a:xfrm>
            <a:off x="894186" y="1399922"/>
            <a:ext cx="2674203" cy="2343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Ta </a:t>
            </a:r>
            <a:r>
              <a:rPr lang="en-US" sz="2000" dirty="0" err="1"/>
              <a:t>cũng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tần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liệu</a:t>
            </a:r>
            <a:r>
              <a:rPr lang="en-US" sz="2000" dirty="0"/>
              <a:t> </a:t>
            </a:r>
            <a:r>
              <a:rPr lang="en-US" sz="2000" dirty="0" err="1"/>
              <a:t>thống</a:t>
            </a:r>
            <a:r>
              <a:rPr lang="en-US" sz="2000" dirty="0"/>
              <a:t> </a:t>
            </a:r>
            <a:r>
              <a:rPr lang="en-US" sz="2000" dirty="0" err="1"/>
              <a:t>kê</a:t>
            </a:r>
            <a:r>
              <a:rPr lang="en-US" sz="2000" dirty="0"/>
              <a:t> ở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Ví</a:t>
            </a:r>
            <a:r>
              <a:rPr lang="en-US" sz="2000" dirty="0"/>
              <a:t> </a:t>
            </a:r>
            <a:r>
              <a:rPr lang="en-US" sz="2000" dirty="0" err="1"/>
              <a:t>dụ</a:t>
            </a:r>
            <a:r>
              <a:rPr lang="en-US" sz="2000" dirty="0"/>
              <a:t> 2 </a:t>
            </a:r>
            <a:r>
              <a:rPr lang="en-US" sz="2000" dirty="0" err="1"/>
              <a:t>sau</a:t>
            </a:r>
            <a:r>
              <a:rPr lang="en-US" sz="2000" dirty="0"/>
              <a:t> (</a:t>
            </a:r>
            <a:r>
              <a:rPr lang="en-US" sz="2000" dirty="0" err="1"/>
              <a:t>Hình</a:t>
            </a:r>
            <a:r>
              <a:rPr lang="en-US" sz="2000" dirty="0"/>
              <a:t> 17):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CB29C8-26E2-4248-E775-F6FB27A0C398}"/>
              </a:ext>
            </a:extLst>
          </p:cNvPr>
          <p:cNvSpPr txBox="1"/>
          <p:nvPr/>
        </p:nvSpPr>
        <p:spPr>
          <a:xfrm>
            <a:off x="4007469" y="323886"/>
            <a:ext cx="112906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kern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Chú</a:t>
            </a:r>
            <a:r>
              <a:rPr lang="en-US" sz="2500" b="1" kern="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ý</a:t>
            </a:r>
            <a:endParaRPr lang="en-US" sz="2500" dirty="0">
              <a:solidFill>
                <a:srgbClr val="C0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C3FC7E4-8073-8F5B-D0E5-7DEA8700B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101" y="1170879"/>
            <a:ext cx="3861950" cy="3271506"/>
          </a:xfrm>
          <a:prstGeom prst="rect">
            <a:avLst/>
          </a:prstGeom>
        </p:spPr>
      </p:pic>
      <p:pic>
        <p:nvPicPr>
          <p:cNvPr id="15" name="Picture 19">
            <a:extLst>
              <a:ext uri="{FF2B5EF4-FFF2-40B4-BE49-F238E27FC236}">
                <a16:creationId xmlns:a16="http://schemas.microsoft.com/office/drawing/2014/main" id="{E3A13F97-9C4A-8D1D-1DCD-F3956631A2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48098" y="326012"/>
            <a:ext cx="840581" cy="47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91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1B4D5D61-1EE1-707F-FD60-DA549B5008F2}"/>
              </a:ext>
            </a:extLst>
          </p:cNvPr>
          <p:cNvSpPr txBox="1"/>
          <p:nvPr/>
        </p:nvSpPr>
        <p:spPr>
          <a:xfrm>
            <a:off x="1379924" y="239702"/>
            <a:ext cx="6732511" cy="965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err="1"/>
              <a:t>Thống</a:t>
            </a:r>
            <a:r>
              <a:rPr lang="en-US" sz="2000" dirty="0"/>
              <a:t> </a:t>
            </a:r>
            <a:r>
              <a:rPr lang="en-US" sz="2000" dirty="0" err="1"/>
              <a:t>kê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tồn</a:t>
            </a:r>
            <a:r>
              <a:rPr lang="en-US" sz="2000" dirty="0"/>
              <a:t> </a:t>
            </a:r>
            <a:r>
              <a:rPr lang="en-US" sz="2000" dirty="0" err="1"/>
              <a:t>kho</a:t>
            </a:r>
            <a:r>
              <a:rPr lang="en-US" sz="2000" dirty="0"/>
              <a:t> (</a:t>
            </a:r>
            <a:r>
              <a:rPr lang="en-US" sz="2000" dirty="0" err="1"/>
              <a:t>đơn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: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phẩm</a:t>
            </a:r>
            <a:r>
              <a:rPr lang="en-US" sz="2000" dirty="0"/>
              <a:t>) </a:t>
            </a:r>
            <a:r>
              <a:rPr lang="en-US" sz="2000" dirty="0" err="1"/>
              <a:t>của</a:t>
            </a:r>
            <a:r>
              <a:rPr lang="en-US" sz="2000" dirty="0"/>
              <a:t> 30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ở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kinh</a:t>
            </a:r>
            <a:r>
              <a:rPr lang="en-US" sz="2000" dirty="0"/>
              <a:t> </a:t>
            </a:r>
            <a:r>
              <a:rPr lang="en-US" sz="2000" dirty="0" err="1"/>
              <a:t>doanh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: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AD662F-E81E-3ED3-A6FF-9D1536A9A765}"/>
              </a:ext>
            </a:extLst>
          </p:cNvPr>
          <p:cNvSpPr txBox="1"/>
          <p:nvPr/>
        </p:nvSpPr>
        <p:spPr>
          <a:xfrm>
            <a:off x="1209985" y="322577"/>
            <a:ext cx="11292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Ví dụ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2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: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03DCA1C-9D11-3381-F7E8-8A489E9A38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304408"/>
              </p:ext>
            </p:extLst>
          </p:nvPr>
        </p:nvGraphicFramePr>
        <p:xfrm>
          <a:off x="968955" y="1629528"/>
          <a:ext cx="7206090" cy="1084404"/>
        </p:xfrm>
        <a:graphic>
          <a:graphicData uri="http://schemas.openxmlformats.org/drawingml/2006/table">
            <a:tbl>
              <a:tblPr firstRow="1" firstCol="1" bandRow="1"/>
              <a:tblGrid>
                <a:gridCol w="480149">
                  <a:extLst>
                    <a:ext uri="{9D8B030D-6E8A-4147-A177-3AD203B41FA5}">
                      <a16:colId xmlns:a16="http://schemas.microsoft.com/office/drawing/2014/main" val="427825510"/>
                    </a:ext>
                  </a:extLst>
                </a:gridCol>
                <a:gridCol w="480149">
                  <a:extLst>
                    <a:ext uri="{9D8B030D-6E8A-4147-A177-3AD203B41FA5}">
                      <a16:colId xmlns:a16="http://schemas.microsoft.com/office/drawing/2014/main" val="448714555"/>
                    </a:ext>
                  </a:extLst>
                </a:gridCol>
                <a:gridCol w="480149">
                  <a:extLst>
                    <a:ext uri="{9D8B030D-6E8A-4147-A177-3AD203B41FA5}">
                      <a16:colId xmlns:a16="http://schemas.microsoft.com/office/drawing/2014/main" val="380361883"/>
                    </a:ext>
                  </a:extLst>
                </a:gridCol>
                <a:gridCol w="480149">
                  <a:extLst>
                    <a:ext uri="{9D8B030D-6E8A-4147-A177-3AD203B41FA5}">
                      <a16:colId xmlns:a16="http://schemas.microsoft.com/office/drawing/2014/main" val="2266911016"/>
                    </a:ext>
                  </a:extLst>
                </a:gridCol>
                <a:gridCol w="480149">
                  <a:extLst>
                    <a:ext uri="{9D8B030D-6E8A-4147-A177-3AD203B41FA5}">
                      <a16:colId xmlns:a16="http://schemas.microsoft.com/office/drawing/2014/main" val="2556044407"/>
                    </a:ext>
                  </a:extLst>
                </a:gridCol>
                <a:gridCol w="480149">
                  <a:extLst>
                    <a:ext uri="{9D8B030D-6E8A-4147-A177-3AD203B41FA5}">
                      <a16:colId xmlns:a16="http://schemas.microsoft.com/office/drawing/2014/main" val="2855720533"/>
                    </a:ext>
                  </a:extLst>
                </a:gridCol>
                <a:gridCol w="480149">
                  <a:extLst>
                    <a:ext uri="{9D8B030D-6E8A-4147-A177-3AD203B41FA5}">
                      <a16:colId xmlns:a16="http://schemas.microsoft.com/office/drawing/2014/main" val="3255547993"/>
                    </a:ext>
                  </a:extLst>
                </a:gridCol>
                <a:gridCol w="480149">
                  <a:extLst>
                    <a:ext uri="{9D8B030D-6E8A-4147-A177-3AD203B41FA5}">
                      <a16:colId xmlns:a16="http://schemas.microsoft.com/office/drawing/2014/main" val="2177908061"/>
                    </a:ext>
                  </a:extLst>
                </a:gridCol>
                <a:gridCol w="480149">
                  <a:extLst>
                    <a:ext uri="{9D8B030D-6E8A-4147-A177-3AD203B41FA5}">
                      <a16:colId xmlns:a16="http://schemas.microsoft.com/office/drawing/2014/main" val="661576040"/>
                    </a:ext>
                  </a:extLst>
                </a:gridCol>
                <a:gridCol w="480149">
                  <a:extLst>
                    <a:ext uri="{9D8B030D-6E8A-4147-A177-3AD203B41FA5}">
                      <a16:colId xmlns:a16="http://schemas.microsoft.com/office/drawing/2014/main" val="3343813899"/>
                    </a:ext>
                  </a:extLst>
                </a:gridCol>
                <a:gridCol w="480920">
                  <a:extLst>
                    <a:ext uri="{9D8B030D-6E8A-4147-A177-3AD203B41FA5}">
                      <a16:colId xmlns:a16="http://schemas.microsoft.com/office/drawing/2014/main" val="2964667174"/>
                    </a:ext>
                  </a:extLst>
                </a:gridCol>
                <a:gridCol w="480920">
                  <a:extLst>
                    <a:ext uri="{9D8B030D-6E8A-4147-A177-3AD203B41FA5}">
                      <a16:colId xmlns:a16="http://schemas.microsoft.com/office/drawing/2014/main" val="2206717072"/>
                    </a:ext>
                  </a:extLst>
                </a:gridCol>
                <a:gridCol w="480920">
                  <a:extLst>
                    <a:ext uri="{9D8B030D-6E8A-4147-A177-3AD203B41FA5}">
                      <a16:colId xmlns:a16="http://schemas.microsoft.com/office/drawing/2014/main" val="2468788545"/>
                    </a:ext>
                  </a:extLst>
                </a:gridCol>
                <a:gridCol w="480920">
                  <a:extLst>
                    <a:ext uri="{9D8B030D-6E8A-4147-A177-3AD203B41FA5}">
                      <a16:colId xmlns:a16="http://schemas.microsoft.com/office/drawing/2014/main" val="373740518"/>
                    </a:ext>
                  </a:extLst>
                </a:gridCol>
                <a:gridCol w="480920">
                  <a:extLst>
                    <a:ext uri="{9D8B030D-6E8A-4147-A177-3AD203B41FA5}">
                      <a16:colId xmlns:a16="http://schemas.microsoft.com/office/drawing/2014/main" val="2236512740"/>
                    </a:ext>
                  </a:extLst>
                </a:gridCol>
              </a:tblGrid>
              <a:tr h="54220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4494098"/>
                  </a:ext>
                </a:extLst>
              </a:tr>
              <a:tr h="54220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937883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78E9C77-5BB4-F24A-2223-6E3352386FC2}"/>
              </a:ext>
            </a:extLst>
          </p:cNvPr>
          <p:cNvSpPr txBox="1"/>
          <p:nvPr/>
        </p:nvSpPr>
        <p:spPr>
          <a:xfrm>
            <a:off x="968955" y="2859314"/>
            <a:ext cx="6660066" cy="1522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Vẽ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biểu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tần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ở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dạng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biểu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cột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mẫu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14912364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8A7E9F57-4719-1431-5449-FD2EC4BCE936}"/>
              </a:ext>
            </a:extLst>
          </p:cNvPr>
          <p:cNvSpPr/>
          <p:nvPr/>
        </p:nvSpPr>
        <p:spPr>
          <a:xfrm>
            <a:off x="843398" y="330940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08DCC7-B562-0D21-E2F0-E5CEDAF917A2}"/>
              </a:ext>
            </a:extLst>
          </p:cNvPr>
          <p:cNvSpPr txBox="1"/>
          <p:nvPr/>
        </p:nvSpPr>
        <p:spPr>
          <a:xfrm>
            <a:off x="1480324" y="644178"/>
            <a:ext cx="7373744" cy="50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21):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9ACBF295-21B0-5172-3FD2-F3054D7A9D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7586017"/>
                  </p:ext>
                </p:extLst>
              </p:nvPr>
            </p:nvGraphicFramePr>
            <p:xfrm>
              <a:off x="336023" y="1410329"/>
              <a:ext cx="5359207" cy="1140799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095733">
                      <a:extLst>
                        <a:ext uri="{9D8B030D-6E8A-4147-A177-3AD203B41FA5}">
                          <a16:colId xmlns:a16="http://schemas.microsoft.com/office/drawing/2014/main" val="1287629995"/>
                        </a:ext>
                      </a:extLst>
                    </a:gridCol>
                    <a:gridCol w="591014">
                      <a:extLst>
                        <a:ext uri="{9D8B030D-6E8A-4147-A177-3AD203B41FA5}">
                          <a16:colId xmlns:a16="http://schemas.microsoft.com/office/drawing/2014/main" val="1692972829"/>
                        </a:ext>
                      </a:extLst>
                    </a:gridCol>
                    <a:gridCol w="613317">
                      <a:extLst>
                        <a:ext uri="{9D8B030D-6E8A-4147-A177-3AD203B41FA5}">
                          <a16:colId xmlns:a16="http://schemas.microsoft.com/office/drawing/2014/main" val="1357693059"/>
                        </a:ext>
                      </a:extLst>
                    </a:gridCol>
                    <a:gridCol w="546410">
                      <a:extLst>
                        <a:ext uri="{9D8B030D-6E8A-4147-A177-3AD203B41FA5}">
                          <a16:colId xmlns:a16="http://schemas.microsoft.com/office/drawing/2014/main" val="2217096026"/>
                        </a:ext>
                      </a:extLst>
                    </a:gridCol>
                    <a:gridCol w="524107">
                      <a:extLst>
                        <a:ext uri="{9D8B030D-6E8A-4147-A177-3AD203B41FA5}">
                          <a16:colId xmlns:a16="http://schemas.microsoft.com/office/drawing/2014/main" val="2265967497"/>
                        </a:ext>
                      </a:extLst>
                    </a:gridCol>
                    <a:gridCol w="988626">
                      <a:extLst>
                        <a:ext uri="{9D8B030D-6E8A-4147-A177-3AD203B41FA5}">
                          <a16:colId xmlns:a16="http://schemas.microsoft.com/office/drawing/2014/main" val="3645523273"/>
                        </a:ext>
                      </a:extLst>
                    </a:gridCol>
                  </a:tblGrid>
                  <a:tr h="48142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sản phầm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09121696"/>
                      </a:ext>
                    </a:extLst>
                  </a:tr>
                  <a:tr h="65937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𝑁</m:t>
                                </m:r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=30</m:t>
                                </m:r>
                              </m:oMath>
                            </m:oMathPara>
                          </a14:m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910415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9ACBF295-21B0-5172-3FD2-F3054D7A9D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7586017"/>
                  </p:ext>
                </p:extLst>
              </p:nvPr>
            </p:nvGraphicFramePr>
            <p:xfrm>
              <a:off x="336023" y="1410329"/>
              <a:ext cx="5359207" cy="1140799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095733">
                      <a:extLst>
                        <a:ext uri="{9D8B030D-6E8A-4147-A177-3AD203B41FA5}">
                          <a16:colId xmlns:a16="http://schemas.microsoft.com/office/drawing/2014/main" val="1287629995"/>
                        </a:ext>
                      </a:extLst>
                    </a:gridCol>
                    <a:gridCol w="591014">
                      <a:extLst>
                        <a:ext uri="{9D8B030D-6E8A-4147-A177-3AD203B41FA5}">
                          <a16:colId xmlns:a16="http://schemas.microsoft.com/office/drawing/2014/main" val="1692972829"/>
                        </a:ext>
                      </a:extLst>
                    </a:gridCol>
                    <a:gridCol w="613317">
                      <a:extLst>
                        <a:ext uri="{9D8B030D-6E8A-4147-A177-3AD203B41FA5}">
                          <a16:colId xmlns:a16="http://schemas.microsoft.com/office/drawing/2014/main" val="1357693059"/>
                        </a:ext>
                      </a:extLst>
                    </a:gridCol>
                    <a:gridCol w="546410">
                      <a:extLst>
                        <a:ext uri="{9D8B030D-6E8A-4147-A177-3AD203B41FA5}">
                          <a16:colId xmlns:a16="http://schemas.microsoft.com/office/drawing/2014/main" val="2217096026"/>
                        </a:ext>
                      </a:extLst>
                    </a:gridCol>
                    <a:gridCol w="524107">
                      <a:extLst>
                        <a:ext uri="{9D8B030D-6E8A-4147-A177-3AD203B41FA5}">
                          <a16:colId xmlns:a16="http://schemas.microsoft.com/office/drawing/2014/main" val="2265967497"/>
                        </a:ext>
                      </a:extLst>
                    </a:gridCol>
                    <a:gridCol w="988626">
                      <a:extLst>
                        <a:ext uri="{9D8B030D-6E8A-4147-A177-3AD203B41FA5}">
                          <a16:colId xmlns:a16="http://schemas.microsoft.com/office/drawing/2014/main" val="3645523273"/>
                        </a:ext>
                      </a:extLst>
                    </a:gridCol>
                  </a:tblGrid>
                  <a:tr h="4814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1" t="-1266" r="-156395" b="-1417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09121696"/>
                      </a:ext>
                    </a:extLst>
                  </a:tr>
                  <a:tr h="6593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1" t="-73394" r="-156395" b="-27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3827" t="-73394" r="-1235" b="-27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104153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F643E8A1-371B-82C9-8157-39FE918861DF}"/>
              </a:ext>
            </a:extLst>
          </p:cNvPr>
          <p:cNvSpPr txBox="1"/>
          <p:nvPr/>
        </p:nvSpPr>
        <p:spPr>
          <a:xfrm>
            <a:off x="1948676" y="2602065"/>
            <a:ext cx="1842739" cy="50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0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AB88C5-59C2-D75E-8C37-861E5B5A9963}"/>
              </a:ext>
            </a:extLst>
          </p:cNvPr>
          <p:cNvSpPr txBox="1"/>
          <p:nvPr/>
        </p:nvSpPr>
        <p:spPr>
          <a:xfrm>
            <a:off x="778976" y="3136685"/>
            <a:ext cx="4144073" cy="1427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(ở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E613A11-CEFB-19DD-5906-9DF9DC361F9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912424" y="1806749"/>
            <a:ext cx="3000187" cy="259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9069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9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D6AC91-7775-C460-2C0A-3B3D7ABABA23}"/>
              </a:ext>
            </a:extLst>
          </p:cNvPr>
          <p:cNvSpPr txBox="1"/>
          <p:nvPr/>
        </p:nvSpPr>
        <p:spPr>
          <a:xfrm>
            <a:off x="3129854" y="478555"/>
            <a:ext cx="5460604" cy="965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Vẽ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tần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dạng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đoạn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Luyện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tập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1.</a:t>
            </a:r>
            <a:endParaRPr lang="en-US" sz="1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5">
            <a:extLst>
              <a:ext uri="{FF2B5EF4-FFF2-40B4-BE49-F238E27FC236}">
                <a16:creationId xmlns:a16="http://schemas.microsoft.com/office/drawing/2014/main" id="{31BB15CE-2BAF-74C6-931E-2E7E3D4F9A11}"/>
              </a:ext>
            </a:extLst>
          </p:cNvPr>
          <p:cNvSpPr/>
          <p:nvPr/>
        </p:nvSpPr>
        <p:spPr>
          <a:xfrm>
            <a:off x="553542" y="704365"/>
            <a:ext cx="2349793" cy="51435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D97245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Luyện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2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EC950159-BCE9-9F31-C20F-D67084162638}"/>
              </a:ext>
            </a:extLst>
          </p:cNvPr>
          <p:cNvSpPr/>
          <p:nvPr/>
        </p:nvSpPr>
        <p:spPr>
          <a:xfrm>
            <a:off x="553542" y="1801750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350F3C-578D-B0C8-58FF-99ADF9A26AD6}"/>
              </a:ext>
            </a:extLst>
          </p:cNvPr>
          <p:cNvSpPr txBox="1"/>
          <p:nvPr/>
        </p:nvSpPr>
        <p:spPr>
          <a:xfrm>
            <a:off x="453180" y="2571750"/>
            <a:ext cx="3661619" cy="142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da-DK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 đồ tần số ở dạng biểu đồ đoạn thẳng của mẫu số liệu thống kê như sau: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707142-5644-B8B0-B9F3-89C6B3A5E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510" y="1801750"/>
            <a:ext cx="4516933" cy="2712465"/>
          </a:xfrm>
          <a:prstGeom prst="rect">
            <a:avLst/>
          </a:prstGeom>
        </p:spPr>
      </p:pic>
      <p:pic>
        <p:nvPicPr>
          <p:cNvPr id="4" name="Google Shape;219;p3">
            <a:extLst>
              <a:ext uri="{FF2B5EF4-FFF2-40B4-BE49-F238E27FC236}">
                <a16:creationId xmlns:a16="http://schemas.microsoft.com/office/drawing/2014/main" id="{161A76B8-4716-AA11-511D-DE20ABFFEFC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17229" y="4785043"/>
            <a:ext cx="1820636" cy="382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401947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2" grpId="0" animBg="1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Google Shape;1870;p44"/>
          <p:cNvSpPr/>
          <p:nvPr/>
        </p:nvSpPr>
        <p:spPr>
          <a:xfrm rot="-1714552">
            <a:off x="5185886" y="1181705"/>
            <a:ext cx="3813018" cy="3325451"/>
          </a:xfrm>
          <a:custGeom>
            <a:avLst/>
            <a:gdLst/>
            <a:ahLst/>
            <a:cxnLst/>
            <a:rect l="l" t="t" r="r" b="b"/>
            <a:pathLst>
              <a:path w="16556" h="14439" extrusionOk="0">
                <a:moveTo>
                  <a:pt x="11171" y="300"/>
                </a:moveTo>
                <a:cubicBezTo>
                  <a:pt x="11171" y="300"/>
                  <a:pt x="8442" y="-669"/>
                  <a:pt x="5762" y="875"/>
                </a:cubicBezTo>
                <a:cubicBezTo>
                  <a:pt x="3081" y="2421"/>
                  <a:pt x="1729" y="5489"/>
                  <a:pt x="568" y="7946"/>
                </a:cubicBezTo>
                <a:cubicBezTo>
                  <a:pt x="-593" y="10404"/>
                  <a:pt x="75" y="12904"/>
                  <a:pt x="2121" y="14044"/>
                </a:cubicBezTo>
                <a:cubicBezTo>
                  <a:pt x="4167" y="15184"/>
                  <a:pt x="5558" y="13504"/>
                  <a:pt x="8428" y="13422"/>
                </a:cubicBezTo>
                <a:cubicBezTo>
                  <a:pt x="11297" y="13340"/>
                  <a:pt x="12069" y="13751"/>
                  <a:pt x="14451" y="12129"/>
                </a:cubicBezTo>
                <a:cubicBezTo>
                  <a:pt x="16833" y="10508"/>
                  <a:pt x="17263" y="6680"/>
                  <a:pt x="15384" y="3846"/>
                </a:cubicBezTo>
                <a:cubicBezTo>
                  <a:pt x="13506" y="1013"/>
                  <a:pt x="11171" y="300"/>
                  <a:pt x="11171" y="3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strike="noStrike">
              <a:solidFill>
                <a:srgbClr val="000000"/>
              </a:solidFill>
              <a:latin typeface="Abel"/>
              <a:ea typeface="Abel"/>
              <a:cs typeface="Abel"/>
              <a:sym typeface="Abel"/>
            </a:endParaRPr>
          </a:p>
        </p:txBody>
      </p:sp>
      <p:grpSp>
        <p:nvGrpSpPr>
          <p:cNvPr id="1871" name="Google Shape;1871;p44"/>
          <p:cNvGrpSpPr/>
          <p:nvPr/>
        </p:nvGrpSpPr>
        <p:grpSpPr>
          <a:xfrm>
            <a:off x="5874631" y="1143327"/>
            <a:ext cx="3160368" cy="1946497"/>
            <a:chOff x="12116256" y="1758352"/>
            <a:chExt cx="3160368" cy="1946497"/>
          </a:xfrm>
        </p:grpSpPr>
        <p:sp>
          <p:nvSpPr>
            <p:cNvPr id="1873" name="Google Shape;1873;p44"/>
            <p:cNvSpPr/>
            <p:nvPr/>
          </p:nvSpPr>
          <p:spPr>
            <a:xfrm>
              <a:off x="12181186" y="1825511"/>
              <a:ext cx="3030509" cy="1781243"/>
            </a:xfrm>
            <a:custGeom>
              <a:avLst/>
              <a:gdLst/>
              <a:ahLst/>
              <a:cxnLst/>
              <a:rect l="l" t="t" r="r" b="b"/>
              <a:pathLst>
                <a:path w="10875" h="6392" extrusionOk="0">
                  <a:moveTo>
                    <a:pt x="35" y="6357"/>
                  </a:moveTo>
                  <a:lnTo>
                    <a:pt x="10839" y="6357"/>
                  </a:lnTo>
                  <a:lnTo>
                    <a:pt x="10839" y="35"/>
                  </a:lnTo>
                  <a:lnTo>
                    <a:pt x="35" y="35"/>
                  </a:lnTo>
                  <a:lnTo>
                    <a:pt x="35" y="6357"/>
                  </a:lnTo>
                  <a:moveTo>
                    <a:pt x="10875" y="6392"/>
                  </a:moveTo>
                  <a:lnTo>
                    <a:pt x="0" y="6392"/>
                  </a:lnTo>
                  <a:lnTo>
                    <a:pt x="0" y="0"/>
                  </a:lnTo>
                  <a:lnTo>
                    <a:pt x="10875" y="0"/>
                  </a:lnTo>
                  <a:lnTo>
                    <a:pt x="10875" y="63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44"/>
            <p:cNvSpPr/>
            <p:nvPr/>
          </p:nvSpPr>
          <p:spPr>
            <a:xfrm>
              <a:off x="12116256" y="1758352"/>
              <a:ext cx="3160368" cy="1915282"/>
            </a:xfrm>
            <a:custGeom>
              <a:avLst/>
              <a:gdLst/>
              <a:ahLst/>
              <a:cxnLst/>
              <a:rect l="l" t="t" r="r" b="b"/>
              <a:pathLst>
                <a:path w="11341" h="6873" extrusionOk="0">
                  <a:moveTo>
                    <a:pt x="35" y="6838"/>
                  </a:moveTo>
                  <a:lnTo>
                    <a:pt x="11306" y="6838"/>
                  </a:lnTo>
                  <a:lnTo>
                    <a:pt x="11306" y="35"/>
                  </a:lnTo>
                  <a:lnTo>
                    <a:pt x="35" y="35"/>
                  </a:lnTo>
                  <a:lnTo>
                    <a:pt x="35" y="6838"/>
                  </a:lnTo>
                  <a:moveTo>
                    <a:pt x="11341" y="6873"/>
                  </a:moveTo>
                  <a:lnTo>
                    <a:pt x="0" y="6873"/>
                  </a:lnTo>
                  <a:lnTo>
                    <a:pt x="0" y="0"/>
                  </a:lnTo>
                  <a:lnTo>
                    <a:pt x="11341" y="0"/>
                  </a:lnTo>
                  <a:lnTo>
                    <a:pt x="11341" y="68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44"/>
            <p:cNvSpPr/>
            <p:nvPr/>
          </p:nvSpPr>
          <p:spPr>
            <a:xfrm>
              <a:off x="12116256" y="3635182"/>
              <a:ext cx="3160368" cy="69667"/>
            </a:xfrm>
            <a:custGeom>
              <a:avLst/>
              <a:gdLst/>
              <a:ahLst/>
              <a:cxnLst/>
              <a:rect l="l" t="t" r="r" b="b"/>
              <a:pathLst>
                <a:path w="11341" h="250" extrusionOk="0">
                  <a:moveTo>
                    <a:pt x="35" y="215"/>
                  </a:moveTo>
                  <a:lnTo>
                    <a:pt x="11306" y="215"/>
                  </a:lnTo>
                  <a:lnTo>
                    <a:pt x="11306" y="35"/>
                  </a:lnTo>
                  <a:lnTo>
                    <a:pt x="35" y="35"/>
                  </a:lnTo>
                  <a:lnTo>
                    <a:pt x="35" y="215"/>
                  </a:lnTo>
                  <a:moveTo>
                    <a:pt x="11341" y="250"/>
                  </a:moveTo>
                  <a:lnTo>
                    <a:pt x="0" y="250"/>
                  </a:lnTo>
                  <a:lnTo>
                    <a:pt x="0" y="0"/>
                  </a:lnTo>
                  <a:lnTo>
                    <a:pt x="11341" y="0"/>
                  </a:lnTo>
                  <a:lnTo>
                    <a:pt x="11341" y="2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76" name="Google Shape;1876;p44"/>
            <p:cNvGrpSpPr/>
            <p:nvPr/>
          </p:nvGrpSpPr>
          <p:grpSpPr>
            <a:xfrm>
              <a:off x="13157228" y="2886125"/>
              <a:ext cx="1822596" cy="279342"/>
              <a:chOff x="4638636" y="393992"/>
              <a:chExt cx="1297683" cy="198891"/>
            </a:xfrm>
          </p:grpSpPr>
          <p:grpSp>
            <p:nvGrpSpPr>
              <p:cNvPr id="1877" name="Google Shape;1877;p44"/>
              <p:cNvGrpSpPr/>
              <p:nvPr/>
            </p:nvGrpSpPr>
            <p:grpSpPr>
              <a:xfrm>
                <a:off x="4785528" y="458597"/>
                <a:ext cx="86264" cy="102269"/>
                <a:chOff x="6350953" y="2377900"/>
                <a:chExt cx="86264" cy="102269"/>
              </a:xfrm>
            </p:grpSpPr>
            <p:sp>
              <p:nvSpPr>
                <p:cNvPr id="1878" name="Google Shape;1878;p44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9" name="Google Shape;1879;p44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80" name="Google Shape;1880;p44"/>
              <p:cNvSpPr/>
              <p:nvPr/>
            </p:nvSpPr>
            <p:spPr>
              <a:xfrm rot="-2037133">
                <a:off x="4654101" y="479049"/>
                <a:ext cx="94945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1" name="Google Shape;1881;p44"/>
              <p:cNvSpPr/>
              <p:nvPr/>
            </p:nvSpPr>
            <p:spPr>
              <a:xfrm>
                <a:off x="4897465" y="393992"/>
                <a:ext cx="52898" cy="64562"/>
              </a:xfrm>
              <a:custGeom>
                <a:avLst/>
                <a:gdLst/>
                <a:ahLst/>
                <a:cxnLst/>
                <a:rect l="l" t="t" r="r" b="b"/>
                <a:pathLst>
                  <a:path w="195" h="238" extrusionOk="0">
                    <a:moveTo>
                      <a:pt x="177" y="238"/>
                    </a:moveTo>
                    <a:lnTo>
                      <a:pt x="17" y="238"/>
                    </a:lnTo>
                    <a:cubicBezTo>
                      <a:pt x="10" y="238"/>
                      <a:pt x="3" y="233"/>
                      <a:pt x="1" y="226"/>
                    </a:cubicBezTo>
                    <a:cubicBezTo>
                      <a:pt x="-2" y="219"/>
                      <a:pt x="1" y="211"/>
                      <a:pt x="6" y="206"/>
                    </a:cubicBezTo>
                    <a:cubicBezTo>
                      <a:pt x="35" y="183"/>
                      <a:pt x="107" y="114"/>
                      <a:pt x="97" y="68"/>
                    </a:cubicBezTo>
                    <a:cubicBezTo>
                      <a:pt x="95" y="53"/>
                      <a:pt x="89" y="44"/>
                      <a:pt x="80" y="39"/>
                    </a:cubicBezTo>
                    <a:cubicBezTo>
                      <a:pt x="67" y="32"/>
                      <a:pt x="48" y="36"/>
                      <a:pt x="42" y="38"/>
                    </a:cubicBezTo>
                    <a:cubicBezTo>
                      <a:pt x="33" y="42"/>
                      <a:pt x="23" y="37"/>
                      <a:pt x="19" y="28"/>
                    </a:cubicBezTo>
                    <a:cubicBezTo>
                      <a:pt x="16" y="19"/>
                      <a:pt x="20" y="9"/>
                      <a:pt x="29" y="5"/>
                    </a:cubicBezTo>
                    <a:cubicBezTo>
                      <a:pt x="33" y="4"/>
                      <a:pt x="67" y="-8"/>
                      <a:pt x="97" y="8"/>
                    </a:cubicBezTo>
                    <a:cubicBezTo>
                      <a:pt x="115" y="18"/>
                      <a:pt x="127" y="36"/>
                      <a:pt x="132" y="61"/>
                    </a:cubicBezTo>
                    <a:cubicBezTo>
                      <a:pt x="142" y="112"/>
                      <a:pt x="98" y="168"/>
                      <a:pt x="63" y="202"/>
                    </a:cubicBezTo>
                    <a:lnTo>
                      <a:pt x="177" y="202"/>
                    </a:lnTo>
                    <a:cubicBezTo>
                      <a:pt x="187" y="202"/>
                      <a:pt x="195" y="210"/>
                      <a:pt x="195" y="220"/>
                    </a:cubicBezTo>
                    <a:cubicBezTo>
                      <a:pt x="195" y="230"/>
                      <a:pt x="187" y="238"/>
                      <a:pt x="177" y="23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0675" rIns="90000" bIns="40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2" name="Google Shape;1882;p44"/>
              <p:cNvSpPr/>
              <p:nvPr/>
            </p:nvSpPr>
            <p:spPr>
              <a:xfrm>
                <a:off x="49884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3" name="Google Shape;1883;p44"/>
              <p:cNvSpPr/>
              <p:nvPr/>
            </p:nvSpPr>
            <p:spPr>
              <a:xfrm rot="-2700000">
                <a:off x="5091120" y="446795"/>
                <a:ext cx="109322" cy="125870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84" name="Google Shape;1884;p44"/>
              <p:cNvGrpSpPr/>
              <p:nvPr/>
            </p:nvGrpSpPr>
            <p:grpSpPr>
              <a:xfrm>
                <a:off x="5251853" y="470085"/>
                <a:ext cx="86264" cy="102269"/>
                <a:chOff x="6350953" y="2377900"/>
                <a:chExt cx="86264" cy="102269"/>
              </a:xfrm>
            </p:grpSpPr>
            <p:sp>
              <p:nvSpPr>
                <p:cNvPr id="1885" name="Google Shape;1885;p44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6" name="Google Shape;1886;p44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87" name="Google Shape;1887;p44"/>
              <p:cNvSpPr/>
              <p:nvPr/>
            </p:nvSpPr>
            <p:spPr>
              <a:xfrm>
                <a:off x="54197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8" name="Google Shape;1888;p44"/>
              <p:cNvSpPr/>
              <p:nvPr/>
            </p:nvSpPr>
            <p:spPr>
              <a:xfrm rot="-188775">
                <a:off x="5562829" y="482262"/>
                <a:ext cx="57240" cy="77924"/>
              </a:xfrm>
              <a:custGeom>
                <a:avLst/>
                <a:gdLst/>
                <a:ahLst/>
                <a:cxnLst/>
                <a:rect l="l" t="t" r="r" b="b"/>
                <a:pathLst>
                  <a:path w="280" h="1502" extrusionOk="0">
                    <a:moveTo>
                      <a:pt x="38" y="837"/>
                    </a:moveTo>
                    <a:cubicBezTo>
                      <a:pt x="50" y="418"/>
                      <a:pt x="278" y="22"/>
                      <a:pt x="280" y="18"/>
                    </a:cubicBezTo>
                    <a:lnTo>
                      <a:pt x="249" y="0"/>
                    </a:lnTo>
                    <a:cubicBezTo>
                      <a:pt x="246" y="4"/>
                      <a:pt x="14" y="407"/>
                      <a:pt x="1" y="836"/>
                    </a:cubicBezTo>
                    <a:cubicBezTo>
                      <a:pt x="-12" y="1268"/>
                      <a:pt x="237" y="1493"/>
                      <a:pt x="248" y="1502"/>
                    </a:cubicBezTo>
                    <a:lnTo>
                      <a:pt x="272" y="1475"/>
                    </a:lnTo>
                    <a:cubicBezTo>
                      <a:pt x="270" y="1473"/>
                      <a:pt x="25" y="1252"/>
                      <a:pt x="38" y="837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89" name="Google Shape;1889;p44"/>
              <p:cNvGrpSpPr/>
              <p:nvPr/>
            </p:nvGrpSpPr>
            <p:grpSpPr>
              <a:xfrm>
                <a:off x="5688983" y="493688"/>
                <a:ext cx="68040" cy="55080"/>
                <a:chOff x="2571483" y="201350"/>
                <a:chExt cx="68040" cy="55080"/>
              </a:xfrm>
            </p:grpSpPr>
            <p:sp>
              <p:nvSpPr>
                <p:cNvPr id="1890" name="Google Shape;1890;p44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1" name="Google Shape;1891;p44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92" name="Google Shape;1892;p44"/>
              <p:cNvSpPr/>
              <p:nvPr/>
            </p:nvSpPr>
            <p:spPr>
              <a:xfrm rot="-188634">
                <a:off x="5827410" y="443294"/>
                <a:ext cx="105344" cy="132898"/>
              </a:xfrm>
              <a:custGeom>
                <a:avLst/>
                <a:gdLst/>
                <a:ahLst/>
                <a:cxnLst/>
                <a:rect l="l" t="t" r="r" b="b"/>
                <a:pathLst>
                  <a:path w="172" h="217" extrusionOk="0">
                    <a:moveTo>
                      <a:pt x="132" y="121"/>
                    </a:moveTo>
                    <a:cubicBezTo>
                      <a:pt x="121" y="160"/>
                      <a:pt x="91" y="186"/>
                      <a:pt x="66" y="179"/>
                    </a:cubicBezTo>
                    <a:cubicBezTo>
                      <a:pt x="42" y="172"/>
                      <a:pt x="30" y="134"/>
                      <a:pt x="41" y="96"/>
                    </a:cubicBezTo>
                    <a:cubicBezTo>
                      <a:pt x="47" y="76"/>
                      <a:pt x="58" y="58"/>
                      <a:pt x="71" y="48"/>
                    </a:cubicBezTo>
                    <a:cubicBezTo>
                      <a:pt x="77" y="43"/>
                      <a:pt x="87" y="37"/>
                      <a:pt x="98" y="37"/>
                    </a:cubicBezTo>
                    <a:cubicBezTo>
                      <a:pt x="101" y="37"/>
                      <a:pt x="104" y="37"/>
                      <a:pt x="107" y="38"/>
                    </a:cubicBezTo>
                    <a:cubicBezTo>
                      <a:pt x="131" y="45"/>
                      <a:pt x="143" y="83"/>
                      <a:pt x="132" y="121"/>
                    </a:cubicBezTo>
                    <a:moveTo>
                      <a:pt x="117" y="2"/>
                    </a:moveTo>
                    <a:cubicBezTo>
                      <a:pt x="94" y="-4"/>
                      <a:pt x="70" y="2"/>
                      <a:pt x="48" y="19"/>
                    </a:cubicBezTo>
                    <a:cubicBezTo>
                      <a:pt x="29" y="35"/>
                      <a:pt x="13" y="58"/>
                      <a:pt x="6" y="86"/>
                    </a:cubicBezTo>
                    <a:cubicBezTo>
                      <a:pt x="-11" y="145"/>
                      <a:pt x="11" y="202"/>
                      <a:pt x="56" y="215"/>
                    </a:cubicBezTo>
                    <a:cubicBezTo>
                      <a:pt x="62" y="216"/>
                      <a:pt x="69" y="217"/>
                      <a:pt x="75" y="217"/>
                    </a:cubicBezTo>
                    <a:cubicBezTo>
                      <a:pt x="114" y="217"/>
                      <a:pt x="153" y="183"/>
                      <a:pt x="167" y="132"/>
                    </a:cubicBezTo>
                    <a:cubicBezTo>
                      <a:pt x="184" y="72"/>
                      <a:pt x="162" y="15"/>
                      <a:pt x="117" y="2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33100" rIns="90000" bIns="33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93" name="Google Shape;1893;p44"/>
            <p:cNvGrpSpPr/>
            <p:nvPr/>
          </p:nvGrpSpPr>
          <p:grpSpPr>
            <a:xfrm rot="-202936">
              <a:off x="13050893" y="1892306"/>
              <a:ext cx="2035734" cy="880198"/>
              <a:chOff x="2055537" y="1839868"/>
              <a:chExt cx="2035648" cy="880161"/>
            </a:xfrm>
          </p:grpSpPr>
          <p:grpSp>
            <p:nvGrpSpPr>
              <p:cNvPr id="1894" name="Google Shape;1894;p44"/>
              <p:cNvGrpSpPr/>
              <p:nvPr/>
            </p:nvGrpSpPr>
            <p:grpSpPr>
              <a:xfrm rot="166501">
                <a:off x="2073349" y="1887823"/>
                <a:ext cx="2000025" cy="784251"/>
                <a:chOff x="2434453" y="-70580"/>
                <a:chExt cx="1423964" cy="558366"/>
              </a:xfrm>
            </p:grpSpPr>
            <p:sp>
              <p:nvSpPr>
                <p:cNvPr id="1895" name="Google Shape;1895;p44"/>
                <p:cNvSpPr/>
                <p:nvPr/>
              </p:nvSpPr>
              <p:spPr>
                <a:xfrm rot="133222">
                  <a:off x="3507158" y="32891"/>
                  <a:ext cx="82080" cy="141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393" extrusionOk="0">
                      <a:moveTo>
                        <a:pt x="153" y="209"/>
                      </a:moveTo>
                      <a:lnTo>
                        <a:pt x="46" y="213"/>
                      </a:lnTo>
                      <a:cubicBezTo>
                        <a:pt x="53" y="198"/>
                        <a:pt x="64" y="175"/>
                        <a:pt x="76" y="142"/>
                      </a:cubicBezTo>
                      <a:cubicBezTo>
                        <a:pt x="105" y="68"/>
                        <a:pt x="111" y="6"/>
                        <a:pt x="111" y="3"/>
                      </a:cubicBezTo>
                      <a:lnTo>
                        <a:pt x="78" y="0"/>
                      </a:lnTo>
                      <a:cubicBezTo>
                        <a:pt x="78" y="1"/>
                        <a:pt x="72" y="61"/>
                        <a:pt x="45" y="130"/>
                      </a:cubicBezTo>
                      <a:cubicBezTo>
                        <a:pt x="19" y="199"/>
                        <a:pt x="3" y="221"/>
                        <a:pt x="3" y="221"/>
                      </a:cubicBezTo>
                      <a:cubicBezTo>
                        <a:pt x="-1" y="226"/>
                        <a:pt x="-2" y="233"/>
                        <a:pt x="1" y="239"/>
                      </a:cubicBezTo>
                      <a:cubicBezTo>
                        <a:pt x="4" y="245"/>
                        <a:pt x="10" y="248"/>
                        <a:pt x="16" y="248"/>
                      </a:cubicBezTo>
                      <a:lnTo>
                        <a:pt x="17" y="248"/>
                      </a:lnTo>
                      <a:lnTo>
                        <a:pt x="143" y="243"/>
                      </a:lnTo>
                      <a:lnTo>
                        <a:pt x="101" y="383"/>
                      </a:lnTo>
                      <a:lnTo>
                        <a:pt x="133" y="393"/>
                      </a:lnTo>
                      <a:lnTo>
                        <a:pt x="228" y="79"/>
                      </a:lnTo>
                      <a:lnTo>
                        <a:pt x="196" y="70"/>
                      </a:lnTo>
                      <a:lnTo>
                        <a:pt x="153" y="209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6" name="Google Shape;1896;p44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7" name="Google Shape;1897;p44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898" name="Google Shape;1898;p44"/>
                <p:cNvGrpSpPr/>
                <p:nvPr/>
              </p:nvGrpSpPr>
              <p:grpSpPr>
                <a:xfrm>
                  <a:off x="2434453" y="177763"/>
                  <a:ext cx="86264" cy="102269"/>
                  <a:chOff x="6350953" y="2377900"/>
                  <a:chExt cx="86264" cy="102269"/>
                </a:xfrm>
              </p:grpSpPr>
              <p:sp>
                <p:nvSpPr>
                  <p:cNvPr id="1899" name="Google Shape;1899;p44"/>
                  <p:cNvSpPr/>
                  <p:nvPr/>
                </p:nvSpPr>
                <p:spPr>
                  <a:xfrm>
                    <a:off x="6350953" y="2388751"/>
                    <a:ext cx="85721" cy="914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6" h="337" extrusionOk="0">
                        <a:moveTo>
                          <a:pt x="298" y="337"/>
                        </a:moveTo>
                        <a:cubicBezTo>
                          <a:pt x="293" y="337"/>
                          <a:pt x="288" y="335"/>
                          <a:pt x="285" y="331"/>
                        </a:cubicBezTo>
                        <a:lnTo>
                          <a:pt x="4" y="30"/>
                        </a:lnTo>
                        <a:cubicBezTo>
                          <a:pt x="-3" y="23"/>
                          <a:pt x="-2" y="12"/>
                          <a:pt x="5" y="5"/>
                        </a:cubicBezTo>
                        <a:cubicBezTo>
                          <a:pt x="12" y="-2"/>
                          <a:pt x="23" y="-1"/>
                          <a:pt x="30" y="6"/>
                        </a:cubicBezTo>
                        <a:lnTo>
                          <a:pt x="310" y="307"/>
                        </a:lnTo>
                        <a:cubicBezTo>
                          <a:pt x="317" y="314"/>
                          <a:pt x="317" y="325"/>
                          <a:pt x="310" y="332"/>
                        </a:cubicBezTo>
                        <a:cubicBezTo>
                          <a:pt x="306" y="335"/>
                          <a:pt x="302" y="337"/>
                          <a:pt x="298" y="337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00" name="Google Shape;1900;p44"/>
                  <p:cNvSpPr/>
                  <p:nvPr/>
                </p:nvSpPr>
                <p:spPr>
                  <a:xfrm>
                    <a:off x="6363703" y="2377900"/>
                    <a:ext cx="73514" cy="97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" h="358" extrusionOk="0">
                        <a:moveTo>
                          <a:pt x="17" y="358"/>
                        </a:moveTo>
                        <a:cubicBezTo>
                          <a:pt x="13" y="358"/>
                          <a:pt x="10" y="357"/>
                          <a:pt x="6" y="355"/>
                        </a:cubicBezTo>
                        <a:cubicBezTo>
                          <a:pt x="-1" y="349"/>
                          <a:pt x="-3" y="338"/>
                          <a:pt x="3" y="330"/>
                        </a:cubicBezTo>
                        <a:lnTo>
                          <a:pt x="239" y="7"/>
                        </a:lnTo>
                        <a:cubicBezTo>
                          <a:pt x="244" y="-1"/>
                          <a:pt x="255" y="-3"/>
                          <a:pt x="263" y="3"/>
                        </a:cubicBezTo>
                        <a:cubicBezTo>
                          <a:pt x="271" y="9"/>
                          <a:pt x="273" y="20"/>
                          <a:pt x="267" y="28"/>
                        </a:cubicBezTo>
                        <a:lnTo>
                          <a:pt x="31" y="351"/>
                        </a:lnTo>
                        <a:cubicBezTo>
                          <a:pt x="28" y="356"/>
                          <a:pt x="22" y="358"/>
                          <a:pt x="17" y="35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901" name="Google Shape;1901;p44"/>
                <p:cNvSpPr/>
                <p:nvPr/>
              </p:nvSpPr>
              <p:spPr>
                <a:xfrm rot="1299660">
                  <a:off x="2761019" y="141358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2" name="Google Shape;1902;p44"/>
                <p:cNvSpPr/>
                <p:nvPr/>
              </p:nvSpPr>
              <p:spPr>
                <a:xfrm rot="1299660">
                  <a:off x="2954493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3" name="Google Shape;1903;p44"/>
                <p:cNvSpPr/>
                <p:nvPr/>
              </p:nvSpPr>
              <p:spPr>
                <a:xfrm>
                  <a:off x="2949528" y="24963"/>
                  <a:ext cx="74160" cy="69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192" extrusionOk="0">
                      <a:moveTo>
                        <a:pt x="189" y="74"/>
                      </a:moveTo>
                      <a:lnTo>
                        <a:pt x="132" y="69"/>
                      </a:lnTo>
                      <a:lnTo>
                        <a:pt x="139" y="21"/>
                      </a:lnTo>
                      <a:cubicBezTo>
                        <a:pt x="141" y="11"/>
                        <a:pt x="134" y="1"/>
                        <a:pt x="124" y="0"/>
                      </a:cubicBezTo>
                      <a:cubicBezTo>
                        <a:pt x="114" y="-1"/>
                        <a:pt x="105" y="5"/>
                        <a:pt x="103" y="15"/>
                      </a:cubicBezTo>
                      <a:lnTo>
                        <a:pt x="96" y="66"/>
                      </a:lnTo>
                      <a:lnTo>
                        <a:pt x="19" y="59"/>
                      </a:lnTo>
                      <a:cubicBezTo>
                        <a:pt x="10" y="58"/>
                        <a:pt x="0" y="66"/>
                        <a:pt x="0" y="76"/>
                      </a:cubicBezTo>
                      <a:cubicBezTo>
                        <a:pt x="-1" y="86"/>
                        <a:pt x="6" y="95"/>
                        <a:pt x="16" y="95"/>
                      </a:cubicBezTo>
                      <a:lnTo>
                        <a:pt x="91" y="102"/>
                      </a:lnTo>
                      <a:lnTo>
                        <a:pt x="81" y="171"/>
                      </a:lnTo>
                      <a:cubicBezTo>
                        <a:pt x="79" y="181"/>
                        <a:pt x="86" y="190"/>
                        <a:pt x="96" y="191"/>
                      </a:cubicBezTo>
                      <a:cubicBezTo>
                        <a:pt x="97" y="192"/>
                        <a:pt x="98" y="192"/>
                        <a:pt x="99" y="192"/>
                      </a:cubicBezTo>
                      <a:cubicBezTo>
                        <a:pt x="108" y="192"/>
                        <a:pt x="116" y="185"/>
                        <a:pt x="117" y="176"/>
                      </a:cubicBezTo>
                      <a:lnTo>
                        <a:pt x="127" y="105"/>
                      </a:lnTo>
                      <a:lnTo>
                        <a:pt x="186" y="110"/>
                      </a:lnTo>
                      <a:cubicBezTo>
                        <a:pt x="187" y="110"/>
                        <a:pt x="187" y="110"/>
                        <a:pt x="188" y="110"/>
                      </a:cubicBezTo>
                      <a:cubicBezTo>
                        <a:pt x="197" y="110"/>
                        <a:pt x="205" y="103"/>
                        <a:pt x="206" y="94"/>
                      </a:cubicBezTo>
                      <a:cubicBezTo>
                        <a:pt x="207" y="83"/>
                        <a:pt x="199" y="75"/>
                        <a:pt x="189" y="7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24100" rIns="90000" bIns="241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4" name="Google Shape;1904;p44"/>
                <p:cNvSpPr/>
                <p:nvPr/>
              </p:nvSpPr>
              <p:spPr>
                <a:xfrm rot="-640992">
                  <a:off x="3068674" y="-41659"/>
                  <a:ext cx="330949" cy="202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746" extrusionOk="0">
                      <a:moveTo>
                        <a:pt x="199" y="746"/>
                      </a:moveTo>
                      <a:cubicBezTo>
                        <a:pt x="197" y="746"/>
                        <a:pt x="196" y="746"/>
                        <a:pt x="194" y="745"/>
                      </a:cubicBezTo>
                      <a:cubicBezTo>
                        <a:pt x="187" y="743"/>
                        <a:pt x="181" y="736"/>
                        <a:pt x="181" y="728"/>
                      </a:cubicBezTo>
                      <a:lnTo>
                        <a:pt x="179" y="339"/>
                      </a:lnTo>
                      <a:lnTo>
                        <a:pt x="16" y="312"/>
                      </a:lnTo>
                      <a:cubicBezTo>
                        <a:pt x="6" y="311"/>
                        <a:pt x="-1" y="302"/>
                        <a:pt x="1" y="292"/>
                      </a:cubicBezTo>
                      <a:cubicBezTo>
                        <a:pt x="3" y="282"/>
                        <a:pt x="12" y="276"/>
                        <a:pt x="21" y="277"/>
                      </a:cubicBezTo>
                      <a:lnTo>
                        <a:pt x="199" y="307"/>
                      </a:lnTo>
                      <a:cubicBezTo>
                        <a:pt x="207" y="308"/>
                        <a:pt x="214" y="315"/>
                        <a:pt x="214" y="324"/>
                      </a:cubicBezTo>
                      <a:lnTo>
                        <a:pt x="216" y="660"/>
                      </a:lnTo>
                      <a:lnTo>
                        <a:pt x="573" y="9"/>
                      </a:lnTo>
                      <a:cubicBezTo>
                        <a:pt x="576" y="3"/>
                        <a:pt x="583" y="-1"/>
                        <a:pt x="591" y="0"/>
                      </a:cubicBezTo>
                      <a:lnTo>
                        <a:pt x="1205" y="101"/>
                      </a:lnTo>
                      <a:cubicBezTo>
                        <a:pt x="1215" y="103"/>
                        <a:pt x="1221" y="112"/>
                        <a:pt x="1220" y="122"/>
                      </a:cubicBezTo>
                      <a:cubicBezTo>
                        <a:pt x="1218" y="131"/>
                        <a:pt x="1209" y="138"/>
                        <a:pt x="1200" y="136"/>
                      </a:cubicBezTo>
                      <a:lnTo>
                        <a:pt x="598" y="37"/>
                      </a:lnTo>
                      <a:lnTo>
                        <a:pt x="214" y="737"/>
                      </a:lnTo>
                      <a:cubicBezTo>
                        <a:pt x="211" y="742"/>
                        <a:pt x="205" y="746"/>
                        <a:pt x="199" y="74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5" name="Google Shape;1905;p44"/>
                <p:cNvSpPr/>
                <p:nvPr/>
              </p:nvSpPr>
              <p:spPr>
                <a:xfrm>
                  <a:off x="3328515" y="-7395"/>
                  <a:ext cx="52898" cy="64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" h="238" extrusionOk="0">
                      <a:moveTo>
                        <a:pt x="177" y="238"/>
                      </a:moveTo>
                      <a:lnTo>
                        <a:pt x="17" y="238"/>
                      </a:lnTo>
                      <a:cubicBezTo>
                        <a:pt x="10" y="238"/>
                        <a:pt x="3" y="233"/>
                        <a:pt x="1" y="226"/>
                      </a:cubicBezTo>
                      <a:cubicBezTo>
                        <a:pt x="-2" y="219"/>
                        <a:pt x="1" y="211"/>
                        <a:pt x="6" y="206"/>
                      </a:cubicBezTo>
                      <a:cubicBezTo>
                        <a:pt x="35" y="183"/>
                        <a:pt x="107" y="114"/>
                        <a:pt x="97" y="68"/>
                      </a:cubicBezTo>
                      <a:cubicBezTo>
                        <a:pt x="95" y="53"/>
                        <a:pt x="89" y="44"/>
                        <a:pt x="80" y="39"/>
                      </a:cubicBezTo>
                      <a:cubicBezTo>
                        <a:pt x="67" y="32"/>
                        <a:pt x="48" y="36"/>
                        <a:pt x="42" y="38"/>
                      </a:cubicBezTo>
                      <a:cubicBezTo>
                        <a:pt x="33" y="42"/>
                        <a:pt x="23" y="37"/>
                        <a:pt x="19" y="28"/>
                      </a:cubicBezTo>
                      <a:cubicBezTo>
                        <a:pt x="16" y="19"/>
                        <a:pt x="20" y="9"/>
                        <a:pt x="29" y="5"/>
                      </a:cubicBezTo>
                      <a:cubicBezTo>
                        <a:pt x="33" y="4"/>
                        <a:pt x="67" y="-8"/>
                        <a:pt x="97" y="8"/>
                      </a:cubicBezTo>
                      <a:cubicBezTo>
                        <a:pt x="115" y="18"/>
                        <a:pt x="127" y="36"/>
                        <a:pt x="132" y="61"/>
                      </a:cubicBezTo>
                      <a:cubicBezTo>
                        <a:pt x="142" y="112"/>
                        <a:pt x="98" y="168"/>
                        <a:pt x="63" y="202"/>
                      </a:cubicBezTo>
                      <a:lnTo>
                        <a:pt x="177" y="202"/>
                      </a:lnTo>
                      <a:cubicBezTo>
                        <a:pt x="187" y="202"/>
                        <a:pt x="195" y="210"/>
                        <a:pt x="195" y="220"/>
                      </a:cubicBezTo>
                      <a:cubicBezTo>
                        <a:pt x="195" y="230"/>
                        <a:pt x="187" y="238"/>
                        <a:pt x="177" y="23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0675" rIns="90000" bIns="406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6" name="Google Shape;1906;p44"/>
                <p:cNvSpPr/>
                <p:nvPr/>
              </p:nvSpPr>
              <p:spPr>
                <a:xfrm rot="1299660">
                  <a:off x="3384618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7" name="Google Shape;1907;p44"/>
                <p:cNvSpPr/>
                <p:nvPr/>
              </p:nvSpPr>
              <p:spPr>
                <a:xfrm rot="-2037133">
                  <a:off x="3607426" y="11394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8" name="Google Shape;1908;p44"/>
                <p:cNvSpPr/>
                <p:nvPr/>
              </p:nvSpPr>
              <p:spPr>
                <a:xfrm rot="-188775">
                  <a:off x="3728167" y="117162"/>
                  <a:ext cx="57240" cy="77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1502" extrusionOk="0">
                      <a:moveTo>
                        <a:pt x="38" y="837"/>
                      </a:moveTo>
                      <a:cubicBezTo>
                        <a:pt x="50" y="418"/>
                        <a:pt x="278" y="22"/>
                        <a:pt x="280" y="18"/>
                      </a:cubicBezTo>
                      <a:lnTo>
                        <a:pt x="249" y="0"/>
                      </a:lnTo>
                      <a:cubicBezTo>
                        <a:pt x="246" y="4"/>
                        <a:pt x="14" y="407"/>
                        <a:pt x="1" y="836"/>
                      </a:cubicBezTo>
                      <a:cubicBezTo>
                        <a:pt x="-12" y="1268"/>
                        <a:pt x="237" y="1493"/>
                        <a:pt x="248" y="1502"/>
                      </a:cubicBezTo>
                      <a:lnTo>
                        <a:pt x="272" y="1475"/>
                      </a:lnTo>
                      <a:cubicBezTo>
                        <a:pt x="270" y="1473"/>
                        <a:pt x="25" y="1252"/>
                        <a:pt x="38" y="8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9" name="Google Shape;1909;p44"/>
                <p:cNvSpPr/>
                <p:nvPr/>
              </p:nvSpPr>
              <p:spPr>
                <a:xfrm rot="-2700000">
                  <a:off x="2826020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0" name="Google Shape;1910;p44"/>
                <p:cNvSpPr/>
                <p:nvPr/>
              </p:nvSpPr>
              <p:spPr>
                <a:xfrm rot="-2700000">
                  <a:off x="3179482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1" name="Google Shape;1911;p44"/>
                <p:cNvSpPr/>
                <p:nvPr/>
              </p:nvSpPr>
              <p:spPr>
                <a:xfrm rot="18760">
                  <a:off x="2717072" y="239051"/>
                  <a:ext cx="1141275" cy="2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2" name="Google Shape;1912;p44"/>
                <p:cNvSpPr/>
                <p:nvPr/>
              </p:nvSpPr>
              <p:spPr>
                <a:xfrm rot="-188644">
                  <a:off x="3163454" y="320997"/>
                  <a:ext cx="111342" cy="140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" h="314" extrusionOk="0">
                      <a:moveTo>
                        <a:pt x="156" y="144"/>
                      </a:moveTo>
                      <a:cubicBezTo>
                        <a:pt x="124" y="167"/>
                        <a:pt x="93" y="184"/>
                        <a:pt x="68" y="197"/>
                      </a:cubicBezTo>
                      <a:cubicBezTo>
                        <a:pt x="27" y="219"/>
                        <a:pt x="3" y="233"/>
                        <a:pt x="1" y="255"/>
                      </a:cubicBezTo>
                      <a:cubicBezTo>
                        <a:pt x="-1" y="266"/>
                        <a:pt x="4" y="277"/>
                        <a:pt x="15" y="286"/>
                      </a:cubicBezTo>
                      <a:cubicBezTo>
                        <a:pt x="42" y="310"/>
                        <a:pt x="113" y="314"/>
                        <a:pt x="163" y="314"/>
                      </a:cubicBezTo>
                      <a:cubicBezTo>
                        <a:pt x="185" y="314"/>
                        <a:pt x="204" y="313"/>
                        <a:pt x="212" y="313"/>
                      </a:cubicBezTo>
                      <a:lnTo>
                        <a:pt x="210" y="276"/>
                      </a:lnTo>
                      <a:cubicBezTo>
                        <a:pt x="153" y="279"/>
                        <a:pt x="65" y="277"/>
                        <a:pt x="39" y="258"/>
                      </a:cubicBezTo>
                      <a:cubicBezTo>
                        <a:pt x="46" y="251"/>
                        <a:pt x="68" y="239"/>
                        <a:pt x="85" y="230"/>
                      </a:cubicBezTo>
                      <a:cubicBezTo>
                        <a:pt x="111" y="215"/>
                        <a:pt x="144" y="198"/>
                        <a:pt x="178" y="174"/>
                      </a:cubicBezTo>
                      <a:cubicBezTo>
                        <a:pt x="226" y="139"/>
                        <a:pt x="250" y="107"/>
                        <a:pt x="249" y="76"/>
                      </a:cubicBezTo>
                      <a:cubicBezTo>
                        <a:pt x="249" y="43"/>
                        <a:pt x="223" y="22"/>
                        <a:pt x="204" y="8"/>
                      </a:cubicBezTo>
                      <a:cubicBezTo>
                        <a:pt x="192" y="-1"/>
                        <a:pt x="178" y="-3"/>
                        <a:pt x="165" y="2"/>
                      </a:cubicBezTo>
                      <a:cubicBezTo>
                        <a:pt x="124" y="15"/>
                        <a:pt x="98" y="90"/>
                        <a:pt x="93" y="105"/>
                      </a:cubicBezTo>
                      <a:lnTo>
                        <a:pt x="127" y="116"/>
                      </a:lnTo>
                      <a:cubicBezTo>
                        <a:pt x="137" y="87"/>
                        <a:pt x="159" y="42"/>
                        <a:pt x="176" y="36"/>
                      </a:cubicBezTo>
                      <a:cubicBezTo>
                        <a:pt x="178" y="36"/>
                        <a:pt x="180" y="36"/>
                        <a:pt x="183" y="38"/>
                      </a:cubicBezTo>
                      <a:cubicBezTo>
                        <a:pt x="203" y="52"/>
                        <a:pt x="213" y="65"/>
                        <a:pt x="213" y="76"/>
                      </a:cubicBezTo>
                      <a:cubicBezTo>
                        <a:pt x="213" y="89"/>
                        <a:pt x="203" y="110"/>
                        <a:pt x="156" y="14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3" name="Google Shape;1913;p44"/>
                <p:cNvSpPr/>
                <p:nvPr/>
              </p:nvSpPr>
              <p:spPr>
                <a:xfrm rot="-2037133">
                  <a:off x="3305326" y="38409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914" name="Google Shape;1914;p44"/>
              <p:cNvSpPr/>
              <p:nvPr/>
            </p:nvSpPr>
            <p:spPr>
              <a:xfrm rot="166907">
                <a:off x="3179360" y="1931749"/>
                <a:ext cx="884890" cy="39296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9" extrusionOk="0">
                    <a:moveTo>
                      <a:pt x="18" y="109"/>
                    </a:moveTo>
                    <a:cubicBezTo>
                      <a:pt x="11" y="109"/>
                      <a:pt x="4" y="105"/>
                      <a:pt x="1" y="98"/>
                    </a:cubicBezTo>
                    <a:cubicBezTo>
                      <a:pt x="-2" y="89"/>
                      <a:pt x="3" y="79"/>
                      <a:pt x="12" y="75"/>
                    </a:cubicBezTo>
                    <a:lnTo>
                      <a:pt x="211" y="1"/>
                    </a:lnTo>
                    <a:cubicBezTo>
                      <a:pt x="220" y="-2"/>
                      <a:pt x="231" y="2"/>
                      <a:pt x="234" y="11"/>
                    </a:cubicBezTo>
                    <a:cubicBezTo>
                      <a:pt x="237" y="21"/>
                      <a:pt x="233" y="31"/>
                      <a:pt x="224" y="34"/>
                    </a:cubicBezTo>
                    <a:lnTo>
                      <a:pt x="24" y="108"/>
                    </a:lnTo>
                    <a:cubicBezTo>
                      <a:pt x="22" y="109"/>
                      <a:pt x="20" y="109"/>
                      <a:pt x="18" y="1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72" name="Google Shape;1872;p44"/>
            <p:cNvSpPr/>
            <p:nvPr/>
          </p:nvSpPr>
          <p:spPr>
            <a:xfrm>
              <a:off x="12186202" y="1826824"/>
              <a:ext cx="3020477" cy="1771489"/>
            </a:xfrm>
            <a:custGeom>
              <a:avLst/>
              <a:gdLst/>
              <a:ahLst/>
              <a:cxnLst/>
              <a:rect l="l" t="t" r="r" b="b"/>
              <a:pathLst>
                <a:path w="10839" h="6357" extrusionOk="0">
                  <a:moveTo>
                    <a:pt x="10839" y="6357"/>
                  </a:moveTo>
                  <a:lnTo>
                    <a:pt x="0" y="6357"/>
                  </a:lnTo>
                  <a:lnTo>
                    <a:pt x="0" y="0"/>
                  </a:lnTo>
                  <a:lnTo>
                    <a:pt x="10839" y="0"/>
                  </a:lnTo>
                  <a:lnTo>
                    <a:pt x="10839" y="6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17" name="Google Shape;1917;p44"/>
          <p:cNvGrpSpPr/>
          <p:nvPr/>
        </p:nvGrpSpPr>
        <p:grpSpPr>
          <a:xfrm>
            <a:off x="5632174" y="896106"/>
            <a:ext cx="1634578" cy="3775069"/>
            <a:chOff x="9418449" y="-1747569"/>
            <a:chExt cx="1634578" cy="3775069"/>
          </a:xfrm>
        </p:grpSpPr>
        <p:sp>
          <p:nvSpPr>
            <p:cNvPr id="1918" name="Google Shape;1918;p44"/>
            <p:cNvSpPr/>
            <p:nvPr/>
          </p:nvSpPr>
          <p:spPr>
            <a:xfrm>
              <a:off x="10259388" y="888665"/>
              <a:ext cx="373914" cy="1097722"/>
            </a:xfrm>
            <a:custGeom>
              <a:avLst/>
              <a:gdLst/>
              <a:ahLst/>
              <a:cxnLst/>
              <a:rect l="l" t="t" r="r" b="b"/>
              <a:pathLst>
                <a:path w="1510" h="4433" extrusionOk="0">
                  <a:moveTo>
                    <a:pt x="1510" y="0"/>
                  </a:moveTo>
                  <a:cubicBezTo>
                    <a:pt x="1510" y="0"/>
                    <a:pt x="1217" y="929"/>
                    <a:pt x="1217" y="1153"/>
                  </a:cubicBezTo>
                  <a:cubicBezTo>
                    <a:pt x="1217" y="1376"/>
                    <a:pt x="1217" y="1940"/>
                    <a:pt x="1075" y="2446"/>
                  </a:cubicBezTo>
                  <a:cubicBezTo>
                    <a:pt x="934" y="2952"/>
                    <a:pt x="746" y="3493"/>
                    <a:pt x="734" y="3551"/>
                  </a:cubicBezTo>
                  <a:cubicBezTo>
                    <a:pt x="723" y="3610"/>
                    <a:pt x="723" y="3669"/>
                    <a:pt x="723" y="3669"/>
                  </a:cubicBezTo>
                  <a:cubicBezTo>
                    <a:pt x="723" y="3669"/>
                    <a:pt x="1122" y="4245"/>
                    <a:pt x="1122" y="4328"/>
                  </a:cubicBezTo>
                  <a:cubicBezTo>
                    <a:pt x="1122" y="4410"/>
                    <a:pt x="1040" y="4433"/>
                    <a:pt x="993" y="4433"/>
                  </a:cubicBezTo>
                  <a:lnTo>
                    <a:pt x="311" y="4433"/>
                  </a:lnTo>
                  <a:cubicBezTo>
                    <a:pt x="311" y="4433"/>
                    <a:pt x="264" y="4410"/>
                    <a:pt x="240" y="4198"/>
                  </a:cubicBezTo>
                  <a:cubicBezTo>
                    <a:pt x="217" y="3986"/>
                    <a:pt x="276" y="3598"/>
                    <a:pt x="276" y="3551"/>
                  </a:cubicBezTo>
                  <a:cubicBezTo>
                    <a:pt x="276" y="3504"/>
                    <a:pt x="205" y="2869"/>
                    <a:pt x="99" y="2505"/>
                  </a:cubicBezTo>
                  <a:cubicBezTo>
                    <a:pt x="-6" y="2140"/>
                    <a:pt x="-6" y="1529"/>
                    <a:pt x="5" y="1376"/>
                  </a:cubicBezTo>
                  <a:cubicBezTo>
                    <a:pt x="17" y="1223"/>
                    <a:pt x="76" y="976"/>
                    <a:pt x="76" y="894"/>
                  </a:cubicBezTo>
                  <a:lnTo>
                    <a:pt x="76" y="259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19" name="Google Shape;1919;p44"/>
            <p:cNvSpPr/>
            <p:nvPr/>
          </p:nvSpPr>
          <p:spPr>
            <a:xfrm>
              <a:off x="10259388" y="888665"/>
              <a:ext cx="373914" cy="1097722"/>
            </a:xfrm>
            <a:custGeom>
              <a:avLst/>
              <a:gdLst/>
              <a:ahLst/>
              <a:cxnLst/>
              <a:rect l="l" t="t" r="r" b="b"/>
              <a:pathLst>
                <a:path w="1510" h="4433" extrusionOk="0">
                  <a:moveTo>
                    <a:pt x="1510" y="0"/>
                  </a:moveTo>
                  <a:cubicBezTo>
                    <a:pt x="1510" y="0"/>
                    <a:pt x="1217" y="929"/>
                    <a:pt x="1217" y="1153"/>
                  </a:cubicBezTo>
                  <a:cubicBezTo>
                    <a:pt x="1217" y="1376"/>
                    <a:pt x="1217" y="1940"/>
                    <a:pt x="1075" y="2446"/>
                  </a:cubicBezTo>
                  <a:cubicBezTo>
                    <a:pt x="934" y="2952"/>
                    <a:pt x="746" y="3493"/>
                    <a:pt x="734" y="3551"/>
                  </a:cubicBezTo>
                  <a:cubicBezTo>
                    <a:pt x="723" y="3610"/>
                    <a:pt x="723" y="3669"/>
                    <a:pt x="723" y="3669"/>
                  </a:cubicBezTo>
                  <a:cubicBezTo>
                    <a:pt x="723" y="3669"/>
                    <a:pt x="1122" y="4245"/>
                    <a:pt x="1122" y="4328"/>
                  </a:cubicBezTo>
                  <a:cubicBezTo>
                    <a:pt x="1122" y="4410"/>
                    <a:pt x="1040" y="4433"/>
                    <a:pt x="993" y="4433"/>
                  </a:cubicBezTo>
                  <a:lnTo>
                    <a:pt x="311" y="4433"/>
                  </a:lnTo>
                  <a:cubicBezTo>
                    <a:pt x="311" y="4433"/>
                    <a:pt x="264" y="4410"/>
                    <a:pt x="240" y="4198"/>
                  </a:cubicBezTo>
                  <a:cubicBezTo>
                    <a:pt x="217" y="3986"/>
                    <a:pt x="276" y="3598"/>
                    <a:pt x="276" y="3551"/>
                  </a:cubicBezTo>
                  <a:cubicBezTo>
                    <a:pt x="276" y="3504"/>
                    <a:pt x="205" y="2869"/>
                    <a:pt x="99" y="2505"/>
                  </a:cubicBezTo>
                  <a:cubicBezTo>
                    <a:pt x="-6" y="2140"/>
                    <a:pt x="-6" y="1529"/>
                    <a:pt x="5" y="1376"/>
                  </a:cubicBezTo>
                  <a:cubicBezTo>
                    <a:pt x="17" y="1223"/>
                    <a:pt x="76" y="976"/>
                    <a:pt x="76" y="894"/>
                  </a:cubicBezTo>
                  <a:lnTo>
                    <a:pt x="76" y="259"/>
                  </a:lnTo>
                  <a:lnTo>
                    <a:pt x="15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0" name="Google Shape;1920;p44"/>
            <p:cNvSpPr/>
            <p:nvPr/>
          </p:nvSpPr>
          <p:spPr>
            <a:xfrm>
              <a:off x="10304951" y="927542"/>
              <a:ext cx="312503" cy="86421"/>
            </a:xfrm>
            <a:custGeom>
              <a:avLst/>
              <a:gdLst/>
              <a:ahLst/>
              <a:cxnLst/>
              <a:rect l="l" t="t" r="r" b="b"/>
              <a:pathLst>
                <a:path w="1262" h="349" extrusionOk="0">
                  <a:moveTo>
                    <a:pt x="73" y="336"/>
                  </a:moveTo>
                  <a:cubicBezTo>
                    <a:pt x="73" y="336"/>
                    <a:pt x="1002" y="412"/>
                    <a:pt x="1214" y="192"/>
                  </a:cubicBezTo>
                  <a:lnTo>
                    <a:pt x="1262" y="0"/>
                  </a:lnTo>
                  <a:lnTo>
                    <a:pt x="0" y="132"/>
                  </a:lnTo>
                  <a:lnTo>
                    <a:pt x="73" y="336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1" name="Google Shape;1921;p44"/>
            <p:cNvSpPr/>
            <p:nvPr/>
          </p:nvSpPr>
          <p:spPr>
            <a:xfrm>
              <a:off x="9970160" y="880493"/>
              <a:ext cx="369952" cy="1109112"/>
            </a:xfrm>
            <a:custGeom>
              <a:avLst/>
              <a:gdLst/>
              <a:ahLst/>
              <a:cxnLst/>
              <a:rect l="l" t="t" r="r" b="b"/>
              <a:pathLst>
                <a:path w="1494" h="4479" extrusionOk="0">
                  <a:moveTo>
                    <a:pt x="0" y="0"/>
                  </a:moveTo>
                  <a:cubicBezTo>
                    <a:pt x="0" y="0"/>
                    <a:pt x="366" y="812"/>
                    <a:pt x="325" y="1110"/>
                  </a:cubicBezTo>
                  <a:cubicBezTo>
                    <a:pt x="285" y="1407"/>
                    <a:pt x="95" y="2057"/>
                    <a:pt x="244" y="2531"/>
                  </a:cubicBezTo>
                  <a:cubicBezTo>
                    <a:pt x="393" y="3004"/>
                    <a:pt x="569" y="3559"/>
                    <a:pt x="596" y="3640"/>
                  </a:cubicBezTo>
                  <a:cubicBezTo>
                    <a:pt x="623" y="3722"/>
                    <a:pt x="271" y="4222"/>
                    <a:pt x="203" y="4331"/>
                  </a:cubicBezTo>
                  <a:cubicBezTo>
                    <a:pt x="136" y="4439"/>
                    <a:pt x="312" y="4479"/>
                    <a:pt x="420" y="4479"/>
                  </a:cubicBezTo>
                  <a:lnTo>
                    <a:pt x="988" y="4479"/>
                  </a:lnTo>
                  <a:cubicBezTo>
                    <a:pt x="988" y="4479"/>
                    <a:pt x="1070" y="4452"/>
                    <a:pt x="1070" y="4331"/>
                  </a:cubicBezTo>
                  <a:cubicBezTo>
                    <a:pt x="1070" y="4209"/>
                    <a:pt x="948" y="3708"/>
                    <a:pt x="1016" y="3397"/>
                  </a:cubicBezTo>
                  <a:cubicBezTo>
                    <a:pt x="1083" y="3085"/>
                    <a:pt x="1232" y="2395"/>
                    <a:pt x="1381" y="1746"/>
                  </a:cubicBezTo>
                  <a:cubicBezTo>
                    <a:pt x="1530" y="1096"/>
                    <a:pt x="1489" y="311"/>
                    <a:pt x="1489" y="3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2" name="Google Shape;1922;p44"/>
            <p:cNvSpPr/>
            <p:nvPr/>
          </p:nvSpPr>
          <p:spPr>
            <a:xfrm>
              <a:off x="9970160" y="880493"/>
              <a:ext cx="369952" cy="1109112"/>
            </a:xfrm>
            <a:custGeom>
              <a:avLst/>
              <a:gdLst/>
              <a:ahLst/>
              <a:cxnLst/>
              <a:rect l="l" t="t" r="r" b="b"/>
              <a:pathLst>
                <a:path w="1494" h="4479" extrusionOk="0">
                  <a:moveTo>
                    <a:pt x="0" y="0"/>
                  </a:moveTo>
                  <a:cubicBezTo>
                    <a:pt x="0" y="0"/>
                    <a:pt x="366" y="812"/>
                    <a:pt x="325" y="1110"/>
                  </a:cubicBezTo>
                  <a:cubicBezTo>
                    <a:pt x="285" y="1407"/>
                    <a:pt x="95" y="2057"/>
                    <a:pt x="244" y="2531"/>
                  </a:cubicBezTo>
                  <a:cubicBezTo>
                    <a:pt x="393" y="3004"/>
                    <a:pt x="569" y="3559"/>
                    <a:pt x="596" y="3640"/>
                  </a:cubicBezTo>
                  <a:cubicBezTo>
                    <a:pt x="623" y="3722"/>
                    <a:pt x="271" y="4222"/>
                    <a:pt x="203" y="4331"/>
                  </a:cubicBezTo>
                  <a:cubicBezTo>
                    <a:pt x="136" y="4439"/>
                    <a:pt x="312" y="4479"/>
                    <a:pt x="420" y="4479"/>
                  </a:cubicBezTo>
                  <a:lnTo>
                    <a:pt x="988" y="4479"/>
                  </a:lnTo>
                  <a:cubicBezTo>
                    <a:pt x="988" y="4479"/>
                    <a:pt x="1070" y="4452"/>
                    <a:pt x="1070" y="4331"/>
                  </a:cubicBezTo>
                  <a:cubicBezTo>
                    <a:pt x="1070" y="4209"/>
                    <a:pt x="948" y="3708"/>
                    <a:pt x="1016" y="3397"/>
                  </a:cubicBezTo>
                  <a:cubicBezTo>
                    <a:pt x="1083" y="3085"/>
                    <a:pt x="1232" y="2395"/>
                    <a:pt x="1381" y="1746"/>
                  </a:cubicBezTo>
                  <a:cubicBezTo>
                    <a:pt x="1530" y="1096"/>
                    <a:pt x="1489" y="311"/>
                    <a:pt x="1489" y="311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3" name="Google Shape;1923;p44"/>
            <p:cNvSpPr/>
            <p:nvPr/>
          </p:nvSpPr>
          <p:spPr>
            <a:xfrm>
              <a:off x="9998637" y="939428"/>
              <a:ext cx="340237" cy="77259"/>
            </a:xfrm>
            <a:custGeom>
              <a:avLst/>
              <a:gdLst/>
              <a:ahLst/>
              <a:cxnLst/>
              <a:rect l="l" t="t" r="r" b="b"/>
              <a:pathLst>
                <a:path w="1374" h="312" extrusionOk="0">
                  <a:moveTo>
                    <a:pt x="60" y="204"/>
                  </a:moveTo>
                  <a:cubicBezTo>
                    <a:pt x="60" y="204"/>
                    <a:pt x="937" y="420"/>
                    <a:pt x="1370" y="240"/>
                  </a:cubicBezTo>
                  <a:lnTo>
                    <a:pt x="1374" y="73"/>
                  </a:lnTo>
                  <a:lnTo>
                    <a:pt x="0" y="0"/>
                  </a:lnTo>
                  <a:lnTo>
                    <a:pt x="60" y="204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4" name="Google Shape;1924;p44"/>
            <p:cNvSpPr/>
            <p:nvPr/>
          </p:nvSpPr>
          <p:spPr>
            <a:xfrm>
              <a:off x="9772802" y="77935"/>
              <a:ext cx="972671" cy="899622"/>
            </a:xfrm>
            <a:custGeom>
              <a:avLst/>
              <a:gdLst/>
              <a:ahLst/>
              <a:cxnLst/>
              <a:rect l="l" t="t" r="r" b="b"/>
              <a:pathLst>
                <a:path w="3928" h="3633" extrusionOk="0">
                  <a:moveTo>
                    <a:pt x="136" y="422"/>
                  </a:moveTo>
                  <a:cubicBezTo>
                    <a:pt x="136" y="422"/>
                    <a:pt x="-76" y="899"/>
                    <a:pt x="30" y="1657"/>
                  </a:cubicBezTo>
                  <a:cubicBezTo>
                    <a:pt x="136" y="2416"/>
                    <a:pt x="489" y="3421"/>
                    <a:pt x="489" y="3421"/>
                  </a:cubicBezTo>
                  <a:cubicBezTo>
                    <a:pt x="489" y="3421"/>
                    <a:pt x="1212" y="3633"/>
                    <a:pt x="2164" y="3633"/>
                  </a:cubicBezTo>
                  <a:cubicBezTo>
                    <a:pt x="3117" y="3633"/>
                    <a:pt x="3575" y="3403"/>
                    <a:pt x="3575" y="3403"/>
                  </a:cubicBezTo>
                  <a:cubicBezTo>
                    <a:pt x="3575" y="3403"/>
                    <a:pt x="3928" y="2063"/>
                    <a:pt x="3928" y="1322"/>
                  </a:cubicBezTo>
                  <a:cubicBezTo>
                    <a:pt x="3928" y="581"/>
                    <a:pt x="3734" y="158"/>
                    <a:pt x="3734" y="158"/>
                  </a:cubicBezTo>
                  <a:cubicBezTo>
                    <a:pt x="3734" y="158"/>
                    <a:pt x="2041" y="528"/>
                    <a:pt x="471" y="0"/>
                  </a:cubicBezTo>
                  <a:lnTo>
                    <a:pt x="136" y="4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5" name="Google Shape;1925;p44"/>
            <p:cNvSpPr/>
            <p:nvPr/>
          </p:nvSpPr>
          <p:spPr>
            <a:xfrm>
              <a:off x="9772802" y="77935"/>
              <a:ext cx="972671" cy="899622"/>
            </a:xfrm>
            <a:custGeom>
              <a:avLst/>
              <a:gdLst/>
              <a:ahLst/>
              <a:cxnLst/>
              <a:rect l="l" t="t" r="r" b="b"/>
              <a:pathLst>
                <a:path w="3928" h="3633" extrusionOk="0">
                  <a:moveTo>
                    <a:pt x="136" y="422"/>
                  </a:moveTo>
                  <a:cubicBezTo>
                    <a:pt x="136" y="422"/>
                    <a:pt x="-76" y="899"/>
                    <a:pt x="30" y="1657"/>
                  </a:cubicBezTo>
                  <a:cubicBezTo>
                    <a:pt x="136" y="2416"/>
                    <a:pt x="489" y="3421"/>
                    <a:pt x="489" y="3421"/>
                  </a:cubicBezTo>
                  <a:cubicBezTo>
                    <a:pt x="489" y="3421"/>
                    <a:pt x="1212" y="3633"/>
                    <a:pt x="2164" y="3633"/>
                  </a:cubicBezTo>
                  <a:cubicBezTo>
                    <a:pt x="3117" y="3633"/>
                    <a:pt x="3575" y="3403"/>
                    <a:pt x="3575" y="3403"/>
                  </a:cubicBezTo>
                  <a:cubicBezTo>
                    <a:pt x="3575" y="3403"/>
                    <a:pt x="3928" y="2063"/>
                    <a:pt x="3928" y="1322"/>
                  </a:cubicBezTo>
                  <a:cubicBezTo>
                    <a:pt x="3928" y="581"/>
                    <a:pt x="3734" y="158"/>
                    <a:pt x="3734" y="158"/>
                  </a:cubicBezTo>
                  <a:cubicBezTo>
                    <a:pt x="3734" y="158"/>
                    <a:pt x="2041" y="528"/>
                    <a:pt x="471" y="0"/>
                  </a:cubicBezTo>
                  <a:lnTo>
                    <a:pt x="136" y="422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6" name="Google Shape;1926;p44"/>
            <p:cNvSpPr/>
            <p:nvPr/>
          </p:nvSpPr>
          <p:spPr>
            <a:xfrm>
              <a:off x="10324018" y="1971041"/>
              <a:ext cx="223853" cy="56458"/>
            </a:xfrm>
            <a:custGeom>
              <a:avLst/>
              <a:gdLst/>
              <a:ahLst/>
              <a:cxnLst/>
              <a:rect l="l" t="t" r="r" b="b"/>
              <a:pathLst>
                <a:path w="904" h="228" extrusionOk="0">
                  <a:moveTo>
                    <a:pt x="862" y="228"/>
                  </a:moveTo>
                  <a:lnTo>
                    <a:pt x="43" y="228"/>
                  </a:lnTo>
                  <a:cubicBezTo>
                    <a:pt x="19" y="228"/>
                    <a:pt x="0" y="209"/>
                    <a:pt x="0" y="186"/>
                  </a:cubicBezTo>
                  <a:lnTo>
                    <a:pt x="0" y="43"/>
                  </a:lnTo>
                  <a:cubicBezTo>
                    <a:pt x="0" y="19"/>
                    <a:pt x="19" y="0"/>
                    <a:pt x="43" y="0"/>
                  </a:cubicBezTo>
                  <a:lnTo>
                    <a:pt x="862" y="0"/>
                  </a:lnTo>
                  <a:cubicBezTo>
                    <a:pt x="885" y="0"/>
                    <a:pt x="904" y="19"/>
                    <a:pt x="904" y="43"/>
                  </a:cubicBezTo>
                  <a:lnTo>
                    <a:pt x="904" y="186"/>
                  </a:lnTo>
                  <a:cubicBezTo>
                    <a:pt x="904" y="209"/>
                    <a:pt x="885" y="228"/>
                    <a:pt x="862" y="2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7075" rIns="90000" bIns="37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7" name="Google Shape;1927;p44"/>
            <p:cNvSpPr/>
            <p:nvPr/>
          </p:nvSpPr>
          <p:spPr>
            <a:xfrm>
              <a:off x="10439660" y="1921516"/>
              <a:ext cx="24267" cy="64135"/>
            </a:xfrm>
            <a:custGeom>
              <a:avLst/>
              <a:gdLst/>
              <a:ahLst/>
              <a:cxnLst/>
              <a:rect l="l" t="t" r="r" b="b"/>
              <a:pathLst>
                <a:path w="98" h="259" extrusionOk="0">
                  <a:moveTo>
                    <a:pt x="0" y="0"/>
                  </a:moveTo>
                  <a:cubicBezTo>
                    <a:pt x="0" y="0"/>
                    <a:pt x="113" y="113"/>
                    <a:pt x="97" y="170"/>
                  </a:cubicBezTo>
                  <a:cubicBezTo>
                    <a:pt x="80" y="226"/>
                    <a:pt x="56" y="259"/>
                    <a:pt x="56" y="25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5350" rIns="92875" bIns="453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8" name="Google Shape;1928;p44"/>
            <p:cNvSpPr/>
            <p:nvPr/>
          </p:nvSpPr>
          <p:spPr>
            <a:xfrm>
              <a:off x="10477546" y="1921516"/>
              <a:ext cx="22286" cy="64135"/>
            </a:xfrm>
            <a:custGeom>
              <a:avLst/>
              <a:gdLst/>
              <a:ahLst/>
              <a:cxnLst/>
              <a:rect l="l" t="t" r="r" b="b"/>
              <a:pathLst>
                <a:path w="90" h="259" extrusionOk="0">
                  <a:moveTo>
                    <a:pt x="0" y="0"/>
                  </a:moveTo>
                  <a:cubicBezTo>
                    <a:pt x="0" y="0"/>
                    <a:pt x="105" y="57"/>
                    <a:pt x="89" y="146"/>
                  </a:cubicBezTo>
                  <a:cubicBezTo>
                    <a:pt x="73" y="234"/>
                    <a:pt x="65" y="259"/>
                    <a:pt x="65" y="25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5350" rIns="92875" bIns="453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9" name="Google Shape;1929;p44"/>
            <p:cNvSpPr/>
            <p:nvPr/>
          </p:nvSpPr>
          <p:spPr>
            <a:xfrm>
              <a:off x="10505281" y="1919535"/>
              <a:ext cx="21048" cy="66859"/>
            </a:xfrm>
            <a:custGeom>
              <a:avLst/>
              <a:gdLst/>
              <a:ahLst/>
              <a:cxnLst/>
              <a:rect l="l" t="t" r="r" b="b"/>
              <a:pathLst>
                <a:path w="85" h="270" extrusionOk="0">
                  <a:moveTo>
                    <a:pt x="1" y="0"/>
                  </a:moveTo>
                  <a:cubicBezTo>
                    <a:pt x="1" y="0"/>
                    <a:pt x="122" y="129"/>
                    <a:pt x="74" y="194"/>
                  </a:cubicBezTo>
                  <a:cubicBezTo>
                    <a:pt x="25" y="258"/>
                    <a:pt x="0" y="270"/>
                    <a:pt x="0" y="270"/>
                  </a:cubicBez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0" name="Google Shape;1930;p44"/>
            <p:cNvSpPr/>
            <p:nvPr/>
          </p:nvSpPr>
          <p:spPr>
            <a:xfrm>
              <a:off x="10395335" y="1929192"/>
              <a:ext cx="40610" cy="52497"/>
            </a:xfrm>
            <a:custGeom>
              <a:avLst/>
              <a:gdLst/>
              <a:ahLst/>
              <a:cxnLst/>
              <a:rect l="l" t="t" r="r" b="b"/>
              <a:pathLst>
                <a:path w="164" h="212" extrusionOk="0">
                  <a:moveTo>
                    <a:pt x="0" y="0"/>
                  </a:moveTo>
                  <a:cubicBezTo>
                    <a:pt x="0" y="0"/>
                    <a:pt x="33" y="-8"/>
                    <a:pt x="101" y="43"/>
                  </a:cubicBezTo>
                  <a:cubicBezTo>
                    <a:pt x="168" y="93"/>
                    <a:pt x="194" y="178"/>
                    <a:pt x="118" y="212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8425" rIns="92875" bIns="28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1" name="Google Shape;1931;p44"/>
            <p:cNvSpPr/>
            <p:nvPr/>
          </p:nvSpPr>
          <p:spPr>
            <a:xfrm>
              <a:off x="10317580" y="1851933"/>
              <a:ext cx="193890" cy="56706"/>
            </a:xfrm>
            <a:custGeom>
              <a:avLst/>
              <a:gdLst/>
              <a:ahLst/>
              <a:cxnLst/>
              <a:rect l="l" t="t" r="r" b="b"/>
              <a:pathLst>
                <a:path w="783" h="229" extrusionOk="0">
                  <a:moveTo>
                    <a:pt x="783" y="229"/>
                  </a:moveTo>
                  <a:cubicBezTo>
                    <a:pt x="747" y="170"/>
                    <a:pt x="706" y="105"/>
                    <a:pt x="666" y="44"/>
                  </a:cubicBezTo>
                  <a:cubicBezTo>
                    <a:pt x="404" y="-22"/>
                    <a:pt x="173" y="-3"/>
                    <a:pt x="6" y="34"/>
                  </a:cubicBezTo>
                  <a:cubicBezTo>
                    <a:pt x="2" y="84"/>
                    <a:pt x="0" y="134"/>
                    <a:pt x="0" y="182"/>
                  </a:cubicBezTo>
                  <a:cubicBezTo>
                    <a:pt x="182" y="137"/>
                    <a:pt x="464" y="109"/>
                    <a:pt x="783" y="2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7425" rIns="90000" bIns="37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2" name="Google Shape;1932;p44"/>
            <p:cNvSpPr/>
            <p:nvPr/>
          </p:nvSpPr>
          <p:spPr>
            <a:xfrm>
              <a:off x="10004085" y="1971041"/>
              <a:ext cx="238463" cy="56458"/>
            </a:xfrm>
            <a:custGeom>
              <a:avLst/>
              <a:gdLst/>
              <a:ahLst/>
              <a:cxnLst/>
              <a:rect l="l" t="t" r="r" b="b"/>
              <a:pathLst>
                <a:path w="963" h="228" extrusionOk="0">
                  <a:moveTo>
                    <a:pt x="921" y="228"/>
                  </a:moveTo>
                  <a:lnTo>
                    <a:pt x="42" y="228"/>
                  </a:lnTo>
                  <a:cubicBezTo>
                    <a:pt x="19" y="228"/>
                    <a:pt x="0" y="209"/>
                    <a:pt x="0" y="186"/>
                  </a:cubicBezTo>
                  <a:lnTo>
                    <a:pt x="0" y="43"/>
                  </a:lnTo>
                  <a:cubicBezTo>
                    <a:pt x="0" y="19"/>
                    <a:pt x="19" y="0"/>
                    <a:pt x="42" y="0"/>
                  </a:cubicBezTo>
                  <a:lnTo>
                    <a:pt x="921" y="0"/>
                  </a:lnTo>
                  <a:cubicBezTo>
                    <a:pt x="944" y="0"/>
                    <a:pt x="963" y="19"/>
                    <a:pt x="963" y="43"/>
                  </a:cubicBezTo>
                  <a:lnTo>
                    <a:pt x="963" y="186"/>
                  </a:lnTo>
                  <a:cubicBezTo>
                    <a:pt x="963" y="209"/>
                    <a:pt x="944" y="228"/>
                    <a:pt x="921" y="2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7075" rIns="90000" bIns="37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3" name="Google Shape;1933;p44"/>
            <p:cNvSpPr/>
            <p:nvPr/>
          </p:nvSpPr>
          <p:spPr>
            <a:xfrm>
              <a:off x="10037515" y="1942317"/>
              <a:ext cx="22286" cy="41849"/>
            </a:xfrm>
            <a:custGeom>
              <a:avLst/>
              <a:gdLst/>
              <a:ahLst/>
              <a:cxnLst/>
              <a:rect l="l" t="t" r="r" b="b"/>
              <a:pathLst>
                <a:path w="90" h="169" extrusionOk="0">
                  <a:moveTo>
                    <a:pt x="90" y="0"/>
                  </a:moveTo>
                  <a:cubicBezTo>
                    <a:pt x="90" y="0"/>
                    <a:pt x="-32" y="129"/>
                    <a:pt x="9" y="169"/>
                  </a:cubicBezTo>
                  <a:lnTo>
                    <a:pt x="9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2950" rIns="92875" bIns="129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4" name="Google Shape;1934;p44"/>
            <p:cNvSpPr/>
            <p:nvPr/>
          </p:nvSpPr>
          <p:spPr>
            <a:xfrm>
              <a:off x="10069458" y="1944298"/>
              <a:ext cx="18324" cy="42096"/>
            </a:xfrm>
            <a:custGeom>
              <a:avLst/>
              <a:gdLst/>
              <a:ahLst/>
              <a:cxnLst/>
              <a:rect l="l" t="t" r="r" b="b"/>
              <a:pathLst>
                <a:path w="74" h="170" extrusionOk="0">
                  <a:moveTo>
                    <a:pt x="74" y="0"/>
                  </a:moveTo>
                  <a:cubicBezTo>
                    <a:pt x="74" y="0"/>
                    <a:pt x="-31" y="105"/>
                    <a:pt x="9" y="170"/>
                  </a:cubicBezTo>
                  <a:lnTo>
                    <a:pt x="7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3300" rIns="92875" bIns="13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5" name="Google Shape;1935;p44"/>
            <p:cNvSpPr/>
            <p:nvPr/>
          </p:nvSpPr>
          <p:spPr>
            <a:xfrm>
              <a:off x="10104621" y="1942317"/>
              <a:ext cx="17086" cy="44077"/>
            </a:xfrm>
            <a:custGeom>
              <a:avLst/>
              <a:gdLst/>
              <a:ahLst/>
              <a:cxnLst/>
              <a:rect l="l" t="t" r="r" b="b"/>
              <a:pathLst>
                <a:path w="69" h="178" extrusionOk="0">
                  <a:moveTo>
                    <a:pt x="69" y="0"/>
                  </a:moveTo>
                  <a:cubicBezTo>
                    <a:pt x="69" y="0"/>
                    <a:pt x="-44" y="121"/>
                    <a:pt x="20" y="178"/>
                  </a:cubicBezTo>
                  <a:lnTo>
                    <a:pt x="6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6200" rIns="92875" bIns="16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6" name="Google Shape;1936;p44"/>
            <p:cNvSpPr/>
            <p:nvPr/>
          </p:nvSpPr>
          <p:spPr>
            <a:xfrm>
              <a:off x="10142508" y="1929192"/>
              <a:ext cx="20553" cy="56458"/>
            </a:xfrm>
            <a:custGeom>
              <a:avLst/>
              <a:gdLst/>
              <a:ahLst/>
              <a:cxnLst/>
              <a:rect l="l" t="t" r="r" b="b"/>
              <a:pathLst>
                <a:path w="83" h="228" extrusionOk="0">
                  <a:moveTo>
                    <a:pt x="83" y="0"/>
                  </a:moveTo>
                  <a:cubicBezTo>
                    <a:pt x="83" y="0"/>
                    <a:pt x="49" y="26"/>
                    <a:pt x="15" y="102"/>
                  </a:cubicBezTo>
                  <a:cubicBezTo>
                    <a:pt x="-19" y="178"/>
                    <a:pt x="7" y="212"/>
                    <a:pt x="66" y="228"/>
                  </a:cubicBezTo>
                  <a:lnTo>
                    <a:pt x="83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4200" rIns="92875" bIns="34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7" name="Google Shape;1937;p44"/>
            <p:cNvSpPr/>
            <p:nvPr/>
          </p:nvSpPr>
          <p:spPr>
            <a:xfrm>
              <a:off x="10043953" y="1855647"/>
              <a:ext cx="185719" cy="61659"/>
            </a:xfrm>
            <a:custGeom>
              <a:avLst/>
              <a:gdLst/>
              <a:ahLst/>
              <a:cxnLst/>
              <a:rect l="l" t="t" r="r" b="b"/>
              <a:pathLst>
                <a:path w="750" h="249" extrusionOk="0">
                  <a:moveTo>
                    <a:pt x="750" y="214"/>
                  </a:moveTo>
                  <a:cubicBezTo>
                    <a:pt x="743" y="167"/>
                    <a:pt x="735" y="114"/>
                    <a:pt x="727" y="59"/>
                  </a:cubicBezTo>
                  <a:cubicBezTo>
                    <a:pt x="459" y="-21"/>
                    <a:pt x="268" y="-7"/>
                    <a:pt x="143" y="28"/>
                  </a:cubicBezTo>
                  <a:cubicBezTo>
                    <a:pt x="95" y="105"/>
                    <a:pt x="44" y="183"/>
                    <a:pt x="0" y="249"/>
                  </a:cubicBezTo>
                  <a:cubicBezTo>
                    <a:pt x="18" y="249"/>
                    <a:pt x="36" y="242"/>
                    <a:pt x="49" y="229"/>
                  </a:cubicBezTo>
                  <a:cubicBezTo>
                    <a:pt x="51" y="227"/>
                    <a:pt x="248" y="44"/>
                    <a:pt x="750" y="2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4625" rIns="90000" bIns="44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8" name="Google Shape;1938;p44"/>
            <p:cNvSpPr/>
            <p:nvPr/>
          </p:nvSpPr>
          <p:spPr>
            <a:xfrm>
              <a:off x="10354476" y="733651"/>
              <a:ext cx="14857" cy="21296"/>
            </a:xfrm>
            <a:custGeom>
              <a:avLst/>
              <a:gdLst/>
              <a:ahLst/>
              <a:cxnLst/>
              <a:rect l="l" t="t" r="r" b="b"/>
              <a:pathLst>
                <a:path w="60" h="86" extrusionOk="0">
                  <a:moveTo>
                    <a:pt x="0" y="0"/>
                  </a:moveTo>
                  <a:lnTo>
                    <a:pt x="60" y="8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9" name="Google Shape;1939;p44"/>
            <p:cNvSpPr/>
            <p:nvPr/>
          </p:nvSpPr>
          <p:spPr>
            <a:xfrm>
              <a:off x="10166280" y="463738"/>
              <a:ext cx="170861" cy="244901"/>
            </a:xfrm>
            <a:custGeom>
              <a:avLst/>
              <a:gdLst/>
              <a:ahLst/>
              <a:cxnLst/>
              <a:rect l="l" t="t" r="r" b="b"/>
              <a:pathLst>
                <a:path w="690" h="989" extrusionOk="0">
                  <a:moveTo>
                    <a:pt x="0" y="0"/>
                  </a:moveTo>
                  <a:lnTo>
                    <a:pt x="690" y="98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0" name="Google Shape;1940;p44"/>
            <p:cNvSpPr/>
            <p:nvPr/>
          </p:nvSpPr>
          <p:spPr>
            <a:xfrm>
              <a:off x="10313370" y="597208"/>
              <a:ext cx="98802" cy="130994"/>
            </a:xfrm>
            <a:custGeom>
              <a:avLst/>
              <a:gdLst/>
              <a:ahLst/>
              <a:cxnLst/>
              <a:rect l="l" t="t" r="r" b="b"/>
              <a:pathLst>
                <a:path w="399" h="529" extrusionOk="0">
                  <a:moveTo>
                    <a:pt x="0" y="0"/>
                  </a:moveTo>
                  <a:lnTo>
                    <a:pt x="399" y="52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1" name="Google Shape;1941;p44"/>
            <p:cNvSpPr/>
            <p:nvPr/>
          </p:nvSpPr>
          <p:spPr>
            <a:xfrm>
              <a:off x="9841395" y="-773653"/>
              <a:ext cx="860497" cy="1035815"/>
            </a:xfrm>
            <a:custGeom>
              <a:avLst/>
              <a:gdLst/>
              <a:ahLst/>
              <a:cxnLst/>
              <a:rect l="l" t="t" r="r" b="b"/>
              <a:pathLst>
                <a:path w="3475" h="4183" extrusionOk="0">
                  <a:moveTo>
                    <a:pt x="1570" y="52"/>
                  </a:moveTo>
                  <a:lnTo>
                    <a:pt x="776" y="0"/>
                  </a:lnTo>
                  <a:cubicBezTo>
                    <a:pt x="776" y="0"/>
                    <a:pt x="970" y="1287"/>
                    <a:pt x="688" y="2081"/>
                  </a:cubicBezTo>
                  <a:cubicBezTo>
                    <a:pt x="406" y="2875"/>
                    <a:pt x="194" y="3439"/>
                    <a:pt x="194" y="3439"/>
                  </a:cubicBezTo>
                  <a:lnTo>
                    <a:pt x="0" y="3809"/>
                  </a:lnTo>
                  <a:cubicBezTo>
                    <a:pt x="0" y="3809"/>
                    <a:pt x="617" y="4038"/>
                    <a:pt x="1270" y="4108"/>
                  </a:cubicBezTo>
                  <a:cubicBezTo>
                    <a:pt x="1923" y="4179"/>
                    <a:pt x="2522" y="4214"/>
                    <a:pt x="2840" y="4144"/>
                  </a:cubicBezTo>
                  <a:cubicBezTo>
                    <a:pt x="3157" y="4073"/>
                    <a:pt x="3475" y="3950"/>
                    <a:pt x="3475" y="3950"/>
                  </a:cubicBezTo>
                  <a:cubicBezTo>
                    <a:pt x="3475" y="3950"/>
                    <a:pt x="2875" y="2416"/>
                    <a:pt x="2875" y="1587"/>
                  </a:cubicBezTo>
                  <a:cubicBezTo>
                    <a:pt x="2875" y="758"/>
                    <a:pt x="2685" y="131"/>
                    <a:pt x="2685" y="131"/>
                  </a:cubicBezTo>
                  <a:lnTo>
                    <a:pt x="2380" y="95"/>
                  </a:lnTo>
                  <a:lnTo>
                    <a:pt x="1570" y="52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2" name="Google Shape;1942;p44"/>
            <p:cNvSpPr/>
            <p:nvPr/>
          </p:nvSpPr>
          <p:spPr>
            <a:xfrm>
              <a:off x="10365372" y="-526274"/>
              <a:ext cx="60668" cy="794876"/>
            </a:xfrm>
            <a:custGeom>
              <a:avLst/>
              <a:gdLst/>
              <a:ahLst/>
              <a:cxnLst/>
              <a:rect l="l" t="t" r="r" b="b"/>
              <a:pathLst>
                <a:path w="245" h="3210" extrusionOk="0">
                  <a:moveTo>
                    <a:pt x="245" y="0"/>
                  </a:moveTo>
                  <a:lnTo>
                    <a:pt x="0" y="3179"/>
                  </a:lnTo>
                  <a:lnTo>
                    <a:pt x="214" y="321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3" name="Google Shape;1943;p44"/>
            <p:cNvSpPr/>
            <p:nvPr/>
          </p:nvSpPr>
          <p:spPr>
            <a:xfrm>
              <a:off x="10123936" y="-981164"/>
              <a:ext cx="344199" cy="486336"/>
            </a:xfrm>
            <a:custGeom>
              <a:avLst/>
              <a:gdLst/>
              <a:ahLst/>
              <a:cxnLst/>
              <a:rect l="l" t="t" r="r" b="b"/>
              <a:pathLst>
                <a:path w="1390" h="1964" extrusionOk="0">
                  <a:moveTo>
                    <a:pt x="376" y="0"/>
                  </a:moveTo>
                  <a:cubicBezTo>
                    <a:pt x="414" y="59"/>
                    <a:pt x="374" y="592"/>
                    <a:pt x="368" y="701"/>
                  </a:cubicBezTo>
                  <a:cubicBezTo>
                    <a:pt x="363" y="808"/>
                    <a:pt x="315" y="888"/>
                    <a:pt x="200" y="855"/>
                  </a:cubicBezTo>
                  <a:cubicBezTo>
                    <a:pt x="-48" y="786"/>
                    <a:pt x="5" y="952"/>
                    <a:pt x="5" y="952"/>
                  </a:cubicBezTo>
                  <a:cubicBezTo>
                    <a:pt x="5" y="952"/>
                    <a:pt x="-30" y="1340"/>
                    <a:pt x="164" y="1658"/>
                  </a:cubicBezTo>
                  <a:cubicBezTo>
                    <a:pt x="358" y="1975"/>
                    <a:pt x="879" y="2037"/>
                    <a:pt x="1117" y="1887"/>
                  </a:cubicBezTo>
                  <a:cubicBezTo>
                    <a:pt x="1355" y="1737"/>
                    <a:pt x="1390" y="1009"/>
                    <a:pt x="1390" y="1009"/>
                  </a:cubicBezTo>
                  <a:lnTo>
                    <a:pt x="1239" y="933"/>
                  </a:lnTo>
                  <a:cubicBezTo>
                    <a:pt x="1159" y="893"/>
                    <a:pt x="1109" y="811"/>
                    <a:pt x="1112" y="722"/>
                  </a:cubicBezTo>
                  <a:lnTo>
                    <a:pt x="1134" y="300"/>
                  </a:lnTo>
                  <a:cubicBezTo>
                    <a:pt x="1134" y="300"/>
                    <a:pt x="614" y="370"/>
                    <a:pt x="376" y="0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4" name="Google Shape;1944;p44"/>
            <p:cNvSpPr/>
            <p:nvPr/>
          </p:nvSpPr>
          <p:spPr>
            <a:xfrm>
              <a:off x="10123936" y="-981164"/>
              <a:ext cx="344199" cy="486336"/>
            </a:xfrm>
            <a:custGeom>
              <a:avLst/>
              <a:gdLst/>
              <a:ahLst/>
              <a:cxnLst/>
              <a:rect l="l" t="t" r="r" b="b"/>
              <a:pathLst>
                <a:path w="1390" h="1964" extrusionOk="0">
                  <a:moveTo>
                    <a:pt x="376" y="0"/>
                  </a:moveTo>
                  <a:cubicBezTo>
                    <a:pt x="414" y="59"/>
                    <a:pt x="374" y="592"/>
                    <a:pt x="368" y="701"/>
                  </a:cubicBezTo>
                  <a:cubicBezTo>
                    <a:pt x="363" y="808"/>
                    <a:pt x="315" y="888"/>
                    <a:pt x="200" y="855"/>
                  </a:cubicBezTo>
                  <a:cubicBezTo>
                    <a:pt x="-48" y="786"/>
                    <a:pt x="5" y="952"/>
                    <a:pt x="5" y="952"/>
                  </a:cubicBezTo>
                  <a:cubicBezTo>
                    <a:pt x="5" y="952"/>
                    <a:pt x="-30" y="1340"/>
                    <a:pt x="164" y="1658"/>
                  </a:cubicBezTo>
                  <a:cubicBezTo>
                    <a:pt x="358" y="1975"/>
                    <a:pt x="879" y="2037"/>
                    <a:pt x="1117" y="1887"/>
                  </a:cubicBezTo>
                  <a:cubicBezTo>
                    <a:pt x="1355" y="1737"/>
                    <a:pt x="1390" y="1009"/>
                    <a:pt x="1390" y="1009"/>
                  </a:cubicBezTo>
                  <a:lnTo>
                    <a:pt x="1239" y="933"/>
                  </a:lnTo>
                  <a:cubicBezTo>
                    <a:pt x="1159" y="893"/>
                    <a:pt x="1109" y="811"/>
                    <a:pt x="1112" y="722"/>
                  </a:cubicBezTo>
                  <a:lnTo>
                    <a:pt x="1134" y="300"/>
                  </a:lnTo>
                  <a:cubicBezTo>
                    <a:pt x="1134" y="300"/>
                    <a:pt x="614" y="370"/>
                    <a:pt x="37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5" name="Google Shape;1945;p44"/>
            <p:cNvSpPr/>
            <p:nvPr/>
          </p:nvSpPr>
          <p:spPr>
            <a:xfrm>
              <a:off x="10215558" y="-981164"/>
              <a:ext cx="189185" cy="192405"/>
            </a:xfrm>
            <a:custGeom>
              <a:avLst/>
              <a:gdLst/>
              <a:ahLst/>
              <a:cxnLst/>
              <a:rect l="l" t="t" r="r" b="b"/>
              <a:pathLst>
                <a:path w="764" h="777" extrusionOk="0">
                  <a:moveTo>
                    <a:pt x="764" y="300"/>
                  </a:moveTo>
                  <a:cubicBezTo>
                    <a:pt x="764" y="300"/>
                    <a:pt x="244" y="370"/>
                    <a:pt x="6" y="0"/>
                  </a:cubicBezTo>
                  <a:cubicBezTo>
                    <a:pt x="41" y="54"/>
                    <a:pt x="10" y="505"/>
                    <a:pt x="0" y="664"/>
                  </a:cubicBezTo>
                  <a:cubicBezTo>
                    <a:pt x="80" y="724"/>
                    <a:pt x="163" y="765"/>
                    <a:pt x="242" y="774"/>
                  </a:cubicBezTo>
                  <a:cubicBezTo>
                    <a:pt x="418" y="794"/>
                    <a:pt x="602" y="721"/>
                    <a:pt x="747" y="629"/>
                  </a:cubicBezTo>
                  <a:lnTo>
                    <a:pt x="764" y="300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6" name="Google Shape;1946;p44"/>
            <p:cNvSpPr/>
            <p:nvPr/>
          </p:nvSpPr>
          <p:spPr>
            <a:xfrm>
              <a:off x="9500166" y="-783063"/>
              <a:ext cx="705979" cy="1164333"/>
            </a:xfrm>
            <a:custGeom>
              <a:avLst/>
              <a:gdLst/>
              <a:ahLst/>
              <a:cxnLst/>
              <a:rect l="l" t="t" r="r" b="b"/>
              <a:pathLst>
                <a:path w="2851" h="4702" extrusionOk="0">
                  <a:moveTo>
                    <a:pt x="2816" y="29"/>
                  </a:moveTo>
                  <a:cubicBezTo>
                    <a:pt x="2816" y="29"/>
                    <a:pt x="2375" y="11"/>
                    <a:pt x="1978" y="2"/>
                  </a:cubicBezTo>
                  <a:cubicBezTo>
                    <a:pt x="1581" y="-7"/>
                    <a:pt x="1387" y="29"/>
                    <a:pt x="1237" y="108"/>
                  </a:cubicBezTo>
                  <a:cubicBezTo>
                    <a:pt x="1087" y="188"/>
                    <a:pt x="108" y="1096"/>
                    <a:pt x="46" y="1246"/>
                  </a:cubicBezTo>
                  <a:cubicBezTo>
                    <a:pt x="-15" y="1396"/>
                    <a:pt x="-79" y="1574"/>
                    <a:pt x="300" y="1583"/>
                  </a:cubicBezTo>
                  <a:cubicBezTo>
                    <a:pt x="680" y="1592"/>
                    <a:pt x="1466" y="1352"/>
                    <a:pt x="1466" y="1352"/>
                  </a:cubicBezTo>
                  <a:cubicBezTo>
                    <a:pt x="1466" y="1352"/>
                    <a:pt x="1757" y="2119"/>
                    <a:pt x="1731" y="2463"/>
                  </a:cubicBezTo>
                  <a:cubicBezTo>
                    <a:pt x="1704" y="2807"/>
                    <a:pt x="1475" y="3327"/>
                    <a:pt x="1281" y="3635"/>
                  </a:cubicBezTo>
                  <a:cubicBezTo>
                    <a:pt x="1087" y="3944"/>
                    <a:pt x="1087" y="4085"/>
                    <a:pt x="1087" y="4085"/>
                  </a:cubicBezTo>
                  <a:cubicBezTo>
                    <a:pt x="1087" y="4085"/>
                    <a:pt x="1299" y="4429"/>
                    <a:pt x="1854" y="4561"/>
                  </a:cubicBezTo>
                  <a:cubicBezTo>
                    <a:pt x="2410" y="4693"/>
                    <a:pt x="2851" y="4702"/>
                    <a:pt x="2851" y="4702"/>
                  </a:cubicBezTo>
                  <a:lnTo>
                    <a:pt x="2763" y="2719"/>
                  </a:lnTo>
                  <a:lnTo>
                    <a:pt x="2816" y="29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7" name="Google Shape;1947;p44"/>
            <p:cNvSpPr/>
            <p:nvPr/>
          </p:nvSpPr>
          <p:spPr>
            <a:xfrm>
              <a:off x="9500166" y="-783063"/>
              <a:ext cx="705979" cy="1164333"/>
            </a:xfrm>
            <a:custGeom>
              <a:avLst/>
              <a:gdLst/>
              <a:ahLst/>
              <a:cxnLst/>
              <a:rect l="l" t="t" r="r" b="b"/>
              <a:pathLst>
                <a:path w="2851" h="4702" extrusionOk="0">
                  <a:moveTo>
                    <a:pt x="2816" y="29"/>
                  </a:moveTo>
                  <a:cubicBezTo>
                    <a:pt x="2816" y="29"/>
                    <a:pt x="2375" y="11"/>
                    <a:pt x="1978" y="2"/>
                  </a:cubicBezTo>
                  <a:cubicBezTo>
                    <a:pt x="1581" y="-7"/>
                    <a:pt x="1387" y="29"/>
                    <a:pt x="1237" y="108"/>
                  </a:cubicBezTo>
                  <a:cubicBezTo>
                    <a:pt x="1087" y="188"/>
                    <a:pt x="108" y="1096"/>
                    <a:pt x="46" y="1246"/>
                  </a:cubicBezTo>
                  <a:cubicBezTo>
                    <a:pt x="-15" y="1396"/>
                    <a:pt x="-79" y="1574"/>
                    <a:pt x="300" y="1583"/>
                  </a:cubicBezTo>
                  <a:cubicBezTo>
                    <a:pt x="680" y="1592"/>
                    <a:pt x="1466" y="1352"/>
                    <a:pt x="1466" y="1352"/>
                  </a:cubicBezTo>
                  <a:cubicBezTo>
                    <a:pt x="1466" y="1352"/>
                    <a:pt x="1757" y="2119"/>
                    <a:pt x="1731" y="2463"/>
                  </a:cubicBezTo>
                  <a:cubicBezTo>
                    <a:pt x="1704" y="2807"/>
                    <a:pt x="1475" y="3327"/>
                    <a:pt x="1281" y="3635"/>
                  </a:cubicBezTo>
                  <a:cubicBezTo>
                    <a:pt x="1087" y="3944"/>
                    <a:pt x="1087" y="4085"/>
                    <a:pt x="1087" y="4085"/>
                  </a:cubicBezTo>
                  <a:cubicBezTo>
                    <a:pt x="1087" y="4085"/>
                    <a:pt x="1299" y="4429"/>
                    <a:pt x="1854" y="4561"/>
                  </a:cubicBezTo>
                  <a:cubicBezTo>
                    <a:pt x="2410" y="4693"/>
                    <a:pt x="2851" y="4702"/>
                    <a:pt x="2851" y="4702"/>
                  </a:cubicBezTo>
                  <a:lnTo>
                    <a:pt x="2763" y="2719"/>
                  </a:lnTo>
                  <a:lnTo>
                    <a:pt x="2816" y="29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8" name="Google Shape;1948;p44"/>
            <p:cNvSpPr/>
            <p:nvPr/>
          </p:nvSpPr>
          <p:spPr>
            <a:xfrm>
              <a:off x="9508090" y="-551037"/>
              <a:ext cx="272140" cy="159966"/>
            </a:xfrm>
            <a:custGeom>
              <a:avLst/>
              <a:gdLst/>
              <a:ahLst/>
              <a:cxnLst/>
              <a:rect l="l" t="t" r="r" b="b"/>
              <a:pathLst>
                <a:path w="1099" h="646" extrusionOk="0">
                  <a:moveTo>
                    <a:pt x="1099" y="0"/>
                  </a:moveTo>
                  <a:lnTo>
                    <a:pt x="0" y="570"/>
                  </a:lnTo>
                  <a:cubicBezTo>
                    <a:pt x="40" y="613"/>
                    <a:pt x="120" y="643"/>
                    <a:pt x="268" y="646"/>
                  </a:cubicBezTo>
                  <a:cubicBezTo>
                    <a:pt x="369" y="649"/>
                    <a:pt x="497" y="633"/>
                    <a:pt x="632" y="610"/>
                  </a:cubicBezTo>
                  <a:lnTo>
                    <a:pt x="10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9" name="Google Shape;1949;p44"/>
            <p:cNvSpPr/>
            <p:nvPr/>
          </p:nvSpPr>
          <p:spPr>
            <a:xfrm>
              <a:off x="10110069" y="-776377"/>
              <a:ext cx="87412" cy="682207"/>
            </a:xfrm>
            <a:custGeom>
              <a:avLst/>
              <a:gdLst/>
              <a:ahLst/>
              <a:cxnLst/>
              <a:rect l="l" t="t" r="r" b="b"/>
              <a:pathLst>
                <a:path w="353" h="2755" extrusionOk="0">
                  <a:moveTo>
                    <a:pt x="0" y="0"/>
                  </a:moveTo>
                  <a:cubicBezTo>
                    <a:pt x="1" y="261"/>
                    <a:pt x="-2" y="1190"/>
                    <a:pt x="44" y="1651"/>
                  </a:cubicBezTo>
                  <a:cubicBezTo>
                    <a:pt x="82" y="2038"/>
                    <a:pt x="225" y="2517"/>
                    <a:pt x="302" y="2755"/>
                  </a:cubicBezTo>
                  <a:lnTo>
                    <a:pt x="300" y="2692"/>
                  </a:lnTo>
                  <a:lnTo>
                    <a:pt x="353" y="2"/>
                  </a:lnTo>
                  <a:cubicBezTo>
                    <a:pt x="353" y="2"/>
                    <a:pt x="204" y="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0" name="Google Shape;1950;p44"/>
            <p:cNvSpPr/>
            <p:nvPr/>
          </p:nvSpPr>
          <p:spPr>
            <a:xfrm>
              <a:off x="10110069" y="-776377"/>
              <a:ext cx="87412" cy="682207"/>
            </a:xfrm>
            <a:custGeom>
              <a:avLst/>
              <a:gdLst/>
              <a:ahLst/>
              <a:cxnLst/>
              <a:rect l="l" t="t" r="r" b="b"/>
              <a:pathLst>
                <a:path w="353" h="2755" extrusionOk="0">
                  <a:moveTo>
                    <a:pt x="0" y="0"/>
                  </a:moveTo>
                  <a:cubicBezTo>
                    <a:pt x="1" y="261"/>
                    <a:pt x="-2" y="1190"/>
                    <a:pt x="44" y="1651"/>
                  </a:cubicBezTo>
                  <a:cubicBezTo>
                    <a:pt x="82" y="2038"/>
                    <a:pt x="225" y="2517"/>
                    <a:pt x="302" y="2755"/>
                  </a:cubicBezTo>
                  <a:lnTo>
                    <a:pt x="300" y="2692"/>
                  </a:lnTo>
                  <a:lnTo>
                    <a:pt x="353" y="2"/>
                  </a:lnTo>
                  <a:cubicBezTo>
                    <a:pt x="353" y="2"/>
                    <a:pt x="204" y="2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1" name="Google Shape;1951;p44"/>
            <p:cNvSpPr/>
            <p:nvPr/>
          </p:nvSpPr>
          <p:spPr>
            <a:xfrm>
              <a:off x="10382953" y="-750129"/>
              <a:ext cx="663883" cy="1138332"/>
            </a:xfrm>
            <a:custGeom>
              <a:avLst/>
              <a:gdLst/>
              <a:ahLst/>
              <a:cxnLst/>
              <a:rect l="l" t="t" r="r" b="b"/>
              <a:pathLst>
                <a:path w="2681" h="4597" extrusionOk="0">
                  <a:moveTo>
                    <a:pt x="193" y="0"/>
                  </a:moveTo>
                  <a:cubicBezTo>
                    <a:pt x="193" y="0"/>
                    <a:pt x="132" y="2030"/>
                    <a:pt x="115" y="2321"/>
                  </a:cubicBezTo>
                  <a:cubicBezTo>
                    <a:pt x="97" y="2612"/>
                    <a:pt x="0" y="4596"/>
                    <a:pt x="0" y="4596"/>
                  </a:cubicBezTo>
                  <a:cubicBezTo>
                    <a:pt x="0" y="4596"/>
                    <a:pt x="388" y="4613"/>
                    <a:pt x="812" y="4410"/>
                  </a:cubicBezTo>
                  <a:cubicBezTo>
                    <a:pt x="1235" y="4207"/>
                    <a:pt x="1464" y="4058"/>
                    <a:pt x="1517" y="3969"/>
                  </a:cubicBezTo>
                  <a:cubicBezTo>
                    <a:pt x="1570" y="3881"/>
                    <a:pt x="1473" y="3714"/>
                    <a:pt x="1394" y="3458"/>
                  </a:cubicBezTo>
                  <a:cubicBezTo>
                    <a:pt x="1314" y="3203"/>
                    <a:pt x="1200" y="2815"/>
                    <a:pt x="1173" y="2683"/>
                  </a:cubicBezTo>
                  <a:cubicBezTo>
                    <a:pt x="1147" y="2550"/>
                    <a:pt x="1164" y="2224"/>
                    <a:pt x="1164" y="2224"/>
                  </a:cubicBezTo>
                  <a:cubicBezTo>
                    <a:pt x="1164" y="2224"/>
                    <a:pt x="1588" y="2639"/>
                    <a:pt x="1711" y="2603"/>
                  </a:cubicBezTo>
                  <a:cubicBezTo>
                    <a:pt x="1835" y="2568"/>
                    <a:pt x="2664" y="2806"/>
                    <a:pt x="2681" y="2744"/>
                  </a:cubicBezTo>
                  <a:cubicBezTo>
                    <a:pt x="2699" y="2683"/>
                    <a:pt x="1993" y="1413"/>
                    <a:pt x="1746" y="857"/>
                  </a:cubicBezTo>
                  <a:cubicBezTo>
                    <a:pt x="1499" y="301"/>
                    <a:pt x="1147" y="155"/>
                    <a:pt x="909" y="102"/>
                  </a:cubicBezTo>
                  <a:cubicBezTo>
                    <a:pt x="670" y="49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2" name="Google Shape;1952;p44"/>
            <p:cNvSpPr/>
            <p:nvPr/>
          </p:nvSpPr>
          <p:spPr>
            <a:xfrm>
              <a:off x="10382953" y="-750129"/>
              <a:ext cx="663883" cy="1138332"/>
            </a:xfrm>
            <a:custGeom>
              <a:avLst/>
              <a:gdLst/>
              <a:ahLst/>
              <a:cxnLst/>
              <a:rect l="l" t="t" r="r" b="b"/>
              <a:pathLst>
                <a:path w="2681" h="4597" extrusionOk="0">
                  <a:moveTo>
                    <a:pt x="193" y="0"/>
                  </a:moveTo>
                  <a:cubicBezTo>
                    <a:pt x="193" y="0"/>
                    <a:pt x="132" y="2030"/>
                    <a:pt x="115" y="2321"/>
                  </a:cubicBezTo>
                  <a:cubicBezTo>
                    <a:pt x="97" y="2612"/>
                    <a:pt x="0" y="4596"/>
                    <a:pt x="0" y="4596"/>
                  </a:cubicBezTo>
                  <a:cubicBezTo>
                    <a:pt x="0" y="4596"/>
                    <a:pt x="388" y="4613"/>
                    <a:pt x="812" y="4410"/>
                  </a:cubicBezTo>
                  <a:cubicBezTo>
                    <a:pt x="1235" y="4207"/>
                    <a:pt x="1464" y="4058"/>
                    <a:pt x="1517" y="3969"/>
                  </a:cubicBezTo>
                  <a:cubicBezTo>
                    <a:pt x="1570" y="3881"/>
                    <a:pt x="1473" y="3714"/>
                    <a:pt x="1394" y="3458"/>
                  </a:cubicBezTo>
                  <a:cubicBezTo>
                    <a:pt x="1314" y="3203"/>
                    <a:pt x="1200" y="2815"/>
                    <a:pt x="1173" y="2683"/>
                  </a:cubicBezTo>
                  <a:cubicBezTo>
                    <a:pt x="1147" y="2550"/>
                    <a:pt x="1164" y="2224"/>
                    <a:pt x="1164" y="2224"/>
                  </a:cubicBezTo>
                  <a:cubicBezTo>
                    <a:pt x="1164" y="2224"/>
                    <a:pt x="1588" y="2639"/>
                    <a:pt x="1711" y="2603"/>
                  </a:cubicBezTo>
                  <a:cubicBezTo>
                    <a:pt x="1835" y="2568"/>
                    <a:pt x="2664" y="2806"/>
                    <a:pt x="2681" y="2744"/>
                  </a:cubicBezTo>
                  <a:cubicBezTo>
                    <a:pt x="2699" y="2683"/>
                    <a:pt x="1993" y="1413"/>
                    <a:pt x="1746" y="857"/>
                  </a:cubicBezTo>
                  <a:cubicBezTo>
                    <a:pt x="1499" y="301"/>
                    <a:pt x="1147" y="155"/>
                    <a:pt x="909" y="102"/>
                  </a:cubicBezTo>
                  <a:cubicBezTo>
                    <a:pt x="670" y="49"/>
                    <a:pt x="193" y="0"/>
                    <a:pt x="19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3" name="Google Shape;1953;p44"/>
            <p:cNvSpPr/>
            <p:nvPr/>
          </p:nvSpPr>
          <p:spPr>
            <a:xfrm>
              <a:off x="10405240" y="-750129"/>
              <a:ext cx="101031" cy="691617"/>
            </a:xfrm>
            <a:custGeom>
              <a:avLst/>
              <a:gdLst/>
              <a:ahLst/>
              <a:cxnLst/>
              <a:rect l="l" t="t" r="r" b="b"/>
              <a:pathLst>
                <a:path w="408" h="2793" extrusionOk="0">
                  <a:moveTo>
                    <a:pt x="408" y="36"/>
                  </a:moveTo>
                  <a:cubicBezTo>
                    <a:pt x="242" y="15"/>
                    <a:pt x="103" y="0"/>
                    <a:pt x="103" y="0"/>
                  </a:cubicBezTo>
                  <a:cubicBezTo>
                    <a:pt x="103" y="0"/>
                    <a:pt x="42" y="2030"/>
                    <a:pt x="25" y="2321"/>
                  </a:cubicBezTo>
                  <a:cubicBezTo>
                    <a:pt x="20" y="2393"/>
                    <a:pt x="11" y="2569"/>
                    <a:pt x="0" y="2793"/>
                  </a:cubicBezTo>
                  <a:cubicBezTo>
                    <a:pt x="79" y="2553"/>
                    <a:pt x="261" y="1971"/>
                    <a:pt x="316" y="1580"/>
                  </a:cubicBezTo>
                  <a:cubicBezTo>
                    <a:pt x="372" y="1183"/>
                    <a:pt x="397" y="338"/>
                    <a:pt x="408" y="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4" name="Google Shape;1954;p44"/>
            <p:cNvSpPr/>
            <p:nvPr/>
          </p:nvSpPr>
          <p:spPr>
            <a:xfrm>
              <a:off x="10405240" y="-750129"/>
              <a:ext cx="101031" cy="691617"/>
            </a:xfrm>
            <a:custGeom>
              <a:avLst/>
              <a:gdLst/>
              <a:ahLst/>
              <a:cxnLst/>
              <a:rect l="l" t="t" r="r" b="b"/>
              <a:pathLst>
                <a:path w="408" h="2793" extrusionOk="0">
                  <a:moveTo>
                    <a:pt x="408" y="36"/>
                  </a:moveTo>
                  <a:cubicBezTo>
                    <a:pt x="242" y="15"/>
                    <a:pt x="103" y="0"/>
                    <a:pt x="103" y="0"/>
                  </a:cubicBezTo>
                  <a:cubicBezTo>
                    <a:pt x="103" y="0"/>
                    <a:pt x="42" y="2030"/>
                    <a:pt x="25" y="2321"/>
                  </a:cubicBezTo>
                  <a:cubicBezTo>
                    <a:pt x="20" y="2393"/>
                    <a:pt x="11" y="2569"/>
                    <a:pt x="0" y="2793"/>
                  </a:cubicBezTo>
                  <a:cubicBezTo>
                    <a:pt x="79" y="2553"/>
                    <a:pt x="261" y="1971"/>
                    <a:pt x="316" y="1580"/>
                  </a:cubicBezTo>
                  <a:cubicBezTo>
                    <a:pt x="372" y="1183"/>
                    <a:pt x="397" y="338"/>
                    <a:pt x="408" y="3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5" name="Google Shape;1955;p44"/>
            <p:cNvSpPr/>
            <p:nvPr/>
          </p:nvSpPr>
          <p:spPr>
            <a:xfrm>
              <a:off x="10417869" y="-612201"/>
              <a:ext cx="190176" cy="515555"/>
            </a:xfrm>
            <a:custGeom>
              <a:avLst/>
              <a:gdLst/>
              <a:ahLst/>
              <a:cxnLst/>
              <a:rect l="l" t="t" r="r" b="b"/>
              <a:pathLst>
                <a:path w="768" h="2082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2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6" name="Google Shape;1956;p44"/>
            <p:cNvSpPr/>
            <p:nvPr/>
          </p:nvSpPr>
          <p:spPr>
            <a:xfrm>
              <a:off x="10417869" y="-612201"/>
              <a:ext cx="190176" cy="515555"/>
            </a:xfrm>
            <a:custGeom>
              <a:avLst/>
              <a:gdLst/>
              <a:ahLst/>
              <a:cxnLst/>
              <a:rect l="l" t="t" r="r" b="b"/>
              <a:pathLst>
                <a:path w="768" h="2082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2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7" name="Google Shape;1957;p44"/>
            <p:cNvSpPr/>
            <p:nvPr/>
          </p:nvSpPr>
          <p:spPr>
            <a:xfrm>
              <a:off x="10444117" y="-596848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20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8" name="Google Shape;1958;p44"/>
            <p:cNvSpPr/>
            <p:nvPr/>
          </p:nvSpPr>
          <p:spPr>
            <a:xfrm>
              <a:off x="10444117" y="-596848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20"/>
                  </a:lnTo>
                  <a:lnTo>
                    <a:pt x="66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9" name="Google Shape;1959;p44"/>
            <p:cNvSpPr/>
            <p:nvPr/>
          </p:nvSpPr>
          <p:spPr>
            <a:xfrm>
              <a:off x="10430993" y="-537913"/>
              <a:ext cx="190176" cy="515308"/>
            </a:xfrm>
            <a:custGeom>
              <a:avLst/>
              <a:gdLst/>
              <a:ahLst/>
              <a:cxnLst/>
              <a:rect l="l" t="t" r="r" b="b"/>
              <a:pathLst>
                <a:path w="768" h="2081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1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0" name="Google Shape;1960;p44"/>
            <p:cNvSpPr/>
            <p:nvPr/>
          </p:nvSpPr>
          <p:spPr>
            <a:xfrm>
              <a:off x="10430993" y="-537913"/>
              <a:ext cx="190176" cy="515308"/>
            </a:xfrm>
            <a:custGeom>
              <a:avLst/>
              <a:gdLst/>
              <a:ahLst/>
              <a:cxnLst/>
              <a:rect l="l" t="t" r="r" b="b"/>
              <a:pathLst>
                <a:path w="768" h="2081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1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1" name="Google Shape;1961;p44"/>
            <p:cNvSpPr/>
            <p:nvPr/>
          </p:nvSpPr>
          <p:spPr>
            <a:xfrm>
              <a:off x="10457241" y="-522560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19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2" name="Google Shape;1962;p44"/>
            <p:cNvSpPr/>
            <p:nvPr/>
          </p:nvSpPr>
          <p:spPr>
            <a:xfrm>
              <a:off x="10457241" y="-522560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19"/>
                  </a:lnTo>
                  <a:lnTo>
                    <a:pt x="66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3" name="Google Shape;1963;p44"/>
            <p:cNvSpPr/>
            <p:nvPr/>
          </p:nvSpPr>
          <p:spPr>
            <a:xfrm>
              <a:off x="10432974" y="-473282"/>
              <a:ext cx="620053" cy="539080"/>
            </a:xfrm>
            <a:custGeom>
              <a:avLst/>
              <a:gdLst/>
              <a:ahLst/>
              <a:cxnLst/>
              <a:rect l="l" t="t" r="r" b="b"/>
              <a:pathLst>
                <a:path w="2504" h="2177" extrusionOk="0">
                  <a:moveTo>
                    <a:pt x="601" y="356"/>
                  </a:moveTo>
                  <a:cubicBezTo>
                    <a:pt x="601" y="356"/>
                    <a:pt x="363" y="215"/>
                    <a:pt x="283" y="207"/>
                  </a:cubicBezTo>
                  <a:cubicBezTo>
                    <a:pt x="204" y="198"/>
                    <a:pt x="137" y="252"/>
                    <a:pt x="137" y="322"/>
                  </a:cubicBezTo>
                  <a:cubicBezTo>
                    <a:pt x="137" y="393"/>
                    <a:pt x="154" y="432"/>
                    <a:pt x="154" y="432"/>
                  </a:cubicBezTo>
                  <a:cubicBezTo>
                    <a:pt x="154" y="432"/>
                    <a:pt x="68" y="455"/>
                    <a:pt x="27" y="683"/>
                  </a:cubicBezTo>
                  <a:cubicBezTo>
                    <a:pt x="13" y="763"/>
                    <a:pt x="-25" y="824"/>
                    <a:pt x="27" y="886"/>
                  </a:cubicBezTo>
                  <a:cubicBezTo>
                    <a:pt x="80" y="947"/>
                    <a:pt x="195" y="1036"/>
                    <a:pt x="354" y="1053"/>
                  </a:cubicBezTo>
                  <a:cubicBezTo>
                    <a:pt x="513" y="1071"/>
                    <a:pt x="742" y="1141"/>
                    <a:pt x="742" y="1141"/>
                  </a:cubicBezTo>
                  <a:cubicBezTo>
                    <a:pt x="742" y="1141"/>
                    <a:pt x="1024" y="1441"/>
                    <a:pt x="1342" y="1688"/>
                  </a:cubicBezTo>
                  <a:cubicBezTo>
                    <a:pt x="1659" y="1935"/>
                    <a:pt x="1941" y="2217"/>
                    <a:pt x="2179" y="2173"/>
                  </a:cubicBezTo>
                  <a:cubicBezTo>
                    <a:pt x="2418" y="2129"/>
                    <a:pt x="2567" y="1856"/>
                    <a:pt x="2479" y="1626"/>
                  </a:cubicBezTo>
                  <a:cubicBezTo>
                    <a:pt x="2391" y="1397"/>
                    <a:pt x="1130" y="886"/>
                    <a:pt x="1086" y="868"/>
                  </a:cubicBezTo>
                  <a:cubicBezTo>
                    <a:pt x="1042" y="850"/>
                    <a:pt x="971" y="789"/>
                    <a:pt x="971" y="789"/>
                  </a:cubicBezTo>
                  <a:cubicBezTo>
                    <a:pt x="971" y="789"/>
                    <a:pt x="971" y="595"/>
                    <a:pt x="927" y="506"/>
                  </a:cubicBezTo>
                  <a:cubicBezTo>
                    <a:pt x="883" y="418"/>
                    <a:pt x="742" y="286"/>
                    <a:pt x="742" y="162"/>
                  </a:cubicBezTo>
                  <a:cubicBezTo>
                    <a:pt x="742" y="39"/>
                    <a:pt x="751" y="-14"/>
                    <a:pt x="680" y="4"/>
                  </a:cubicBezTo>
                  <a:cubicBezTo>
                    <a:pt x="610" y="21"/>
                    <a:pt x="565" y="242"/>
                    <a:pt x="601" y="356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4" name="Google Shape;1964;p44"/>
            <p:cNvSpPr/>
            <p:nvPr/>
          </p:nvSpPr>
          <p:spPr>
            <a:xfrm>
              <a:off x="10432974" y="-473282"/>
              <a:ext cx="620053" cy="539080"/>
            </a:xfrm>
            <a:custGeom>
              <a:avLst/>
              <a:gdLst/>
              <a:ahLst/>
              <a:cxnLst/>
              <a:rect l="l" t="t" r="r" b="b"/>
              <a:pathLst>
                <a:path w="2504" h="2177" extrusionOk="0">
                  <a:moveTo>
                    <a:pt x="601" y="356"/>
                  </a:moveTo>
                  <a:cubicBezTo>
                    <a:pt x="601" y="356"/>
                    <a:pt x="363" y="215"/>
                    <a:pt x="283" y="207"/>
                  </a:cubicBezTo>
                  <a:cubicBezTo>
                    <a:pt x="204" y="198"/>
                    <a:pt x="137" y="252"/>
                    <a:pt x="137" y="322"/>
                  </a:cubicBezTo>
                  <a:cubicBezTo>
                    <a:pt x="137" y="393"/>
                    <a:pt x="154" y="432"/>
                    <a:pt x="154" y="432"/>
                  </a:cubicBezTo>
                  <a:cubicBezTo>
                    <a:pt x="154" y="432"/>
                    <a:pt x="68" y="455"/>
                    <a:pt x="27" y="683"/>
                  </a:cubicBezTo>
                  <a:cubicBezTo>
                    <a:pt x="13" y="763"/>
                    <a:pt x="-25" y="824"/>
                    <a:pt x="27" y="886"/>
                  </a:cubicBezTo>
                  <a:cubicBezTo>
                    <a:pt x="80" y="947"/>
                    <a:pt x="195" y="1036"/>
                    <a:pt x="354" y="1053"/>
                  </a:cubicBezTo>
                  <a:cubicBezTo>
                    <a:pt x="513" y="1071"/>
                    <a:pt x="742" y="1141"/>
                    <a:pt x="742" y="1141"/>
                  </a:cubicBezTo>
                  <a:cubicBezTo>
                    <a:pt x="742" y="1141"/>
                    <a:pt x="1024" y="1441"/>
                    <a:pt x="1342" y="1688"/>
                  </a:cubicBezTo>
                  <a:cubicBezTo>
                    <a:pt x="1659" y="1935"/>
                    <a:pt x="1941" y="2217"/>
                    <a:pt x="2179" y="2173"/>
                  </a:cubicBezTo>
                  <a:cubicBezTo>
                    <a:pt x="2418" y="2129"/>
                    <a:pt x="2567" y="1856"/>
                    <a:pt x="2479" y="1626"/>
                  </a:cubicBezTo>
                  <a:cubicBezTo>
                    <a:pt x="2391" y="1397"/>
                    <a:pt x="1130" y="886"/>
                    <a:pt x="1086" y="868"/>
                  </a:cubicBezTo>
                  <a:cubicBezTo>
                    <a:pt x="1042" y="850"/>
                    <a:pt x="971" y="789"/>
                    <a:pt x="971" y="789"/>
                  </a:cubicBezTo>
                  <a:cubicBezTo>
                    <a:pt x="971" y="789"/>
                    <a:pt x="971" y="595"/>
                    <a:pt x="927" y="506"/>
                  </a:cubicBezTo>
                  <a:cubicBezTo>
                    <a:pt x="883" y="418"/>
                    <a:pt x="742" y="286"/>
                    <a:pt x="742" y="162"/>
                  </a:cubicBezTo>
                  <a:cubicBezTo>
                    <a:pt x="742" y="39"/>
                    <a:pt x="751" y="-14"/>
                    <a:pt x="680" y="4"/>
                  </a:cubicBezTo>
                  <a:cubicBezTo>
                    <a:pt x="610" y="21"/>
                    <a:pt x="565" y="242"/>
                    <a:pt x="601" y="3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5" name="Google Shape;1965;p44"/>
            <p:cNvSpPr/>
            <p:nvPr/>
          </p:nvSpPr>
          <p:spPr>
            <a:xfrm>
              <a:off x="10110812" y="-1204771"/>
              <a:ext cx="54725" cy="138175"/>
            </a:xfrm>
            <a:custGeom>
              <a:avLst/>
              <a:gdLst/>
              <a:ahLst/>
              <a:cxnLst/>
              <a:rect l="l" t="t" r="r" b="b"/>
              <a:pathLst>
                <a:path w="221" h="558" extrusionOk="0">
                  <a:moveTo>
                    <a:pt x="221" y="158"/>
                  </a:moveTo>
                  <a:cubicBezTo>
                    <a:pt x="221" y="158"/>
                    <a:pt x="109" y="-122"/>
                    <a:pt x="28" y="65"/>
                  </a:cubicBezTo>
                  <a:cubicBezTo>
                    <a:pt x="-72" y="296"/>
                    <a:pt x="122" y="526"/>
                    <a:pt x="172" y="557"/>
                  </a:cubicBezTo>
                  <a:cubicBezTo>
                    <a:pt x="221" y="589"/>
                    <a:pt x="221" y="158"/>
                    <a:pt x="221" y="158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6" name="Google Shape;1966;p44"/>
            <p:cNvSpPr/>
            <p:nvPr/>
          </p:nvSpPr>
          <p:spPr>
            <a:xfrm>
              <a:off x="10110812" y="-1204771"/>
              <a:ext cx="54725" cy="138175"/>
            </a:xfrm>
            <a:custGeom>
              <a:avLst/>
              <a:gdLst/>
              <a:ahLst/>
              <a:cxnLst/>
              <a:rect l="l" t="t" r="r" b="b"/>
              <a:pathLst>
                <a:path w="221" h="558" extrusionOk="0">
                  <a:moveTo>
                    <a:pt x="221" y="158"/>
                  </a:moveTo>
                  <a:cubicBezTo>
                    <a:pt x="221" y="158"/>
                    <a:pt x="109" y="-122"/>
                    <a:pt x="28" y="65"/>
                  </a:cubicBezTo>
                  <a:cubicBezTo>
                    <a:pt x="-72" y="296"/>
                    <a:pt x="122" y="526"/>
                    <a:pt x="172" y="557"/>
                  </a:cubicBezTo>
                  <a:cubicBezTo>
                    <a:pt x="221" y="589"/>
                    <a:pt x="221" y="158"/>
                    <a:pt x="221" y="15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7" name="Google Shape;1967;p44"/>
            <p:cNvSpPr/>
            <p:nvPr/>
          </p:nvSpPr>
          <p:spPr>
            <a:xfrm>
              <a:off x="10531777" y="-1137664"/>
              <a:ext cx="80973" cy="131489"/>
            </a:xfrm>
            <a:custGeom>
              <a:avLst/>
              <a:gdLst/>
              <a:ahLst/>
              <a:cxnLst/>
              <a:rect l="l" t="t" r="r" b="b"/>
              <a:pathLst>
                <a:path w="327" h="531" extrusionOk="0">
                  <a:moveTo>
                    <a:pt x="132" y="85"/>
                  </a:moveTo>
                  <a:cubicBezTo>
                    <a:pt x="132" y="85"/>
                    <a:pt x="275" y="-91"/>
                    <a:pt x="319" y="63"/>
                  </a:cubicBezTo>
                  <a:cubicBezTo>
                    <a:pt x="363" y="218"/>
                    <a:pt x="231" y="372"/>
                    <a:pt x="132" y="438"/>
                  </a:cubicBezTo>
                  <a:cubicBezTo>
                    <a:pt x="33" y="504"/>
                    <a:pt x="0" y="592"/>
                    <a:pt x="0" y="471"/>
                  </a:cubicBezTo>
                  <a:cubicBezTo>
                    <a:pt x="0" y="350"/>
                    <a:pt x="132" y="85"/>
                    <a:pt x="132" y="85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8" name="Google Shape;1968;p44"/>
            <p:cNvSpPr/>
            <p:nvPr/>
          </p:nvSpPr>
          <p:spPr>
            <a:xfrm>
              <a:off x="10531777" y="-1137664"/>
              <a:ext cx="80973" cy="131489"/>
            </a:xfrm>
            <a:custGeom>
              <a:avLst/>
              <a:gdLst/>
              <a:ahLst/>
              <a:cxnLst/>
              <a:rect l="l" t="t" r="r" b="b"/>
              <a:pathLst>
                <a:path w="327" h="531" extrusionOk="0">
                  <a:moveTo>
                    <a:pt x="132" y="85"/>
                  </a:moveTo>
                  <a:cubicBezTo>
                    <a:pt x="132" y="85"/>
                    <a:pt x="275" y="-91"/>
                    <a:pt x="319" y="63"/>
                  </a:cubicBezTo>
                  <a:cubicBezTo>
                    <a:pt x="363" y="218"/>
                    <a:pt x="231" y="372"/>
                    <a:pt x="132" y="438"/>
                  </a:cubicBezTo>
                  <a:cubicBezTo>
                    <a:pt x="33" y="504"/>
                    <a:pt x="0" y="592"/>
                    <a:pt x="0" y="471"/>
                  </a:cubicBezTo>
                  <a:cubicBezTo>
                    <a:pt x="0" y="350"/>
                    <a:pt x="132" y="85"/>
                    <a:pt x="132" y="8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9" name="Google Shape;1969;p44"/>
            <p:cNvSpPr/>
            <p:nvPr/>
          </p:nvSpPr>
          <p:spPr>
            <a:xfrm>
              <a:off x="10023648" y="-1747569"/>
              <a:ext cx="653978" cy="520013"/>
            </a:xfrm>
            <a:custGeom>
              <a:avLst/>
              <a:gdLst/>
              <a:ahLst/>
              <a:cxnLst/>
              <a:rect l="l" t="t" r="r" b="b"/>
              <a:pathLst>
                <a:path w="2641" h="2100" extrusionOk="0">
                  <a:moveTo>
                    <a:pt x="1359" y="186"/>
                  </a:moveTo>
                  <a:cubicBezTo>
                    <a:pt x="1359" y="186"/>
                    <a:pt x="1129" y="18"/>
                    <a:pt x="973" y="211"/>
                  </a:cubicBezTo>
                  <a:cubicBezTo>
                    <a:pt x="817" y="405"/>
                    <a:pt x="979" y="548"/>
                    <a:pt x="867" y="592"/>
                  </a:cubicBezTo>
                  <a:cubicBezTo>
                    <a:pt x="754" y="635"/>
                    <a:pt x="680" y="436"/>
                    <a:pt x="449" y="629"/>
                  </a:cubicBezTo>
                  <a:cubicBezTo>
                    <a:pt x="218" y="822"/>
                    <a:pt x="368" y="978"/>
                    <a:pt x="380" y="1047"/>
                  </a:cubicBezTo>
                  <a:cubicBezTo>
                    <a:pt x="393" y="1116"/>
                    <a:pt x="349" y="1116"/>
                    <a:pt x="174" y="1190"/>
                  </a:cubicBezTo>
                  <a:cubicBezTo>
                    <a:pt x="0" y="1265"/>
                    <a:pt x="-94" y="1446"/>
                    <a:pt x="137" y="1633"/>
                  </a:cubicBezTo>
                  <a:cubicBezTo>
                    <a:pt x="368" y="1820"/>
                    <a:pt x="480" y="1552"/>
                    <a:pt x="511" y="1677"/>
                  </a:cubicBezTo>
                  <a:cubicBezTo>
                    <a:pt x="542" y="1802"/>
                    <a:pt x="511" y="1908"/>
                    <a:pt x="667" y="1901"/>
                  </a:cubicBezTo>
                  <a:cubicBezTo>
                    <a:pt x="823" y="1895"/>
                    <a:pt x="1135" y="1639"/>
                    <a:pt x="1328" y="1758"/>
                  </a:cubicBezTo>
                  <a:cubicBezTo>
                    <a:pt x="1521" y="1876"/>
                    <a:pt x="1733" y="2176"/>
                    <a:pt x="1877" y="2082"/>
                  </a:cubicBezTo>
                  <a:cubicBezTo>
                    <a:pt x="2020" y="1989"/>
                    <a:pt x="2070" y="1826"/>
                    <a:pt x="2195" y="1908"/>
                  </a:cubicBezTo>
                  <a:cubicBezTo>
                    <a:pt x="2320" y="1989"/>
                    <a:pt x="2494" y="2026"/>
                    <a:pt x="2594" y="1770"/>
                  </a:cubicBezTo>
                  <a:cubicBezTo>
                    <a:pt x="2694" y="1515"/>
                    <a:pt x="2494" y="1427"/>
                    <a:pt x="2525" y="1290"/>
                  </a:cubicBezTo>
                  <a:cubicBezTo>
                    <a:pt x="2557" y="1153"/>
                    <a:pt x="2731" y="972"/>
                    <a:pt x="2582" y="760"/>
                  </a:cubicBezTo>
                  <a:cubicBezTo>
                    <a:pt x="2432" y="548"/>
                    <a:pt x="2282" y="773"/>
                    <a:pt x="2126" y="573"/>
                  </a:cubicBezTo>
                  <a:cubicBezTo>
                    <a:pt x="1970" y="373"/>
                    <a:pt x="2132" y="168"/>
                    <a:pt x="1933" y="55"/>
                  </a:cubicBezTo>
                  <a:cubicBezTo>
                    <a:pt x="1733" y="-57"/>
                    <a:pt x="1471" y="6"/>
                    <a:pt x="1359" y="211"/>
                  </a:cubicBezTo>
                  <a:lnTo>
                    <a:pt x="1359" y="18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0" name="Google Shape;1970;p44"/>
            <p:cNvSpPr/>
            <p:nvPr/>
          </p:nvSpPr>
          <p:spPr>
            <a:xfrm>
              <a:off x="10148451" y="-1404854"/>
              <a:ext cx="431858" cy="583405"/>
            </a:xfrm>
            <a:custGeom>
              <a:avLst/>
              <a:gdLst/>
              <a:ahLst/>
              <a:cxnLst/>
              <a:rect l="l" t="t" r="r" b="b"/>
              <a:pathLst>
                <a:path w="1744" h="2356" extrusionOk="0">
                  <a:moveTo>
                    <a:pt x="315" y="229"/>
                  </a:moveTo>
                  <a:cubicBezTo>
                    <a:pt x="315" y="229"/>
                    <a:pt x="84" y="427"/>
                    <a:pt x="62" y="680"/>
                  </a:cubicBezTo>
                  <a:cubicBezTo>
                    <a:pt x="40" y="933"/>
                    <a:pt x="-59" y="1539"/>
                    <a:pt x="51" y="1770"/>
                  </a:cubicBezTo>
                  <a:cubicBezTo>
                    <a:pt x="161" y="2001"/>
                    <a:pt x="436" y="2325"/>
                    <a:pt x="678" y="2353"/>
                  </a:cubicBezTo>
                  <a:cubicBezTo>
                    <a:pt x="1020" y="2392"/>
                    <a:pt x="1394" y="2078"/>
                    <a:pt x="1449" y="1957"/>
                  </a:cubicBezTo>
                  <a:cubicBezTo>
                    <a:pt x="1504" y="1836"/>
                    <a:pt x="1802" y="977"/>
                    <a:pt x="1735" y="592"/>
                  </a:cubicBezTo>
                  <a:cubicBezTo>
                    <a:pt x="1647" y="86"/>
                    <a:pt x="799" y="-244"/>
                    <a:pt x="315" y="229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1" name="Google Shape;1971;p44"/>
            <p:cNvSpPr/>
            <p:nvPr/>
          </p:nvSpPr>
          <p:spPr>
            <a:xfrm>
              <a:off x="10148451" y="-1404854"/>
              <a:ext cx="431858" cy="583405"/>
            </a:xfrm>
            <a:custGeom>
              <a:avLst/>
              <a:gdLst/>
              <a:ahLst/>
              <a:cxnLst/>
              <a:rect l="l" t="t" r="r" b="b"/>
              <a:pathLst>
                <a:path w="1744" h="2356" extrusionOk="0">
                  <a:moveTo>
                    <a:pt x="315" y="229"/>
                  </a:moveTo>
                  <a:cubicBezTo>
                    <a:pt x="315" y="229"/>
                    <a:pt x="84" y="427"/>
                    <a:pt x="62" y="680"/>
                  </a:cubicBezTo>
                  <a:cubicBezTo>
                    <a:pt x="40" y="933"/>
                    <a:pt x="-59" y="1539"/>
                    <a:pt x="51" y="1770"/>
                  </a:cubicBezTo>
                  <a:cubicBezTo>
                    <a:pt x="161" y="2001"/>
                    <a:pt x="436" y="2325"/>
                    <a:pt x="678" y="2353"/>
                  </a:cubicBezTo>
                  <a:cubicBezTo>
                    <a:pt x="1020" y="2392"/>
                    <a:pt x="1394" y="2078"/>
                    <a:pt x="1449" y="1957"/>
                  </a:cubicBezTo>
                  <a:cubicBezTo>
                    <a:pt x="1504" y="1836"/>
                    <a:pt x="1802" y="977"/>
                    <a:pt x="1735" y="592"/>
                  </a:cubicBezTo>
                  <a:cubicBezTo>
                    <a:pt x="1647" y="86"/>
                    <a:pt x="799" y="-244"/>
                    <a:pt x="315" y="22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2" name="Google Shape;1972;p44"/>
            <p:cNvSpPr/>
            <p:nvPr/>
          </p:nvSpPr>
          <p:spPr>
            <a:xfrm>
              <a:off x="10156128" y="-1404854"/>
              <a:ext cx="424182" cy="305074"/>
            </a:xfrm>
            <a:custGeom>
              <a:avLst/>
              <a:gdLst/>
              <a:ahLst/>
              <a:cxnLst/>
              <a:rect l="l" t="t" r="r" b="b"/>
              <a:pathLst>
                <a:path w="1713" h="1232" extrusionOk="0">
                  <a:moveTo>
                    <a:pt x="1704" y="592"/>
                  </a:moveTo>
                  <a:cubicBezTo>
                    <a:pt x="1616" y="86"/>
                    <a:pt x="768" y="-244"/>
                    <a:pt x="284" y="229"/>
                  </a:cubicBezTo>
                  <a:cubicBezTo>
                    <a:pt x="284" y="229"/>
                    <a:pt x="53" y="427"/>
                    <a:pt x="31" y="680"/>
                  </a:cubicBezTo>
                  <a:cubicBezTo>
                    <a:pt x="25" y="752"/>
                    <a:pt x="12" y="852"/>
                    <a:pt x="0" y="963"/>
                  </a:cubicBezTo>
                  <a:cubicBezTo>
                    <a:pt x="30" y="938"/>
                    <a:pt x="109" y="861"/>
                    <a:pt x="120" y="736"/>
                  </a:cubicBezTo>
                  <a:cubicBezTo>
                    <a:pt x="132" y="580"/>
                    <a:pt x="263" y="418"/>
                    <a:pt x="762" y="349"/>
                  </a:cubicBezTo>
                  <a:cubicBezTo>
                    <a:pt x="1261" y="280"/>
                    <a:pt x="1541" y="648"/>
                    <a:pt x="1585" y="779"/>
                  </a:cubicBezTo>
                  <a:cubicBezTo>
                    <a:pt x="1629" y="910"/>
                    <a:pt x="1566" y="1085"/>
                    <a:pt x="1598" y="1172"/>
                  </a:cubicBezTo>
                  <a:cubicBezTo>
                    <a:pt x="1609" y="1205"/>
                    <a:pt x="1624" y="1226"/>
                    <a:pt x="1642" y="1232"/>
                  </a:cubicBezTo>
                  <a:cubicBezTo>
                    <a:pt x="1696" y="995"/>
                    <a:pt x="1732" y="753"/>
                    <a:pt x="1704" y="5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3" name="Google Shape;1973;p44"/>
            <p:cNvSpPr/>
            <p:nvPr/>
          </p:nvSpPr>
          <p:spPr>
            <a:xfrm>
              <a:off x="10172966" y="-1514305"/>
              <a:ext cx="447706" cy="318693"/>
            </a:xfrm>
            <a:custGeom>
              <a:avLst/>
              <a:gdLst/>
              <a:ahLst/>
              <a:cxnLst/>
              <a:rect l="l" t="t" r="r" b="b"/>
              <a:pathLst>
                <a:path w="1808" h="1287" extrusionOk="0">
                  <a:moveTo>
                    <a:pt x="638" y="55"/>
                  </a:moveTo>
                  <a:cubicBezTo>
                    <a:pt x="633" y="60"/>
                    <a:pt x="628" y="66"/>
                    <a:pt x="624" y="72"/>
                  </a:cubicBezTo>
                  <a:cubicBezTo>
                    <a:pt x="583" y="130"/>
                    <a:pt x="550" y="134"/>
                    <a:pt x="482" y="111"/>
                  </a:cubicBezTo>
                  <a:cubicBezTo>
                    <a:pt x="332" y="61"/>
                    <a:pt x="207" y="130"/>
                    <a:pt x="214" y="255"/>
                  </a:cubicBezTo>
                  <a:cubicBezTo>
                    <a:pt x="220" y="379"/>
                    <a:pt x="276" y="361"/>
                    <a:pt x="164" y="442"/>
                  </a:cubicBezTo>
                  <a:cubicBezTo>
                    <a:pt x="52" y="523"/>
                    <a:pt x="-42" y="579"/>
                    <a:pt x="20" y="729"/>
                  </a:cubicBezTo>
                  <a:cubicBezTo>
                    <a:pt x="83" y="878"/>
                    <a:pt x="239" y="797"/>
                    <a:pt x="239" y="903"/>
                  </a:cubicBezTo>
                  <a:cubicBezTo>
                    <a:pt x="239" y="1009"/>
                    <a:pt x="232" y="1146"/>
                    <a:pt x="388" y="1146"/>
                  </a:cubicBezTo>
                  <a:cubicBezTo>
                    <a:pt x="544" y="1146"/>
                    <a:pt x="650" y="959"/>
                    <a:pt x="694" y="1059"/>
                  </a:cubicBezTo>
                  <a:cubicBezTo>
                    <a:pt x="738" y="1159"/>
                    <a:pt x="787" y="1302"/>
                    <a:pt x="925" y="1277"/>
                  </a:cubicBezTo>
                  <a:cubicBezTo>
                    <a:pt x="1062" y="1252"/>
                    <a:pt x="1137" y="1034"/>
                    <a:pt x="1274" y="1140"/>
                  </a:cubicBezTo>
                  <a:cubicBezTo>
                    <a:pt x="1411" y="1246"/>
                    <a:pt x="1486" y="1340"/>
                    <a:pt x="1561" y="1252"/>
                  </a:cubicBezTo>
                  <a:cubicBezTo>
                    <a:pt x="1636" y="1165"/>
                    <a:pt x="1554" y="1034"/>
                    <a:pt x="1654" y="978"/>
                  </a:cubicBezTo>
                  <a:cubicBezTo>
                    <a:pt x="1754" y="922"/>
                    <a:pt x="1848" y="897"/>
                    <a:pt x="1791" y="710"/>
                  </a:cubicBezTo>
                  <a:cubicBezTo>
                    <a:pt x="1735" y="523"/>
                    <a:pt x="1654" y="616"/>
                    <a:pt x="1592" y="473"/>
                  </a:cubicBezTo>
                  <a:cubicBezTo>
                    <a:pt x="1530" y="329"/>
                    <a:pt x="1542" y="174"/>
                    <a:pt x="1423" y="149"/>
                  </a:cubicBezTo>
                  <a:cubicBezTo>
                    <a:pt x="1305" y="124"/>
                    <a:pt x="1249" y="205"/>
                    <a:pt x="1137" y="192"/>
                  </a:cubicBezTo>
                  <a:cubicBezTo>
                    <a:pt x="1041" y="182"/>
                    <a:pt x="1003" y="65"/>
                    <a:pt x="922" y="26"/>
                  </a:cubicBezTo>
                  <a:cubicBezTo>
                    <a:pt x="840" y="-13"/>
                    <a:pt x="706" y="-12"/>
                    <a:pt x="638" y="55"/>
                  </a:cubicBez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4" name="Google Shape;1974;p44"/>
            <p:cNvSpPr/>
            <p:nvPr/>
          </p:nvSpPr>
          <p:spPr>
            <a:xfrm>
              <a:off x="10172966" y="-1514305"/>
              <a:ext cx="447706" cy="318693"/>
            </a:xfrm>
            <a:custGeom>
              <a:avLst/>
              <a:gdLst/>
              <a:ahLst/>
              <a:cxnLst/>
              <a:rect l="l" t="t" r="r" b="b"/>
              <a:pathLst>
                <a:path w="1808" h="1287" extrusionOk="0">
                  <a:moveTo>
                    <a:pt x="638" y="55"/>
                  </a:moveTo>
                  <a:cubicBezTo>
                    <a:pt x="633" y="60"/>
                    <a:pt x="628" y="66"/>
                    <a:pt x="624" y="72"/>
                  </a:cubicBezTo>
                  <a:cubicBezTo>
                    <a:pt x="583" y="130"/>
                    <a:pt x="550" y="134"/>
                    <a:pt x="482" y="111"/>
                  </a:cubicBezTo>
                  <a:cubicBezTo>
                    <a:pt x="332" y="61"/>
                    <a:pt x="207" y="130"/>
                    <a:pt x="214" y="255"/>
                  </a:cubicBezTo>
                  <a:cubicBezTo>
                    <a:pt x="220" y="379"/>
                    <a:pt x="276" y="361"/>
                    <a:pt x="164" y="442"/>
                  </a:cubicBezTo>
                  <a:cubicBezTo>
                    <a:pt x="52" y="523"/>
                    <a:pt x="-42" y="579"/>
                    <a:pt x="20" y="729"/>
                  </a:cubicBezTo>
                  <a:cubicBezTo>
                    <a:pt x="83" y="878"/>
                    <a:pt x="239" y="797"/>
                    <a:pt x="239" y="903"/>
                  </a:cubicBezTo>
                  <a:cubicBezTo>
                    <a:pt x="239" y="1009"/>
                    <a:pt x="232" y="1146"/>
                    <a:pt x="388" y="1146"/>
                  </a:cubicBezTo>
                  <a:cubicBezTo>
                    <a:pt x="544" y="1146"/>
                    <a:pt x="650" y="959"/>
                    <a:pt x="694" y="1059"/>
                  </a:cubicBezTo>
                  <a:cubicBezTo>
                    <a:pt x="738" y="1159"/>
                    <a:pt x="787" y="1302"/>
                    <a:pt x="925" y="1277"/>
                  </a:cubicBezTo>
                  <a:cubicBezTo>
                    <a:pt x="1062" y="1252"/>
                    <a:pt x="1137" y="1034"/>
                    <a:pt x="1274" y="1140"/>
                  </a:cubicBezTo>
                  <a:cubicBezTo>
                    <a:pt x="1411" y="1246"/>
                    <a:pt x="1486" y="1340"/>
                    <a:pt x="1561" y="1252"/>
                  </a:cubicBezTo>
                  <a:cubicBezTo>
                    <a:pt x="1636" y="1165"/>
                    <a:pt x="1554" y="1034"/>
                    <a:pt x="1654" y="978"/>
                  </a:cubicBezTo>
                  <a:cubicBezTo>
                    <a:pt x="1754" y="922"/>
                    <a:pt x="1848" y="897"/>
                    <a:pt x="1791" y="710"/>
                  </a:cubicBezTo>
                  <a:cubicBezTo>
                    <a:pt x="1735" y="523"/>
                    <a:pt x="1654" y="616"/>
                    <a:pt x="1592" y="473"/>
                  </a:cubicBezTo>
                  <a:cubicBezTo>
                    <a:pt x="1530" y="329"/>
                    <a:pt x="1542" y="174"/>
                    <a:pt x="1423" y="149"/>
                  </a:cubicBezTo>
                  <a:cubicBezTo>
                    <a:pt x="1305" y="124"/>
                    <a:pt x="1249" y="205"/>
                    <a:pt x="1137" y="192"/>
                  </a:cubicBezTo>
                  <a:cubicBezTo>
                    <a:pt x="1041" y="182"/>
                    <a:pt x="1003" y="65"/>
                    <a:pt x="922" y="26"/>
                  </a:cubicBezTo>
                  <a:cubicBezTo>
                    <a:pt x="840" y="-13"/>
                    <a:pt x="706" y="-12"/>
                    <a:pt x="638" y="55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5" name="Google Shape;1975;p44"/>
            <p:cNvSpPr/>
            <p:nvPr/>
          </p:nvSpPr>
          <p:spPr>
            <a:xfrm>
              <a:off x="10332313" y="-1129860"/>
              <a:ext cx="52982" cy="118845"/>
            </a:xfrm>
            <a:custGeom>
              <a:avLst/>
              <a:gdLst/>
              <a:ahLst/>
              <a:cxnLst/>
              <a:rect l="l" t="t" r="r" b="b"/>
              <a:pathLst>
                <a:path w="202" h="453" extrusionOk="0">
                  <a:moveTo>
                    <a:pt x="198" y="0"/>
                  </a:moveTo>
                  <a:cubicBezTo>
                    <a:pt x="198" y="0"/>
                    <a:pt x="143" y="155"/>
                    <a:pt x="165" y="254"/>
                  </a:cubicBezTo>
                  <a:cubicBezTo>
                    <a:pt x="187" y="353"/>
                    <a:pt x="242" y="441"/>
                    <a:pt x="154" y="452"/>
                  </a:cubicBezTo>
                  <a:cubicBezTo>
                    <a:pt x="66" y="463"/>
                    <a:pt x="0" y="408"/>
                    <a:pt x="0" y="353"/>
                  </a:cubicBezTo>
                  <a:lnTo>
                    <a:pt x="1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6" name="Google Shape;1976;p44"/>
            <p:cNvSpPr/>
            <p:nvPr/>
          </p:nvSpPr>
          <p:spPr>
            <a:xfrm>
              <a:off x="10275731" y="-976829"/>
              <a:ext cx="152785" cy="38134"/>
            </a:xfrm>
            <a:custGeom>
              <a:avLst/>
              <a:gdLst/>
              <a:ahLst/>
              <a:cxnLst/>
              <a:rect l="l" t="t" r="r" b="b"/>
              <a:pathLst>
                <a:path w="617" h="154" extrusionOk="0">
                  <a:moveTo>
                    <a:pt x="0" y="0"/>
                  </a:moveTo>
                  <a:cubicBezTo>
                    <a:pt x="0" y="0"/>
                    <a:pt x="110" y="154"/>
                    <a:pt x="297" y="154"/>
                  </a:cubicBezTo>
                  <a:cubicBezTo>
                    <a:pt x="484" y="154"/>
                    <a:pt x="617" y="55"/>
                    <a:pt x="617" y="5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56F5F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7550" rIns="92875" bIns="75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7" name="Google Shape;1977;p44"/>
            <p:cNvSpPr/>
            <p:nvPr/>
          </p:nvSpPr>
          <p:spPr>
            <a:xfrm>
              <a:off x="10284893" y="-1152027"/>
              <a:ext cx="25753" cy="46306"/>
            </a:xfrm>
            <a:custGeom>
              <a:avLst/>
              <a:gdLst/>
              <a:ahLst/>
              <a:cxnLst/>
              <a:rect l="l" t="t" r="r" b="b"/>
              <a:pathLst>
                <a:path w="104" h="187" extrusionOk="0">
                  <a:moveTo>
                    <a:pt x="103" y="98"/>
                  </a:moveTo>
                  <a:cubicBezTo>
                    <a:pt x="98" y="150"/>
                    <a:pt x="71" y="189"/>
                    <a:pt x="43" y="187"/>
                  </a:cubicBezTo>
                  <a:cubicBezTo>
                    <a:pt x="14" y="184"/>
                    <a:pt x="-4" y="140"/>
                    <a:pt x="1" y="88"/>
                  </a:cubicBezTo>
                  <a:cubicBezTo>
                    <a:pt x="6" y="37"/>
                    <a:pt x="33" y="-3"/>
                    <a:pt x="61" y="0"/>
                  </a:cubicBezTo>
                  <a:cubicBezTo>
                    <a:pt x="90" y="3"/>
                    <a:pt x="108" y="47"/>
                    <a:pt x="103" y="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2300" rIns="90000" bIns="22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8" name="Google Shape;1978;p44"/>
            <p:cNvSpPr/>
            <p:nvPr/>
          </p:nvSpPr>
          <p:spPr>
            <a:xfrm>
              <a:off x="10409945" y="-1129740"/>
              <a:ext cx="25753" cy="46306"/>
            </a:xfrm>
            <a:custGeom>
              <a:avLst/>
              <a:gdLst/>
              <a:ahLst/>
              <a:cxnLst/>
              <a:rect l="l" t="t" r="r" b="b"/>
              <a:pathLst>
                <a:path w="104" h="187" extrusionOk="0">
                  <a:moveTo>
                    <a:pt x="103" y="99"/>
                  </a:moveTo>
                  <a:cubicBezTo>
                    <a:pt x="98" y="150"/>
                    <a:pt x="71" y="190"/>
                    <a:pt x="43" y="187"/>
                  </a:cubicBezTo>
                  <a:cubicBezTo>
                    <a:pt x="14" y="184"/>
                    <a:pt x="-4" y="140"/>
                    <a:pt x="1" y="89"/>
                  </a:cubicBezTo>
                  <a:cubicBezTo>
                    <a:pt x="6" y="37"/>
                    <a:pt x="33" y="-3"/>
                    <a:pt x="61" y="0"/>
                  </a:cubicBezTo>
                  <a:cubicBezTo>
                    <a:pt x="89" y="3"/>
                    <a:pt x="108" y="47"/>
                    <a:pt x="103" y="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2300" rIns="90000" bIns="22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9" name="Google Shape;1979;p44"/>
            <p:cNvSpPr/>
            <p:nvPr/>
          </p:nvSpPr>
          <p:spPr>
            <a:xfrm>
              <a:off x="10183614" y="-1241172"/>
              <a:ext cx="173833" cy="174080"/>
            </a:xfrm>
            <a:custGeom>
              <a:avLst/>
              <a:gdLst/>
              <a:ahLst/>
              <a:cxnLst/>
              <a:rect l="l" t="t" r="r" b="b"/>
              <a:pathLst>
                <a:path w="702" h="703" extrusionOk="0">
                  <a:moveTo>
                    <a:pt x="702" y="345"/>
                  </a:moveTo>
                  <a:cubicBezTo>
                    <a:pt x="705" y="539"/>
                    <a:pt x="551" y="699"/>
                    <a:pt x="357" y="703"/>
                  </a:cubicBezTo>
                  <a:cubicBezTo>
                    <a:pt x="163" y="706"/>
                    <a:pt x="3" y="552"/>
                    <a:pt x="0" y="358"/>
                  </a:cubicBezTo>
                  <a:cubicBezTo>
                    <a:pt x="-4" y="164"/>
                    <a:pt x="150" y="4"/>
                    <a:pt x="344" y="0"/>
                  </a:cubicBezTo>
                  <a:cubicBezTo>
                    <a:pt x="538" y="-3"/>
                    <a:pt x="698" y="151"/>
                    <a:pt x="702" y="34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0" name="Google Shape;1980;p44"/>
            <p:cNvSpPr/>
            <p:nvPr/>
          </p:nvSpPr>
          <p:spPr>
            <a:xfrm>
              <a:off x="10376763" y="-1204276"/>
              <a:ext cx="173833" cy="173833"/>
            </a:xfrm>
            <a:custGeom>
              <a:avLst/>
              <a:gdLst/>
              <a:ahLst/>
              <a:cxnLst/>
              <a:rect l="l" t="t" r="r" b="b"/>
              <a:pathLst>
                <a:path w="702" h="702" extrusionOk="0">
                  <a:moveTo>
                    <a:pt x="702" y="345"/>
                  </a:moveTo>
                  <a:cubicBezTo>
                    <a:pt x="706" y="539"/>
                    <a:pt x="552" y="699"/>
                    <a:pt x="358" y="702"/>
                  </a:cubicBezTo>
                  <a:cubicBezTo>
                    <a:pt x="164" y="706"/>
                    <a:pt x="4" y="552"/>
                    <a:pt x="0" y="358"/>
                  </a:cubicBezTo>
                  <a:cubicBezTo>
                    <a:pt x="-4" y="164"/>
                    <a:pt x="150" y="4"/>
                    <a:pt x="344" y="0"/>
                  </a:cubicBezTo>
                  <a:cubicBezTo>
                    <a:pt x="538" y="-3"/>
                    <a:pt x="698" y="151"/>
                    <a:pt x="702" y="34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1" name="Google Shape;1981;p44"/>
            <p:cNvSpPr/>
            <p:nvPr/>
          </p:nvSpPr>
          <p:spPr>
            <a:xfrm>
              <a:off x="10357448" y="-1146579"/>
              <a:ext cx="20553" cy="4705"/>
            </a:xfrm>
            <a:custGeom>
              <a:avLst/>
              <a:gdLst/>
              <a:ahLst/>
              <a:cxnLst/>
              <a:rect l="l" t="t" r="r" b="b"/>
              <a:pathLst>
                <a:path w="83" h="19" extrusionOk="0">
                  <a:moveTo>
                    <a:pt x="0" y="0"/>
                  </a:moveTo>
                  <a:lnTo>
                    <a:pt x="83" y="1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2" name="Google Shape;1982;p44"/>
            <p:cNvSpPr/>
            <p:nvPr/>
          </p:nvSpPr>
          <p:spPr>
            <a:xfrm>
              <a:off x="10157613" y="-1184961"/>
              <a:ext cx="26991" cy="6191"/>
            </a:xfrm>
            <a:custGeom>
              <a:avLst/>
              <a:gdLst/>
              <a:ahLst/>
              <a:cxnLst/>
              <a:rect l="l" t="t" r="r" b="b"/>
              <a:pathLst>
                <a:path w="109" h="25" extrusionOk="0">
                  <a:moveTo>
                    <a:pt x="109" y="25"/>
                  </a:moveTo>
                  <a:lnTo>
                    <a:pt x="0" y="0"/>
                  </a:lnTo>
                  <a:lnTo>
                    <a:pt x="109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3" name="Google Shape;1983;p44"/>
            <p:cNvSpPr/>
            <p:nvPr/>
          </p:nvSpPr>
          <p:spPr>
            <a:xfrm>
              <a:off x="10550596" y="-1118845"/>
              <a:ext cx="20305" cy="3714"/>
            </a:xfrm>
            <a:custGeom>
              <a:avLst/>
              <a:gdLst/>
              <a:ahLst/>
              <a:cxnLst/>
              <a:rect l="l" t="t" r="r" b="b"/>
              <a:pathLst>
                <a:path w="82" h="15" extrusionOk="0">
                  <a:moveTo>
                    <a:pt x="0" y="0"/>
                  </a:moveTo>
                  <a:lnTo>
                    <a:pt x="82" y="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4" name="Google Shape;1984;p44"/>
            <p:cNvSpPr/>
            <p:nvPr/>
          </p:nvSpPr>
          <p:spPr>
            <a:xfrm>
              <a:off x="10249730" y="-1208486"/>
              <a:ext cx="73049" cy="18819"/>
            </a:xfrm>
            <a:custGeom>
              <a:avLst/>
              <a:gdLst/>
              <a:ahLst/>
              <a:cxnLst/>
              <a:rect l="l" t="t" r="r" b="b"/>
              <a:pathLst>
                <a:path w="295" h="76" extrusionOk="0">
                  <a:moveTo>
                    <a:pt x="0" y="76"/>
                  </a:moveTo>
                  <a:cubicBezTo>
                    <a:pt x="0" y="76"/>
                    <a:pt x="112" y="-36"/>
                    <a:pt x="295" y="13"/>
                  </a:cubicBezTo>
                  <a:lnTo>
                    <a:pt x="0" y="76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5" name="Google Shape;1985;p44"/>
            <p:cNvSpPr/>
            <p:nvPr/>
          </p:nvSpPr>
          <p:spPr>
            <a:xfrm>
              <a:off x="10433469" y="-1176047"/>
              <a:ext cx="62649" cy="40610"/>
            </a:xfrm>
            <a:custGeom>
              <a:avLst/>
              <a:gdLst/>
              <a:ahLst/>
              <a:cxnLst/>
              <a:rect l="l" t="t" r="r" b="b"/>
              <a:pathLst>
                <a:path w="253" h="164" extrusionOk="0">
                  <a:moveTo>
                    <a:pt x="253" y="164"/>
                  </a:moveTo>
                  <a:cubicBezTo>
                    <a:pt x="253" y="164"/>
                    <a:pt x="188" y="19"/>
                    <a:pt x="0" y="0"/>
                  </a:cubicBezTo>
                  <a:lnTo>
                    <a:pt x="253" y="16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1150" rIns="92875" bIns="11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6" name="Google Shape;1986;p44"/>
            <p:cNvSpPr/>
            <p:nvPr/>
          </p:nvSpPr>
          <p:spPr>
            <a:xfrm>
              <a:off x="9418449" y="-1237210"/>
              <a:ext cx="841182" cy="855049"/>
            </a:xfrm>
            <a:custGeom>
              <a:avLst/>
              <a:gdLst/>
              <a:ahLst/>
              <a:cxnLst/>
              <a:rect l="l" t="t" r="r" b="b"/>
              <a:pathLst>
                <a:path w="3397" h="3453" extrusionOk="0">
                  <a:moveTo>
                    <a:pt x="2632" y="454"/>
                  </a:moveTo>
                  <a:cubicBezTo>
                    <a:pt x="2632" y="454"/>
                    <a:pt x="2751" y="283"/>
                    <a:pt x="2885" y="149"/>
                  </a:cubicBezTo>
                  <a:cubicBezTo>
                    <a:pt x="3019" y="15"/>
                    <a:pt x="3197" y="-44"/>
                    <a:pt x="3197" y="37"/>
                  </a:cubicBezTo>
                  <a:cubicBezTo>
                    <a:pt x="3197" y="119"/>
                    <a:pt x="3078" y="134"/>
                    <a:pt x="2996" y="238"/>
                  </a:cubicBezTo>
                  <a:cubicBezTo>
                    <a:pt x="2915" y="342"/>
                    <a:pt x="2721" y="617"/>
                    <a:pt x="2714" y="692"/>
                  </a:cubicBezTo>
                  <a:cubicBezTo>
                    <a:pt x="2706" y="766"/>
                    <a:pt x="2714" y="893"/>
                    <a:pt x="2848" y="870"/>
                  </a:cubicBezTo>
                  <a:cubicBezTo>
                    <a:pt x="2982" y="848"/>
                    <a:pt x="3130" y="722"/>
                    <a:pt x="3197" y="677"/>
                  </a:cubicBezTo>
                  <a:cubicBezTo>
                    <a:pt x="3264" y="632"/>
                    <a:pt x="3450" y="677"/>
                    <a:pt x="3383" y="736"/>
                  </a:cubicBezTo>
                  <a:cubicBezTo>
                    <a:pt x="3316" y="796"/>
                    <a:pt x="3197" y="826"/>
                    <a:pt x="3101" y="907"/>
                  </a:cubicBezTo>
                  <a:cubicBezTo>
                    <a:pt x="3004" y="989"/>
                    <a:pt x="2848" y="1153"/>
                    <a:pt x="2766" y="1197"/>
                  </a:cubicBezTo>
                  <a:cubicBezTo>
                    <a:pt x="2684" y="1242"/>
                    <a:pt x="2625" y="1272"/>
                    <a:pt x="2625" y="1272"/>
                  </a:cubicBezTo>
                  <a:cubicBezTo>
                    <a:pt x="2625" y="1272"/>
                    <a:pt x="2595" y="1302"/>
                    <a:pt x="2491" y="1480"/>
                  </a:cubicBezTo>
                  <a:cubicBezTo>
                    <a:pt x="2387" y="1658"/>
                    <a:pt x="2059" y="2172"/>
                    <a:pt x="1859" y="2395"/>
                  </a:cubicBezTo>
                  <a:cubicBezTo>
                    <a:pt x="1658" y="2618"/>
                    <a:pt x="907" y="3361"/>
                    <a:pt x="721" y="3428"/>
                  </a:cubicBezTo>
                  <a:cubicBezTo>
                    <a:pt x="535" y="3495"/>
                    <a:pt x="81" y="3436"/>
                    <a:pt x="15" y="3198"/>
                  </a:cubicBezTo>
                  <a:cubicBezTo>
                    <a:pt x="-52" y="2960"/>
                    <a:pt x="104" y="2685"/>
                    <a:pt x="438" y="2447"/>
                  </a:cubicBezTo>
                  <a:cubicBezTo>
                    <a:pt x="773" y="2209"/>
                    <a:pt x="1725" y="1658"/>
                    <a:pt x="1933" y="1547"/>
                  </a:cubicBezTo>
                  <a:cubicBezTo>
                    <a:pt x="2141" y="1435"/>
                    <a:pt x="2223" y="1376"/>
                    <a:pt x="2231" y="1316"/>
                  </a:cubicBezTo>
                  <a:cubicBezTo>
                    <a:pt x="2238" y="1257"/>
                    <a:pt x="2335" y="870"/>
                    <a:pt x="2424" y="714"/>
                  </a:cubicBezTo>
                  <a:cubicBezTo>
                    <a:pt x="2513" y="558"/>
                    <a:pt x="2632" y="454"/>
                    <a:pt x="2632" y="454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7" name="Google Shape;1987;p44"/>
            <p:cNvSpPr/>
            <p:nvPr/>
          </p:nvSpPr>
          <p:spPr>
            <a:xfrm>
              <a:off x="9418449" y="-1237210"/>
              <a:ext cx="841182" cy="855049"/>
            </a:xfrm>
            <a:custGeom>
              <a:avLst/>
              <a:gdLst/>
              <a:ahLst/>
              <a:cxnLst/>
              <a:rect l="l" t="t" r="r" b="b"/>
              <a:pathLst>
                <a:path w="3397" h="3453" extrusionOk="0">
                  <a:moveTo>
                    <a:pt x="2632" y="454"/>
                  </a:moveTo>
                  <a:cubicBezTo>
                    <a:pt x="2632" y="454"/>
                    <a:pt x="2751" y="283"/>
                    <a:pt x="2885" y="149"/>
                  </a:cubicBezTo>
                  <a:cubicBezTo>
                    <a:pt x="3019" y="15"/>
                    <a:pt x="3197" y="-44"/>
                    <a:pt x="3197" y="37"/>
                  </a:cubicBezTo>
                  <a:cubicBezTo>
                    <a:pt x="3197" y="119"/>
                    <a:pt x="3078" y="134"/>
                    <a:pt x="2996" y="238"/>
                  </a:cubicBezTo>
                  <a:cubicBezTo>
                    <a:pt x="2915" y="342"/>
                    <a:pt x="2721" y="617"/>
                    <a:pt x="2714" y="692"/>
                  </a:cubicBezTo>
                  <a:cubicBezTo>
                    <a:pt x="2706" y="766"/>
                    <a:pt x="2714" y="893"/>
                    <a:pt x="2848" y="870"/>
                  </a:cubicBezTo>
                  <a:cubicBezTo>
                    <a:pt x="2982" y="848"/>
                    <a:pt x="3130" y="722"/>
                    <a:pt x="3197" y="677"/>
                  </a:cubicBezTo>
                  <a:cubicBezTo>
                    <a:pt x="3264" y="632"/>
                    <a:pt x="3450" y="677"/>
                    <a:pt x="3383" y="736"/>
                  </a:cubicBezTo>
                  <a:cubicBezTo>
                    <a:pt x="3316" y="796"/>
                    <a:pt x="3197" y="826"/>
                    <a:pt x="3101" y="907"/>
                  </a:cubicBezTo>
                  <a:cubicBezTo>
                    <a:pt x="3004" y="989"/>
                    <a:pt x="2848" y="1153"/>
                    <a:pt x="2766" y="1197"/>
                  </a:cubicBezTo>
                  <a:cubicBezTo>
                    <a:pt x="2684" y="1242"/>
                    <a:pt x="2625" y="1272"/>
                    <a:pt x="2625" y="1272"/>
                  </a:cubicBezTo>
                  <a:cubicBezTo>
                    <a:pt x="2625" y="1272"/>
                    <a:pt x="2595" y="1302"/>
                    <a:pt x="2491" y="1480"/>
                  </a:cubicBezTo>
                  <a:cubicBezTo>
                    <a:pt x="2387" y="1658"/>
                    <a:pt x="2059" y="2172"/>
                    <a:pt x="1859" y="2395"/>
                  </a:cubicBezTo>
                  <a:cubicBezTo>
                    <a:pt x="1658" y="2618"/>
                    <a:pt x="907" y="3361"/>
                    <a:pt x="721" y="3428"/>
                  </a:cubicBezTo>
                  <a:cubicBezTo>
                    <a:pt x="535" y="3495"/>
                    <a:pt x="81" y="3436"/>
                    <a:pt x="15" y="3198"/>
                  </a:cubicBezTo>
                  <a:cubicBezTo>
                    <a:pt x="-52" y="2960"/>
                    <a:pt x="104" y="2685"/>
                    <a:pt x="438" y="2447"/>
                  </a:cubicBezTo>
                  <a:cubicBezTo>
                    <a:pt x="773" y="2209"/>
                    <a:pt x="1725" y="1658"/>
                    <a:pt x="1933" y="1547"/>
                  </a:cubicBezTo>
                  <a:cubicBezTo>
                    <a:pt x="2141" y="1435"/>
                    <a:pt x="2223" y="1376"/>
                    <a:pt x="2231" y="1316"/>
                  </a:cubicBezTo>
                  <a:cubicBezTo>
                    <a:pt x="2238" y="1257"/>
                    <a:pt x="2335" y="870"/>
                    <a:pt x="2424" y="714"/>
                  </a:cubicBezTo>
                  <a:cubicBezTo>
                    <a:pt x="2513" y="558"/>
                    <a:pt x="2632" y="454"/>
                    <a:pt x="2632" y="45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8" name="Google Shape;1988;p44"/>
            <p:cNvSpPr/>
            <p:nvPr/>
          </p:nvSpPr>
          <p:spPr>
            <a:xfrm>
              <a:off x="10010771" y="-1111664"/>
              <a:ext cx="108955" cy="90383"/>
            </a:xfrm>
            <a:custGeom>
              <a:avLst/>
              <a:gdLst/>
              <a:ahLst/>
              <a:cxnLst/>
              <a:rect l="l" t="t" r="r" b="b"/>
              <a:pathLst>
                <a:path w="440" h="365" extrusionOk="0">
                  <a:moveTo>
                    <a:pt x="0" y="325"/>
                  </a:moveTo>
                  <a:cubicBezTo>
                    <a:pt x="0" y="325"/>
                    <a:pt x="35" y="60"/>
                    <a:pt x="76" y="25"/>
                  </a:cubicBezTo>
                  <a:cubicBezTo>
                    <a:pt x="117" y="-10"/>
                    <a:pt x="353" y="-4"/>
                    <a:pt x="400" y="19"/>
                  </a:cubicBezTo>
                  <a:cubicBezTo>
                    <a:pt x="447" y="43"/>
                    <a:pt x="447" y="254"/>
                    <a:pt x="429" y="301"/>
                  </a:cubicBezTo>
                  <a:cubicBezTo>
                    <a:pt x="411" y="348"/>
                    <a:pt x="382" y="378"/>
                    <a:pt x="364" y="360"/>
                  </a:cubicBezTo>
                  <a:cubicBezTo>
                    <a:pt x="347" y="343"/>
                    <a:pt x="312" y="166"/>
                    <a:pt x="312" y="166"/>
                  </a:cubicBezTo>
                  <a:lnTo>
                    <a:pt x="188" y="149"/>
                  </a:lnTo>
                  <a:lnTo>
                    <a:pt x="147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rgbClr val="CE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9" name="Google Shape;1989;p44"/>
            <p:cNvSpPr/>
            <p:nvPr/>
          </p:nvSpPr>
          <p:spPr>
            <a:xfrm>
              <a:off x="10004828" y="-1091358"/>
              <a:ext cx="108955" cy="90631"/>
            </a:xfrm>
            <a:custGeom>
              <a:avLst/>
              <a:gdLst/>
              <a:ahLst/>
              <a:cxnLst/>
              <a:rect l="l" t="t" r="r" b="b"/>
              <a:pathLst>
                <a:path w="440" h="366" extrusionOk="0">
                  <a:moveTo>
                    <a:pt x="0" y="325"/>
                  </a:moveTo>
                  <a:cubicBezTo>
                    <a:pt x="0" y="325"/>
                    <a:pt x="36" y="61"/>
                    <a:pt x="77" y="25"/>
                  </a:cubicBezTo>
                  <a:cubicBezTo>
                    <a:pt x="118" y="-10"/>
                    <a:pt x="353" y="-4"/>
                    <a:pt x="400" y="19"/>
                  </a:cubicBezTo>
                  <a:cubicBezTo>
                    <a:pt x="447" y="43"/>
                    <a:pt x="447" y="255"/>
                    <a:pt x="430" y="302"/>
                  </a:cubicBezTo>
                  <a:cubicBezTo>
                    <a:pt x="412" y="349"/>
                    <a:pt x="383" y="378"/>
                    <a:pt x="365" y="361"/>
                  </a:cubicBezTo>
                  <a:cubicBezTo>
                    <a:pt x="347" y="343"/>
                    <a:pt x="312" y="166"/>
                    <a:pt x="312" y="166"/>
                  </a:cubicBezTo>
                  <a:lnTo>
                    <a:pt x="189" y="149"/>
                  </a:lnTo>
                  <a:lnTo>
                    <a:pt x="147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rgbClr val="CE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90" name="Google Shape;1990;p44"/>
            <p:cNvSpPr/>
            <p:nvPr/>
          </p:nvSpPr>
          <p:spPr>
            <a:xfrm>
              <a:off x="10002104" y="-1060405"/>
              <a:ext cx="103012" cy="85678"/>
            </a:xfrm>
            <a:custGeom>
              <a:avLst/>
              <a:gdLst/>
              <a:ahLst/>
              <a:cxnLst/>
              <a:rect l="l" t="t" r="r" b="b"/>
              <a:pathLst>
                <a:path w="416" h="346" extrusionOk="0">
                  <a:moveTo>
                    <a:pt x="0" y="308"/>
                  </a:moveTo>
                  <a:cubicBezTo>
                    <a:pt x="0" y="308"/>
                    <a:pt x="33" y="57"/>
                    <a:pt x="72" y="24"/>
                  </a:cubicBezTo>
                  <a:cubicBezTo>
                    <a:pt x="111" y="-9"/>
                    <a:pt x="334" y="-4"/>
                    <a:pt x="379" y="18"/>
                  </a:cubicBezTo>
                  <a:cubicBezTo>
                    <a:pt x="423" y="41"/>
                    <a:pt x="423" y="241"/>
                    <a:pt x="406" y="286"/>
                  </a:cubicBezTo>
                  <a:cubicBezTo>
                    <a:pt x="390" y="330"/>
                    <a:pt x="362" y="358"/>
                    <a:pt x="345" y="342"/>
                  </a:cubicBezTo>
                  <a:cubicBezTo>
                    <a:pt x="328" y="325"/>
                    <a:pt x="295" y="158"/>
                    <a:pt x="295" y="158"/>
                  </a:cubicBezTo>
                  <a:lnTo>
                    <a:pt x="178" y="141"/>
                  </a:lnTo>
                  <a:lnTo>
                    <a:pt x="139" y="308"/>
                  </a:lnTo>
                  <a:lnTo>
                    <a:pt x="0" y="308"/>
                  </a:lnTo>
                  <a:close/>
                </a:path>
              </a:pathLst>
            </a:custGeom>
            <a:solidFill>
              <a:srgbClr val="CE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91" name="Google Shape;1991;p44"/>
            <p:cNvSpPr/>
            <p:nvPr/>
          </p:nvSpPr>
          <p:spPr>
            <a:xfrm>
              <a:off x="9990091" y="-1047534"/>
              <a:ext cx="40363" cy="110688"/>
            </a:xfrm>
            <a:custGeom>
              <a:avLst/>
              <a:gdLst/>
              <a:ahLst/>
              <a:cxnLst/>
              <a:rect l="l" t="t" r="r" b="b"/>
              <a:pathLst>
                <a:path w="163" h="447" extrusionOk="0">
                  <a:moveTo>
                    <a:pt x="155" y="0"/>
                  </a:moveTo>
                  <a:cubicBezTo>
                    <a:pt x="155" y="0"/>
                    <a:pt x="187" y="219"/>
                    <a:pt x="127" y="333"/>
                  </a:cubicBezTo>
                  <a:cubicBezTo>
                    <a:pt x="68" y="447"/>
                    <a:pt x="0" y="447"/>
                    <a:pt x="0" y="447"/>
                  </a:cubicBezTo>
                  <a:lnTo>
                    <a:pt x="155" y="0"/>
                  </a:ln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92" name="Google Shape;1992;p44"/>
            <p:cNvSpPr/>
            <p:nvPr/>
          </p:nvSpPr>
          <p:spPr>
            <a:xfrm>
              <a:off x="10323649" y="-1129869"/>
              <a:ext cx="50020" cy="112174"/>
            </a:xfrm>
            <a:custGeom>
              <a:avLst/>
              <a:gdLst/>
              <a:ahLst/>
              <a:cxnLst/>
              <a:rect l="l" t="t" r="r" b="b"/>
              <a:pathLst>
                <a:path w="202" h="453" extrusionOk="0">
                  <a:moveTo>
                    <a:pt x="198" y="0"/>
                  </a:moveTo>
                  <a:cubicBezTo>
                    <a:pt x="198" y="0"/>
                    <a:pt x="143" y="155"/>
                    <a:pt x="165" y="254"/>
                  </a:cubicBezTo>
                  <a:cubicBezTo>
                    <a:pt x="187" y="353"/>
                    <a:pt x="242" y="441"/>
                    <a:pt x="154" y="452"/>
                  </a:cubicBezTo>
                  <a:cubicBezTo>
                    <a:pt x="66" y="463"/>
                    <a:pt x="0" y="408"/>
                    <a:pt x="0" y="353"/>
                  </a:cubicBezTo>
                  <a:lnTo>
                    <a:pt x="198" y="0"/>
                  </a:ln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</p:grpSp>
      <p:grpSp>
        <p:nvGrpSpPr>
          <p:cNvPr id="1993" name="Google Shape;1993;p44"/>
          <p:cNvGrpSpPr/>
          <p:nvPr/>
        </p:nvGrpSpPr>
        <p:grpSpPr>
          <a:xfrm>
            <a:off x="5269937" y="408478"/>
            <a:ext cx="843248" cy="734846"/>
            <a:chOff x="11966612" y="1532353"/>
            <a:chExt cx="843248" cy="734846"/>
          </a:xfrm>
        </p:grpSpPr>
        <p:sp>
          <p:nvSpPr>
            <p:cNvPr id="1994" name="Google Shape;1994;p44"/>
            <p:cNvSpPr/>
            <p:nvPr/>
          </p:nvSpPr>
          <p:spPr>
            <a:xfrm>
              <a:off x="11993921" y="1559662"/>
              <a:ext cx="815938" cy="707537"/>
            </a:xfrm>
            <a:custGeom>
              <a:avLst/>
              <a:gdLst/>
              <a:ahLst/>
              <a:cxnLst/>
              <a:rect l="l" t="t" r="r" b="b"/>
              <a:pathLst>
                <a:path w="2928" h="2539" extrusionOk="0">
                  <a:moveTo>
                    <a:pt x="325" y="36"/>
                  </a:moveTo>
                  <a:cubicBezTo>
                    <a:pt x="165" y="36"/>
                    <a:pt x="35" y="166"/>
                    <a:pt x="35" y="325"/>
                  </a:cubicBezTo>
                  <a:lnTo>
                    <a:pt x="35" y="1525"/>
                  </a:lnTo>
                  <a:cubicBezTo>
                    <a:pt x="35" y="1684"/>
                    <a:pt x="165" y="1814"/>
                    <a:pt x="325" y="1814"/>
                  </a:cubicBezTo>
                  <a:lnTo>
                    <a:pt x="920" y="1814"/>
                  </a:lnTo>
                  <a:lnTo>
                    <a:pt x="1303" y="2426"/>
                  </a:lnTo>
                  <a:lnTo>
                    <a:pt x="1339" y="1814"/>
                  </a:lnTo>
                  <a:lnTo>
                    <a:pt x="2603" y="1814"/>
                  </a:lnTo>
                  <a:cubicBezTo>
                    <a:pt x="2763" y="1814"/>
                    <a:pt x="2893" y="1684"/>
                    <a:pt x="2893" y="1525"/>
                  </a:cubicBezTo>
                  <a:lnTo>
                    <a:pt x="2893" y="325"/>
                  </a:lnTo>
                  <a:cubicBezTo>
                    <a:pt x="2893" y="166"/>
                    <a:pt x="2763" y="36"/>
                    <a:pt x="2603" y="36"/>
                  </a:cubicBezTo>
                  <a:lnTo>
                    <a:pt x="325" y="36"/>
                  </a:lnTo>
                  <a:moveTo>
                    <a:pt x="1331" y="2539"/>
                  </a:moveTo>
                  <a:lnTo>
                    <a:pt x="901" y="1850"/>
                  </a:lnTo>
                  <a:lnTo>
                    <a:pt x="325" y="1850"/>
                  </a:lnTo>
                  <a:cubicBezTo>
                    <a:pt x="146" y="1850"/>
                    <a:pt x="0" y="1704"/>
                    <a:pt x="0" y="1525"/>
                  </a:cubicBezTo>
                  <a:lnTo>
                    <a:pt x="0" y="325"/>
                  </a:lnTo>
                  <a:cubicBezTo>
                    <a:pt x="0" y="146"/>
                    <a:pt x="146" y="0"/>
                    <a:pt x="325" y="0"/>
                  </a:cubicBezTo>
                  <a:lnTo>
                    <a:pt x="2603" y="0"/>
                  </a:lnTo>
                  <a:cubicBezTo>
                    <a:pt x="2782" y="0"/>
                    <a:pt x="2928" y="146"/>
                    <a:pt x="2928" y="325"/>
                  </a:cubicBezTo>
                  <a:lnTo>
                    <a:pt x="2928" y="1525"/>
                  </a:lnTo>
                  <a:cubicBezTo>
                    <a:pt x="2928" y="1704"/>
                    <a:pt x="2782" y="1850"/>
                    <a:pt x="2603" y="1850"/>
                  </a:cubicBezTo>
                  <a:lnTo>
                    <a:pt x="1372" y="1850"/>
                  </a:lnTo>
                  <a:lnTo>
                    <a:pt x="1331" y="25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44"/>
            <p:cNvSpPr/>
            <p:nvPr/>
          </p:nvSpPr>
          <p:spPr>
            <a:xfrm>
              <a:off x="11998937" y="1564678"/>
              <a:ext cx="805906" cy="686637"/>
            </a:xfrm>
            <a:custGeom>
              <a:avLst/>
              <a:gdLst/>
              <a:ahLst/>
              <a:cxnLst/>
              <a:rect l="l" t="t" r="r" b="b"/>
              <a:pathLst>
                <a:path w="2892" h="2464" extrusionOk="0">
                  <a:moveTo>
                    <a:pt x="2585" y="0"/>
                  </a:moveTo>
                  <a:lnTo>
                    <a:pt x="307" y="0"/>
                  </a:lnTo>
                  <a:cubicBezTo>
                    <a:pt x="137" y="0"/>
                    <a:pt x="0" y="138"/>
                    <a:pt x="0" y="307"/>
                  </a:cubicBezTo>
                  <a:lnTo>
                    <a:pt x="0" y="1507"/>
                  </a:lnTo>
                  <a:cubicBezTo>
                    <a:pt x="0" y="1676"/>
                    <a:pt x="137" y="1814"/>
                    <a:pt x="307" y="1814"/>
                  </a:cubicBezTo>
                  <a:lnTo>
                    <a:pt x="892" y="1814"/>
                  </a:lnTo>
                  <a:lnTo>
                    <a:pt x="1299" y="2464"/>
                  </a:lnTo>
                  <a:lnTo>
                    <a:pt x="1337" y="1814"/>
                  </a:lnTo>
                  <a:lnTo>
                    <a:pt x="2585" y="1814"/>
                  </a:lnTo>
                  <a:cubicBezTo>
                    <a:pt x="2755" y="1814"/>
                    <a:pt x="2892" y="1676"/>
                    <a:pt x="2892" y="1507"/>
                  </a:cubicBezTo>
                  <a:lnTo>
                    <a:pt x="2892" y="307"/>
                  </a:lnTo>
                  <a:cubicBezTo>
                    <a:pt x="2892" y="138"/>
                    <a:pt x="2755" y="0"/>
                    <a:pt x="2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44"/>
            <p:cNvSpPr/>
            <p:nvPr/>
          </p:nvSpPr>
          <p:spPr>
            <a:xfrm>
              <a:off x="11971628" y="1537369"/>
              <a:ext cx="805906" cy="686637"/>
            </a:xfrm>
            <a:custGeom>
              <a:avLst/>
              <a:gdLst/>
              <a:ahLst/>
              <a:cxnLst/>
              <a:rect l="l" t="t" r="r" b="b"/>
              <a:pathLst>
                <a:path w="2892" h="2464" extrusionOk="0">
                  <a:moveTo>
                    <a:pt x="2585" y="0"/>
                  </a:moveTo>
                  <a:lnTo>
                    <a:pt x="307" y="0"/>
                  </a:lnTo>
                  <a:cubicBezTo>
                    <a:pt x="137" y="0"/>
                    <a:pt x="0" y="138"/>
                    <a:pt x="0" y="307"/>
                  </a:cubicBezTo>
                  <a:lnTo>
                    <a:pt x="0" y="1507"/>
                  </a:lnTo>
                  <a:cubicBezTo>
                    <a:pt x="0" y="1676"/>
                    <a:pt x="137" y="1814"/>
                    <a:pt x="307" y="1814"/>
                  </a:cubicBezTo>
                  <a:lnTo>
                    <a:pt x="892" y="1814"/>
                  </a:lnTo>
                  <a:lnTo>
                    <a:pt x="1299" y="2464"/>
                  </a:lnTo>
                  <a:lnTo>
                    <a:pt x="1337" y="1814"/>
                  </a:lnTo>
                  <a:lnTo>
                    <a:pt x="2585" y="1814"/>
                  </a:lnTo>
                  <a:cubicBezTo>
                    <a:pt x="2755" y="1814"/>
                    <a:pt x="2892" y="1676"/>
                    <a:pt x="2892" y="1507"/>
                  </a:cubicBezTo>
                  <a:lnTo>
                    <a:pt x="2892" y="307"/>
                  </a:lnTo>
                  <a:cubicBezTo>
                    <a:pt x="2892" y="138"/>
                    <a:pt x="2755" y="0"/>
                    <a:pt x="25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44"/>
            <p:cNvSpPr/>
            <p:nvPr/>
          </p:nvSpPr>
          <p:spPr>
            <a:xfrm>
              <a:off x="11966612" y="1532353"/>
              <a:ext cx="815938" cy="707537"/>
            </a:xfrm>
            <a:custGeom>
              <a:avLst/>
              <a:gdLst/>
              <a:ahLst/>
              <a:cxnLst/>
              <a:rect l="l" t="t" r="r" b="b"/>
              <a:pathLst>
                <a:path w="2928" h="2539" extrusionOk="0">
                  <a:moveTo>
                    <a:pt x="325" y="36"/>
                  </a:moveTo>
                  <a:cubicBezTo>
                    <a:pt x="165" y="36"/>
                    <a:pt x="35" y="166"/>
                    <a:pt x="35" y="325"/>
                  </a:cubicBezTo>
                  <a:lnTo>
                    <a:pt x="35" y="1525"/>
                  </a:lnTo>
                  <a:cubicBezTo>
                    <a:pt x="35" y="1684"/>
                    <a:pt x="165" y="1814"/>
                    <a:pt x="325" y="1814"/>
                  </a:cubicBezTo>
                  <a:lnTo>
                    <a:pt x="920" y="1814"/>
                  </a:lnTo>
                  <a:lnTo>
                    <a:pt x="1303" y="2426"/>
                  </a:lnTo>
                  <a:lnTo>
                    <a:pt x="1339" y="1814"/>
                  </a:lnTo>
                  <a:lnTo>
                    <a:pt x="2603" y="1814"/>
                  </a:lnTo>
                  <a:cubicBezTo>
                    <a:pt x="2763" y="1814"/>
                    <a:pt x="2893" y="1684"/>
                    <a:pt x="2893" y="1525"/>
                  </a:cubicBezTo>
                  <a:lnTo>
                    <a:pt x="2893" y="325"/>
                  </a:lnTo>
                  <a:cubicBezTo>
                    <a:pt x="2893" y="166"/>
                    <a:pt x="2763" y="36"/>
                    <a:pt x="2603" y="36"/>
                  </a:cubicBezTo>
                  <a:lnTo>
                    <a:pt x="325" y="36"/>
                  </a:lnTo>
                  <a:moveTo>
                    <a:pt x="1331" y="2539"/>
                  </a:moveTo>
                  <a:lnTo>
                    <a:pt x="901" y="1850"/>
                  </a:lnTo>
                  <a:lnTo>
                    <a:pt x="325" y="1850"/>
                  </a:lnTo>
                  <a:cubicBezTo>
                    <a:pt x="146" y="1850"/>
                    <a:pt x="0" y="1704"/>
                    <a:pt x="0" y="1525"/>
                  </a:cubicBezTo>
                  <a:lnTo>
                    <a:pt x="0" y="325"/>
                  </a:lnTo>
                  <a:cubicBezTo>
                    <a:pt x="0" y="146"/>
                    <a:pt x="146" y="0"/>
                    <a:pt x="325" y="0"/>
                  </a:cubicBezTo>
                  <a:lnTo>
                    <a:pt x="2603" y="0"/>
                  </a:lnTo>
                  <a:cubicBezTo>
                    <a:pt x="2782" y="0"/>
                    <a:pt x="2928" y="146"/>
                    <a:pt x="2928" y="325"/>
                  </a:cubicBezTo>
                  <a:lnTo>
                    <a:pt x="2928" y="1525"/>
                  </a:lnTo>
                  <a:cubicBezTo>
                    <a:pt x="2928" y="1704"/>
                    <a:pt x="2782" y="1850"/>
                    <a:pt x="2603" y="1850"/>
                  </a:cubicBezTo>
                  <a:lnTo>
                    <a:pt x="1372" y="1850"/>
                  </a:lnTo>
                  <a:lnTo>
                    <a:pt x="1331" y="25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44"/>
            <p:cNvSpPr/>
            <p:nvPr/>
          </p:nvSpPr>
          <p:spPr>
            <a:xfrm>
              <a:off x="12197070" y="1745812"/>
              <a:ext cx="74962" cy="75240"/>
            </a:xfrm>
            <a:custGeom>
              <a:avLst/>
              <a:gdLst/>
              <a:ahLst/>
              <a:cxnLst/>
              <a:rect l="l" t="t" r="r" b="b"/>
              <a:pathLst>
                <a:path w="269" h="270" extrusionOk="0">
                  <a:moveTo>
                    <a:pt x="269" y="135"/>
                  </a:moveTo>
                  <a:cubicBezTo>
                    <a:pt x="269" y="210"/>
                    <a:pt x="209" y="270"/>
                    <a:pt x="134" y="270"/>
                  </a:cubicBezTo>
                  <a:cubicBezTo>
                    <a:pt x="60" y="270"/>
                    <a:pt x="0" y="210"/>
                    <a:pt x="0" y="135"/>
                  </a:cubicBezTo>
                  <a:cubicBezTo>
                    <a:pt x="0" y="61"/>
                    <a:pt x="60" y="0"/>
                    <a:pt x="134" y="0"/>
                  </a:cubicBezTo>
                  <a:cubicBezTo>
                    <a:pt x="209" y="0"/>
                    <a:pt x="269" y="61"/>
                    <a:pt x="269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44"/>
            <p:cNvSpPr/>
            <p:nvPr/>
          </p:nvSpPr>
          <p:spPr>
            <a:xfrm>
              <a:off x="12360927" y="1745812"/>
              <a:ext cx="75240" cy="7524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270" y="135"/>
                  </a:moveTo>
                  <a:cubicBezTo>
                    <a:pt x="270" y="210"/>
                    <a:pt x="209" y="270"/>
                    <a:pt x="135" y="270"/>
                  </a:cubicBezTo>
                  <a:cubicBezTo>
                    <a:pt x="60" y="270"/>
                    <a:pt x="0" y="210"/>
                    <a:pt x="0" y="135"/>
                  </a:cubicBezTo>
                  <a:cubicBezTo>
                    <a:pt x="0" y="61"/>
                    <a:pt x="60" y="0"/>
                    <a:pt x="135" y="0"/>
                  </a:cubicBezTo>
                  <a:cubicBezTo>
                    <a:pt x="209" y="0"/>
                    <a:pt x="270" y="61"/>
                    <a:pt x="270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44"/>
            <p:cNvSpPr/>
            <p:nvPr/>
          </p:nvSpPr>
          <p:spPr>
            <a:xfrm>
              <a:off x="12524783" y="1745812"/>
              <a:ext cx="75240" cy="7524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270" y="135"/>
                  </a:moveTo>
                  <a:cubicBezTo>
                    <a:pt x="270" y="210"/>
                    <a:pt x="210" y="270"/>
                    <a:pt x="135" y="270"/>
                  </a:cubicBezTo>
                  <a:cubicBezTo>
                    <a:pt x="61" y="270"/>
                    <a:pt x="0" y="210"/>
                    <a:pt x="0" y="135"/>
                  </a:cubicBezTo>
                  <a:cubicBezTo>
                    <a:pt x="0" y="61"/>
                    <a:pt x="61" y="0"/>
                    <a:pt x="135" y="0"/>
                  </a:cubicBezTo>
                  <a:cubicBezTo>
                    <a:pt x="210" y="0"/>
                    <a:pt x="270" y="61"/>
                    <a:pt x="270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" name="Google Shape;1612;p36">
            <a:extLst>
              <a:ext uri="{FF2B5EF4-FFF2-40B4-BE49-F238E27FC236}">
                <a16:creationId xmlns:a16="http://schemas.microsoft.com/office/drawing/2014/main" id="{D36A5D9E-185B-1CCE-D125-00E6002DEBAB}"/>
              </a:ext>
            </a:extLst>
          </p:cNvPr>
          <p:cNvSpPr/>
          <p:nvPr/>
        </p:nvSpPr>
        <p:spPr>
          <a:xfrm>
            <a:off x="2217750" y="754746"/>
            <a:ext cx="1138800" cy="113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1C85E388-DF3F-304A-3E88-25C6C081B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399" y="2149885"/>
            <a:ext cx="4899296" cy="202906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2D35"/>
              </a:buClr>
              <a:buSzPts val="2400"/>
              <a:buFont typeface="Days One"/>
              <a:buNone/>
              <a:tabLst/>
              <a:defRPr/>
            </a:pPr>
            <a:r>
              <a:rPr lang="vi-VN" sz="25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TẦN SỐ TƯƠNG ĐỐI. </a:t>
            </a:r>
            <a:br>
              <a:rPr lang="en-US" sz="25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vi-VN" sz="25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BẢNG TẦN SỐ TƯƠNG ĐỐI. </a:t>
            </a:r>
            <a:br>
              <a:rPr lang="en-US" sz="25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vi-VN" sz="25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BIỂU ĐỒ TẦN SỐ TƯƠNG ĐỐI</a:t>
            </a:r>
            <a:endParaRPr kumimoji="0" lang="vi-VN" sz="2500" b="1" i="0" u="none" strike="noStrike" kern="0" cap="none" spc="0" normalizeH="0" baseline="0" noProof="0" dirty="0">
              <a:ln>
                <a:noFill/>
              </a:ln>
              <a:solidFill>
                <a:srgbClr val="192D35"/>
              </a:solidFill>
              <a:effectLst/>
              <a:uLnTx/>
              <a:uFillTx/>
              <a:latin typeface="Arial"/>
              <a:sym typeface="Days One"/>
            </a:endParaRPr>
          </a:p>
        </p:txBody>
      </p:sp>
      <p:sp>
        <p:nvSpPr>
          <p:cNvPr id="9" name="Google Shape;1614;p36">
            <a:extLst>
              <a:ext uri="{FF2B5EF4-FFF2-40B4-BE49-F238E27FC236}">
                <a16:creationId xmlns:a16="http://schemas.microsoft.com/office/drawing/2014/main" id="{0E33DFAB-A9B1-A20C-F1E9-10AC59D63E65}"/>
              </a:ext>
            </a:extLst>
          </p:cNvPr>
          <p:cNvSpPr txBox="1">
            <a:spLocks/>
          </p:cNvSpPr>
          <p:nvPr/>
        </p:nvSpPr>
        <p:spPr>
          <a:xfrm>
            <a:off x="2239075" y="991092"/>
            <a:ext cx="1096200" cy="66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000" b="1" dirty="0"/>
              <a:t>II</a:t>
            </a:r>
          </a:p>
        </p:txBody>
      </p:sp>
    </p:spTree>
    <p:extLst>
      <p:ext uri="{BB962C8B-B14F-4D97-AF65-F5344CB8AC3E}">
        <p14:creationId xmlns:p14="http://schemas.microsoft.com/office/powerpoint/2010/main" val="4278181717"/>
      </p:ext>
    </p:extLst>
  </p:cSld>
  <p:clrMapOvr>
    <a:masterClrMapping/>
  </p:clrMapOvr>
  <p:transition spd="med">
    <p:wheel spokes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BFA9D37-59A6-8653-750B-44ADF663052A}"/>
              </a:ext>
            </a:extLst>
          </p:cNvPr>
          <p:cNvSpPr txBox="1"/>
          <p:nvPr/>
        </p:nvSpPr>
        <p:spPr>
          <a:xfrm>
            <a:off x="1334282" y="787893"/>
            <a:ext cx="7402282" cy="619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800"/>
              </a:spcAft>
            </a:pP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</a:rPr>
              <a:t>Xét mẫu số liệu thống kê ở Ví dụ 1 với bảng tần số là Bảng 20:</a:t>
            </a:r>
            <a:endParaRPr kumimoji="0" lang="en-US" sz="16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129E3D67-DF05-27D5-0573-98378C57E56E}"/>
              </a:ext>
            </a:extLst>
          </p:cNvPr>
          <p:cNvSpPr/>
          <p:nvPr/>
        </p:nvSpPr>
        <p:spPr>
          <a:xfrm>
            <a:off x="329377" y="1009928"/>
            <a:ext cx="819366" cy="38961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HĐ3</a:t>
            </a:r>
          </a:p>
        </p:txBody>
      </p:sp>
      <p:sp>
        <p:nvSpPr>
          <p:cNvPr id="2" name="Rectangle: Single Corner Snipped 1">
            <a:extLst>
              <a:ext uri="{FF2B5EF4-FFF2-40B4-BE49-F238E27FC236}">
                <a16:creationId xmlns:a16="http://schemas.microsoft.com/office/drawing/2014/main" id="{3D11E4AD-2A33-D333-0CF2-40C1AAA01254}"/>
              </a:ext>
            </a:extLst>
          </p:cNvPr>
          <p:cNvSpPr/>
          <p:nvPr/>
        </p:nvSpPr>
        <p:spPr>
          <a:xfrm>
            <a:off x="0" y="0"/>
            <a:ext cx="6278137" cy="691376"/>
          </a:xfrm>
          <a:prstGeom prst="snip1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D93ADD-0298-0343-0AE8-B543CFF908D1}"/>
              </a:ext>
            </a:extLst>
          </p:cNvPr>
          <p:cNvSpPr txBox="1"/>
          <p:nvPr/>
        </p:nvSpPr>
        <p:spPr>
          <a:xfrm>
            <a:off x="329377" y="96517"/>
            <a:ext cx="5801422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da-DK" sz="2000" b="1" ker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1. Tần số tương đối và bảng tần số tương đối</a:t>
            </a:r>
            <a:endParaRPr lang="en-US" sz="2000" dirty="0">
              <a:solidFill>
                <a:schemeClr val="bg1">
                  <a:lumMod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3BA92DB-FF7A-E84B-8F6D-834D70CC45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4340286"/>
                  </p:ext>
                </p:extLst>
              </p:nvPr>
            </p:nvGraphicFramePr>
            <p:xfrm>
              <a:off x="870858" y="1865382"/>
              <a:ext cx="7402280" cy="167467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778131">
                      <a:extLst>
                        <a:ext uri="{9D8B030D-6E8A-4147-A177-3AD203B41FA5}">
                          <a16:colId xmlns:a16="http://schemas.microsoft.com/office/drawing/2014/main" val="3001110687"/>
                        </a:ext>
                      </a:extLst>
                    </a:gridCol>
                    <a:gridCol w="972192">
                      <a:extLst>
                        <a:ext uri="{9D8B030D-6E8A-4147-A177-3AD203B41FA5}">
                          <a16:colId xmlns:a16="http://schemas.microsoft.com/office/drawing/2014/main" val="2473654938"/>
                        </a:ext>
                      </a:extLst>
                    </a:gridCol>
                    <a:gridCol w="860564">
                      <a:extLst>
                        <a:ext uri="{9D8B030D-6E8A-4147-A177-3AD203B41FA5}">
                          <a16:colId xmlns:a16="http://schemas.microsoft.com/office/drawing/2014/main" val="3286411764"/>
                        </a:ext>
                      </a:extLst>
                    </a:gridCol>
                    <a:gridCol w="898566">
                      <a:extLst>
                        <a:ext uri="{9D8B030D-6E8A-4147-A177-3AD203B41FA5}">
                          <a16:colId xmlns:a16="http://schemas.microsoft.com/office/drawing/2014/main" val="439894554"/>
                        </a:ext>
                      </a:extLst>
                    </a:gridCol>
                    <a:gridCol w="972985">
                      <a:extLst>
                        <a:ext uri="{9D8B030D-6E8A-4147-A177-3AD203B41FA5}">
                          <a16:colId xmlns:a16="http://schemas.microsoft.com/office/drawing/2014/main" val="997878915"/>
                        </a:ext>
                      </a:extLst>
                    </a:gridCol>
                    <a:gridCol w="972192">
                      <a:extLst>
                        <a:ext uri="{9D8B030D-6E8A-4147-A177-3AD203B41FA5}">
                          <a16:colId xmlns:a16="http://schemas.microsoft.com/office/drawing/2014/main" val="2724089968"/>
                        </a:ext>
                      </a:extLst>
                    </a:gridCol>
                    <a:gridCol w="947650">
                      <a:extLst>
                        <a:ext uri="{9D8B030D-6E8A-4147-A177-3AD203B41FA5}">
                          <a16:colId xmlns:a16="http://schemas.microsoft.com/office/drawing/2014/main" val="3253758129"/>
                        </a:ext>
                      </a:extLst>
                    </a:gridCol>
                  </a:tblGrid>
                  <a:tr h="7067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Điểm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59435036"/>
                      </a:ext>
                    </a:extLst>
                  </a:tr>
                  <a:tr h="96795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</a:t>
                          </a: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𝑁</m:t>
                                </m:r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=40</m:t>
                                </m:r>
                              </m:oMath>
                            </m:oMathPara>
                          </a14:m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972066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3BA92DB-FF7A-E84B-8F6D-834D70CC45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4340286"/>
                  </p:ext>
                </p:extLst>
              </p:nvPr>
            </p:nvGraphicFramePr>
            <p:xfrm>
              <a:off x="870858" y="1865382"/>
              <a:ext cx="7402280" cy="167467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778131">
                      <a:extLst>
                        <a:ext uri="{9D8B030D-6E8A-4147-A177-3AD203B41FA5}">
                          <a16:colId xmlns:a16="http://schemas.microsoft.com/office/drawing/2014/main" val="3001110687"/>
                        </a:ext>
                      </a:extLst>
                    </a:gridCol>
                    <a:gridCol w="972192">
                      <a:extLst>
                        <a:ext uri="{9D8B030D-6E8A-4147-A177-3AD203B41FA5}">
                          <a16:colId xmlns:a16="http://schemas.microsoft.com/office/drawing/2014/main" val="2473654938"/>
                        </a:ext>
                      </a:extLst>
                    </a:gridCol>
                    <a:gridCol w="860564">
                      <a:extLst>
                        <a:ext uri="{9D8B030D-6E8A-4147-A177-3AD203B41FA5}">
                          <a16:colId xmlns:a16="http://schemas.microsoft.com/office/drawing/2014/main" val="3286411764"/>
                        </a:ext>
                      </a:extLst>
                    </a:gridCol>
                    <a:gridCol w="898566">
                      <a:extLst>
                        <a:ext uri="{9D8B030D-6E8A-4147-A177-3AD203B41FA5}">
                          <a16:colId xmlns:a16="http://schemas.microsoft.com/office/drawing/2014/main" val="439894554"/>
                        </a:ext>
                      </a:extLst>
                    </a:gridCol>
                    <a:gridCol w="972985">
                      <a:extLst>
                        <a:ext uri="{9D8B030D-6E8A-4147-A177-3AD203B41FA5}">
                          <a16:colId xmlns:a16="http://schemas.microsoft.com/office/drawing/2014/main" val="997878915"/>
                        </a:ext>
                      </a:extLst>
                    </a:gridCol>
                    <a:gridCol w="972192">
                      <a:extLst>
                        <a:ext uri="{9D8B030D-6E8A-4147-A177-3AD203B41FA5}">
                          <a16:colId xmlns:a16="http://schemas.microsoft.com/office/drawing/2014/main" val="2724089968"/>
                        </a:ext>
                      </a:extLst>
                    </a:gridCol>
                    <a:gridCol w="947650">
                      <a:extLst>
                        <a:ext uri="{9D8B030D-6E8A-4147-A177-3AD203B41FA5}">
                          <a16:colId xmlns:a16="http://schemas.microsoft.com/office/drawing/2014/main" val="3253758129"/>
                        </a:ext>
                      </a:extLst>
                    </a:gridCol>
                  </a:tblGrid>
                  <a:tr h="70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42" t="-1724" r="-317123" b="-138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59435036"/>
                      </a:ext>
                    </a:extLst>
                  </a:tr>
                  <a:tr h="9679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42" t="-74214" r="-317123" b="-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80128" t="-74214" r="-1282" b="-12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720664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30FE8B6-4478-0F71-9C53-1F52C8EDBC81}"/>
                  </a:ext>
                </a:extLst>
              </p:cNvPr>
              <p:cNvSpPr txBox="1"/>
              <p:nvPr/>
            </p:nvSpPr>
            <p:spPr>
              <a:xfrm>
                <a:off x="739060" y="3636576"/>
                <a:ext cx="7630222" cy="496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Tính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tỉ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phần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trăm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tần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=6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9C.</a:t>
                </a:r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30FE8B6-4478-0F71-9C53-1F52C8EDBC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60" y="3636576"/>
                <a:ext cx="7630222" cy="496996"/>
              </a:xfrm>
              <a:prstGeom prst="rect">
                <a:avLst/>
              </a:prstGeom>
              <a:blipFill>
                <a:blip r:embed="rId4"/>
                <a:stretch>
                  <a:fillRect l="-799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862179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animBg="1"/>
      <p:bldP spid="2" grpId="0" animBg="1"/>
      <p:bldP spid="3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9668463-2D27-6C9D-55AB-C18DCD655EA0}"/>
              </a:ext>
            </a:extLst>
          </p:cNvPr>
          <p:cNvSpPr/>
          <p:nvPr/>
        </p:nvSpPr>
        <p:spPr>
          <a:xfrm>
            <a:off x="322485" y="78059"/>
            <a:ext cx="833377" cy="575334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679117-1C2C-D9B3-8B29-DC908BEE8748}"/>
                  </a:ext>
                </a:extLst>
              </p:cNvPr>
              <p:cNvSpPr txBox="1"/>
              <p:nvPr/>
            </p:nvSpPr>
            <p:spPr>
              <a:xfrm>
                <a:off x="1293542" y="2845784"/>
                <a:ext cx="6556915" cy="1575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Lớp 9C có 40 học sinh.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Tỉ số phần trăm của tần số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=6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số học sinh của lớp 9C là: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6:40=0,15=15%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679117-1C2C-D9B3-8B29-DC908BEE8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542" y="2845784"/>
                <a:ext cx="6556915" cy="1575560"/>
              </a:xfrm>
              <a:prstGeom prst="rect">
                <a:avLst/>
              </a:prstGeom>
              <a:blipFill>
                <a:blip r:embed="rId3"/>
                <a:stretch>
                  <a:fillRect l="-929" r="-1022" b="-6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B3B391B1-3984-DB6B-730C-3FC8EE5F52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6321498"/>
                  </p:ext>
                </p:extLst>
              </p:nvPr>
            </p:nvGraphicFramePr>
            <p:xfrm>
              <a:off x="1155862" y="1021384"/>
              <a:ext cx="7402280" cy="167467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778131">
                      <a:extLst>
                        <a:ext uri="{9D8B030D-6E8A-4147-A177-3AD203B41FA5}">
                          <a16:colId xmlns:a16="http://schemas.microsoft.com/office/drawing/2014/main" val="3001110687"/>
                        </a:ext>
                      </a:extLst>
                    </a:gridCol>
                    <a:gridCol w="972192">
                      <a:extLst>
                        <a:ext uri="{9D8B030D-6E8A-4147-A177-3AD203B41FA5}">
                          <a16:colId xmlns:a16="http://schemas.microsoft.com/office/drawing/2014/main" val="2473654938"/>
                        </a:ext>
                      </a:extLst>
                    </a:gridCol>
                    <a:gridCol w="860564">
                      <a:extLst>
                        <a:ext uri="{9D8B030D-6E8A-4147-A177-3AD203B41FA5}">
                          <a16:colId xmlns:a16="http://schemas.microsoft.com/office/drawing/2014/main" val="3286411764"/>
                        </a:ext>
                      </a:extLst>
                    </a:gridCol>
                    <a:gridCol w="898566">
                      <a:extLst>
                        <a:ext uri="{9D8B030D-6E8A-4147-A177-3AD203B41FA5}">
                          <a16:colId xmlns:a16="http://schemas.microsoft.com/office/drawing/2014/main" val="439894554"/>
                        </a:ext>
                      </a:extLst>
                    </a:gridCol>
                    <a:gridCol w="972985">
                      <a:extLst>
                        <a:ext uri="{9D8B030D-6E8A-4147-A177-3AD203B41FA5}">
                          <a16:colId xmlns:a16="http://schemas.microsoft.com/office/drawing/2014/main" val="997878915"/>
                        </a:ext>
                      </a:extLst>
                    </a:gridCol>
                    <a:gridCol w="972192">
                      <a:extLst>
                        <a:ext uri="{9D8B030D-6E8A-4147-A177-3AD203B41FA5}">
                          <a16:colId xmlns:a16="http://schemas.microsoft.com/office/drawing/2014/main" val="2724089968"/>
                        </a:ext>
                      </a:extLst>
                    </a:gridCol>
                    <a:gridCol w="947650">
                      <a:extLst>
                        <a:ext uri="{9D8B030D-6E8A-4147-A177-3AD203B41FA5}">
                          <a16:colId xmlns:a16="http://schemas.microsoft.com/office/drawing/2014/main" val="3253758129"/>
                        </a:ext>
                      </a:extLst>
                    </a:gridCol>
                  </a:tblGrid>
                  <a:tr h="7067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Điểm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59435036"/>
                      </a:ext>
                    </a:extLst>
                  </a:tr>
                  <a:tr h="96795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</a:t>
                          </a: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𝑁</m:t>
                                </m:r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=40</m:t>
                                </m:r>
                              </m:oMath>
                            </m:oMathPara>
                          </a14:m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972066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B3B391B1-3984-DB6B-730C-3FC8EE5F52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6321498"/>
                  </p:ext>
                </p:extLst>
              </p:nvPr>
            </p:nvGraphicFramePr>
            <p:xfrm>
              <a:off x="1155862" y="1021384"/>
              <a:ext cx="7402280" cy="167467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778131">
                      <a:extLst>
                        <a:ext uri="{9D8B030D-6E8A-4147-A177-3AD203B41FA5}">
                          <a16:colId xmlns:a16="http://schemas.microsoft.com/office/drawing/2014/main" val="3001110687"/>
                        </a:ext>
                      </a:extLst>
                    </a:gridCol>
                    <a:gridCol w="972192">
                      <a:extLst>
                        <a:ext uri="{9D8B030D-6E8A-4147-A177-3AD203B41FA5}">
                          <a16:colId xmlns:a16="http://schemas.microsoft.com/office/drawing/2014/main" val="2473654938"/>
                        </a:ext>
                      </a:extLst>
                    </a:gridCol>
                    <a:gridCol w="860564">
                      <a:extLst>
                        <a:ext uri="{9D8B030D-6E8A-4147-A177-3AD203B41FA5}">
                          <a16:colId xmlns:a16="http://schemas.microsoft.com/office/drawing/2014/main" val="3286411764"/>
                        </a:ext>
                      </a:extLst>
                    </a:gridCol>
                    <a:gridCol w="898566">
                      <a:extLst>
                        <a:ext uri="{9D8B030D-6E8A-4147-A177-3AD203B41FA5}">
                          <a16:colId xmlns:a16="http://schemas.microsoft.com/office/drawing/2014/main" val="439894554"/>
                        </a:ext>
                      </a:extLst>
                    </a:gridCol>
                    <a:gridCol w="972985">
                      <a:extLst>
                        <a:ext uri="{9D8B030D-6E8A-4147-A177-3AD203B41FA5}">
                          <a16:colId xmlns:a16="http://schemas.microsoft.com/office/drawing/2014/main" val="997878915"/>
                        </a:ext>
                      </a:extLst>
                    </a:gridCol>
                    <a:gridCol w="972192">
                      <a:extLst>
                        <a:ext uri="{9D8B030D-6E8A-4147-A177-3AD203B41FA5}">
                          <a16:colId xmlns:a16="http://schemas.microsoft.com/office/drawing/2014/main" val="2724089968"/>
                        </a:ext>
                      </a:extLst>
                    </a:gridCol>
                    <a:gridCol w="947650">
                      <a:extLst>
                        <a:ext uri="{9D8B030D-6E8A-4147-A177-3AD203B41FA5}">
                          <a16:colId xmlns:a16="http://schemas.microsoft.com/office/drawing/2014/main" val="3253758129"/>
                        </a:ext>
                      </a:extLst>
                    </a:gridCol>
                  </a:tblGrid>
                  <a:tr h="70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42" t="-862" r="-316781" b="-1396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59435036"/>
                      </a:ext>
                    </a:extLst>
                  </a:tr>
                  <a:tr h="9679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42" t="-73125" r="-316781" b="-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79487" t="-73125" r="-1282" b="-1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720664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437614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F428B19-1CB3-40DB-D74E-EDE966F24DB6}"/>
              </a:ext>
            </a:extLst>
          </p:cNvPr>
          <p:cNvSpPr txBox="1"/>
          <p:nvPr/>
        </p:nvSpPr>
        <p:spPr>
          <a:xfrm>
            <a:off x="3840201" y="165701"/>
            <a:ext cx="14635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1" u="none" strike="noStrike" kern="0" cap="none" spc="0" normalizeH="0" baseline="0" noProof="0" dirty="0">
                <a:ln>
                  <a:noFill/>
                </a:ln>
                <a:solidFill>
                  <a:srgbClr val="0052B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Nhận xét: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rgbClr val="0052BB">
                  <a:lumMod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469F676-B5F7-1B65-C32F-976A04A9A494}"/>
                  </a:ext>
                </a:extLst>
              </p:cNvPr>
              <p:cNvSpPr txBox="1"/>
              <p:nvPr/>
            </p:nvSpPr>
            <p:spPr>
              <a:xfrm>
                <a:off x="356840" y="565811"/>
                <a:ext cx="8430320" cy="33071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imes New Roman" panose="02020603050405020304" pitchFamily="18" charset="0"/>
                    <a:sym typeface="Arial"/>
                  </a:rPr>
                  <a:t>Tỉ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imes New Roman" panose="02020603050405020304" pitchFamily="18" charset="0"/>
                    <a:sym typeface="Arial"/>
                  </a:rPr>
                  <a:t>số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imes New Roman" panose="02020603050405020304" pitchFamily="18" charset="0"/>
                    <a:sym typeface="Arial"/>
                  </a:rPr>
                  <a:t>phần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imes New Roman" panose="02020603050405020304" pitchFamily="18" charset="0"/>
                    <a:sym typeface="Arial"/>
                  </a:rPr>
                  <a:t>trăm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imes New Roman" panose="02020603050405020304" pitchFamily="18" charset="0"/>
                    <a:sym typeface="Arial"/>
                  </a:rPr>
                  <a:t>tần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imes New Roman" panose="02020603050405020304" pitchFamily="18" charset="0"/>
                    <a:sym typeface="Arial"/>
                  </a:rPr>
                  <a:t>số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𝑛</m:t>
                        </m:r>
                      </m:e>
                      <m:sub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1</m:t>
                        </m:r>
                      </m:sub>
                    </m:sSub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=6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và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số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học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sinh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của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lớp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9C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là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0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6.100</m:t>
                        </m:r>
                      </m:num>
                      <m:den>
                        <m:r>
                          <a:rPr kumimoji="0" lang="en-US" sz="20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40</m:t>
                        </m:r>
                      </m:den>
                    </m:f>
                    <m:r>
                      <a:rPr kumimoji="0" lang="en-US" sz="20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/>
                        <a:sym typeface="Arial"/>
                      </a:rPr>
                      <m:t>%=15%</m:t>
                    </m:r>
                  </m:oMath>
                </a14:m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  <a:p>
                <a:pPr marR="0" lvl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tabLst/>
                  <a:defRPr/>
                </a:pPr>
                <a:r>
                  <a:rPr lang="en-US" sz="2000" dirty="0" err="1"/>
                  <a:t>Tỉ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trăm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gọi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đối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trị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,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kí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hiệu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là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𝑓</m:t>
                        </m:r>
                      </m:e>
                      <m:sub>
                        <m:r>
                          <a:rPr kumimoji="0" lang="en-US" sz="20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1</m:t>
                        </m:r>
                      </m:sub>
                    </m:sSub>
                    <m:r>
                      <a:rPr kumimoji="0" lang="en-US" sz="20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/>
                        <a:sym typeface="Arial"/>
                      </a:rPr>
                      <m:t>=15%</m:t>
                    </m:r>
                  </m:oMath>
                </a14:m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  <a:p>
                <a:pPr marR="0" lvl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tabLst/>
                  <a:defRPr/>
                </a:pPr>
                <a:r>
                  <a:rPr lang="en-US" sz="2000" dirty="0" err="1"/>
                  <a:t>Tương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tự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trị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=6;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=7;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=8;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lần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lượt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có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các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tần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số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tương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đối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là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469F676-B5F7-1B65-C32F-976A04A9A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40" y="565811"/>
                <a:ext cx="8430320" cy="3307187"/>
              </a:xfrm>
              <a:prstGeom prst="rect">
                <a:avLst/>
              </a:prstGeom>
              <a:blipFill>
                <a:blip r:embed="rId2"/>
                <a:stretch>
                  <a:fillRect l="-796" r="-796" b="-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4CC7F6-7EDD-4708-72E0-F962EDB9E121}"/>
                  </a:ext>
                </a:extLst>
              </p:cNvPr>
              <p:cNvSpPr txBox="1"/>
              <p:nvPr/>
            </p:nvSpPr>
            <p:spPr>
              <a:xfrm>
                <a:off x="2248364" y="3549961"/>
                <a:ext cx="6110869" cy="14462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8</m:t>
                        </m:r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.100</m:t>
                        </m:r>
                      </m:num>
                      <m:den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den>
                    </m:f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</m:t>
                    </m:r>
                    <m:r>
                      <a:rPr lang="en-US" sz="2000" b="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=20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%;  </m:t>
                    </m:r>
                    <m:sSub>
                      <m:sSub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10</m:t>
                        </m:r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.100</m:t>
                        </m:r>
                      </m:num>
                      <m:den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den>
                    </m:f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</m:t>
                    </m:r>
                    <m:r>
                      <a:rPr lang="en-US" sz="2000" b="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000" b="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%; </m:t>
                    </m:r>
                  </m:oMath>
                </a14:m>
                <a:r>
                  <a:rPr lang="en-US" sz="20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12</m:t>
                        </m:r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.100</m:t>
                        </m:r>
                      </m:num>
                      <m:den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den>
                    </m:f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</m:t>
                    </m:r>
                    <m:r>
                      <a:rPr lang="en-US" sz="2000" b="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=30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%;  </m:t>
                    </m:r>
                    <m:sSub>
                      <m:sSub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.100</m:t>
                        </m:r>
                      </m:num>
                      <m:den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den>
                    </m:f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</m:t>
                    </m:r>
                    <m:r>
                      <a:rPr lang="en-US" sz="2000" b="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2000" b="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 </m:t>
                    </m:r>
                  </m:oMath>
                </a14:m>
                <a:r>
                  <a:rPr lang="en-US" sz="20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4CC7F6-7EDD-4708-72E0-F962EDB9E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8364" y="3549961"/>
                <a:ext cx="6110869" cy="14462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902620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F428B19-1CB3-40DB-D74E-EDE966F24DB6}"/>
              </a:ext>
            </a:extLst>
          </p:cNvPr>
          <p:cNvSpPr txBox="1"/>
          <p:nvPr/>
        </p:nvSpPr>
        <p:spPr>
          <a:xfrm>
            <a:off x="3840199" y="548627"/>
            <a:ext cx="14635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1" u="none" strike="noStrike" kern="0" cap="none" spc="0" normalizeH="0" baseline="0" noProof="0" dirty="0">
                <a:ln>
                  <a:noFill/>
                </a:ln>
                <a:solidFill>
                  <a:srgbClr val="0052B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Nhận xét: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rgbClr val="0052BB">
                  <a:lumMod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69F676-B5F7-1B65-C32F-976A04A9A494}"/>
              </a:ext>
            </a:extLst>
          </p:cNvPr>
          <p:cNvSpPr txBox="1"/>
          <p:nvPr/>
        </p:nvSpPr>
        <p:spPr>
          <a:xfrm>
            <a:off x="797311" y="996244"/>
            <a:ext cx="7549375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Ta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thể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bảng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tần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tương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đối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của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mẫu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liệu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thống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kê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trên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như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(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Bảng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21):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656DD465-0191-8DD8-83B3-4789B32FAF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1818981"/>
                  </p:ext>
                </p:extLst>
              </p:nvPr>
            </p:nvGraphicFramePr>
            <p:xfrm>
              <a:off x="451624" y="2385338"/>
              <a:ext cx="8240752" cy="14970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548054">
                      <a:extLst>
                        <a:ext uri="{9D8B030D-6E8A-4147-A177-3AD203B41FA5}">
                          <a16:colId xmlns:a16="http://schemas.microsoft.com/office/drawing/2014/main" val="3340915940"/>
                        </a:ext>
                      </a:extLst>
                    </a:gridCol>
                    <a:gridCol w="847493">
                      <a:extLst>
                        <a:ext uri="{9D8B030D-6E8A-4147-A177-3AD203B41FA5}">
                          <a16:colId xmlns:a16="http://schemas.microsoft.com/office/drawing/2014/main" val="2207139986"/>
                        </a:ext>
                      </a:extLst>
                    </a:gridCol>
                    <a:gridCol w="903249">
                      <a:extLst>
                        <a:ext uri="{9D8B030D-6E8A-4147-A177-3AD203B41FA5}">
                          <a16:colId xmlns:a16="http://schemas.microsoft.com/office/drawing/2014/main" val="3357142871"/>
                        </a:ext>
                      </a:extLst>
                    </a:gridCol>
                    <a:gridCol w="936702">
                      <a:extLst>
                        <a:ext uri="{9D8B030D-6E8A-4147-A177-3AD203B41FA5}">
                          <a16:colId xmlns:a16="http://schemas.microsoft.com/office/drawing/2014/main" val="2656338071"/>
                        </a:ext>
                      </a:extLst>
                    </a:gridCol>
                    <a:gridCol w="945065">
                      <a:extLst>
                        <a:ext uri="{9D8B030D-6E8A-4147-A177-3AD203B41FA5}">
                          <a16:colId xmlns:a16="http://schemas.microsoft.com/office/drawing/2014/main" val="3383897168"/>
                        </a:ext>
                      </a:extLst>
                    </a:gridCol>
                    <a:gridCol w="1084431">
                      <a:extLst>
                        <a:ext uri="{9D8B030D-6E8A-4147-A177-3AD203B41FA5}">
                          <a16:colId xmlns:a16="http://schemas.microsoft.com/office/drawing/2014/main" val="2094378293"/>
                        </a:ext>
                      </a:extLst>
                    </a:gridCol>
                    <a:gridCol w="975758">
                      <a:extLst>
                        <a:ext uri="{9D8B030D-6E8A-4147-A177-3AD203B41FA5}">
                          <a16:colId xmlns:a16="http://schemas.microsoft.com/office/drawing/2014/main" val="4156770049"/>
                        </a:ext>
                      </a:extLst>
                    </a:gridCol>
                  </a:tblGrid>
                  <a:tr h="7485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i="0" kern="100" dirty="0" err="1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Điểm</a:t>
                          </a:r>
                          <a:r>
                            <a:rPr lang="en-US" sz="2000" i="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 err="1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07939185"/>
                      </a:ext>
                    </a:extLst>
                  </a:tr>
                  <a:tr h="7485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 err="1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</a:t>
                          </a: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kern="100" dirty="0" err="1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kern="100" dirty="0" err="1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tương</a:t>
                          </a: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kern="100" dirty="0" err="1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đối</a:t>
                          </a: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124879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656DD465-0191-8DD8-83B3-4789B32FAF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1818981"/>
                  </p:ext>
                </p:extLst>
              </p:nvPr>
            </p:nvGraphicFramePr>
            <p:xfrm>
              <a:off x="451624" y="2385338"/>
              <a:ext cx="8240752" cy="14970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548054">
                      <a:extLst>
                        <a:ext uri="{9D8B030D-6E8A-4147-A177-3AD203B41FA5}">
                          <a16:colId xmlns:a16="http://schemas.microsoft.com/office/drawing/2014/main" val="3340915940"/>
                        </a:ext>
                      </a:extLst>
                    </a:gridCol>
                    <a:gridCol w="847493">
                      <a:extLst>
                        <a:ext uri="{9D8B030D-6E8A-4147-A177-3AD203B41FA5}">
                          <a16:colId xmlns:a16="http://schemas.microsoft.com/office/drawing/2014/main" val="2207139986"/>
                        </a:ext>
                      </a:extLst>
                    </a:gridCol>
                    <a:gridCol w="903249">
                      <a:extLst>
                        <a:ext uri="{9D8B030D-6E8A-4147-A177-3AD203B41FA5}">
                          <a16:colId xmlns:a16="http://schemas.microsoft.com/office/drawing/2014/main" val="3357142871"/>
                        </a:ext>
                      </a:extLst>
                    </a:gridCol>
                    <a:gridCol w="936702">
                      <a:extLst>
                        <a:ext uri="{9D8B030D-6E8A-4147-A177-3AD203B41FA5}">
                          <a16:colId xmlns:a16="http://schemas.microsoft.com/office/drawing/2014/main" val="2656338071"/>
                        </a:ext>
                      </a:extLst>
                    </a:gridCol>
                    <a:gridCol w="945065">
                      <a:extLst>
                        <a:ext uri="{9D8B030D-6E8A-4147-A177-3AD203B41FA5}">
                          <a16:colId xmlns:a16="http://schemas.microsoft.com/office/drawing/2014/main" val="3383897168"/>
                        </a:ext>
                      </a:extLst>
                    </a:gridCol>
                    <a:gridCol w="1084431">
                      <a:extLst>
                        <a:ext uri="{9D8B030D-6E8A-4147-A177-3AD203B41FA5}">
                          <a16:colId xmlns:a16="http://schemas.microsoft.com/office/drawing/2014/main" val="2094378293"/>
                        </a:ext>
                      </a:extLst>
                    </a:gridCol>
                    <a:gridCol w="975758">
                      <a:extLst>
                        <a:ext uri="{9D8B030D-6E8A-4147-A177-3AD203B41FA5}">
                          <a16:colId xmlns:a16="http://schemas.microsoft.com/office/drawing/2014/main" val="4156770049"/>
                        </a:ext>
                      </a:extLst>
                    </a:gridCol>
                  </a:tblGrid>
                  <a:tr h="748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39" t="-813" r="-223923" b="-1016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 err="1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07939185"/>
                      </a:ext>
                    </a:extLst>
                  </a:tr>
                  <a:tr h="748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39" t="-100813" r="-223923" b="-16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1248799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B5411D2-6853-6757-E114-B37840343C19}"/>
              </a:ext>
            </a:extLst>
          </p:cNvPr>
          <p:cNvSpPr txBox="1"/>
          <p:nvPr/>
        </p:nvSpPr>
        <p:spPr>
          <a:xfrm>
            <a:off x="3840199" y="4194763"/>
            <a:ext cx="11736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latin typeface="Arial" panose="020B0604020202020204" pitchFamily="34" charset="0"/>
                <a:ea typeface="Times New Roman" panose="02020603050405020304" pitchFamily="18" charset="0"/>
              </a:rPr>
              <a:t>21</a:t>
            </a:r>
            <a:endParaRPr lang="en-US" sz="2000" i="1" dirty="0"/>
          </a:p>
        </p:txBody>
      </p:sp>
      <p:pic>
        <p:nvPicPr>
          <p:cNvPr id="4" name="Google Shape;219;p3">
            <a:extLst>
              <a:ext uri="{FF2B5EF4-FFF2-40B4-BE49-F238E27FC236}">
                <a16:creationId xmlns:a16="http://schemas.microsoft.com/office/drawing/2014/main" id="{F9E3AEE6-B825-B0CB-0264-9DFCB2BF074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7229" y="4785043"/>
            <a:ext cx="1820636" cy="382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4796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p35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5" name="Google Shape;1445;p35"/>
          <p:cNvGrpSpPr/>
          <p:nvPr/>
        </p:nvGrpSpPr>
        <p:grpSpPr>
          <a:xfrm>
            <a:off x="150850" y="2571751"/>
            <a:ext cx="2347023" cy="2116068"/>
            <a:chOff x="150850" y="681975"/>
            <a:chExt cx="4363558" cy="4005843"/>
          </a:xfrm>
        </p:grpSpPr>
        <p:grpSp>
          <p:nvGrpSpPr>
            <p:cNvPr id="1446" name="Google Shape;1446;p35"/>
            <p:cNvGrpSpPr/>
            <p:nvPr/>
          </p:nvGrpSpPr>
          <p:grpSpPr>
            <a:xfrm>
              <a:off x="150850" y="681975"/>
              <a:ext cx="4363558" cy="4005843"/>
              <a:chOff x="150850" y="681975"/>
              <a:chExt cx="4363558" cy="4005843"/>
            </a:xfrm>
          </p:grpSpPr>
          <p:sp>
            <p:nvSpPr>
              <p:cNvPr id="1447" name="Google Shape;1447;p35"/>
              <p:cNvSpPr/>
              <p:nvPr/>
            </p:nvSpPr>
            <p:spPr>
              <a:xfrm>
                <a:off x="150850" y="681975"/>
                <a:ext cx="4363558" cy="3861893"/>
              </a:xfrm>
              <a:custGeom>
                <a:avLst/>
                <a:gdLst/>
                <a:ahLst/>
                <a:cxnLst/>
                <a:rect l="l" t="t" r="r" b="b"/>
                <a:pathLst>
                  <a:path w="16734" h="14810" extrusionOk="0">
                    <a:moveTo>
                      <a:pt x="15919" y="11587"/>
                    </a:moveTo>
                    <a:cubicBezTo>
                      <a:pt x="16898" y="9630"/>
                      <a:pt x="16963" y="7025"/>
                      <a:pt x="16288" y="4935"/>
                    </a:cubicBezTo>
                    <a:cubicBezTo>
                      <a:pt x="15706" y="3135"/>
                      <a:pt x="14412" y="1763"/>
                      <a:pt x="12917" y="945"/>
                    </a:cubicBezTo>
                    <a:cubicBezTo>
                      <a:pt x="11182" y="-2"/>
                      <a:pt x="9114" y="-284"/>
                      <a:pt x="7252" y="314"/>
                    </a:cubicBezTo>
                    <a:cubicBezTo>
                      <a:pt x="6762" y="471"/>
                      <a:pt x="6285" y="615"/>
                      <a:pt x="5824" y="874"/>
                    </a:cubicBezTo>
                    <a:cubicBezTo>
                      <a:pt x="3931" y="1934"/>
                      <a:pt x="4296" y="4546"/>
                      <a:pt x="3632" y="5455"/>
                    </a:cubicBezTo>
                    <a:cubicBezTo>
                      <a:pt x="3073" y="6219"/>
                      <a:pt x="2005" y="5994"/>
                      <a:pt x="1332" y="6580"/>
                    </a:cubicBezTo>
                    <a:cubicBezTo>
                      <a:pt x="-485" y="8159"/>
                      <a:pt x="-489" y="12155"/>
                      <a:pt x="1607" y="13404"/>
                    </a:cubicBezTo>
                    <a:cubicBezTo>
                      <a:pt x="3831" y="14729"/>
                      <a:pt x="13495" y="16433"/>
                      <a:pt x="15919" y="1158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8" name="Google Shape;1448;p35"/>
              <p:cNvSpPr/>
              <p:nvPr/>
            </p:nvSpPr>
            <p:spPr>
              <a:xfrm>
                <a:off x="150850" y="825925"/>
                <a:ext cx="4363558" cy="3861893"/>
              </a:xfrm>
              <a:custGeom>
                <a:avLst/>
                <a:gdLst/>
                <a:ahLst/>
                <a:cxnLst/>
                <a:rect l="l" t="t" r="r" b="b"/>
                <a:pathLst>
                  <a:path w="16734" h="14810" extrusionOk="0">
                    <a:moveTo>
                      <a:pt x="15919" y="11587"/>
                    </a:moveTo>
                    <a:cubicBezTo>
                      <a:pt x="16898" y="9630"/>
                      <a:pt x="16963" y="7025"/>
                      <a:pt x="16288" y="4935"/>
                    </a:cubicBezTo>
                    <a:cubicBezTo>
                      <a:pt x="15706" y="3135"/>
                      <a:pt x="14412" y="1763"/>
                      <a:pt x="12917" y="945"/>
                    </a:cubicBezTo>
                    <a:cubicBezTo>
                      <a:pt x="11182" y="-2"/>
                      <a:pt x="9114" y="-284"/>
                      <a:pt x="7252" y="314"/>
                    </a:cubicBezTo>
                    <a:cubicBezTo>
                      <a:pt x="6762" y="471"/>
                      <a:pt x="6285" y="615"/>
                      <a:pt x="5824" y="874"/>
                    </a:cubicBezTo>
                    <a:cubicBezTo>
                      <a:pt x="3931" y="1934"/>
                      <a:pt x="4296" y="4546"/>
                      <a:pt x="3632" y="5455"/>
                    </a:cubicBezTo>
                    <a:cubicBezTo>
                      <a:pt x="3073" y="6219"/>
                      <a:pt x="2005" y="5994"/>
                      <a:pt x="1332" y="6580"/>
                    </a:cubicBezTo>
                    <a:cubicBezTo>
                      <a:pt x="-485" y="8159"/>
                      <a:pt x="-489" y="12155"/>
                      <a:pt x="1607" y="13404"/>
                    </a:cubicBezTo>
                    <a:cubicBezTo>
                      <a:pt x="3831" y="14729"/>
                      <a:pt x="13495" y="16433"/>
                      <a:pt x="15919" y="1158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49" name="Google Shape;1449;p35"/>
            <p:cNvSpPr/>
            <p:nvPr/>
          </p:nvSpPr>
          <p:spPr>
            <a:xfrm>
              <a:off x="1190852" y="1774586"/>
              <a:ext cx="3020477" cy="1771489"/>
            </a:xfrm>
            <a:custGeom>
              <a:avLst/>
              <a:gdLst/>
              <a:ahLst/>
              <a:cxnLst/>
              <a:rect l="l" t="t" r="r" b="b"/>
              <a:pathLst>
                <a:path w="10839" h="6357" extrusionOk="0">
                  <a:moveTo>
                    <a:pt x="10839" y="6357"/>
                  </a:moveTo>
                  <a:lnTo>
                    <a:pt x="0" y="6357"/>
                  </a:lnTo>
                  <a:lnTo>
                    <a:pt x="0" y="0"/>
                  </a:lnTo>
                  <a:lnTo>
                    <a:pt x="10839" y="0"/>
                  </a:lnTo>
                  <a:lnTo>
                    <a:pt x="10839" y="6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35"/>
            <p:cNvSpPr/>
            <p:nvPr/>
          </p:nvSpPr>
          <p:spPr>
            <a:xfrm>
              <a:off x="998571" y="1507425"/>
              <a:ext cx="815938" cy="707537"/>
            </a:xfrm>
            <a:custGeom>
              <a:avLst/>
              <a:gdLst/>
              <a:ahLst/>
              <a:cxnLst/>
              <a:rect l="l" t="t" r="r" b="b"/>
              <a:pathLst>
                <a:path w="2928" h="2539" extrusionOk="0">
                  <a:moveTo>
                    <a:pt x="325" y="36"/>
                  </a:moveTo>
                  <a:cubicBezTo>
                    <a:pt x="165" y="36"/>
                    <a:pt x="35" y="166"/>
                    <a:pt x="35" y="325"/>
                  </a:cubicBezTo>
                  <a:lnTo>
                    <a:pt x="35" y="1525"/>
                  </a:lnTo>
                  <a:cubicBezTo>
                    <a:pt x="35" y="1684"/>
                    <a:pt x="165" y="1814"/>
                    <a:pt x="325" y="1814"/>
                  </a:cubicBezTo>
                  <a:lnTo>
                    <a:pt x="920" y="1814"/>
                  </a:lnTo>
                  <a:lnTo>
                    <a:pt x="1303" y="2426"/>
                  </a:lnTo>
                  <a:lnTo>
                    <a:pt x="1339" y="1814"/>
                  </a:lnTo>
                  <a:lnTo>
                    <a:pt x="2603" y="1814"/>
                  </a:lnTo>
                  <a:cubicBezTo>
                    <a:pt x="2763" y="1814"/>
                    <a:pt x="2893" y="1684"/>
                    <a:pt x="2893" y="1525"/>
                  </a:cubicBezTo>
                  <a:lnTo>
                    <a:pt x="2893" y="325"/>
                  </a:lnTo>
                  <a:cubicBezTo>
                    <a:pt x="2893" y="166"/>
                    <a:pt x="2763" y="36"/>
                    <a:pt x="2603" y="36"/>
                  </a:cubicBezTo>
                  <a:lnTo>
                    <a:pt x="325" y="36"/>
                  </a:lnTo>
                  <a:moveTo>
                    <a:pt x="1331" y="2539"/>
                  </a:moveTo>
                  <a:lnTo>
                    <a:pt x="901" y="1850"/>
                  </a:lnTo>
                  <a:lnTo>
                    <a:pt x="325" y="1850"/>
                  </a:lnTo>
                  <a:cubicBezTo>
                    <a:pt x="146" y="1850"/>
                    <a:pt x="0" y="1704"/>
                    <a:pt x="0" y="1525"/>
                  </a:cubicBezTo>
                  <a:lnTo>
                    <a:pt x="0" y="325"/>
                  </a:lnTo>
                  <a:cubicBezTo>
                    <a:pt x="0" y="146"/>
                    <a:pt x="146" y="0"/>
                    <a:pt x="325" y="0"/>
                  </a:cubicBezTo>
                  <a:lnTo>
                    <a:pt x="2603" y="0"/>
                  </a:lnTo>
                  <a:cubicBezTo>
                    <a:pt x="2782" y="0"/>
                    <a:pt x="2928" y="146"/>
                    <a:pt x="2928" y="325"/>
                  </a:cubicBezTo>
                  <a:lnTo>
                    <a:pt x="2928" y="1525"/>
                  </a:lnTo>
                  <a:cubicBezTo>
                    <a:pt x="2928" y="1704"/>
                    <a:pt x="2782" y="1850"/>
                    <a:pt x="2603" y="1850"/>
                  </a:cubicBezTo>
                  <a:lnTo>
                    <a:pt x="1372" y="1850"/>
                  </a:lnTo>
                  <a:lnTo>
                    <a:pt x="1331" y="25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5"/>
            <p:cNvSpPr/>
            <p:nvPr/>
          </p:nvSpPr>
          <p:spPr>
            <a:xfrm>
              <a:off x="1185836" y="1773274"/>
              <a:ext cx="3030509" cy="1781243"/>
            </a:xfrm>
            <a:custGeom>
              <a:avLst/>
              <a:gdLst/>
              <a:ahLst/>
              <a:cxnLst/>
              <a:rect l="l" t="t" r="r" b="b"/>
              <a:pathLst>
                <a:path w="10875" h="6392" extrusionOk="0">
                  <a:moveTo>
                    <a:pt x="35" y="6357"/>
                  </a:moveTo>
                  <a:lnTo>
                    <a:pt x="10839" y="6357"/>
                  </a:lnTo>
                  <a:lnTo>
                    <a:pt x="10839" y="35"/>
                  </a:lnTo>
                  <a:lnTo>
                    <a:pt x="35" y="35"/>
                  </a:lnTo>
                  <a:lnTo>
                    <a:pt x="35" y="6357"/>
                  </a:lnTo>
                  <a:moveTo>
                    <a:pt x="10875" y="6392"/>
                  </a:moveTo>
                  <a:lnTo>
                    <a:pt x="0" y="6392"/>
                  </a:lnTo>
                  <a:lnTo>
                    <a:pt x="0" y="0"/>
                  </a:lnTo>
                  <a:lnTo>
                    <a:pt x="10875" y="0"/>
                  </a:lnTo>
                  <a:lnTo>
                    <a:pt x="10875" y="63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5"/>
            <p:cNvSpPr/>
            <p:nvPr/>
          </p:nvSpPr>
          <p:spPr>
            <a:xfrm>
              <a:off x="1120906" y="1706115"/>
              <a:ext cx="3160368" cy="1915282"/>
            </a:xfrm>
            <a:custGeom>
              <a:avLst/>
              <a:gdLst/>
              <a:ahLst/>
              <a:cxnLst/>
              <a:rect l="l" t="t" r="r" b="b"/>
              <a:pathLst>
                <a:path w="11341" h="6873" extrusionOk="0">
                  <a:moveTo>
                    <a:pt x="35" y="6838"/>
                  </a:moveTo>
                  <a:lnTo>
                    <a:pt x="11306" y="6838"/>
                  </a:lnTo>
                  <a:lnTo>
                    <a:pt x="11306" y="35"/>
                  </a:lnTo>
                  <a:lnTo>
                    <a:pt x="35" y="35"/>
                  </a:lnTo>
                  <a:lnTo>
                    <a:pt x="35" y="6838"/>
                  </a:lnTo>
                  <a:moveTo>
                    <a:pt x="11341" y="6873"/>
                  </a:moveTo>
                  <a:lnTo>
                    <a:pt x="0" y="6873"/>
                  </a:lnTo>
                  <a:lnTo>
                    <a:pt x="0" y="0"/>
                  </a:lnTo>
                  <a:lnTo>
                    <a:pt x="11341" y="0"/>
                  </a:lnTo>
                  <a:lnTo>
                    <a:pt x="11341" y="68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5"/>
            <p:cNvSpPr/>
            <p:nvPr/>
          </p:nvSpPr>
          <p:spPr>
            <a:xfrm>
              <a:off x="1003587" y="1512441"/>
              <a:ext cx="805906" cy="686637"/>
            </a:xfrm>
            <a:custGeom>
              <a:avLst/>
              <a:gdLst/>
              <a:ahLst/>
              <a:cxnLst/>
              <a:rect l="l" t="t" r="r" b="b"/>
              <a:pathLst>
                <a:path w="2892" h="2464" extrusionOk="0">
                  <a:moveTo>
                    <a:pt x="2585" y="0"/>
                  </a:moveTo>
                  <a:lnTo>
                    <a:pt x="307" y="0"/>
                  </a:lnTo>
                  <a:cubicBezTo>
                    <a:pt x="137" y="0"/>
                    <a:pt x="0" y="138"/>
                    <a:pt x="0" y="307"/>
                  </a:cubicBezTo>
                  <a:lnTo>
                    <a:pt x="0" y="1507"/>
                  </a:lnTo>
                  <a:cubicBezTo>
                    <a:pt x="0" y="1676"/>
                    <a:pt x="137" y="1814"/>
                    <a:pt x="307" y="1814"/>
                  </a:cubicBezTo>
                  <a:lnTo>
                    <a:pt x="892" y="1814"/>
                  </a:lnTo>
                  <a:lnTo>
                    <a:pt x="1299" y="2464"/>
                  </a:lnTo>
                  <a:lnTo>
                    <a:pt x="1337" y="1814"/>
                  </a:lnTo>
                  <a:lnTo>
                    <a:pt x="2585" y="1814"/>
                  </a:lnTo>
                  <a:cubicBezTo>
                    <a:pt x="2755" y="1814"/>
                    <a:pt x="2892" y="1676"/>
                    <a:pt x="2892" y="1507"/>
                  </a:cubicBezTo>
                  <a:lnTo>
                    <a:pt x="2892" y="307"/>
                  </a:lnTo>
                  <a:cubicBezTo>
                    <a:pt x="2892" y="138"/>
                    <a:pt x="2755" y="0"/>
                    <a:pt x="2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5"/>
            <p:cNvSpPr/>
            <p:nvPr/>
          </p:nvSpPr>
          <p:spPr>
            <a:xfrm>
              <a:off x="976278" y="1485131"/>
              <a:ext cx="805906" cy="686637"/>
            </a:xfrm>
            <a:custGeom>
              <a:avLst/>
              <a:gdLst/>
              <a:ahLst/>
              <a:cxnLst/>
              <a:rect l="l" t="t" r="r" b="b"/>
              <a:pathLst>
                <a:path w="2892" h="2464" extrusionOk="0">
                  <a:moveTo>
                    <a:pt x="2585" y="0"/>
                  </a:moveTo>
                  <a:lnTo>
                    <a:pt x="307" y="0"/>
                  </a:lnTo>
                  <a:cubicBezTo>
                    <a:pt x="137" y="0"/>
                    <a:pt x="0" y="138"/>
                    <a:pt x="0" y="307"/>
                  </a:cubicBezTo>
                  <a:lnTo>
                    <a:pt x="0" y="1507"/>
                  </a:lnTo>
                  <a:cubicBezTo>
                    <a:pt x="0" y="1676"/>
                    <a:pt x="137" y="1814"/>
                    <a:pt x="307" y="1814"/>
                  </a:cubicBezTo>
                  <a:lnTo>
                    <a:pt x="892" y="1814"/>
                  </a:lnTo>
                  <a:lnTo>
                    <a:pt x="1299" y="2464"/>
                  </a:lnTo>
                  <a:lnTo>
                    <a:pt x="1337" y="1814"/>
                  </a:lnTo>
                  <a:lnTo>
                    <a:pt x="2585" y="1814"/>
                  </a:lnTo>
                  <a:cubicBezTo>
                    <a:pt x="2755" y="1814"/>
                    <a:pt x="2892" y="1676"/>
                    <a:pt x="2892" y="1507"/>
                  </a:cubicBezTo>
                  <a:lnTo>
                    <a:pt x="2892" y="307"/>
                  </a:lnTo>
                  <a:cubicBezTo>
                    <a:pt x="2892" y="138"/>
                    <a:pt x="2755" y="0"/>
                    <a:pt x="25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35"/>
            <p:cNvSpPr/>
            <p:nvPr/>
          </p:nvSpPr>
          <p:spPr>
            <a:xfrm>
              <a:off x="971262" y="1480115"/>
              <a:ext cx="815938" cy="707537"/>
            </a:xfrm>
            <a:custGeom>
              <a:avLst/>
              <a:gdLst/>
              <a:ahLst/>
              <a:cxnLst/>
              <a:rect l="l" t="t" r="r" b="b"/>
              <a:pathLst>
                <a:path w="2928" h="2539" extrusionOk="0">
                  <a:moveTo>
                    <a:pt x="325" y="36"/>
                  </a:moveTo>
                  <a:cubicBezTo>
                    <a:pt x="165" y="36"/>
                    <a:pt x="35" y="166"/>
                    <a:pt x="35" y="325"/>
                  </a:cubicBezTo>
                  <a:lnTo>
                    <a:pt x="35" y="1525"/>
                  </a:lnTo>
                  <a:cubicBezTo>
                    <a:pt x="35" y="1684"/>
                    <a:pt x="165" y="1814"/>
                    <a:pt x="325" y="1814"/>
                  </a:cubicBezTo>
                  <a:lnTo>
                    <a:pt x="920" y="1814"/>
                  </a:lnTo>
                  <a:lnTo>
                    <a:pt x="1303" y="2426"/>
                  </a:lnTo>
                  <a:lnTo>
                    <a:pt x="1339" y="1814"/>
                  </a:lnTo>
                  <a:lnTo>
                    <a:pt x="2603" y="1814"/>
                  </a:lnTo>
                  <a:cubicBezTo>
                    <a:pt x="2763" y="1814"/>
                    <a:pt x="2893" y="1684"/>
                    <a:pt x="2893" y="1525"/>
                  </a:cubicBezTo>
                  <a:lnTo>
                    <a:pt x="2893" y="325"/>
                  </a:lnTo>
                  <a:cubicBezTo>
                    <a:pt x="2893" y="166"/>
                    <a:pt x="2763" y="36"/>
                    <a:pt x="2603" y="36"/>
                  </a:cubicBezTo>
                  <a:lnTo>
                    <a:pt x="325" y="36"/>
                  </a:lnTo>
                  <a:moveTo>
                    <a:pt x="1331" y="2539"/>
                  </a:moveTo>
                  <a:lnTo>
                    <a:pt x="901" y="1850"/>
                  </a:lnTo>
                  <a:lnTo>
                    <a:pt x="325" y="1850"/>
                  </a:lnTo>
                  <a:cubicBezTo>
                    <a:pt x="146" y="1850"/>
                    <a:pt x="0" y="1704"/>
                    <a:pt x="0" y="1525"/>
                  </a:cubicBezTo>
                  <a:lnTo>
                    <a:pt x="0" y="325"/>
                  </a:lnTo>
                  <a:cubicBezTo>
                    <a:pt x="0" y="146"/>
                    <a:pt x="146" y="0"/>
                    <a:pt x="325" y="0"/>
                  </a:cubicBezTo>
                  <a:lnTo>
                    <a:pt x="2603" y="0"/>
                  </a:lnTo>
                  <a:cubicBezTo>
                    <a:pt x="2782" y="0"/>
                    <a:pt x="2928" y="146"/>
                    <a:pt x="2928" y="325"/>
                  </a:cubicBezTo>
                  <a:lnTo>
                    <a:pt x="2928" y="1525"/>
                  </a:lnTo>
                  <a:cubicBezTo>
                    <a:pt x="2928" y="1704"/>
                    <a:pt x="2782" y="1850"/>
                    <a:pt x="2603" y="1850"/>
                  </a:cubicBezTo>
                  <a:lnTo>
                    <a:pt x="1372" y="1850"/>
                  </a:lnTo>
                  <a:lnTo>
                    <a:pt x="1331" y="25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35"/>
            <p:cNvSpPr/>
            <p:nvPr/>
          </p:nvSpPr>
          <p:spPr>
            <a:xfrm>
              <a:off x="1201720" y="1693575"/>
              <a:ext cx="74962" cy="75240"/>
            </a:xfrm>
            <a:custGeom>
              <a:avLst/>
              <a:gdLst/>
              <a:ahLst/>
              <a:cxnLst/>
              <a:rect l="l" t="t" r="r" b="b"/>
              <a:pathLst>
                <a:path w="269" h="270" extrusionOk="0">
                  <a:moveTo>
                    <a:pt x="269" y="135"/>
                  </a:moveTo>
                  <a:cubicBezTo>
                    <a:pt x="269" y="210"/>
                    <a:pt x="209" y="270"/>
                    <a:pt x="134" y="270"/>
                  </a:cubicBezTo>
                  <a:cubicBezTo>
                    <a:pt x="60" y="270"/>
                    <a:pt x="0" y="210"/>
                    <a:pt x="0" y="135"/>
                  </a:cubicBezTo>
                  <a:cubicBezTo>
                    <a:pt x="0" y="61"/>
                    <a:pt x="60" y="0"/>
                    <a:pt x="134" y="0"/>
                  </a:cubicBezTo>
                  <a:cubicBezTo>
                    <a:pt x="209" y="0"/>
                    <a:pt x="269" y="61"/>
                    <a:pt x="269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5"/>
            <p:cNvSpPr/>
            <p:nvPr/>
          </p:nvSpPr>
          <p:spPr>
            <a:xfrm>
              <a:off x="1365577" y="1693575"/>
              <a:ext cx="75240" cy="7524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270" y="135"/>
                  </a:moveTo>
                  <a:cubicBezTo>
                    <a:pt x="270" y="210"/>
                    <a:pt x="209" y="270"/>
                    <a:pt x="135" y="270"/>
                  </a:cubicBezTo>
                  <a:cubicBezTo>
                    <a:pt x="60" y="270"/>
                    <a:pt x="0" y="210"/>
                    <a:pt x="0" y="135"/>
                  </a:cubicBezTo>
                  <a:cubicBezTo>
                    <a:pt x="0" y="61"/>
                    <a:pt x="60" y="0"/>
                    <a:pt x="135" y="0"/>
                  </a:cubicBezTo>
                  <a:cubicBezTo>
                    <a:pt x="209" y="0"/>
                    <a:pt x="270" y="61"/>
                    <a:pt x="270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5"/>
            <p:cNvSpPr/>
            <p:nvPr/>
          </p:nvSpPr>
          <p:spPr>
            <a:xfrm>
              <a:off x="1529433" y="1693575"/>
              <a:ext cx="75240" cy="7524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270" y="135"/>
                  </a:moveTo>
                  <a:cubicBezTo>
                    <a:pt x="270" y="210"/>
                    <a:pt x="210" y="270"/>
                    <a:pt x="135" y="270"/>
                  </a:cubicBezTo>
                  <a:cubicBezTo>
                    <a:pt x="61" y="270"/>
                    <a:pt x="0" y="210"/>
                    <a:pt x="0" y="135"/>
                  </a:cubicBezTo>
                  <a:cubicBezTo>
                    <a:pt x="0" y="61"/>
                    <a:pt x="61" y="0"/>
                    <a:pt x="135" y="0"/>
                  </a:cubicBezTo>
                  <a:cubicBezTo>
                    <a:pt x="210" y="0"/>
                    <a:pt x="270" y="61"/>
                    <a:pt x="270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5"/>
            <p:cNvSpPr/>
            <p:nvPr/>
          </p:nvSpPr>
          <p:spPr>
            <a:xfrm>
              <a:off x="1120906" y="3582945"/>
              <a:ext cx="3160368" cy="69667"/>
            </a:xfrm>
            <a:custGeom>
              <a:avLst/>
              <a:gdLst/>
              <a:ahLst/>
              <a:cxnLst/>
              <a:rect l="l" t="t" r="r" b="b"/>
              <a:pathLst>
                <a:path w="11341" h="250" extrusionOk="0">
                  <a:moveTo>
                    <a:pt x="35" y="215"/>
                  </a:moveTo>
                  <a:lnTo>
                    <a:pt x="11306" y="215"/>
                  </a:lnTo>
                  <a:lnTo>
                    <a:pt x="11306" y="35"/>
                  </a:lnTo>
                  <a:lnTo>
                    <a:pt x="35" y="35"/>
                  </a:lnTo>
                  <a:lnTo>
                    <a:pt x="35" y="215"/>
                  </a:lnTo>
                  <a:moveTo>
                    <a:pt x="11341" y="250"/>
                  </a:moveTo>
                  <a:lnTo>
                    <a:pt x="0" y="250"/>
                  </a:lnTo>
                  <a:lnTo>
                    <a:pt x="0" y="0"/>
                  </a:lnTo>
                  <a:lnTo>
                    <a:pt x="11341" y="0"/>
                  </a:lnTo>
                  <a:lnTo>
                    <a:pt x="11341" y="2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5"/>
            <p:cNvSpPr/>
            <p:nvPr/>
          </p:nvSpPr>
          <p:spPr>
            <a:xfrm>
              <a:off x="1345791" y="4307203"/>
              <a:ext cx="249407" cy="360317"/>
            </a:xfrm>
            <a:custGeom>
              <a:avLst/>
              <a:gdLst/>
              <a:ahLst/>
              <a:cxnLst/>
              <a:rect l="l" t="t" r="r" b="b"/>
              <a:pathLst>
                <a:path w="895" h="1293" extrusionOk="0">
                  <a:moveTo>
                    <a:pt x="0" y="1293"/>
                  </a:moveTo>
                  <a:lnTo>
                    <a:pt x="895" y="1293"/>
                  </a:lnTo>
                  <a:lnTo>
                    <a:pt x="601" y="0"/>
                  </a:lnTo>
                  <a:cubicBezTo>
                    <a:pt x="601" y="0"/>
                    <a:pt x="330" y="94"/>
                    <a:pt x="224" y="365"/>
                  </a:cubicBezTo>
                  <a:cubicBezTo>
                    <a:pt x="118" y="635"/>
                    <a:pt x="0" y="1293"/>
                    <a:pt x="0" y="12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35"/>
            <p:cNvSpPr/>
            <p:nvPr/>
          </p:nvSpPr>
          <p:spPr>
            <a:xfrm>
              <a:off x="1345791" y="4556333"/>
              <a:ext cx="235195" cy="111188"/>
            </a:xfrm>
            <a:custGeom>
              <a:avLst/>
              <a:gdLst/>
              <a:ahLst/>
              <a:cxnLst/>
              <a:rect l="l" t="t" r="r" b="b"/>
              <a:pathLst>
                <a:path w="844" h="399" extrusionOk="0">
                  <a:moveTo>
                    <a:pt x="805" y="0"/>
                  </a:moveTo>
                  <a:lnTo>
                    <a:pt x="37" y="207"/>
                  </a:lnTo>
                  <a:cubicBezTo>
                    <a:pt x="14" y="320"/>
                    <a:pt x="0" y="399"/>
                    <a:pt x="0" y="399"/>
                  </a:cubicBezTo>
                  <a:lnTo>
                    <a:pt x="2" y="399"/>
                  </a:lnTo>
                  <a:lnTo>
                    <a:pt x="844" y="172"/>
                  </a:lnTo>
                  <a:lnTo>
                    <a:pt x="8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35"/>
            <p:cNvSpPr/>
            <p:nvPr/>
          </p:nvSpPr>
          <p:spPr>
            <a:xfrm>
              <a:off x="1378395" y="4423408"/>
              <a:ext cx="172217" cy="88616"/>
            </a:xfrm>
            <a:custGeom>
              <a:avLst/>
              <a:gdLst/>
              <a:ahLst/>
              <a:cxnLst/>
              <a:rect l="l" t="t" r="r" b="b"/>
              <a:pathLst>
                <a:path w="618" h="318" extrusionOk="0">
                  <a:moveTo>
                    <a:pt x="50" y="125"/>
                  </a:moveTo>
                  <a:cubicBezTo>
                    <a:pt x="33" y="185"/>
                    <a:pt x="16" y="251"/>
                    <a:pt x="0" y="318"/>
                  </a:cubicBezTo>
                  <a:lnTo>
                    <a:pt x="618" y="172"/>
                  </a:lnTo>
                  <a:lnTo>
                    <a:pt x="579" y="0"/>
                  </a:lnTo>
                  <a:lnTo>
                    <a:pt x="50" y="1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5"/>
            <p:cNvSpPr/>
            <p:nvPr/>
          </p:nvSpPr>
          <p:spPr>
            <a:xfrm>
              <a:off x="1339939" y="4300794"/>
              <a:ext cx="261390" cy="371464"/>
            </a:xfrm>
            <a:custGeom>
              <a:avLst/>
              <a:gdLst/>
              <a:ahLst/>
              <a:cxnLst/>
              <a:rect l="l" t="t" r="r" b="b"/>
              <a:pathLst>
                <a:path w="938" h="1333" extrusionOk="0">
                  <a:moveTo>
                    <a:pt x="42" y="1298"/>
                  </a:moveTo>
                  <a:lnTo>
                    <a:pt x="894" y="1298"/>
                  </a:lnTo>
                  <a:lnTo>
                    <a:pt x="609" y="47"/>
                  </a:lnTo>
                  <a:cubicBezTo>
                    <a:pt x="548" y="74"/>
                    <a:pt x="347" y="175"/>
                    <a:pt x="262" y="394"/>
                  </a:cubicBezTo>
                  <a:cubicBezTo>
                    <a:pt x="168" y="633"/>
                    <a:pt x="63" y="1184"/>
                    <a:pt x="42" y="1298"/>
                  </a:cubicBezTo>
                  <a:moveTo>
                    <a:pt x="938" y="1333"/>
                  </a:moveTo>
                  <a:lnTo>
                    <a:pt x="0" y="1333"/>
                  </a:lnTo>
                  <a:lnTo>
                    <a:pt x="4" y="1313"/>
                  </a:lnTo>
                  <a:cubicBezTo>
                    <a:pt x="5" y="1306"/>
                    <a:pt x="123" y="651"/>
                    <a:pt x="229" y="381"/>
                  </a:cubicBezTo>
                  <a:cubicBezTo>
                    <a:pt x="336" y="106"/>
                    <a:pt x="605" y="10"/>
                    <a:pt x="616" y="6"/>
                  </a:cubicBezTo>
                  <a:lnTo>
                    <a:pt x="635" y="0"/>
                  </a:lnTo>
                  <a:lnTo>
                    <a:pt x="938" y="13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5"/>
            <p:cNvSpPr/>
            <p:nvPr/>
          </p:nvSpPr>
          <p:spPr>
            <a:xfrm>
              <a:off x="377978" y="3264984"/>
              <a:ext cx="1309737" cy="1402534"/>
            </a:xfrm>
            <a:custGeom>
              <a:avLst/>
              <a:gdLst/>
              <a:ahLst/>
              <a:cxnLst/>
              <a:rect l="l" t="t" r="r" b="b"/>
              <a:pathLst>
                <a:path w="4700" h="5033" extrusionOk="0">
                  <a:moveTo>
                    <a:pt x="3316" y="42"/>
                  </a:moveTo>
                  <a:cubicBezTo>
                    <a:pt x="3316" y="42"/>
                    <a:pt x="2845" y="175"/>
                    <a:pt x="2386" y="633"/>
                  </a:cubicBezTo>
                  <a:cubicBezTo>
                    <a:pt x="1928" y="1091"/>
                    <a:pt x="1364" y="2444"/>
                    <a:pt x="1129" y="3019"/>
                  </a:cubicBezTo>
                  <a:cubicBezTo>
                    <a:pt x="895" y="3595"/>
                    <a:pt x="788" y="3872"/>
                    <a:pt x="788" y="3872"/>
                  </a:cubicBezTo>
                  <a:lnTo>
                    <a:pt x="0" y="5033"/>
                  </a:lnTo>
                  <a:lnTo>
                    <a:pt x="3473" y="5033"/>
                  </a:lnTo>
                  <a:cubicBezTo>
                    <a:pt x="3473" y="5033"/>
                    <a:pt x="3878" y="4021"/>
                    <a:pt x="4016" y="3925"/>
                  </a:cubicBezTo>
                  <a:cubicBezTo>
                    <a:pt x="4155" y="3829"/>
                    <a:pt x="4592" y="3445"/>
                    <a:pt x="4655" y="3232"/>
                  </a:cubicBezTo>
                  <a:cubicBezTo>
                    <a:pt x="4719" y="3019"/>
                    <a:pt x="4719" y="1443"/>
                    <a:pt x="4624" y="1144"/>
                  </a:cubicBezTo>
                  <a:cubicBezTo>
                    <a:pt x="4528" y="846"/>
                    <a:pt x="3984" y="122"/>
                    <a:pt x="3761" y="37"/>
                  </a:cubicBezTo>
                  <a:cubicBezTo>
                    <a:pt x="3537" y="-49"/>
                    <a:pt x="3316" y="42"/>
                    <a:pt x="3316" y="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5"/>
            <p:cNvSpPr/>
            <p:nvPr/>
          </p:nvSpPr>
          <p:spPr>
            <a:xfrm>
              <a:off x="523175" y="4417808"/>
              <a:ext cx="874784" cy="185895"/>
            </a:xfrm>
            <a:custGeom>
              <a:avLst/>
              <a:gdLst/>
              <a:ahLst/>
              <a:cxnLst/>
              <a:rect l="l" t="t" r="r" b="b"/>
              <a:pathLst>
                <a:path w="3141" h="649" extrusionOk="0">
                  <a:moveTo>
                    <a:pt x="3065" y="649"/>
                  </a:moveTo>
                  <a:cubicBezTo>
                    <a:pt x="3088" y="594"/>
                    <a:pt x="3114" y="534"/>
                    <a:pt x="3141" y="473"/>
                  </a:cubicBezTo>
                  <a:cubicBezTo>
                    <a:pt x="1501" y="430"/>
                    <a:pt x="571" y="181"/>
                    <a:pt x="104" y="0"/>
                  </a:cubicBezTo>
                  <a:lnTo>
                    <a:pt x="0" y="153"/>
                  </a:lnTo>
                  <a:cubicBezTo>
                    <a:pt x="468" y="342"/>
                    <a:pt x="1399" y="600"/>
                    <a:pt x="3065" y="6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5"/>
            <p:cNvSpPr/>
            <p:nvPr/>
          </p:nvSpPr>
          <p:spPr>
            <a:xfrm>
              <a:off x="654925" y="4162300"/>
              <a:ext cx="805896" cy="296085"/>
            </a:xfrm>
            <a:custGeom>
              <a:avLst/>
              <a:gdLst/>
              <a:ahLst/>
              <a:cxnLst/>
              <a:rect l="l" t="t" r="r" b="b"/>
              <a:pathLst>
                <a:path w="2943" h="994" extrusionOk="0">
                  <a:moveTo>
                    <a:pt x="67" y="0"/>
                  </a:moveTo>
                  <a:cubicBezTo>
                    <a:pt x="43" y="60"/>
                    <a:pt x="20" y="115"/>
                    <a:pt x="0" y="167"/>
                  </a:cubicBezTo>
                  <a:cubicBezTo>
                    <a:pt x="234" y="283"/>
                    <a:pt x="558" y="425"/>
                    <a:pt x="974" y="563"/>
                  </a:cubicBezTo>
                  <a:cubicBezTo>
                    <a:pt x="1437" y="718"/>
                    <a:pt x="2066" y="883"/>
                    <a:pt x="2853" y="994"/>
                  </a:cubicBezTo>
                  <a:cubicBezTo>
                    <a:pt x="2885" y="931"/>
                    <a:pt x="2915" y="874"/>
                    <a:pt x="2943" y="827"/>
                  </a:cubicBezTo>
                  <a:cubicBezTo>
                    <a:pt x="1532" y="636"/>
                    <a:pt x="575" y="253"/>
                    <a:pt x="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35"/>
            <p:cNvSpPr/>
            <p:nvPr/>
          </p:nvSpPr>
          <p:spPr>
            <a:xfrm>
              <a:off x="368782" y="3259968"/>
              <a:ext cx="1324228" cy="1412287"/>
            </a:xfrm>
            <a:custGeom>
              <a:avLst/>
              <a:gdLst/>
              <a:ahLst/>
              <a:cxnLst/>
              <a:rect l="l" t="t" r="r" b="b"/>
              <a:pathLst>
                <a:path w="4752" h="5068" extrusionOk="0">
                  <a:moveTo>
                    <a:pt x="66" y="5033"/>
                  </a:moveTo>
                  <a:lnTo>
                    <a:pt x="3494" y="5033"/>
                  </a:lnTo>
                  <a:cubicBezTo>
                    <a:pt x="3541" y="4917"/>
                    <a:pt x="3904" y="4022"/>
                    <a:pt x="4039" y="3928"/>
                  </a:cubicBezTo>
                  <a:cubicBezTo>
                    <a:pt x="4165" y="3841"/>
                    <a:pt x="4608" y="3458"/>
                    <a:pt x="4672" y="3245"/>
                  </a:cubicBezTo>
                  <a:cubicBezTo>
                    <a:pt x="4738" y="3023"/>
                    <a:pt x="4730" y="1450"/>
                    <a:pt x="4640" y="1168"/>
                  </a:cubicBezTo>
                  <a:cubicBezTo>
                    <a:pt x="4547" y="880"/>
                    <a:pt x="4005" y="154"/>
                    <a:pt x="3787" y="71"/>
                  </a:cubicBezTo>
                  <a:cubicBezTo>
                    <a:pt x="3573" y="-11"/>
                    <a:pt x="3358" y="75"/>
                    <a:pt x="3356" y="76"/>
                  </a:cubicBezTo>
                  <a:lnTo>
                    <a:pt x="3354" y="77"/>
                  </a:lnTo>
                  <a:cubicBezTo>
                    <a:pt x="3349" y="78"/>
                    <a:pt x="2881" y="214"/>
                    <a:pt x="2432" y="664"/>
                  </a:cubicBezTo>
                  <a:cubicBezTo>
                    <a:pt x="2115" y="981"/>
                    <a:pt x="1693" y="1782"/>
                    <a:pt x="1179" y="3044"/>
                  </a:cubicBezTo>
                  <a:cubicBezTo>
                    <a:pt x="947" y="3613"/>
                    <a:pt x="839" y="3893"/>
                    <a:pt x="838" y="3896"/>
                  </a:cubicBezTo>
                  <a:lnTo>
                    <a:pt x="836" y="3900"/>
                  </a:lnTo>
                  <a:lnTo>
                    <a:pt x="66" y="5033"/>
                  </a:lnTo>
                  <a:moveTo>
                    <a:pt x="3518" y="5068"/>
                  </a:moveTo>
                  <a:lnTo>
                    <a:pt x="0" y="5068"/>
                  </a:lnTo>
                  <a:lnTo>
                    <a:pt x="806" y="3881"/>
                  </a:lnTo>
                  <a:cubicBezTo>
                    <a:pt x="816" y="3856"/>
                    <a:pt x="924" y="3575"/>
                    <a:pt x="1146" y="3031"/>
                  </a:cubicBezTo>
                  <a:cubicBezTo>
                    <a:pt x="1662" y="1764"/>
                    <a:pt x="2086" y="959"/>
                    <a:pt x="2407" y="639"/>
                  </a:cubicBezTo>
                  <a:cubicBezTo>
                    <a:pt x="2853" y="193"/>
                    <a:pt x="3319" y="51"/>
                    <a:pt x="3344" y="43"/>
                  </a:cubicBezTo>
                  <a:cubicBezTo>
                    <a:pt x="3361" y="36"/>
                    <a:pt x="3577" y="-47"/>
                    <a:pt x="3800" y="38"/>
                  </a:cubicBezTo>
                  <a:cubicBezTo>
                    <a:pt x="4030" y="126"/>
                    <a:pt x="4577" y="856"/>
                    <a:pt x="4673" y="1157"/>
                  </a:cubicBezTo>
                  <a:cubicBezTo>
                    <a:pt x="4769" y="1453"/>
                    <a:pt x="4775" y="3023"/>
                    <a:pt x="4705" y="3255"/>
                  </a:cubicBezTo>
                  <a:cubicBezTo>
                    <a:pt x="4639" y="3477"/>
                    <a:pt x="4187" y="3869"/>
                    <a:pt x="4059" y="3957"/>
                  </a:cubicBezTo>
                  <a:cubicBezTo>
                    <a:pt x="3949" y="4034"/>
                    <a:pt x="3634" y="4777"/>
                    <a:pt x="3522" y="5057"/>
                  </a:cubicBezTo>
                  <a:lnTo>
                    <a:pt x="3518" y="506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35"/>
            <p:cNvSpPr/>
            <p:nvPr/>
          </p:nvSpPr>
          <p:spPr>
            <a:xfrm>
              <a:off x="2661939" y="4563299"/>
              <a:ext cx="622543" cy="86944"/>
            </a:xfrm>
            <a:custGeom>
              <a:avLst/>
              <a:gdLst/>
              <a:ahLst/>
              <a:cxnLst/>
              <a:rect l="l" t="t" r="r" b="b"/>
              <a:pathLst>
                <a:path w="2234" h="312" extrusionOk="0">
                  <a:moveTo>
                    <a:pt x="0" y="9"/>
                  </a:moveTo>
                  <a:cubicBezTo>
                    <a:pt x="0" y="9"/>
                    <a:pt x="119" y="147"/>
                    <a:pt x="0" y="312"/>
                  </a:cubicBezTo>
                  <a:lnTo>
                    <a:pt x="2170" y="312"/>
                  </a:lnTo>
                  <a:lnTo>
                    <a:pt x="2234" y="147"/>
                  </a:lnTo>
                  <a:lnTo>
                    <a:pt x="215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5"/>
            <p:cNvSpPr/>
            <p:nvPr/>
          </p:nvSpPr>
          <p:spPr>
            <a:xfrm>
              <a:off x="2656923" y="4558283"/>
              <a:ext cx="632297" cy="96976"/>
            </a:xfrm>
            <a:custGeom>
              <a:avLst/>
              <a:gdLst/>
              <a:ahLst/>
              <a:cxnLst/>
              <a:rect l="l" t="t" r="r" b="b"/>
              <a:pathLst>
                <a:path w="2269" h="348" extrusionOk="0">
                  <a:moveTo>
                    <a:pt x="51" y="312"/>
                  </a:moveTo>
                  <a:lnTo>
                    <a:pt x="2176" y="312"/>
                  </a:lnTo>
                  <a:lnTo>
                    <a:pt x="2233" y="166"/>
                  </a:lnTo>
                  <a:lnTo>
                    <a:pt x="2159" y="36"/>
                  </a:lnTo>
                  <a:lnTo>
                    <a:pt x="51" y="45"/>
                  </a:lnTo>
                  <a:cubicBezTo>
                    <a:pt x="79" y="93"/>
                    <a:pt x="119" y="195"/>
                    <a:pt x="51" y="312"/>
                  </a:cubicBezTo>
                  <a:moveTo>
                    <a:pt x="2188" y="348"/>
                  </a:moveTo>
                  <a:lnTo>
                    <a:pt x="18" y="348"/>
                  </a:lnTo>
                  <a:cubicBezTo>
                    <a:pt x="11" y="348"/>
                    <a:pt x="5" y="344"/>
                    <a:pt x="2" y="338"/>
                  </a:cubicBezTo>
                  <a:cubicBezTo>
                    <a:pt x="-1" y="332"/>
                    <a:pt x="0" y="325"/>
                    <a:pt x="4" y="320"/>
                  </a:cubicBezTo>
                  <a:cubicBezTo>
                    <a:pt x="113" y="168"/>
                    <a:pt x="9" y="44"/>
                    <a:pt x="5" y="39"/>
                  </a:cubicBezTo>
                  <a:cubicBezTo>
                    <a:pt x="0" y="34"/>
                    <a:pt x="-1" y="26"/>
                    <a:pt x="2" y="20"/>
                  </a:cubicBezTo>
                  <a:cubicBezTo>
                    <a:pt x="5" y="14"/>
                    <a:pt x="11" y="10"/>
                    <a:pt x="18" y="10"/>
                  </a:cubicBezTo>
                  <a:lnTo>
                    <a:pt x="2169" y="0"/>
                  </a:lnTo>
                  <a:cubicBezTo>
                    <a:pt x="2176" y="0"/>
                    <a:pt x="2182" y="4"/>
                    <a:pt x="2185" y="9"/>
                  </a:cubicBezTo>
                  <a:lnTo>
                    <a:pt x="2267" y="156"/>
                  </a:lnTo>
                  <a:cubicBezTo>
                    <a:pt x="2270" y="161"/>
                    <a:pt x="2270" y="166"/>
                    <a:pt x="2269" y="171"/>
                  </a:cubicBezTo>
                  <a:lnTo>
                    <a:pt x="2204" y="336"/>
                  </a:lnTo>
                  <a:cubicBezTo>
                    <a:pt x="2202" y="343"/>
                    <a:pt x="2195" y="348"/>
                    <a:pt x="2188" y="3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35"/>
            <p:cNvSpPr/>
            <p:nvPr/>
          </p:nvSpPr>
          <p:spPr>
            <a:xfrm>
              <a:off x="2698723" y="4551595"/>
              <a:ext cx="813430" cy="115926"/>
            </a:xfrm>
            <a:custGeom>
              <a:avLst/>
              <a:gdLst/>
              <a:ahLst/>
              <a:cxnLst/>
              <a:rect l="l" t="t" r="r" b="b"/>
              <a:pathLst>
                <a:path w="2919" h="416" extrusionOk="0">
                  <a:moveTo>
                    <a:pt x="2038" y="347"/>
                  </a:moveTo>
                  <a:lnTo>
                    <a:pt x="2038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2711" y="0"/>
                  </a:lnTo>
                  <a:cubicBezTo>
                    <a:pt x="2826" y="0"/>
                    <a:pt x="2919" y="93"/>
                    <a:pt x="2919" y="208"/>
                  </a:cubicBezTo>
                  <a:cubicBezTo>
                    <a:pt x="2919" y="323"/>
                    <a:pt x="2826" y="416"/>
                    <a:pt x="2711" y="416"/>
                  </a:cubicBezTo>
                  <a:lnTo>
                    <a:pt x="0" y="416"/>
                  </a:lnTo>
                  <a:lnTo>
                    <a:pt x="0" y="347"/>
                  </a:lnTo>
                  <a:lnTo>
                    <a:pt x="2038" y="34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35"/>
            <p:cNvSpPr/>
            <p:nvPr/>
          </p:nvSpPr>
          <p:spPr>
            <a:xfrm>
              <a:off x="2693985" y="4546858"/>
              <a:ext cx="822905" cy="125400"/>
            </a:xfrm>
            <a:custGeom>
              <a:avLst/>
              <a:gdLst/>
              <a:ahLst/>
              <a:cxnLst/>
              <a:rect l="l" t="t" r="r" b="b"/>
              <a:pathLst>
                <a:path w="2953" h="450" extrusionOk="0">
                  <a:moveTo>
                    <a:pt x="35" y="415"/>
                  </a:moveTo>
                  <a:lnTo>
                    <a:pt x="2728" y="415"/>
                  </a:lnTo>
                  <a:cubicBezTo>
                    <a:pt x="2833" y="415"/>
                    <a:pt x="2918" y="330"/>
                    <a:pt x="2918" y="225"/>
                  </a:cubicBezTo>
                  <a:cubicBezTo>
                    <a:pt x="2918" y="120"/>
                    <a:pt x="2833" y="35"/>
                    <a:pt x="2728" y="35"/>
                  </a:cubicBezTo>
                  <a:lnTo>
                    <a:pt x="35" y="35"/>
                  </a:lnTo>
                  <a:lnTo>
                    <a:pt x="35" y="69"/>
                  </a:lnTo>
                  <a:lnTo>
                    <a:pt x="2055" y="69"/>
                  </a:lnTo>
                  <a:cubicBezTo>
                    <a:pt x="2065" y="69"/>
                    <a:pt x="2072" y="77"/>
                    <a:pt x="2072" y="87"/>
                  </a:cubicBezTo>
                  <a:lnTo>
                    <a:pt x="2072" y="364"/>
                  </a:lnTo>
                  <a:cubicBezTo>
                    <a:pt x="2072" y="373"/>
                    <a:pt x="2065" y="381"/>
                    <a:pt x="2055" y="381"/>
                  </a:cubicBezTo>
                  <a:lnTo>
                    <a:pt x="35" y="381"/>
                  </a:lnTo>
                  <a:lnTo>
                    <a:pt x="35" y="415"/>
                  </a:lnTo>
                  <a:moveTo>
                    <a:pt x="2728" y="450"/>
                  </a:moveTo>
                  <a:lnTo>
                    <a:pt x="17" y="450"/>
                  </a:lnTo>
                  <a:cubicBezTo>
                    <a:pt x="8" y="450"/>
                    <a:pt x="0" y="442"/>
                    <a:pt x="0" y="433"/>
                  </a:cubicBezTo>
                  <a:lnTo>
                    <a:pt x="0" y="364"/>
                  </a:lnTo>
                  <a:cubicBezTo>
                    <a:pt x="0" y="354"/>
                    <a:pt x="8" y="346"/>
                    <a:pt x="17" y="346"/>
                  </a:cubicBezTo>
                  <a:lnTo>
                    <a:pt x="2037" y="346"/>
                  </a:lnTo>
                  <a:lnTo>
                    <a:pt x="2037" y="104"/>
                  </a:lnTo>
                  <a:lnTo>
                    <a:pt x="17" y="104"/>
                  </a:lnTo>
                  <a:cubicBezTo>
                    <a:pt x="8" y="104"/>
                    <a:pt x="0" y="96"/>
                    <a:pt x="0" y="87"/>
                  </a:cubicBezTo>
                  <a:lnTo>
                    <a:pt x="0" y="17"/>
                  </a:lnTo>
                  <a:cubicBezTo>
                    <a:pt x="0" y="8"/>
                    <a:pt x="8" y="0"/>
                    <a:pt x="17" y="0"/>
                  </a:cubicBezTo>
                  <a:lnTo>
                    <a:pt x="2728" y="0"/>
                  </a:lnTo>
                  <a:cubicBezTo>
                    <a:pt x="2852" y="0"/>
                    <a:pt x="2953" y="101"/>
                    <a:pt x="2953" y="225"/>
                  </a:cubicBezTo>
                  <a:cubicBezTo>
                    <a:pt x="2953" y="349"/>
                    <a:pt x="2852" y="450"/>
                    <a:pt x="2728" y="4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35"/>
            <p:cNvSpPr/>
            <p:nvPr/>
          </p:nvSpPr>
          <p:spPr>
            <a:xfrm>
              <a:off x="2638809" y="4551595"/>
              <a:ext cx="655705" cy="115926"/>
            </a:xfrm>
            <a:custGeom>
              <a:avLst/>
              <a:gdLst/>
              <a:ahLst/>
              <a:cxnLst/>
              <a:rect l="l" t="t" r="r" b="b"/>
              <a:pathLst>
                <a:path w="2353" h="416" extrusionOk="0">
                  <a:moveTo>
                    <a:pt x="2253" y="208"/>
                  </a:moveTo>
                  <a:lnTo>
                    <a:pt x="2253" y="208"/>
                  </a:lnTo>
                  <a:cubicBezTo>
                    <a:pt x="2253" y="132"/>
                    <a:pt x="2191" y="70"/>
                    <a:pt x="2114" y="70"/>
                  </a:cubicBezTo>
                  <a:lnTo>
                    <a:pt x="0" y="70"/>
                  </a:lnTo>
                  <a:lnTo>
                    <a:pt x="0" y="0"/>
                  </a:lnTo>
                  <a:lnTo>
                    <a:pt x="2153" y="0"/>
                  </a:lnTo>
                  <a:cubicBezTo>
                    <a:pt x="2263" y="0"/>
                    <a:pt x="2353" y="90"/>
                    <a:pt x="2353" y="200"/>
                  </a:cubicBezTo>
                  <a:cubicBezTo>
                    <a:pt x="2353" y="319"/>
                    <a:pt x="2256" y="416"/>
                    <a:pt x="2136" y="416"/>
                  </a:cubicBezTo>
                  <a:lnTo>
                    <a:pt x="0" y="416"/>
                  </a:lnTo>
                  <a:lnTo>
                    <a:pt x="0" y="347"/>
                  </a:lnTo>
                  <a:lnTo>
                    <a:pt x="2114" y="347"/>
                  </a:lnTo>
                  <a:cubicBezTo>
                    <a:pt x="2191" y="347"/>
                    <a:pt x="2253" y="285"/>
                    <a:pt x="2253" y="2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35"/>
            <p:cNvSpPr/>
            <p:nvPr/>
          </p:nvSpPr>
          <p:spPr>
            <a:xfrm>
              <a:off x="2634072" y="4546858"/>
              <a:ext cx="665179" cy="125400"/>
            </a:xfrm>
            <a:custGeom>
              <a:avLst/>
              <a:gdLst/>
              <a:ahLst/>
              <a:cxnLst/>
              <a:rect l="l" t="t" r="r" b="b"/>
              <a:pathLst>
                <a:path w="2387" h="450" extrusionOk="0">
                  <a:moveTo>
                    <a:pt x="35" y="415"/>
                  </a:moveTo>
                  <a:lnTo>
                    <a:pt x="2153" y="415"/>
                  </a:lnTo>
                  <a:cubicBezTo>
                    <a:pt x="2263" y="415"/>
                    <a:pt x="2352" y="326"/>
                    <a:pt x="2352" y="217"/>
                  </a:cubicBezTo>
                  <a:cubicBezTo>
                    <a:pt x="2352" y="117"/>
                    <a:pt x="2271" y="35"/>
                    <a:pt x="2170" y="35"/>
                  </a:cubicBezTo>
                  <a:lnTo>
                    <a:pt x="35" y="35"/>
                  </a:lnTo>
                  <a:lnTo>
                    <a:pt x="35" y="69"/>
                  </a:lnTo>
                  <a:lnTo>
                    <a:pt x="2131" y="69"/>
                  </a:lnTo>
                  <a:cubicBezTo>
                    <a:pt x="2217" y="69"/>
                    <a:pt x="2287" y="139"/>
                    <a:pt x="2287" y="225"/>
                  </a:cubicBezTo>
                  <a:cubicBezTo>
                    <a:pt x="2287" y="311"/>
                    <a:pt x="2217" y="381"/>
                    <a:pt x="2131" y="381"/>
                  </a:cubicBezTo>
                  <a:lnTo>
                    <a:pt x="35" y="381"/>
                  </a:lnTo>
                  <a:lnTo>
                    <a:pt x="35" y="415"/>
                  </a:lnTo>
                  <a:moveTo>
                    <a:pt x="2153" y="450"/>
                  </a:moveTo>
                  <a:lnTo>
                    <a:pt x="17" y="450"/>
                  </a:lnTo>
                  <a:cubicBezTo>
                    <a:pt x="8" y="450"/>
                    <a:pt x="0" y="442"/>
                    <a:pt x="0" y="433"/>
                  </a:cubicBezTo>
                  <a:lnTo>
                    <a:pt x="0" y="364"/>
                  </a:lnTo>
                  <a:cubicBezTo>
                    <a:pt x="0" y="354"/>
                    <a:pt x="8" y="346"/>
                    <a:pt x="17" y="346"/>
                  </a:cubicBezTo>
                  <a:lnTo>
                    <a:pt x="2131" y="346"/>
                  </a:lnTo>
                  <a:cubicBezTo>
                    <a:pt x="2198" y="346"/>
                    <a:pt x="2252" y="292"/>
                    <a:pt x="2252" y="225"/>
                  </a:cubicBezTo>
                  <a:cubicBezTo>
                    <a:pt x="2252" y="158"/>
                    <a:pt x="2198" y="104"/>
                    <a:pt x="2131" y="104"/>
                  </a:cubicBezTo>
                  <a:lnTo>
                    <a:pt x="17" y="104"/>
                  </a:lnTo>
                  <a:cubicBezTo>
                    <a:pt x="8" y="104"/>
                    <a:pt x="0" y="96"/>
                    <a:pt x="0" y="87"/>
                  </a:cubicBezTo>
                  <a:lnTo>
                    <a:pt x="0" y="17"/>
                  </a:lnTo>
                  <a:cubicBezTo>
                    <a:pt x="0" y="8"/>
                    <a:pt x="8" y="0"/>
                    <a:pt x="17" y="0"/>
                  </a:cubicBezTo>
                  <a:lnTo>
                    <a:pt x="2170" y="0"/>
                  </a:lnTo>
                  <a:cubicBezTo>
                    <a:pt x="2290" y="0"/>
                    <a:pt x="2387" y="97"/>
                    <a:pt x="2387" y="217"/>
                  </a:cubicBezTo>
                  <a:cubicBezTo>
                    <a:pt x="2387" y="346"/>
                    <a:pt x="2282" y="450"/>
                    <a:pt x="2153" y="4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35"/>
            <p:cNvSpPr/>
            <p:nvPr/>
          </p:nvSpPr>
          <p:spPr>
            <a:xfrm>
              <a:off x="2654415" y="4325595"/>
              <a:ext cx="622543" cy="86944"/>
            </a:xfrm>
            <a:custGeom>
              <a:avLst/>
              <a:gdLst/>
              <a:ahLst/>
              <a:cxnLst/>
              <a:rect l="l" t="t" r="r" b="b"/>
              <a:pathLst>
                <a:path w="2234" h="312" extrusionOk="0">
                  <a:moveTo>
                    <a:pt x="0" y="9"/>
                  </a:moveTo>
                  <a:cubicBezTo>
                    <a:pt x="0" y="9"/>
                    <a:pt x="119" y="147"/>
                    <a:pt x="0" y="312"/>
                  </a:cubicBezTo>
                  <a:lnTo>
                    <a:pt x="2170" y="312"/>
                  </a:lnTo>
                  <a:lnTo>
                    <a:pt x="2234" y="147"/>
                  </a:lnTo>
                  <a:lnTo>
                    <a:pt x="215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35"/>
            <p:cNvSpPr/>
            <p:nvPr/>
          </p:nvSpPr>
          <p:spPr>
            <a:xfrm>
              <a:off x="2649399" y="4320579"/>
              <a:ext cx="632575" cy="96976"/>
            </a:xfrm>
            <a:custGeom>
              <a:avLst/>
              <a:gdLst/>
              <a:ahLst/>
              <a:cxnLst/>
              <a:rect l="l" t="t" r="r" b="b"/>
              <a:pathLst>
                <a:path w="2270" h="348" extrusionOk="0">
                  <a:moveTo>
                    <a:pt x="51" y="312"/>
                  </a:moveTo>
                  <a:lnTo>
                    <a:pt x="2176" y="312"/>
                  </a:lnTo>
                  <a:lnTo>
                    <a:pt x="2233" y="166"/>
                  </a:lnTo>
                  <a:lnTo>
                    <a:pt x="2159" y="36"/>
                  </a:lnTo>
                  <a:lnTo>
                    <a:pt x="51" y="45"/>
                  </a:lnTo>
                  <a:cubicBezTo>
                    <a:pt x="79" y="93"/>
                    <a:pt x="119" y="195"/>
                    <a:pt x="51" y="312"/>
                  </a:cubicBezTo>
                  <a:moveTo>
                    <a:pt x="2188" y="348"/>
                  </a:moveTo>
                  <a:lnTo>
                    <a:pt x="18" y="348"/>
                  </a:lnTo>
                  <a:cubicBezTo>
                    <a:pt x="11" y="348"/>
                    <a:pt x="5" y="344"/>
                    <a:pt x="2" y="338"/>
                  </a:cubicBezTo>
                  <a:cubicBezTo>
                    <a:pt x="-1" y="332"/>
                    <a:pt x="0" y="325"/>
                    <a:pt x="4" y="320"/>
                  </a:cubicBezTo>
                  <a:cubicBezTo>
                    <a:pt x="114" y="168"/>
                    <a:pt x="6" y="40"/>
                    <a:pt x="5" y="39"/>
                  </a:cubicBezTo>
                  <a:cubicBezTo>
                    <a:pt x="0" y="34"/>
                    <a:pt x="-1" y="26"/>
                    <a:pt x="2" y="20"/>
                  </a:cubicBezTo>
                  <a:cubicBezTo>
                    <a:pt x="5" y="14"/>
                    <a:pt x="11" y="10"/>
                    <a:pt x="18" y="10"/>
                  </a:cubicBezTo>
                  <a:lnTo>
                    <a:pt x="2170" y="0"/>
                  </a:lnTo>
                  <a:cubicBezTo>
                    <a:pt x="2175" y="1"/>
                    <a:pt x="2182" y="4"/>
                    <a:pt x="2185" y="9"/>
                  </a:cubicBezTo>
                  <a:lnTo>
                    <a:pt x="2268" y="156"/>
                  </a:lnTo>
                  <a:cubicBezTo>
                    <a:pt x="2270" y="161"/>
                    <a:pt x="2271" y="166"/>
                    <a:pt x="2269" y="171"/>
                  </a:cubicBezTo>
                  <a:lnTo>
                    <a:pt x="2204" y="336"/>
                  </a:lnTo>
                  <a:cubicBezTo>
                    <a:pt x="2202" y="343"/>
                    <a:pt x="2195" y="348"/>
                    <a:pt x="2188" y="3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35"/>
            <p:cNvSpPr/>
            <p:nvPr/>
          </p:nvSpPr>
          <p:spPr>
            <a:xfrm>
              <a:off x="2691477" y="4313891"/>
              <a:ext cx="813152" cy="115926"/>
            </a:xfrm>
            <a:custGeom>
              <a:avLst/>
              <a:gdLst/>
              <a:ahLst/>
              <a:cxnLst/>
              <a:rect l="l" t="t" r="r" b="b"/>
              <a:pathLst>
                <a:path w="2918" h="416" extrusionOk="0">
                  <a:moveTo>
                    <a:pt x="2037" y="347"/>
                  </a:moveTo>
                  <a:lnTo>
                    <a:pt x="2037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2710" y="0"/>
                  </a:lnTo>
                  <a:cubicBezTo>
                    <a:pt x="2825" y="0"/>
                    <a:pt x="2918" y="93"/>
                    <a:pt x="2918" y="208"/>
                  </a:cubicBezTo>
                  <a:cubicBezTo>
                    <a:pt x="2918" y="323"/>
                    <a:pt x="2825" y="416"/>
                    <a:pt x="2710" y="416"/>
                  </a:cubicBezTo>
                  <a:lnTo>
                    <a:pt x="0" y="416"/>
                  </a:lnTo>
                  <a:lnTo>
                    <a:pt x="0" y="347"/>
                  </a:lnTo>
                  <a:lnTo>
                    <a:pt x="2037" y="34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35"/>
            <p:cNvSpPr/>
            <p:nvPr/>
          </p:nvSpPr>
          <p:spPr>
            <a:xfrm>
              <a:off x="2686461" y="4309154"/>
              <a:ext cx="823184" cy="125400"/>
            </a:xfrm>
            <a:custGeom>
              <a:avLst/>
              <a:gdLst/>
              <a:ahLst/>
              <a:cxnLst/>
              <a:rect l="l" t="t" r="r" b="b"/>
              <a:pathLst>
                <a:path w="2954" h="450" extrusionOk="0">
                  <a:moveTo>
                    <a:pt x="35" y="415"/>
                  </a:moveTo>
                  <a:lnTo>
                    <a:pt x="2728" y="415"/>
                  </a:lnTo>
                  <a:cubicBezTo>
                    <a:pt x="2833" y="415"/>
                    <a:pt x="2918" y="330"/>
                    <a:pt x="2918" y="225"/>
                  </a:cubicBezTo>
                  <a:cubicBezTo>
                    <a:pt x="2918" y="120"/>
                    <a:pt x="2833" y="35"/>
                    <a:pt x="2728" y="35"/>
                  </a:cubicBezTo>
                  <a:lnTo>
                    <a:pt x="35" y="35"/>
                  </a:lnTo>
                  <a:lnTo>
                    <a:pt x="35" y="69"/>
                  </a:lnTo>
                  <a:lnTo>
                    <a:pt x="2055" y="69"/>
                  </a:lnTo>
                  <a:cubicBezTo>
                    <a:pt x="2065" y="69"/>
                    <a:pt x="2073" y="77"/>
                    <a:pt x="2073" y="87"/>
                  </a:cubicBezTo>
                  <a:lnTo>
                    <a:pt x="2073" y="364"/>
                  </a:lnTo>
                  <a:cubicBezTo>
                    <a:pt x="2073" y="373"/>
                    <a:pt x="2065" y="381"/>
                    <a:pt x="2055" y="381"/>
                  </a:cubicBezTo>
                  <a:lnTo>
                    <a:pt x="35" y="381"/>
                  </a:lnTo>
                  <a:lnTo>
                    <a:pt x="35" y="415"/>
                  </a:lnTo>
                  <a:moveTo>
                    <a:pt x="2728" y="450"/>
                  </a:moveTo>
                  <a:lnTo>
                    <a:pt x="18" y="450"/>
                  </a:lnTo>
                  <a:cubicBezTo>
                    <a:pt x="8" y="450"/>
                    <a:pt x="0" y="442"/>
                    <a:pt x="0" y="433"/>
                  </a:cubicBezTo>
                  <a:lnTo>
                    <a:pt x="0" y="364"/>
                  </a:lnTo>
                  <a:cubicBezTo>
                    <a:pt x="0" y="354"/>
                    <a:pt x="8" y="346"/>
                    <a:pt x="18" y="346"/>
                  </a:cubicBezTo>
                  <a:lnTo>
                    <a:pt x="2037" y="346"/>
                  </a:lnTo>
                  <a:lnTo>
                    <a:pt x="2037" y="104"/>
                  </a:lnTo>
                  <a:lnTo>
                    <a:pt x="18" y="104"/>
                  </a:lnTo>
                  <a:cubicBezTo>
                    <a:pt x="8" y="104"/>
                    <a:pt x="0" y="96"/>
                    <a:pt x="0" y="87"/>
                  </a:cubicBezTo>
                  <a:lnTo>
                    <a:pt x="0" y="17"/>
                  </a:lnTo>
                  <a:cubicBezTo>
                    <a:pt x="0" y="8"/>
                    <a:pt x="8" y="0"/>
                    <a:pt x="18" y="0"/>
                  </a:cubicBezTo>
                  <a:lnTo>
                    <a:pt x="2728" y="0"/>
                  </a:lnTo>
                  <a:cubicBezTo>
                    <a:pt x="2852" y="0"/>
                    <a:pt x="2954" y="101"/>
                    <a:pt x="2954" y="225"/>
                  </a:cubicBezTo>
                  <a:cubicBezTo>
                    <a:pt x="2954" y="349"/>
                    <a:pt x="2852" y="450"/>
                    <a:pt x="2728" y="4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35"/>
            <p:cNvSpPr/>
            <p:nvPr/>
          </p:nvSpPr>
          <p:spPr>
            <a:xfrm>
              <a:off x="2631564" y="4313891"/>
              <a:ext cx="655426" cy="115926"/>
            </a:xfrm>
            <a:custGeom>
              <a:avLst/>
              <a:gdLst/>
              <a:ahLst/>
              <a:cxnLst/>
              <a:rect l="l" t="t" r="r" b="b"/>
              <a:pathLst>
                <a:path w="2352" h="416" extrusionOk="0">
                  <a:moveTo>
                    <a:pt x="2252" y="208"/>
                  </a:moveTo>
                  <a:lnTo>
                    <a:pt x="2252" y="208"/>
                  </a:lnTo>
                  <a:cubicBezTo>
                    <a:pt x="2252" y="132"/>
                    <a:pt x="2190" y="70"/>
                    <a:pt x="2113" y="70"/>
                  </a:cubicBezTo>
                  <a:lnTo>
                    <a:pt x="0" y="70"/>
                  </a:lnTo>
                  <a:lnTo>
                    <a:pt x="0" y="0"/>
                  </a:lnTo>
                  <a:lnTo>
                    <a:pt x="2153" y="0"/>
                  </a:lnTo>
                  <a:cubicBezTo>
                    <a:pt x="2263" y="0"/>
                    <a:pt x="2352" y="90"/>
                    <a:pt x="2352" y="200"/>
                  </a:cubicBezTo>
                  <a:cubicBezTo>
                    <a:pt x="2352" y="319"/>
                    <a:pt x="2255" y="416"/>
                    <a:pt x="2136" y="416"/>
                  </a:cubicBezTo>
                  <a:lnTo>
                    <a:pt x="0" y="416"/>
                  </a:lnTo>
                  <a:lnTo>
                    <a:pt x="0" y="347"/>
                  </a:lnTo>
                  <a:lnTo>
                    <a:pt x="2113" y="347"/>
                  </a:lnTo>
                  <a:cubicBezTo>
                    <a:pt x="2190" y="347"/>
                    <a:pt x="2252" y="285"/>
                    <a:pt x="2252" y="2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35"/>
            <p:cNvSpPr/>
            <p:nvPr/>
          </p:nvSpPr>
          <p:spPr>
            <a:xfrm>
              <a:off x="2626548" y="4309154"/>
              <a:ext cx="665179" cy="125400"/>
            </a:xfrm>
            <a:custGeom>
              <a:avLst/>
              <a:gdLst/>
              <a:ahLst/>
              <a:cxnLst/>
              <a:rect l="l" t="t" r="r" b="b"/>
              <a:pathLst>
                <a:path w="2387" h="450" extrusionOk="0">
                  <a:moveTo>
                    <a:pt x="35" y="415"/>
                  </a:moveTo>
                  <a:lnTo>
                    <a:pt x="2154" y="415"/>
                  </a:lnTo>
                  <a:cubicBezTo>
                    <a:pt x="2263" y="415"/>
                    <a:pt x="2352" y="326"/>
                    <a:pt x="2352" y="217"/>
                  </a:cubicBezTo>
                  <a:cubicBezTo>
                    <a:pt x="2352" y="116"/>
                    <a:pt x="2271" y="35"/>
                    <a:pt x="2171" y="35"/>
                  </a:cubicBezTo>
                  <a:lnTo>
                    <a:pt x="35" y="35"/>
                  </a:lnTo>
                  <a:lnTo>
                    <a:pt x="35" y="69"/>
                  </a:lnTo>
                  <a:lnTo>
                    <a:pt x="2131" y="69"/>
                  </a:lnTo>
                  <a:cubicBezTo>
                    <a:pt x="2218" y="69"/>
                    <a:pt x="2288" y="139"/>
                    <a:pt x="2288" y="225"/>
                  </a:cubicBezTo>
                  <a:cubicBezTo>
                    <a:pt x="2288" y="311"/>
                    <a:pt x="2218" y="381"/>
                    <a:pt x="2131" y="381"/>
                  </a:cubicBezTo>
                  <a:lnTo>
                    <a:pt x="35" y="381"/>
                  </a:lnTo>
                  <a:lnTo>
                    <a:pt x="35" y="415"/>
                  </a:lnTo>
                  <a:moveTo>
                    <a:pt x="2154" y="450"/>
                  </a:moveTo>
                  <a:lnTo>
                    <a:pt x="18" y="450"/>
                  </a:lnTo>
                  <a:cubicBezTo>
                    <a:pt x="8" y="450"/>
                    <a:pt x="0" y="442"/>
                    <a:pt x="0" y="433"/>
                  </a:cubicBezTo>
                  <a:lnTo>
                    <a:pt x="0" y="364"/>
                  </a:lnTo>
                  <a:cubicBezTo>
                    <a:pt x="0" y="354"/>
                    <a:pt x="8" y="346"/>
                    <a:pt x="18" y="346"/>
                  </a:cubicBezTo>
                  <a:lnTo>
                    <a:pt x="2131" y="346"/>
                  </a:lnTo>
                  <a:cubicBezTo>
                    <a:pt x="2198" y="346"/>
                    <a:pt x="2252" y="292"/>
                    <a:pt x="2252" y="225"/>
                  </a:cubicBezTo>
                  <a:cubicBezTo>
                    <a:pt x="2252" y="158"/>
                    <a:pt x="2198" y="104"/>
                    <a:pt x="2131" y="104"/>
                  </a:cubicBezTo>
                  <a:lnTo>
                    <a:pt x="18" y="104"/>
                  </a:lnTo>
                  <a:cubicBezTo>
                    <a:pt x="8" y="104"/>
                    <a:pt x="0" y="96"/>
                    <a:pt x="0" y="87"/>
                  </a:cubicBezTo>
                  <a:lnTo>
                    <a:pt x="0" y="17"/>
                  </a:lnTo>
                  <a:cubicBezTo>
                    <a:pt x="0" y="8"/>
                    <a:pt x="8" y="0"/>
                    <a:pt x="18" y="0"/>
                  </a:cubicBezTo>
                  <a:lnTo>
                    <a:pt x="2171" y="0"/>
                  </a:lnTo>
                  <a:cubicBezTo>
                    <a:pt x="2290" y="0"/>
                    <a:pt x="2387" y="97"/>
                    <a:pt x="2387" y="217"/>
                  </a:cubicBezTo>
                  <a:cubicBezTo>
                    <a:pt x="2387" y="345"/>
                    <a:pt x="2282" y="450"/>
                    <a:pt x="2154" y="4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35"/>
            <p:cNvSpPr/>
            <p:nvPr/>
          </p:nvSpPr>
          <p:spPr>
            <a:xfrm>
              <a:off x="2702903" y="4448209"/>
              <a:ext cx="622543" cy="86944"/>
            </a:xfrm>
            <a:custGeom>
              <a:avLst/>
              <a:gdLst/>
              <a:ahLst/>
              <a:cxnLst/>
              <a:rect l="l" t="t" r="r" b="b"/>
              <a:pathLst>
                <a:path w="2234" h="312" extrusionOk="0">
                  <a:moveTo>
                    <a:pt x="0" y="9"/>
                  </a:moveTo>
                  <a:cubicBezTo>
                    <a:pt x="0" y="9"/>
                    <a:pt x="119" y="147"/>
                    <a:pt x="0" y="312"/>
                  </a:cubicBezTo>
                  <a:lnTo>
                    <a:pt x="2170" y="312"/>
                  </a:lnTo>
                  <a:lnTo>
                    <a:pt x="2234" y="147"/>
                  </a:lnTo>
                  <a:lnTo>
                    <a:pt x="215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35"/>
            <p:cNvSpPr/>
            <p:nvPr/>
          </p:nvSpPr>
          <p:spPr>
            <a:xfrm>
              <a:off x="2697887" y="4443193"/>
              <a:ext cx="632297" cy="96976"/>
            </a:xfrm>
            <a:custGeom>
              <a:avLst/>
              <a:gdLst/>
              <a:ahLst/>
              <a:cxnLst/>
              <a:rect l="l" t="t" r="r" b="b"/>
              <a:pathLst>
                <a:path w="2269" h="348" extrusionOk="0">
                  <a:moveTo>
                    <a:pt x="50" y="312"/>
                  </a:moveTo>
                  <a:lnTo>
                    <a:pt x="2176" y="312"/>
                  </a:lnTo>
                  <a:lnTo>
                    <a:pt x="2232" y="166"/>
                  </a:lnTo>
                  <a:lnTo>
                    <a:pt x="2159" y="36"/>
                  </a:lnTo>
                  <a:lnTo>
                    <a:pt x="51" y="45"/>
                  </a:lnTo>
                  <a:cubicBezTo>
                    <a:pt x="79" y="93"/>
                    <a:pt x="119" y="195"/>
                    <a:pt x="50" y="312"/>
                  </a:cubicBezTo>
                  <a:moveTo>
                    <a:pt x="2188" y="348"/>
                  </a:moveTo>
                  <a:lnTo>
                    <a:pt x="18" y="348"/>
                  </a:lnTo>
                  <a:cubicBezTo>
                    <a:pt x="11" y="348"/>
                    <a:pt x="5" y="344"/>
                    <a:pt x="2" y="338"/>
                  </a:cubicBezTo>
                  <a:cubicBezTo>
                    <a:pt x="-1" y="332"/>
                    <a:pt x="0" y="325"/>
                    <a:pt x="3" y="320"/>
                  </a:cubicBezTo>
                  <a:cubicBezTo>
                    <a:pt x="113" y="168"/>
                    <a:pt x="6" y="40"/>
                    <a:pt x="4" y="39"/>
                  </a:cubicBezTo>
                  <a:cubicBezTo>
                    <a:pt x="0" y="34"/>
                    <a:pt x="-1" y="26"/>
                    <a:pt x="2" y="20"/>
                  </a:cubicBezTo>
                  <a:cubicBezTo>
                    <a:pt x="5" y="14"/>
                    <a:pt x="11" y="10"/>
                    <a:pt x="18" y="10"/>
                  </a:cubicBezTo>
                  <a:lnTo>
                    <a:pt x="2169" y="0"/>
                  </a:lnTo>
                  <a:lnTo>
                    <a:pt x="2169" y="0"/>
                  </a:lnTo>
                  <a:cubicBezTo>
                    <a:pt x="2176" y="0"/>
                    <a:pt x="2182" y="4"/>
                    <a:pt x="2185" y="9"/>
                  </a:cubicBezTo>
                  <a:lnTo>
                    <a:pt x="2267" y="156"/>
                  </a:lnTo>
                  <a:cubicBezTo>
                    <a:pt x="2270" y="161"/>
                    <a:pt x="2270" y="166"/>
                    <a:pt x="2268" y="171"/>
                  </a:cubicBezTo>
                  <a:lnTo>
                    <a:pt x="2204" y="336"/>
                  </a:lnTo>
                  <a:cubicBezTo>
                    <a:pt x="2201" y="343"/>
                    <a:pt x="2195" y="348"/>
                    <a:pt x="2188" y="3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35"/>
            <p:cNvSpPr/>
            <p:nvPr/>
          </p:nvSpPr>
          <p:spPr>
            <a:xfrm>
              <a:off x="2739687" y="4436505"/>
              <a:ext cx="813430" cy="115926"/>
            </a:xfrm>
            <a:custGeom>
              <a:avLst/>
              <a:gdLst/>
              <a:ahLst/>
              <a:cxnLst/>
              <a:rect l="l" t="t" r="r" b="b"/>
              <a:pathLst>
                <a:path w="2919" h="416" extrusionOk="0">
                  <a:moveTo>
                    <a:pt x="2038" y="347"/>
                  </a:moveTo>
                  <a:lnTo>
                    <a:pt x="2038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2711" y="0"/>
                  </a:lnTo>
                  <a:cubicBezTo>
                    <a:pt x="2826" y="0"/>
                    <a:pt x="2919" y="93"/>
                    <a:pt x="2919" y="208"/>
                  </a:cubicBezTo>
                  <a:cubicBezTo>
                    <a:pt x="2919" y="323"/>
                    <a:pt x="2826" y="416"/>
                    <a:pt x="2711" y="416"/>
                  </a:cubicBezTo>
                  <a:lnTo>
                    <a:pt x="0" y="416"/>
                  </a:lnTo>
                  <a:lnTo>
                    <a:pt x="0" y="347"/>
                  </a:lnTo>
                  <a:lnTo>
                    <a:pt x="2038" y="34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35"/>
            <p:cNvSpPr/>
            <p:nvPr/>
          </p:nvSpPr>
          <p:spPr>
            <a:xfrm>
              <a:off x="2734950" y="4431768"/>
              <a:ext cx="822905" cy="125400"/>
            </a:xfrm>
            <a:custGeom>
              <a:avLst/>
              <a:gdLst/>
              <a:ahLst/>
              <a:cxnLst/>
              <a:rect l="l" t="t" r="r" b="b"/>
              <a:pathLst>
                <a:path w="2953" h="450" extrusionOk="0">
                  <a:moveTo>
                    <a:pt x="35" y="415"/>
                  </a:moveTo>
                  <a:lnTo>
                    <a:pt x="2728" y="415"/>
                  </a:lnTo>
                  <a:cubicBezTo>
                    <a:pt x="2833" y="415"/>
                    <a:pt x="2918" y="330"/>
                    <a:pt x="2918" y="225"/>
                  </a:cubicBezTo>
                  <a:cubicBezTo>
                    <a:pt x="2918" y="120"/>
                    <a:pt x="2833" y="35"/>
                    <a:pt x="2728" y="35"/>
                  </a:cubicBezTo>
                  <a:lnTo>
                    <a:pt x="35" y="35"/>
                  </a:lnTo>
                  <a:lnTo>
                    <a:pt x="35" y="69"/>
                  </a:lnTo>
                  <a:lnTo>
                    <a:pt x="2055" y="69"/>
                  </a:lnTo>
                  <a:cubicBezTo>
                    <a:pt x="2064" y="69"/>
                    <a:pt x="2072" y="77"/>
                    <a:pt x="2072" y="87"/>
                  </a:cubicBezTo>
                  <a:lnTo>
                    <a:pt x="2072" y="364"/>
                  </a:lnTo>
                  <a:cubicBezTo>
                    <a:pt x="2072" y="373"/>
                    <a:pt x="2064" y="381"/>
                    <a:pt x="2055" y="381"/>
                  </a:cubicBezTo>
                  <a:lnTo>
                    <a:pt x="35" y="381"/>
                  </a:lnTo>
                  <a:lnTo>
                    <a:pt x="35" y="415"/>
                  </a:lnTo>
                  <a:moveTo>
                    <a:pt x="2728" y="450"/>
                  </a:moveTo>
                  <a:lnTo>
                    <a:pt x="17" y="450"/>
                  </a:lnTo>
                  <a:cubicBezTo>
                    <a:pt x="7" y="450"/>
                    <a:pt x="0" y="442"/>
                    <a:pt x="0" y="433"/>
                  </a:cubicBezTo>
                  <a:lnTo>
                    <a:pt x="0" y="364"/>
                  </a:lnTo>
                  <a:cubicBezTo>
                    <a:pt x="0" y="354"/>
                    <a:pt x="7" y="346"/>
                    <a:pt x="17" y="346"/>
                  </a:cubicBezTo>
                  <a:lnTo>
                    <a:pt x="2037" y="346"/>
                  </a:lnTo>
                  <a:lnTo>
                    <a:pt x="2037" y="104"/>
                  </a:lnTo>
                  <a:lnTo>
                    <a:pt x="17" y="104"/>
                  </a:lnTo>
                  <a:cubicBezTo>
                    <a:pt x="7" y="104"/>
                    <a:pt x="0" y="96"/>
                    <a:pt x="0" y="87"/>
                  </a:cubicBezTo>
                  <a:lnTo>
                    <a:pt x="0" y="17"/>
                  </a:lnTo>
                  <a:cubicBezTo>
                    <a:pt x="0" y="8"/>
                    <a:pt x="7" y="0"/>
                    <a:pt x="17" y="0"/>
                  </a:cubicBezTo>
                  <a:lnTo>
                    <a:pt x="2728" y="0"/>
                  </a:lnTo>
                  <a:cubicBezTo>
                    <a:pt x="2852" y="0"/>
                    <a:pt x="2953" y="101"/>
                    <a:pt x="2953" y="225"/>
                  </a:cubicBezTo>
                  <a:cubicBezTo>
                    <a:pt x="2953" y="349"/>
                    <a:pt x="2852" y="450"/>
                    <a:pt x="2728" y="4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35"/>
            <p:cNvSpPr/>
            <p:nvPr/>
          </p:nvSpPr>
          <p:spPr>
            <a:xfrm>
              <a:off x="2679773" y="4436505"/>
              <a:ext cx="655426" cy="115926"/>
            </a:xfrm>
            <a:custGeom>
              <a:avLst/>
              <a:gdLst/>
              <a:ahLst/>
              <a:cxnLst/>
              <a:rect l="l" t="t" r="r" b="b"/>
              <a:pathLst>
                <a:path w="2352" h="416" extrusionOk="0">
                  <a:moveTo>
                    <a:pt x="2253" y="208"/>
                  </a:moveTo>
                  <a:lnTo>
                    <a:pt x="2253" y="208"/>
                  </a:lnTo>
                  <a:cubicBezTo>
                    <a:pt x="2253" y="132"/>
                    <a:pt x="2191" y="70"/>
                    <a:pt x="2114" y="70"/>
                  </a:cubicBezTo>
                  <a:lnTo>
                    <a:pt x="0" y="70"/>
                  </a:lnTo>
                  <a:lnTo>
                    <a:pt x="0" y="0"/>
                  </a:lnTo>
                  <a:lnTo>
                    <a:pt x="2153" y="0"/>
                  </a:lnTo>
                  <a:cubicBezTo>
                    <a:pt x="2263" y="0"/>
                    <a:pt x="2352" y="90"/>
                    <a:pt x="2352" y="200"/>
                  </a:cubicBezTo>
                  <a:cubicBezTo>
                    <a:pt x="2352" y="319"/>
                    <a:pt x="2256" y="416"/>
                    <a:pt x="2136" y="416"/>
                  </a:cubicBezTo>
                  <a:lnTo>
                    <a:pt x="0" y="416"/>
                  </a:lnTo>
                  <a:lnTo>
                    <a:pt x="0" y="347"/>
                  </a:lnTo>
                  <a:lnTo>
                    <a:pt x="2114" y="347"/>
                  </a:lnTo>
                  <a:cubicBezTo>
                    <a:pt x="2191" y="347"/>
                    <a:pt x="2253" y="285"/>
                    <a:pt x="2253" y="20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35"/>
            <p:cNvSpPr/>
            <p:nvPr/>
          </p:nvSpPr>
          <p:spPr>
            <a:xfrm>
              <a:off x="2675036" y="4431768"/>
              <a:ext cx="665179" cy="125400"/>
            </a:xfrm>
            <a:custGeom>
              <a:avLst/>
              <a:gdLst/>
              <a:ahLst/>
              <a:cxnLst/>
              <a:rect l="l" t="t" r="r" b="b"/>
              <a:pathLst>
                <a:path w="2387" h="450" extrusionOk="0">
                  <a:moveTo>
                    <a:pt x="35" y="415"/>
                  </a:moveTo>
                  <a:lnTo>
                    <a:pt x="2153" y="415"/>
                  </a:lnTo>
                  <a:cubicBezTo>
                    <a:pt x="2263" y="415"/>
                    <a:pt x="2352" y="326"/>
                    <a:pt x="2352" y="217"/>
                  </a:cubicBezTo>
                  <a:cubicBezTo>
                    <a:pt x="2352" y="117"/>
                    <a:pt x="2270" y="35"/>
                    <a:pt x="2170" y="35"/>
                  </a:cubicBezTo>
                  <a:lnTo>
                    <a:pt x="35" y="35"/>
                  </a:lnTo>
                  <a:lnTo>
                    <a:pt x="35" y="69"/>
                  </a:lnTo>
                  <a:lnTo>
                    <a:pt x="2131" y="69"/>
                  </a:lnTo>
                  <a:cubicBezTo>
                    <a:pt x="2217" y="69"/>
                    <a:pt x="2287" y="139"/>
                    <a:pt x="2287" y="225"/>
                  </a:cubicBezTo>
                  <a:cubicBezTo>
                    <a:pt x="2287" y="311"/>
                    <a:pt x="2217" y="381"/>
                    <a:pt x="2131" y="381"/>
                  </a:cubicBezTo>
                  <a:lnTo>
                    <a:pt x="35" y="381"/>
                  </a:lnTo>
                  <a:lnTo>
                    <a:pt x="35" y="415"/>
                  </a:lnTo>
                  <a:moveTo>
                    <a:pt x="2153" y="450"/>
                  </a:moveTo>
                  <a:lnTo>
                    <a:pt x="17" y="450"/>
                  </a:lnTo>
                  <a:cubicBezTo>
                    <a:pt x="7" y="450"/>
                    <a:pt x="0" y="442"/>
                    <a:pt x="0" y="433"/>
                  </a:cubicBezTo>
                  <a:lnTo>
                    <a:pt x="0" y="364"/>
                  </a:lnTo>
                  <a:cubicBezTo>
                    <a:pt x="0" y="354"/>
                    <a:pt x="7" y="346"/>
                    <a:pt x="17" y="346"/>
                  </a:cubicBezTo>
                  <a:lnTo>
                    <a:pt x="2131" y="346"/>
                  </a:lnTo>
                  <a:cubicBezTo>
                    <a:pt x="2198" y="346"/>
                    <a:pt x="2252" y="292"/>
                    <a:pt x="2252" y="225"/>
                  </a:cubicBezTo>
                  <a:cubicBezTo>
                    <a:pt x="2252" y="158"/>
                    <a:pt x="2198" y="104"/>
                    <a:pt x="2131" y="104"/>
                  </a:cubicBezTo>
                  <a:lnTo>
                    <a:pt x="17" y="104"/>
                  </a:lnTo>
                  <a:cubicBezTo>
                    <a:pt x="7" y="104"/>
                    <a:pt x="0" y="96"/>
                    <a:pt x="0" y="87"/>
                  </a:cubicBezTo>
                  <a:lnTo>
                    <a:pt x="0" y="17"/>
                  </a:lnTo>
                  <a:cubicBezTo>
                    <a:pt x="0" y="8"/>
                    <a:pt x="7" y="0"/>
                    <a:pt x="17" y="0"/>
                  </a:cubicBezTo>
                  <a:lnTo>
                    <a:pt x="2170" y="0"/>
                  </a:lnTo>
                  <a:cubicBezTo>
                    <a:pt x="2290" y="0"/>
                    <a:pt x="2387" y="97"/>
                    <a:pt x="2387" y="217"/>
                  </a:cubicBezTo>
                  <a:cubicBezTo>
                    <a:pt x="2387" y="346"/>
                    <a:pt x="2282" y="450"/>
                    <a:pt x="2153" y="4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35"/>
            <p:cNvSpPr/>
            <p:nvPr/>
          </p:nvSpPr>
          <p:spPr>
            <a:xfrm>
              <a:off x="3510760" y="3962212"/>
              <a:ext cx="244949" cy="146858"/>
            </a:xfrm>
            <a:custGeom>
              <a:avLst/>
              <a:gdLst/>
              <a:ahLst/>
              <a:cxnLst/>
              <a:rect l="l" t="t" r="r" b="b"/>
              <a:pathLst>
                <a:path w="879" h="527" extrusionOk="0">
                  <a:moveTo>
                    <a:pt x="879" y="527"/>
                  </a:moveTo>
                  <a:cubicBezTo>
                    <a:pt x="879" y="527"/>
                    <a:pt x="872" y="328"/>
                    <a:pt x="788" y="190"/>
                  </a:cubicBezTo>
                  <a:cubicBezTo>
                    <a:pt x="703" y="53"/>
                    <a:pt x="398" y="-47"/>
                    <a:pt x="237" y="22"/>
                  </a:cubicBezTo>
                  <a:cubicBezTo>
                    <a:pt x="76" y="91"/>
                    <a:pt x="0" y="137"/>
                    <a:pt x="0" y="137"/>
                  </a:cubicBezTo>
                  <a:cubicBezTo>
                    <a:pt x="0" y="137"/>
                    <a:pt x="237" y="206"/>
                    <a:pt x="451" y="351"/>
                  </a:cubicBezTo>
                  <a:cubicBezTo>
                    <a:pt x="665" y="496"/>
                    <a:pt x="879" y="527"/>
                    <a:pt x="879" y="5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35"/>
            <p:cNvSpPr/>
            <p:nvPr/>
          </p:nvSpPr>
          <p:spPr>
            <a:xfrm>
              <a:off x="3505744" y="3957196"/>
              <a:ext cx="254981" cy="156890"/>
            </a:xfrm>
            <a:custGeom>
              <a:avLst/>
              <a:gdLst/>
              <a:ahLst/>
              <a:cxnLst/>
              <a:rect l="l" t="t" r="r" b="b"/>
              <a:pathLst>
                <a:path w="915" h="563" extrusionOk="0">
                  <a:moveTo>
                    <a:pt x="62" y="151"/>
                  </a:moveTo>
                  <a:cubicBezTo>
                    <a:pt x="139" y="177"/>
                    <a:pt x="317" y="244"/>
                    <a:pt x="479" y="354"/>
                  </a:cubicBezTo>
                  <a:cubicBezTo>
                    <a:pt x="648" y="469"/>
                    <a:pt x="819" y="512"/>
                    <a:pt x="878" y="523"/>
                  </a:cubicBezTo>
                  <a:cubicBezTo>
                    <a:pt x="873" y="469"/>
                    <a:pt x="855" y="323"/>
                    <a:pt x="791" y="218"/>
                  </a:cubicBezTo>
                  <a:cubicBezTo>
                    <a:pt x="708" y="83"/>
                    <a:pt x="412" y="-8"/>
                    <a:pt x="262" y="56"/>
                  </a:cubicBezTo>
                  <a:cubicBezTo>
                    <a:pt x="165" y="98"/>
                    <a:pt x="99" y="131"/>
                    <a:pt x="62" y="151"/>
                  </a:cubicBezTo>
                  <a:moveTo>
                    <a:pt x="897" y="563"/>
                  </a:moveTo>
                  <a:cubicBezTo>
                    <a:pt x="897" y="563"/>
                    <a:pt x="896" y="563"/>
                    <a:pt x="895" y="562"/>
                  </a:cubicBezTo>
                  <a:cubicBezTo>
                    <a:pt x="886" y="561"/>
                    <a:pt x="674" y="530"/>
                    <a:pt x="459" y="384"/>
                  </a:cubicBezTo>
                  <a:cubicBezTo>
                    <a:pt x="250" y="242"/>
                    <a:pt x="15" y="173"/>
                    <a:pt x="13" y="172"/>
                  </a:cubicBezTo>
                  <a:cubicBezTo>
                    <a:pt x="6" y="170"/>
                    <a:pt x="1" y="164"/>
                    <a:pt x="0" y="157"/>
                  </a:cubicBezTo>
                  <a:cubicBezTo>
                    <a:pt x="0" y="150"/>
                    <a:pt x="3" y="143"/>
                    <a:pt x="9" y="140"/>
                  </a:cubicBezTo>
                  <a:cubicBezTo>
                    <a:pt x="12" y="138"/>
                    <a:pt x="88" y="93"/>
                    <a:pt x="248" y="24"/>
                  </a:cubicBezTo>
                  <a:cubicBezTo>
                    <a:pt x="413" y="-47"/>
                    <a:pt x="729" y="50"/>
                    <a:pt x="821" y="199"/>
                  </a:cubicBezTo>
                  <a:cubicBezTo>
                    <a:pt x="906" y="339"/>
                    <a:pt x="915" y="536"/>
                    <a:pt x="915" y="544"/>
                  </a:cubicBezTo>
                  <a:cubicBezTo>
                    <a:pt x="915" y="549"/>
                    <a:pt x="913" y="555"/>
                    <a:pt x="909" y="558"/>
                  </a:cubicBezTo>
                  <a:cubicBezTo>
                    <a:pt x="906" y="561"/>
                    <a:pt x="902" y="563"/>
                    <a:pt x="897" y="5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35"/>
            <p:cNvSpPr/>
            <p:nvPr/>
          </p:nvSpPr>
          <p:spPr>
            <a:xfrm>
              <a:off x="3784691" y="3844893"/>
              <a:ext cx="125958" cy="291765"/>
            </a:xfrm>
            <a:custGeom>
              <a:avLst/>
              <a:gdLst/>
              <a:ahLst/>
              <a:cxnLst/>
              <a:rect l="l" t="t" r="r" b="b"/>
              <a:pathLst>
                <a:path w="452" h="1047" extrusionOk="0">
                  <a:moveTo>
                    <a:pt x="218" y="1047"/>
                  </a:moveTo>
                  <a:cubicBezTo>
                    <a:pt x="218" y="1047"/>
                    <a:pt x="34" y="871"/>
                    <a:pt x="3" y="627"/>
                  </a:cubicBezTo>
                  <a:cubicBezTo>
                    <a:pt x="-27" y="382"/>
                    <a:pt x="233" y="0"/>
                    <a:pt x="233" y="0"/>
                  </a:cubicBezTo>
                  <a:cubicBezTo>
                    <a:pt x="233" y="0"/>
                    <a:pt x="363" y="237"/>
                    <a:pt x="439" y="512"/>
                  </a:cubicBezTo>
                  <a:cubicBezTo>
                    <a:pt x="516" y="787"/>
                    <a:pt x="218" y="1047"/>
                    <a:pt x="218" y="10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35"/>
            <p:cNvSpPr/>
            <p:nvPr/>
          </p:nvSpPr>
          <p:spPr>
            <a:xfrm>
              <a:off x="3779953" y="3839877"/>
              <a:ext cx="135432" cy="301797"/>
            </a:xfrm>
            <a:custGeom>
              <a:avLst/>
              <a:gdLst/>
              <a:ahLst/>
              <a:cxnLst/>
              <a:rect l="l" t="t" r="r" b="b"/>
              <a:pathLst>
                <a:path w="486" h="1083" extrusionOk="0">
                  <a:moveTo>
                    <a:pt x="248" y="53"/>
                  </a:moveTo>
                  <a:cubicBezTo>
                    <a:pt x="192" y="141"/>
                    <a:pt x="13" y="443"/>
                    <a:pt x="38" y="643"/>
                  </a:cubicBezTo>
                  <a:cubicBezTo>
                    <a:pt x="63" y="843"/>
                    <a:pt x="195" y="998"/>
                    <a:pt x="235" y="1041"/>
                  </a:cubicBezTo>
                  <a:cubicBezTo>
                    <a:pt x="289" y="988"/>
                    <a:pt x="503" y="765"/>
                    <a:pt x="439" y="535"/>
                  </a:cubicBezTo>
                  <a:cubicBezTo>
                    <a:pt x="379" y="317"/>
                    <a:pt x="284" y="122"/>
                    <a:pt x="248" y="53"/>
                  </a:cubicBezTo>
                  <a:moveTo>
                    <a:pt x="235" y="1083"/>
                  </a:moveTo>
                  <a:cubicBezTo>
                    <a:pt x="230" y="1083"/>
                    <a:pt x="226" y="1081"/>
                    <a:pt x="222" y="1078"/>
                  </a:cubicBezTo>
                  <a:cubicBezTo>
                    <a:pt x="215" y="1071"/>
                    <a:pt x="34" y="895"/>
                    <a:pt x="3" y="647"/>
                  </a:cubicBezTo>
                  <a:cubicBezTo>
                    <a:pt x="-28" y="399"/>
                    <a:pt x="224" y="24"/>
                    <a:pt x="235" y="8"/>
                  </a:cubicBezTo>
                  <a:cubicBezTo>
                    <a:pt x="239" y="3"/>
                    <a:pt x="245" y="-1"/>
                    <a:pt x="251" y="0"/>
                  </a:cubicBezTo>
                  <a:cubicBezTo>
                    <a:pt x="257" y="0"/>
                    <a:pt x="262" y="4"/>
                    <a:pt x="265" y="9"/>
                  </a:cubicBezTo>
                  <a:cubicBezTo>
                    <a:pt x="267" y="12"/>
                    <a:pt x="397" y="251"/>
                    <a:pt x="473" y="525"/>
                  </a:cubicBezTo>
                  <a:cubicBezTo>
                    <a:pt x="552" y="808"/>
                    <a:pt x="259" y="1068"/>
                    <a:pt x="246" y="1079"/>
                  </a:cubicBezTo>
                  <a:cubicBezTo>
                    <a:pt x="243" y="1082"/>
                    <a:pt x="239" y="1083"/>
                    <a:pt x="235" y="10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35"/>
            <p:cNvSpPr/>
            <p:nvPr/>
          </p:nvSpPr>
          <p:spPr>
            <a:xfrm>
              <a:off x="3939630" y="3971687"/>
              <a:ext cx="242441" cy="143792"/>
            </a:xfrm>
            <a:custGeom>
              <a:avLst/>
              <a:gdLst/>
              <a:ahLst/>
              <a:cxnLst/>
              <a:rect l="l" t="t" r="r" b="b"/>
              <a:pathLst>
                <a:path w="870" h="516" extrusionOk="0">
                  <a:moveTo>
                    <a:pt x="13" y="516"/>
                  </a:moveTo>
                  <a:cubicBezTo>
                    <a:pt x="13" y="516"/>
                    <a:pt x="-33" y="286"/>
                    <a:pt x="52" y="126"/>
                  </a:cubicBezTo>
                  <a:cubicBezTo>
                    <a:pt x="136" y="-35"/>
                    <a:pt x="357" y="-19"/>
                    <a:pt x="579" y="49"/>
                  </a:cubicBezTo>
                  <a:cubicBezTo>
                    <a:pt x="801" y="118"/>
                    <a:pt x="870" y="118"/>
                    <a:pt x="870" y="118"/>
                  </a:cubicBezTo>
                  <a:cubicBezTo>
                    <a:pt x="870" y="118"/>
                    <a:pt x="610" y="294"/>
                    <a:pt x="388" y="386"/>
                  </a:cubicBezTo>
                  <a:cubicBezTo>
                    <a:pt x="166" y="478"/>
                    <a:pt x="13" y="516"/>
                    <a:pt x="13" y="5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35"/>
            <p:cNvSpPr/>
            <p:nvPr/>
          </p:nvSpPr>
          <p:spPr>
            <a:xfrm>
              <a:off x="3934893" y="3966949"/>
              <a:ext cx="252194" cy="153546"/>
            </a:xfrm>
            <a:custGeom>
              <a:avLst/>
              <a:gdLst/>
              <a:ahLst/>
              <a:cxnLst/>
              <a:rect l="l" t="t" r="r" b="b"/>
              <a:pathLst>
                <a:path w="905" h="551" extrusionOk="0">
                  <a:moveTo>
                    <a:pt x="322" y="35"/>
                  </a:moveTo>
                  <a:cubicBezTo>
                    <a:pt x="219" y="35"/>
                    <a:pt x="129" y="65"/>
                    <a:pt x="84" y="151"/>
                  </a:cubicBezTo>
                  <a:cubicBezTo>
                    <a:pt x="17" y="278"/>
                    <a:pt x="36" y="454"/>
                    <a:pt x="45" y="511"/>
                  </a:cubicBezTo>
                  <a:cubicBezTo>
                    <a:pt x="92" y="498"/>
                    <a:pt x="224" y="459"/>
                    <a:pt x="398" y="387"/>
                  </a:cubicBezTo>
                  <a:cubicBezTo>
                    <a:pt x="565" y="318"/>
                    <a:pt x="756" y="199"/>
                    <a:pt x="837" y="147"/>
                  </a:cubicBezTo>
                  <a:cubicBezTo>
                    <a:pt x="793" y="139"/>
                    <a:pt x="716" y="122"/>
                    <a:pt x="591" y="83"/>
                  </a:cubicBezTo>
                  <a:cubicBezTo>
                    <a:pt x="506" y="57"/>
                    <a:pt x="409" y="35"/>
                    <a:pt x="322" y="35"/>
                  </a:cubicBezTo>
                  <a:moveTo>
                    <a:pt x="30" y="551"/>
                  </a:moveTo>
                  <a:cubicBezTo>
                    <a:pt x="27" y="551"/>
                    <a:pt x="24" y="550"/>
                    <a:pt x="21" y="548"/>
                  </a:cubicBezTo>
                  <a:cubicBezTo>
                    <a:pt x="17" y="545"/>
                    <a:pt x="14" y="541"/>
                    <a:pt x="13" y="536"/>
                  </a:cubicBezTo>
                  <a:cubicBezTo>
                    <a:pt x="11" y="527"/>
                    <a:pt x="-33" y="299"/>
                    <a:pt x="53" y="135"/>
                  </a:cubicBezTo>
                  <a:cubicBezTo>
                    <a:pt x="128" y="-9"/>
                    <a:pt x="318" y="-38"/>
                    <a:pt x="601" y="50"/>
                  </a:cubicBezTo>
                  <a:cubicBezTo>
                    <a:pt x="816" y="116"/>
                    <a:pt x="886" y="118"/>
                    <a:pt x="887" y="118"/>
                  </a:cubicBezTo>
                  <a:cubicBezTo>
                    <a:pt x="894" y="118"/>
                    <a:pt x="901" y="123"/>
                    <a:pt x="904" y="130"/>
                  </a:cubicBezTo>
                  <a:cubicBezTo>
                    <a:pt x="906" y="138"/>
                    <a:pt x="903" y="146"/>
                    <a:pt x="897" y="150"/>
                  </a:cubicBezTo>
                  <a:cubicBezTo>
                    <a:pt x="894" y="152"/>
                    <a:pt x="633" y="328"/>
                    <a:pt x="412" y="419"/>
                  </a:cubicBezTo>
                  <a:cubicBezTo>
                    <a:pt x="191" y="510"/>
                    <a:pt x="36" y="550"/>
                    <a:pt x="35" y="550"/>
                  </a:cubicBezTo>
                  <a:cubicBezTo>
                    <a:pt x="33" y="550"/>
                    <a:pt x="32" y="551"/>
                    <a:pt x="30" y="5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35"/>
            <p:cNvSpPr/>
            <p:nvPr/>
          </p:nvSpPr>
          <p:spPr>
            <a:xfrm>
              <a:off x="3840424" y="4029371"/>
              <a:ext cx="10868" cy="315730"/>
            </a:xfrm>
            <a:custGeom>
              <a:avLst/>
              <a:gdLst/>
              <a:ahLst/>
              <a:cxnLst/>
              <a:rect l="l" t="t" r="r" b="b"/>
              <a:pathLst>
                <a:path w="39" h="1133" extrusionOk="0">
                  <a:moveTo>
                    <a:pt x="20" y="1133"/>
                  </a:moveTo>
                  <a:cubicBezTo>
                    <a:pt x="9" y="1133"/>
                    <a:pt x="0" y="1124"/>
                    <a:pt x="0" y="1113"/>
                  </a:cubicBezTo>
                  <a:lnTo>
                    <a:pt x="0" y="20"/>
                  </a:ln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20"/>
                  </a:cubicBezTo>
                  <a:lnTo>
                    <a:pt x="39" y="1113"/>
                  </a:lnTo>
                  <a:cubicBezTo>
                    <a:pt x="39" y="1124"/>
                    <a:pt x="30" y="1133"/>
                    <a:pt x="20" y="11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35"/>
            <p:cNvSpPr/>
            <p:nvPr/>
          </p:nvSpPr>
          <p:spPr>
            <a:xfrm>
              <a:off x="3866062" y="4048599"/>
              <a:ext cx="123728" cy="296502"/>
            </a:xfrm>
            <a:custGeom>
              <a:avLst/>
              <a:gdLst/>
              <a:ahLst/>
              <a:cxnLst/>
              <a:rect l="l" t="t" r="r" b="b"/>
              <a:pathLst>
                <a:path w="444" h="1064" extrusionOk="0">
                  <a:moveTo>
                    <a:pt x="19" y="1064"/>
                  </a:moveTo>
                  <a:cubicBezTo>
                    <a:pt x="18" y="1064"/>
                    <a:pt x="18" y="1064"/>
                    <a:pt x="17" y="1064"/>
                  </a:cubicBezTo>
                  <a:cubicBezTo>
                    <a:pt x="6" y="1062"/>
                    <a:pt x="-2" y="1052"/>
                    <a:pt x="0" y="1041"/>
                  </a:cubicBezTo>
                  <a:cubicBezTo>
                    <a:pt x="4" y="1014"/>
                    <a:pt x="96" y="366"/>
                    <a:pt x="410" y="6"/>
                  </a:cubicBezTo>
                  <a:cubicBezTo>
                    <a:pt x="417" y="-2"/>
                    <a:pt x="429" y="-3"/>
                    <a:pt x="438" y="5"/>
                  </a:cubicBezTo>
                  <a:cubicBezTo>
                    <a:pt x="446" y="12"/>
                    <a:pt x="447" y="24"/>
                    <a:pt x="439" y="32"/>
                  </a:cubicBezTo>
                  <a:cubicBezTo>
                    <a:pt x="134" y="383"/>
                    <a:pt x="40" y="1040"/>
                    <a:pt x="39" y="1047"/>
                  </a:cubicBezTo>
                  <a:cubicBezTo>
                    <a:pt x="38" y="1057"/>
                    <a:pt x="29" y="1064"/>
                    <a:pt x="19" y="10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35"/>
            <p:cNvSpPr/>
            <p:nvPr/>
          </p:nvSpPr>
          <p:spPr>
            <a:xfrm>
              <a:off x="3710286" y="4067827"/>
              <a:ext cx="115647" cy="273094"/>
            </a:xfrm>
            <a:custGeom>
              <a:avLst/>
              <a:gdLst/>
              <a:ahLst/>
              <a:cxnLst/>
              <a:rect l="l" t="t" r="r" b="b"/>
              <a:pathLst>
                <a:path w="415" h="980" extrusionOk="0">
                  <a:moveTo>
                    <a:pt x="395" y="980"/>
                  </a:moveTo>
                  <a:lnTo>
                    <a:pt x="395" y="980"/>
                  </a:lnTo>
                  <a:cubicBezTo>
                    <a:pt x="384" y="979"/>
                    <a:pt x="375" y="970"/>
                    <a:pt x="375" y="960"/>
                  </a:cubicBezTo>
                  <a:cubicBezTo>
                    <a:pt x="375" y="953"/>
                    <a:pt x="378" y="331"/>
                    <a:pt x="8" y="35"/>
                  </a:cubicBezTo>
                  <a:cubicBezTo>
                    <a:pt x="-1" y="28"/>
                    <a:pt x="-2" y="15"/>
                    <a:pt x="5" y="7"/>
                  </a:cubicBezTo>
                  <a:cubicBezTo>
                    <a:pt x="12" y="-2"/>
                    <a:pt x="24" y="-3"/>
                    <a:pt x="32" y="4"/>
                  </a:cubicBezTo>
                  <a:cubicBezTo>
                    <a:pt x="418" y="312"/>
                    <a:pt x="415" y="934"/>
                    <a:pt x="415" y="960"/>
                  </a:cubicBezTo>
                  <a:cubicBezTo>
                    <a:pt x="414" y="971"/>
                    <a:pt x="406" y="980"/>
                    <a:pt x="395" y="9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35"/>
            <p:cNvSpPr/>
            <p:nvPr/>
          </p:nvSpPr>
          <p:spPr>
            <a:xfrm>
              <a:off x="3900059" y="4225553"/>
              <a:ext cx="59914" cy="113139"/>
            </a:xfrm>
            <a:custGeom>
              <a:avLst/>
              <a:gdLst/>
              <a:ahLst/>
              <a:cxnLst/>
              <a:rect l="l" t="t" r="r" b="b"/>
              <a:pathLst>
                <a:path w="215" h="406" extrusionOk="0">
                  <a:moveTo>
                    <a:pt x="20" y="406"/>
                  </a:moveTo>
                  <a:cubicBezTo>
                    <a:pt x="18" y="406"/>
                    <a:pt x="16" y="406"/>
                    <a:pt x="15" y="405"/>
                  </a:cubicBezTo>
                  <a:cubicBezTo>
                    <a:pt x="4" y="402"/>
                    <a:pt x="-2" y="392"/>
                    <a:pt x="1" y="381"/>
                  </a:cubicBezTo>
                  <a:cubicBezTo>
                    <a:pt x="3" y="373"/>
                    <a:pt x="56" y="177"/>
                    <a:pt x="180" y="8"/>
                  </a:cubicBezTo>
                  <a:cubicBezTo>
                    <a:pt x="186" y="-1"/>
                    <a:pt x="198" y="-3"/>
                    <a:pt x="207" y="3"/>
                  </a:cubicBezTo>
                  <a:cubicBezTo>
                    <a:pt x="216" y="10"/>
                    <a:pt x="218" y="22"/>
                    <a:pt x="211" y="31"/>
                  </a:cubicBezTo>
                  <a:cubicBezTo>
                    <a:pt x="93" y="194"/>
                    <a:pt x="39" y="389"/>
                    <a:pt x="39" y="391"/>
                  </a:cubicBezTo>
                  <a:cubicBezTo>
                    <a:pt x="36" y="400"/>
                    <a:pt x="28" y="406"/>
                    <a:pt x="20" y="4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35"/>
            <p:cNvSpPr/>
            <p:nvPr/>
          </p:nvSpPr>
          <p:spPr>
            <a:xfrm>
              <a:off x="3939073" y="4183753"/>
              <a:ext cx="132088" cy="200083"/>
            </a:xfrm>
            <a:custGeom>
              <a:avLst/>
              <a:gdLst/>
              <a:ahLst/>
              <a:cxnLst/>
              <a:rect l="l" t="t" r="r" b="b"/>
              <a:pathLst>
                <a:path w="474" h="718" extrusionOk="0">
                  <a:moveTo>
                    <a:pt x="0" y="252"/>
                  </a:moveTo>
                  <a:cubicBezTo>
                    <a:pt x="0" y="252"/>
                    <a:pt x="-8" y="38"/>
                    <a:pt x="84" y="7"/>
                  </a:cubicBezTo>
                  <a:cubicBezTo>
                    <a:pt x="176" y="-23"/>
                    <a:pt x="260" y="53"/>
                    <a:pt x="329" y="99"/>
                  </a:cubicBezTo>
                  <a:cubicBezTo>
                    <a:pt x="398" y="145"/>
                    <a:pt x="474" y="191"/>
                    <a:pt x="474" y="328"/>
                  </a:cubicBezTo>
                  <a:cubicBezTo>
                    <a:pt x="474" y="466"/>
                    <a:pt x="421" y="718"/>
                    <a:pt x="421" y="718"/>
                  </a:cubicBezTo>
                  <a:cubicBezTo>
                    <a:pt x="421" y="718"/>
                    <a:pt x="344" y="481"/>
                    <a:pt x="214" y="374"/>
                  </a:cubicBezTo>
                  <a:cubicBezTo>
                    <a:pt x="84" y="267"/>
                    <a:pt x="0" y="252"/>
                    <a:pt x="0" y="2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5"/>
            <p:cNvSpPr/>
            <p:nvPr/>
          </p:nvSpPr>
          <p:spPr>
            <a:xfrm>
              <a:off x="3934057" y="4179016"/>
              <a:ext cx="142120" cy="209837"/>
            </a:xfrm>
            <a:custGeom>
              <a:avLst/>
              <a:gdLst/>
              <a:ahLst/>
              <a:cxnLst/>
              <a:rect l="l" t="t" r="r" b="b"/>
              <a:pathLst>
                <a:path w="510" h="753" extrusionOk="0">
                  <a:moveTo>
                    <a:pt x="35" y="255"/>
                  </a:moveTo>
                  <a:cubicBezTo>
                    <a:pt x="65" y="264"/>
                    <a:pt x="141" y="293"/>
                    <a:pt x="243" y="378"/>
                  </a:cubicBezTo>
                  <a:cubicBezTo>
                    <a:pt x="336" y="454"/>
                    <a:pt x="402" y="592"/>
                    <a:pt x="433" y="671"/>
                  </a:cubicBezTo>
                  <a:cubicBezTo>
                    <a:pt x="449" y="588"/>
                    <a:pt x="474" y="439"/>
                    <a:pt x="474" y="345"/>
                  </a:cubicBezTo>
                  <a:cubicBezTo>
                    <a:pt x="474" y="222"/>
                    <a:pt x="411" y="180"/>
                    <a:pt x="344" y="135"/>
                  </a:cubicBezTo>
                  <a:lnTo>
                    <a:pt x="337" y="131"/>
                  </a:lnTo>
                  <a:cubicBezTo>
                    <a:pt x="327" y="124"/>
                    <a:pt x="316" y="116"/>
                    <a:pt x="305" y="108"/>
                  </a:cubicBezTo>
                  <a:cubicBezTo>
                    <a:pt x="245" y="66"/>
                    <a:pt x="177" y="18"/>
                    <a:pt x="108" y="41"/>
                  </a:cubicBezTo>
                  <a:cubicBezTo>
                    <a:pt x="47" y="61"/>
                    <a:pt x="35" y="192"/>
                    <a:pt x="35" y="255"/>
                  </a:cubicBezTo>
                  <a:moveTo>
                    <a:pt x="439" y="753"/>
                  </a:moveTo>
                  <a:cubicBezTo>
                    <a:pt x="431" y="753"/>
                    <a:pt x="424" y="748"/>
                    <a:pt x="422" y="741"/>
                  </a:cubicBezTo>
                  <a:cubicBezTo>
                    <a:pt x="421" y="738"/>
                    <a:pt x="345" y="507"/>
                    <a:pt x="221" y="405"/>
                  </a:cubicBezTo>
                  <a:cubicBezTo>
                    <a:pt x="97" y="303"/>
                    <a:pt x="16" y="286"/>
                    <a:pt x="15" y="286"/>
                  </a:cubicBezTo>
                  <a:cubicBezTo>
                    <a:pt x="7" y="285"/>
                    <a:pt x="1" y="278"/>
                    <a:pt x="0" y="270"/>
                  </a:cubicBezTo>
                  <a:cubicBezTo>
                    <a:pt x="-1" y="246"/>
                    <a:pt x="-5" y="41"/>
                    <a:pt x="97" y="7"/>
                  </a:cubicBezTo>
                  <a:cubicBezTo>
                    <a:pt x="183" y="-21"/>
                    <a:pt x="262" y="35"/>
                    <a:pt x="325" y="79"/>
                  </a:cubicBezTo>
                  <a:cubicBezTo>
                    <a:pt x="336" y="87"/>
                    <a:pt x="346" y="95"/>
                    <a:pt x="357" y="101"/>
                  </a:cubicBezTo>
                  <a:lnTo>
                    <a:pt x="364" y="106"/>
                  </a:lnTo>
                  <a:cubicBezTo>
                    <a:pt x="432" y="152"/>
                    <a:pt x="510" y="203"/>
                    <a:pt x="510" y="345"/>
                  </a:cubicBezTo>
                  <a:cubicBezTo>
                    <a:pt x="510" y="483"/>
                    <a:pt x="458" y="729"/>
                    <a:pt x="456" y="739"/>
                  </a:cubicBezTo>
                  <a:cubicBezTo>
                    <a:pt x="454" y="747"/>
                    <a:pt x="447" y="753"/>
                    <a:pt x="439" y="7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35"/>
            <p:cNvSpPr/>
            <p:nvPr/>
          </p:nvSpPr>
          <p:spPr>
            <a:xfrm>
              <a:off x="3718925" y="4244503"/>
              <a:ext cx="68552" cy="96419"/>
            </a:xfrm>
            <a:custGeom>
              <a:avLst/>
              <a:gdLst/>
              <a:ahLst/>
              <a:cxnLst/>
              <a:rect l="l" t="t" r="r" b="b"/>
              <a:pathLst>
                <a:path w="246" h="346" extrusionOk="0">
                  <a:moveTo>
                    <a:pt x="226" y="346"/>
                  </a:moveTo>
                  <a:cubicBezTo>
                    <a:pt x="218" y="346"/>
                    <a:pt x="210" y="340"/>
                    <a:pt x="207" y="332"/>
                  </a:cubicBezTo>
                  <a:cubicBezTo>
                    <a:pt x="207" y="330"/>
                    <a:pt x="146" y="145"/>
                    <a:pt x="7" y="36"/>
                  </a:cubicBezTo>
                  <a:cubicBezTo>
                    <a:pt x="-1" y="29"/>
                    <a:pt x="-3" y="16"/>
                    <a:pt x="4" y="8"/>
                  </a:cubicBezTo>
                  <a:cubicBezTo>
                    <a:pt x="11" y="-1"/>
                    <a:pt x="23" y="-2"/>
                    <a:pt x="32" y="4"/>
                  </a:cubicBezTo>
                  <a:cubicBezTo>
                    <a:pt x="180" y="122"/>
                    <a:pt x="242" y="312"/>
                    <a:pt x="245" y="320"/>
                  </a:cubicBezTo>
                  <a:cubicBezTo>
                    <a:pt x="248" y="330"/>
                    <a:pt x="243" y="341"/>
                    <a:pt x="232" y="345"/>
                  </a:cubicBezTo>
                  <a:cubicBezTo>
                    <a:pt x="230" y="345"/>
                    <a:pt x="228" y="346"/>
                    <a:pt x="226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35"/>
            <p:cNvSpPr/>
            <p:nvPr/>
          </p:nvSpPr>
          <p:spPr>
            <a:xfrm>
              <a:off x="3583214" y="4189327"/>
              <a:ext cx="174167" cy="145464"/>
            </a:xfrm>
            <a:custGeom>
              <a:avLst/>
              <a:gdLst/>
              <a:ahLst/>
              <a:cxnLst/>
              <a:rect l="l" t="t" r="r" b="b"/>
              <a:pathLst>
                <a:path w="625" h="522" extrusionOk="0">
                  <a:moveTo>
                    <a:pt x="619" y="301"/>
                  </a:moveTo>
                  <a:cubicBezTo>
                    <a:pt x="619" y="301"/>
                    <a:pt x="650" y="163"/>
                    <a:pt x="573" y="64"/>
                  </a:cubicBezTo>
                  <a:cubicBezTo>
                    <a:pt x="497" y="-36"/>
                    <a:pt x="313" y="-13"/>
                    <a:pt x="222" y="94"/>
                  </a:cubicBezTo>
                  <a:cubicBezTo>
                    <a:pt x="130" y="201"/>
                    <a:pt x="0" y="522"/>
                    <a:pt x="0" y="522"/>
                  </a:cubicBezTo>
                  <a:cubicBezTo>
                    <a:pt x="0" y="522"/>
                    <a:pt x="183" y="377"/>
                    <a:pt x="398" y="377"/>
                  </a:cubicBezTo>
                  <a:cubicBezTo>
                    <a:pt x="612" y="377"/>
                    <a:pt x="619" y="301"/>
                    <a:pt x="619" y="3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35"/>
            <p:cNvSpPr/>
            <p:nvPr/>
          </p:nvSpPr>
          <p:spPr>
            <a:xfrm>
              <a:off x="3578198" y="4184589"/>
              <a:ext cx="184199" cy="155218"/>
            </a:xfrm>
            <a:custGeom>
              <a:avLst/>
              <a:gdLst/>
              <a:ahLst/>
              <a:cxnLst/>
              <a:rect l="l" t="t" r="r" b="b"/>
              <a:pathLst>
                <a:path w="661" h="557" extrusionOk="0">
                  <a:moveTo>
                    <a:pt x="447" y="35"/>
                  </a:moveTo>
                  <a:cubicBezTo>
                    <a:pt x="375" y="35"/>
                    <a:pt x="299" y="69"/>
                    <a:pt x="253" y="123"/>
                  </a:cubicBezTo>
                  <a:cubicBezTo>
                    <a:pt x="187" y="200"/>
                    <a:pt x="99" y="395"/>
                    <a:pt x="58" y="491"/>
                  </a:cubicBezTo>
                  <a:cubicBezTo>
                    <a:pt x="128" y="447"/>
                    <a:pt x="263" y="377"/>
                    <a:pt x="416" y="377"/>
                  </a:cubicBezTo>
                  <a:cubicBezTo>
                    <a:pt x="606" y="377"/>
                    <a:pt x="620" y="316"/>
                    <a:pt x="620" y="315"/>
                  </a:cubicBezTo>
                  <a:lnTo>
                    <a:pt x="620" y="314"/>
                  </a:lnTo>
                  <a:cubicBezTo>
                    <a:pt x="620" y="313"/>
                    <a:pt x="648" y="183"/>
                    <a:pt x="577" y="91"/>
                  </a:cubicBezTo>
                  <a:cubicBezTo>
                    <a:pt x="551" y="56"/>
                    <a:pt x="506" y="36"/>
                    <a:pt x="453" y="35"/>
                  </a:cubicBezTo>
                  <a:cubicBezTo>
                    <a:pt x="451" y="35"/>
                    <a:pt x="449" y="35"/>
                    <a:pt x="447" y="35"/>
                  </a:cubicBezTo>
                  <a:moveTo>
                    <a:pt x="18" y="557"/>
                  </a:moveTo>
                  <a:cubicBezTo>
                    <a:pt x="14" y="557"/>
                    <a:pt x="11" y="556"/>
                    <a:pt x="7" y="554"/>
                  </a:cubicBezTo>
                  <a:cubicBezTo>
                    <a:pt x="1" y="549"/>
                    <a:pt x="-1" y="540"/>
                    <a:pt x="2" y="533"/>
                  </a:cubicBezTo>
                  <a:cubicBezTo>
                    <a:pt x="7" y="520"/>
                    <a:pt x="134" y="208"/>
                    <a:pt x="226" y="100"/>
                  </a:cubicBezTo>
                  <a:cubicBezTo>
                    <a:pt x="281" y="36"/>
                    <a:pt x="368" y="-1"/>
                    <a:pt x="454" y="0"/>
                  </a:cubicBezTo>
                  <a:cubicBezTo>
                    <a:pt x="518" y="1"/>
                    <a:pt x="572" y="26"/>
                    <a:pt x="605" y="70"/>
                  </a:cubicBezTo>
                  <a:cubicBezTo>
                    <a:pt x="684" y="172"/>
                    <a:pt x="657" y="308"/>
                    <a:pt x="655" y="321"/>
                  </a:cubicBezTo>
                  <a:cubicBezTo>
                    <a:pt x="653" y="335"/>
                    <a:pt x="631" y="412"/>
                    <a:pt x="416" y="412"/>
                  </a:cubicBezTo>
                  <a:cubicBezTo>
                    <a:pt x="210" y="412"/>
                    <a:pt x="31" y="552"/>
                    <a:pt x="29" y="553"/>
                  </a:cubicBezTo>
                  <a:cubicBezTo>
                    <a:pt x="26" y="556"/>
                    <a:pt x="22" y="557"/>
                    <a:pt x="18" y="5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35"/>
            <p:cNvSpPr/>
            <p:nvPr/>
          </p:nvSpPr>
          <p:spPr>
            <a:xfrm>
              <a:off x="3670437" y="4386066"/>
              <a:ext cx="340253" cy="281454"/>
            </a:xfrm>
            <a:custGeom>
              <a:avLst/>
              <a:gdLst/>
              <a:ahLst/>
              <a:cxnLst/>
              <a:rect l="l" t="t" r="r" b="b"/>
              <a:pathLst>
                <a:path w="1221" h="1010" extrusionOk="0">
                  <a:moveTo>
                    <a:pt x="916" y="1010"/>
                  </a:moveTo>
                  <a:lnTo>
                    <a:pt x="305" y="1010"/>
                  </a:lnTo>
                  <a:lnTo>
                    <a:pt x="0" y="0"/>
                  </a:lnTo>
                  <a:lnTo>
                    <a:pt x="1221" y="0"/>
                  </a:lnTo>
                  <a:lnTo>
                    <a:pt x="916" y="10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35"/>
            <p:cNvSpPr/>
            <p:nvPr/>
          </p:nvSpPr>
          <p:spPr>
            <a:xfrm>
              <a:off x="3665421" y="4381329"/>
              <a:ext cx="350006" cy="290929"/>
            </a:xfrm>
            <a:custGeom>
              <a:avLst/>
              <a:gdLst/>
              <a:ahLst/>
              <a:cxnLst/>
              <a:rect l="l" t="t" r="r" b="b"/>
              <a:pathLst>
                <a:path w="1256" h="1044" extrusionOk="0">
                  <a:moveTo>
                    <a:pt x="336" y="1009"/>
                  </a:moveTo>
                  <a:lnTo>
                    <a:pt x="921" y="1009"/>
                  </a:lnTo>
                  <a:lnTo>
                    <a:pt x="1215" y="35"/>
                  </a:lnTo>
                  <a:lnTo>
                    <a:pt x="42" y="35"/>
                  </a:lnTo>
                  <a:lnTo>
                    <a:pt x="336" y="1009"/>
                  </a:lnTo>
                  <a:moveTo>
                    <a:pt x="934" y="1044"/>
                  </a:moveTo>
                  <a:lnTo>
                    <a:pt x="323" y="1044"/>
                  </a:lnTo>
                  <a:cubicBezTo>
                    <a:pt x="316" y="1044"/>
                    <a:pt x="309" y="1039"/>
                    <a:pt x="306" y="1032"/>
                  </a:cubicBezTo>
                  <a:lnTo>
                    <a:pt x="1" y="23"/>
                  </a:lnTo>
                  <a:cubicBezTo>
                    <a:pt x="0" y="17"/>
                    <a:pt x="1" y="11"/>
                    <a:pt x="4" y="7"/>
                  </a:cubicBezTo>
                  <a:cubicBezTo>
                    <a:pt x="7" y="2"/>
                    <a:pt x="13" y="0"/>
                    <a:pt x="18" y="0"/>
                  </a:cubicBezTo>
                  <a:lnTo>
                    <a:pt x="1239" y="0"/>
                  </a:lnTo>
                  <a:cubicBezTo>
                    <a:pt x="1244" y="0"/>
                    <a:pt x="1250" y="2"/>
                    <a:pt x="1253" y="7"/>
                  </a:cubicBezTo>
                  <a:cubicBezTo>
                    <a:pt x="1256" y="11"/>
                    <a:pt x="1257" y="17"/>
                    <a:pt x="1256" y="23"/>
                  </a:cubicBezTo>
                  <a:lnTo>
                    <a:pt x="951" y="1032"/>
                  </a:lnTo>
                  <a:cubicBezTo>
                    <a:pt x="948" y="1039"/>
                    <a:pt x="941" y="1044"/>
                    <a:pt x="934" y="10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35"/>
            <p:cNvSpPr/>
            <p:nvPr/>
          </p:nvSpPr>
          <p:spPr>
            <a:xfrm>
              <a:off x="3669601" y="4339529"/>
              <a:ext cx="341925" cy="46537"/>
            </a:xfrm>
            <a:custGeom>
              <a:avLst/>
              <a:gdLst/>
              <a:ahLst/>
              <a:cxnLst/>
              <a:rect l="l" t="t" r="r" b="b"/>
              <a:pathLst>
                <a:path w="1227" h="167" extrusionOk="0">
                  <a:moveTo>
                    <a:pt x="1227" y="0"/>
                  </a:moveTo>
                  <a:lnTo>
                    <a:pt x="0" y="0"/>
                  </a:lnTo>
                  <a:lnTo>
                    <a:pt x="0" y="167"/>
                  </a:lnTo>
                  <a:lnTo>
                    <a:pt x="1227" y="167"/>
                  </a:lnTo>
                  <a:lnTo>
                    <a:pt x="122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15100" rIns="90000" bIns="15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5"/>
            <p:cNvSpPr/>
            <p:nvPr/>
          </p:nvSpPr>
          <p:spPr>
            <a:xfrm>
              <a:off x="3664585" y="4334513"/>
              <a:ext cx="351957" cy="56570"/>
            </a:xfrm>
            <a:custGeom>
              <a:avLst/>
              <a:gdLst/>
              <a:ahLst/>
              <a:cxnLst/>
              <a:rect l="l" t="t" r="r" b="b"/>
              <a:pathLst>
                <a:path w="1263" h="203" extrusionOk="0">
                  <a:moveTo>
                    <a:pt x="35" y="168"/>
                  </a:moveTo>
                  <a:lnTo>
                    <a:pt x="1228" y="168"/>
                  </a:lnTo>
                  <a:lnTo>
                    <a:pt x="1228" y="36"/>
                  </a:lnTo>
                  <a:lnTo>
                    <a:pt x="35" y="36"/>
                  </a:lnTo>
                  <a:lnTo>
                    <a:pt x="35" y="168"/>
                  </a:lnTo>
                  <a:moveTo>
                    <a:pt x="1245" y="203"/>
                  </a:moveTo>
                  <a:lnTo>
                    <a:pt x="18" y="203"/>
                  </a:lnTo>
                  <a:cubicBezTo>
                    <a:pt x="8" y="203"/>
                    <a:pt x="0" y="195"/>
                    <a:pt x="0" y="185"/>
                  </a:cubicBezTo>
                  <a:lnTo>
                    <a:pt x="0" y="18"/>
                  </a:lnTo>
                  <a:cubicBezTo>
                    <a:pt x="0" y="8"/>
                    <a:pt x="8" y="0"/>
                    <a:pt x="18" y="0"/>
                  </a:cubicBezTo>
                  <a:lnTo>
                    <a:pt x="1245" y="0"/>
                  </a:lnTo>
                  <a:cubicBezTo>
                    <a:pt x="1255" y="0"/>
                    <a:pt x="1263" y="8"/>
                    <a:pt x="1263" y="18"/>
                  </a:cubicBezTo>
                  <a:lnTo>
                    <a:pt x="1263" y="185"/>
                  </a:lnTo>
                  <a:cubicBezTo>
                    <a:pt x="1263" y="195"/>
                    <a:pt x="1255" y="203"/>
                    <a:pt x="1245" y="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8075" rIns="90000" bIns="28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35"/>
            <p:cNvSpPr/>
            <p:nvPr/>
          </p:nvSpPr>
          <p:spPr>
            <a:xfrm>
              <a:off x="1834017" y="2612901"/>
              <a:ext cx="162184" cy="230737"/>
            </a:xfrm>
            <a:custGeom>
              <a:avLst/>
              <a:gdLst/>
              <a:ahLst/>
              <a:cxnLst/>
              <a:rect l="l" t="t" r="r" b="b"/>
              <a:pathLst>
                <a:path w="582" h="828" extrusionOk="0">
                  <a:moveTo>
                    <a:pt x="163" y="6"/>
                  </a:moveTo>
                  <a:cubicBezTo>
                    <a:pt x="163" y="6"/>
                    <a:pt x="568" y="98"/>
                    <a:pt x="581" y="378"/>
                  </a:cubicBezTo>
                  <a:cubicBezTo>
                    <a:pt x="594" y="659"/>
                    <a:pt x="307" y="828"/>
                    <a:pt x="307" y="828"/>
                  </a:cubicBezTo>
                  <a:cubicBezTo>
                    <a:pt x="307" y="828"/>
                    <a:pt x="209" y="411"/>
                    <a:pt x="137" y="313"/>
                  </a:cubicBezTo>
                  <a:cubicBezTo>
                    <a:pt x="66" y="215"/>
                    <a:pt x="0" y="104"/>
                    <a:pt x="0" y="104"/>
                  </a:cubicBezTo>
                  <a:cubicBezTo>
                    <a:pt x="0" y="104"/>
                    <a:pt x="59" y="-26"/>
                    <a:pt x="163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35"/>
            <p:cNvSpPr/>
            <p:nvPr/>
          </p:nvSpPr>
          <p:spPr>
            <a:xfrm>
              <a:off x="1828722" y="2608164"/>
              <a:ext cx="172217" cy="242998"/>
            </a:xfrm>
            <a:custGeom>
              <a:avLst/>
              <a:gdLst/>
              <a:ahLst/>
              <a:cxnLst/>
              <a:rect l="l" t="t" r="r" b="b"/>
              <a:pathLst>
                <a:path w="618" h="872" extrusionOk="0">
                  <a:moveTo>
                    <a:pt x="39" y="121"/>
                  </a:moveTo>
                  <a:cubicBezTo>
                    <a:pt x="56" y="148"/>
                    <a:pt x="111" y="239"/>
                    <a:pt x="171" y="320"/>
                  </a:cubicBezTo>
                  <a:cubicBezTo>
                    <a:pt x="234" y="406"/>
                    <a:pt x="315" y="724"/>
                    <a:pt x="337" y="817"/>
                  </a:cubicBezTo>
                  <a:cubicBezTo>
                    <a:pt x="401" y="772"/>
                    <a:pt x="593" y="619"/>
                    <a:pt x="582" y="396"/>
                  </a:cubicBezTo>
                  <a:cubicBezTo>
                    <a:pt x="570" y="132"/>
                    <a:pt x="182" y="42"/>
                    <a:pt x="179" y="41"/>
                  </a:cubicBezTo>
                  <a:lnTo>
                    <a:pt x="177" y="40"/>
                  </a:lnTo>
                  <a:cubicBezTo>
                    <a:pt x="102" y="17"/>
                    <a:pt x="53" y="94"/>
                    <a:pt x="39" y="121"/>
                  </a:cubicBezTo>
                  <a:moveTo>
                    <a:pt x="314" y="872"/>
                  </a:moveTo>
                  <a:lnTo>
                    <a:pt x="309" y="849"/>
                  </a:lnTo>
                  <a:cubicBezTo>
                    <a:pt x="308" y="845"/>
                    <a:pt x="211" y="434"/>
                    <a:pt x="142" y="340"/>
                  </a:cubicBezTo>
                  <a:cubicBezTo>
                    <a:pt x="71" y="243"/>
                    <a:pt x="5" y="131"/>
                    <a:pt x="4" y="130"/>
                  </a:cubicBezTo>
                  <a:lnTo>
                    <a:pt x="0" y="122"/>
                  </a:lnTo>
                  <a:lnTo>
                    <a:pt x="3" y="114"/>
                  </a:lnTo>
                  <a:cubicBezTo>
                    <a:pt x="26" y="64"/>
                    <a:pt x="93" y="-22"/>
                    <a:pt x="187" y="6"/>
                  </a:cubicBezTo>
                  <a:cubicBezTo>
                    <a:pt x="212" y="12"/>
                    <a:pt x="604" y="107"/>
                    <a:pt x="617" y="394"/>
                  </a:cubicBezTo>
                  <a:cubicBezTo>
                    <a:pt x="631" y="682"/>
                    <a:pt x="347" y="853"/>
                    <a:pt x="335" y="860"/>
                  </a:cubicBezTo>
                  <a:lnTo>
                    <a:pt x="314" y="87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35"/>
            <p:cNvSpPr/>
            <p:nvPr/>
          </p:nvSpPr>
          <p:spPr>
            <a:xfrm>
              <a:off x="936707" y="3546439"/>
              <a:ext cx="120663" cy="93075"/>
            </a:xfrm>
            <a:custGeom>
              <a:avLst/>
              <a:gdLst/>
              <a:ahLst/>
              <a:cxnLst/>
              <a:rect l="l" t="t" r="r" b="b"/>
              <a:pathLst>
                <a:path w="433" h="334" extrusionOk="0">
                  <a:moveTo>
                    <a:pt x="92" y="0"/>
                  </a:moveTo>
                  <a:cubicBezTo>
                    <a:pt x="62" y="48"/>
                    <a:pt x="31" y="98"/>
                    <a:pt x="0" y="150"/>
                  </a:cubicBezTo>
                  <a:cubicBezTo>
                    <a:pt x="98" y="214"/>
                    <a:pt x="220" y="277"/>
                    <a:pt x="371" y="334"/>
                  </a:cubicBezTo>
                  <a:lnTo>
                    <a:pt x="433" y="169"/>
                  </a:lnTo>
                  <a:cubicBezTo>
                    <a:pt x="293" y="116"/>
                    <a:pt x="181" y="58"/>
                    <a:pt x="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35"/>
            <p:cNvSpPr/>
            <p:nvPr/>
          </p:nvSpPr>
          <p:spPr>
            <a:xfrm>
              <a:off x="815208" y="3777176"/>
              <a:ext cx="851051" cy="451999"/>
            </a:xfrm>
            <a:custGeom>
              <a:avLst/>
              <a:gdLst/>
              <a:ahLst/>
              <a:cxnLst/>
              <a:rect l="l" t="t" r="r" b="b"/>
              <a:pathLst>
                <a:path w="3054" h="1622" extrusionOk="0">
                  <a:moveTo>
                    <a:pt x="1407" y="1057"/>
                  </a:moveTo>
                  <a:cubicBezTo>
                    <a:pt x="1821" y="1261"/>
                    <a:pt x="2338" y="1470"/>
                    <a:pt x="2945" y="1622"/>
                  </a:cubicBezTo>
                  <a:cubicBezTo>
                    <a:pt x="2990" y="1568"/>
                    <a:pt x="3028" y="1515"/>
                    <a:pt x="3054" y="1467"/>
                  </a:cubicBezTo>
                  <a:cubicBezTo>
                    <a:pt x="2436" y="1318"/>
                    <a:pt x="1909" y="1108"/>
                    <a:pt x="1492" y="902"/>
                  </a:cubicBezTo>
                  <a:cubicBezTo>
                    <a:pt x="833" y="579"/>
                    <a:pt x="351" y="223"/>
                    <a:pt x="78" y="0"/>
                  </a:cubicBezTo>
                  <a:cubicBezTo>
                    <a:pt x="52" y="55"/>
                    <a:pt x="26" y="110"/>
                    <a:pt x="0" y="165"/>
                  </a:cubicBezTo>
                  <a:cubicBezTo>
                    <a:pt x="283" y="394"/>
                    <a:pt x="759" y="738"/>
                    <a:pt x="1407" y="10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35"/>
            <p:cNvSpPr/>
            <p:nvPr/>
          </p:nvSpPr>
          <p:spPr>
            <a:xfrm>
              <a:off x="733001" y="3963048"/>
              <a:ext cx="853559" cy="361153"/>
            </a:xfrm>
            <a:custGeom>
              <a:avLst/>
              <a:gdLst/>
              <a:ahLst/>
              <a:cxnLst/>
              <a:rect l="l" t="t" r="r" b="b"/>
              <a:pathLst>
                <a:path w="3063" h="1296" extrusionOk="0">
                  <a:moveTo>
                    <a:pt x="788" y="612"/>
                  </a:moveTo>
                  <a:cubicBezTo>
                    <a:pt x="1326" y="877"/>
                    <a:pt x="2041" y="1150"/>
                    <a:pt x="2897" y="1296"/>
                  </a:cubicBezTo>
                  <a:cubicBezTo>
                    <a:pt x="2949" y="1252"/>
                    <a:pt x="3006" y="1200"/>
                    <a:pt x="3063" y="1144"/>
                  </a:cubicBezTo>
                  <a:cubicBezTo>
                    <a:pt x="2168" y="1009"/>
                    <a:pt x="1424" y="728"/>
                    <a:pt x="872" y="457"/>
                  </a:cubicBezTo>
                  <a:cubicBezTo>
                    <a:pt x="565" y="306"/>
                    <a:pt x="297" y="148"/>
                    <a:pt x="70" y="0"/>
                  </a:cubicBezTo>
                  <a:cubicBezTo>
                    <a:pt x="46" y="57"/>
                    <a:pt x="22" y="113"/>
                    <a:pt x="0" y="166"/>
                  </a:cubicBezTo>
                  <a:cubicBezTo>
                    <a:pt x="224" y="310"/>
                    <a:pt x="487" y="464"/>
                    <a:pt x="788" y="6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35"/>
            <p:cNvSpPr/>
            <p:nvPr/>
          </p:nvSpPr>
          <p:spPr>
            <a:xfrm>
              <a:off x="1566775" y="3371436"/>
              <a:ext cx="138498" cy="340532"/>
            </a:xfrm>
            <a:custGeom>
              <a:avLst/>
              <a:gdLst/>
              <a:ahLst/>
              <a:cxnLst/>
              <a:rect l="l" t="t" r="r" b="b"/>
              <a:pathLst>
                <a:path w="497" h="1222" extrusionOk="0">
                  <a:moveTo>
                    <a:pt x="260" y="992"/>
                  </a:moveTo>
                  <a:cubicBezTo>
                    <a:pt x="260" y="992"/>
                    <a:pt x="290" y="926"/>
                    <a:pt x="334" y="941"/>
                  </a:cubicBezTo>
                  <a:cubicBezTo>
                    <a:pt x="379" y="955"/>
                    <a:pt x="497" y="1222"/>
                    <a:pt x="497" y="1222"/>
                  </a:cubicBezTo>
                  <a:cubicBezTo>
                    <a:pt x="497" y="1222"/>
                    <a:pt x="490" y="756"/>
                    <a:pt x="305" y="422"/>
                  </a:cubicBezTo>
                  <a:cubicBezTo>
                    <a:pt x="120" y="89"/>
                    <a:pt x="60" y="0"/>
                    <a:pt x="60" y="0"/>
                  </a:cubicBezTo>
                  <a:cubicBezTo>
                    <a:pt x="60" y="0"/>
                    <a:pt x="-28" y="37"/>
                    <a:pt x="9" y="193"/>
                  </a:cubicBezTo>
                  <a:cubicBezTo>
                    <a:pt x="46" y="348"/>
                    <a:pt x="260" y="992"/>
                    <a:pt x="260" y="9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35"/>
            <p:cNvSpPr/>
            <p:nvPr/>
          </p:nvSpPr>
          <p:spPr>
            <a:xfrm>
              <a:off x="1561759" y="3365305"/>
              <a:ext cx="148808" cy="370628"/>
            </a:xfrm>
            <a:custGeom>
              <a:avLst/>
              <a:gdLst/>
              <a:ahLst/>
              <a:cxnLst/>
              <a:rect l="l" t="t" r="r" b="b"/>
              <a:pathLst>
                <a:path w="534" h="1330" extrusionOk="0">
                  <a:moveTo>
                    <a:pt x="339" y="943"/>
                  </a:moveTo>
                  <a:cubicBezTo>
                    <a:pt x="345" y="943"/>
                    <a:pt x="351" y="944"/>
                    <a:pt x="358" y="946"/>
                  </a:cubicBezTo>
                  <a:cubicBezTo>
                    <a:pt x="392" y="957"/>
                    <a:pt x="451" y="1067"/>
                    <a:pt x="492" y="1153"/>
                  </a:cubicBezTo>
                  <a:cubicBezTo>
                    <a:pt x="480" y="1001"/>
                    <a:pt x="439" y="691"/>
                    <a:pt x="307" y="453"/>
                  </a:cubicBezTo>
                  <a:cubicBezTo>
                    <a:pt x="164" y="195"/>
                    <a:pt x="96" y="83"/>
                    <a:pt x="73" y="47"/>
                  </a:cubicBezTo>
                  <a:cubicBezTo>
                    <a:pt x="53" y="63"/>
                    <a:pt x="19" y="107"/>
                    <a:pt x="44" y="211"/>
                  </a:cubicBezTo>
                  <a:cubicBezTo>
                    <a:pt x="75" y="343"/>
                    <a:pt x="238" y="837"/>
                    <a:pt x="283" y="973"/>
                  </a:cubicBezTo>
                  <a:cubicBezTo>
                    <a:pt x="297" y="957"/>
                    <a:pt x="316" y="943"/>
                    <a:pt x="339" y="943"/>
                  </a:cubicBezTo>
                  <a:moveTo>
                    <a:pt x="534" y="1330"/>
                  </a:moveTo>
                  <a:lnTo>
                    <a:pt x="499" y="1251"/>
                  </a:lnTo>
                  <a:cubicBezTo>
                    <a:pt x="444" y="1128"/>
                    <a:pt x="370" y="989"/>
                    <a:pt x="347" y="979"/>
                  </a:cubicBezTo>
                  <a:cubicBezTo>
                    <a:pt x="318" y="970"/>
                    <a:pt x="295" y="1021"/>
                    <a:pt x="294" y="1022"/>
                  </a:cubicBezTo>
                  <a:lnTo>
                    <a:pt x="276" y="1063"/>
                  </a:lnTo>
                  <a:lnTo>
                    <a:pt x="262" y="1020"/>
                  </a:lnTo>
                  <a:cubicBezTo>
                    <a:pt x="253" y="994"/>
                    <a:pt x="46" y="373"/>
                    <a:pt x="9" y="219"/>
                  </a:cubicBezTo>
                  <a:cubicBezTo>
                    <a:pt x="-31" y="51"/>
                    <a:pt x="67" y="8"/>
                    <a:pt x="72" y="6"/>
                  </a:cubicBezTo>
                  <a:lnTo>
                    <a:pt x="85" y="0"/>
                  </a:lnTo>
                  <a:lnTo>
                    <a:pt x="93" y="13"/>
                  </a:lnTo>
                  <a:cubicBezTo>
                    <a:pt x="95" y="16"/>
                    <a:pt x="155" y="106"/>
                    <a:pt x="338" y="436"/>
                  </a:cubicBezTo>
                  <a:cubicBezTo>
                    <a:pt x="523" y="769"/>
                    <a:pt x="533" y="1239"/>
                    <a:pt x="533" y="1244"/>
                  </a:cubicBezTo>
                  <a:lnTo>
                    <a:pt x="534" y="133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35"/>
            <p:cNvSpPr/>
            <p:nvPr/>
          </p:nvSpPr>
          <p:spPr>
            <a:xfrm>
              <a:off x="1299811" y="3058213"/>
              <a:ext cx="360596" cy="701127"/>
            </a:xfrm>
            <a:custGeom>
              <a:avLst/>
              <a:gdLst/>
              <a:ahLst/>
              <a:cxnLst/>
              <a:rect l="l" t="t" r="r" b="b"/>
              <a:pathLst>
                <a:path w="1294" h="2516" extrusionOk="0">
                  <a:moveTo>
                    <a:pt x="300" y="0"/>
                  </a:moveTo>
                  <a:cubicBezTo>
                    <a:pt x="300" y="0"/>
                    <a:pt x="236" y="228"/>
                    <a:pt x="172" y="447"/>
                  </a:cubicBezTo>
                  <a:cubicBezTo>
                    <a:pt x="109" y="665"/>
                    <a:pt x="8" y="784"/>
                    <a:pt x="8" y="784"/>
                  </a:cubicBezTo>
                  <a:cubicBezTo>
                    <a:pt x="8" y="784"/>
                    <a:pt x="-74" y="994"/>
                    <a:pt x="273" y="1449"/>
                  </a:cubicBezTo>
                  <a:cubicBezTo>
                    <a:pt x="619" y="1905"/>
                    <a:pt x="1202" y="2516"/>
                    <a:pt x="1202" y="2516"/>
                  </a:cubicBezTo>
                  <a:cubicBezTo>
                    <a:pt x="1202" y="2516"/>
                    <a:pt x="1248" y="2215"/>
                    <a:pt x="1193" y="1978"/>
                  </a:cubicBezTo>
                  <a:cubicBezTo>
                    <a:pt x="1139" y="1741"/>
                    <a:pt x="1029" y="1386"/>
                    <a:pt x="1029" y="1386"/>
                  </a:cubicBezTo>
                  <a:lnTo>
                    <a:pt x="1294" y="811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35"/>
            <p:cNvSpPr/>
            <p:nvPr/>
          </p:nvSpPr>
          <p:spPr>
            <a:xfrm>
              <a:off x="1294795" y="3049574"/>
              <a:ext cx="371464" cy="720355"/>
            </a:xfrm>
            <a:custGeom>
              <a:avLst/>
              <a:gdLst/>
              <a:ahLst/>
              <a:cxnLst/>
              <a:rect l="l" t="t" r="r" b="b"/>
              <a:pathLst>
                <a:path w="1333" h="2585" extrusionOk="0">
                  <a:moveTo>
                    <a:pt x="42" y="824"/>
                  </a:moveTo>
                  <a:cubicBezTo>
                    <a:pt x="35" y="847"/>
                    <a:pt x="-11" y="1054"/>
                    <a:pt x="305" y="1470"/>
                  </a:cubicBezTo>
                  <a:cubicBezTo>
                    <a:pt x="605" y="1865"/>
                    <a:pt x="1091" y="2384"/>
                    <a:pt x="1208" y="2508"/>
                  </a:cubicBezTo>
                  <a:cubicBezTo>
                    <a:pt x="1217" y="2421"/>
                    <a:pt x="1236" y="2196"/>
                    <a:pt x="1194" y="2013"/>
                  </a:cubicBezTo>
                  <a:cubicBezTo>
                    <a:pt x="1140" y="1779"/>
                    <a:pt x="1031" y="1425"/>
                    <a:pt x="1030" y="1422"/>
                  </a:cubicBezTo>
                  <a:lnTo>
                    <a:pt x="1028" y="1415"/>
                  </a:lnTo>
                  <a:lnTo>
                    <a:pt x="1290" y="847"/>
                  </a:lnTo>
                  <a:lnTo>
                    <a:pt x="328" y="62"/>
                  </a:lnTo>
                  <a:cubicBezTo>
                    <a:pt x="309" y="128"/>
                    <a:pt x="258" y="309"/>
                    <a:pt x="207" y="483"/>
                  </a:cubicBezTo>
                  <a:cubicBezTo>
                    <a:pt x="148" y="687"/>
                    <a:pt x="58" y="804"/>
                    <a:pt x="42" y="824"/>
                  </a:cubicBezTo>
                  <a:moveTo>
                    <a:pt x="1232" y="2585"/>
                  </a:moveTo>
                  <a:lnTo>
                    <a:pt x="1208" y="2559"/>
                  </a:lnTo>
                  <a:cubicBezTo>
                    <a:pt x="1202" y="2553"/>
                    <a:pt x="620" y="1942"/>
                    <a:pt x="277" y="1491"/>
                  </a:cubicBezTo>
                  <a:cubicBezTo>
                    <a:pt x="-72" y="1033"/>
                    <a:pt x="6" y="817"/>
                    <a:pt x="10" y="808"/>
                  </a:cubicBezTo>
                  <a:lnTo>
                    <a:pt x="13" y="804"/>
                  </a:lnTo>
                  <a:cubicBezTo>
                    <a:pt x="14" y="802"/>
                    <a:pt x="112" y="685"/>
                    <a:pt x="173" y="473"/>
                  </a:cubicBezTo>
                  <a:cubicBezTo>
                    <a:pt x="237" y="257"/>
                    <a:pt x="300" y="29"/>
                    <a:pt x="301" y="26"/>
                  </a:cubicBezTo>
                  <a:lnTo>
                    <a:pt x="308" y="0"/>
                  </a:lnTo>
                  <a:lnTo>
                    <a:pt x="1333" y="837"/>
                  </a:lnTo>
                  <a:lnTo>
                    <a:pt x="1066" y="1418"/>
                  </a:lnTo>
                  <a:cubicBezTo>
                    <a:pt x="1081" y="1467"/>
                    <a:pt x="1178" y="1788"/>
                    <a:pt x="1228" y="2005"/>
                  </a:cubicBezTo>
                  <a:cubicBezTo>
                    <a:pt x="1283" y="2243"/>
                    <a:pt x="1240" y="2537"/>
                    <a:pt x="1238" y="2549"/>
                  </a:cubicBezTo>
                  <a:lnTo>
                    <a:pt x="1232" y="258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35"/>
            <p:cNvSpPr/>
            <p:nvPr/>
          </p:nvSpPr>
          <p:spPr>
            <a:xfrm>
              <a:off x="1466176" y="3192809"/>
              <a:ext cx="183642" cy="221262"/>
            </a:xfrm>
            <a:custGeom>
              <a:avLst/>
              <a:gdLst/>
              <a:ahLst/>
              <a:cxnLst/>
              <a:rect l="l" t="t" r="r" b="b"/>
              <a:pathLst>
                <a:path w="659" h="794" extrusionOk="0">
                  <a:moveTo>
                    <a:pt x="105" y="134"/>
                  </a:moveTo>
                  <a:lnTo>
                    <a:pt x="468" y="794"/>
                  </a:lnTo>
                  <a:lnTo>
                    <a:pt x="659" y="412"/>
                  </a:lnTo>
                  <a:lnTo>
                    <a:pt x="0" y="0"/>
                  </a:lnTo>
                  <a:lnTo>
                    <a:pt x="105" y="134"/>
                  </a:lnTo>
                  <a:close/>
                </a:path>
              </a:pathLst>
            </a:custGeom>
            <a:solidFill>
              <a:srgbClr val="192D35">
                <a:alpha val="2785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35"/>
            <p:cNvSpPr/>
            <p:nvPr/>
          </p:nvSpPr>
          <p:spPr>
            <a:xfrm>
              <a:off x="1297582" y="2609000"/>
              <a:ext cx="648459" cy="728994"/>
            </a:xfrm>
            <a:custGeom>
              <a:avLst/>
              <a:gdLst/>
              <a:ahLst/>
              <a:cxnLst/>
              <a:rect l="l" t="t" r="r" b="b"/>
              <a:pathLst>
                <a:path w="2327" h="2616" extrusionOk="0">
                  <a:moveTo>
                    <a:pt x="2056" y="79"/>
                  </a:moveTo>
                  <a:cubicBezTo>
                    <a:pt x="2056" y="79"/>
                    <a:pt x="2284" y="620"/>
                    <a:pt x="2291" y="731"/>
                  </a:cubicBezTo>
                  <a:cubicBezTo>
                    <a:pt x="2297" y="842"/>
                    <a:pt x="2245" y="965"/>
                    <a:pt x="2271" y="1174"/>
                  </a:cubicBezTo>
                  <a:cubicBezTo>
                    <a:pt x="2297" y="1382"/>
                    <a:pt x="2356" y="1689"/>
                    <a:pt x="2310" y="1826"/>
                  </a:cubicBezTo>
                  <a:cubicBezTo>
                    <a:pt x="2265" y="1961"/>
                    <a:pt x="2139" y="2083"/>
                    <a:pt x="2048" y="2188"/>
                  </a:cubicBezTo>
                  <a:cubicBezTo>
                    <a:pt x="1876" y="2386"/>
                    <a:pt x="1687" y="2640"/>
                    <a:pt x="1393" y="2614"/>
                  </a:cubicBezTo>
                  <a:cubicBezTo>
                    <a:pt x="1204" y="2597"/>
                    <a:pt x="1026" y="2461"/>
                    <a:pt x="882" y="2348"/>
                  </a:cubicBezTo>
                  <a:cubicBezTo>
                    <a:pt x="517" y="2061"/>
                    <a:pt x="341" y="1878"/>
                    <a:pt x="282" y="1754"/>
                  </a:cubicBezTo>
                  <a:cubicBezTo>
                    <a:pt x="223" y="1630"/>
                    <a:pt x="-96" y="1304"/>
                    <a:pt x="28" y="1063"/>
                  </a:cubicBezTo>
                  <a:cubicBezTo>
                    <a:pt x="151" y="823"/>
                    <a:pt x="1208" y="210"/>
                    <a:pt x="1208" y="210"/>
                  </a:cubicBezTo>
                  <a:cubicBezTo>
                    <a:pt x="1208" y="210"/>
                    <a:pt x="1886" y="-156"/>
                    <a:pt x="2056" y="79"/>
                  </a:cubicBez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35"/>
            <p:cNvSpPr/>
            <p:nvPr/>
          </p:nvSpPr>
          <p:spPr>
            <a:xfrm>
              <a:off x="1292566" y="2604262"/>
              <a:ext cx="658491" cy="738469"/>
            </a:xfrm>
            <a:custGeom>
              <a:avLst/>
              <a:gdLst/>
              <a:ahLst/>
              <a:cxnLst/>
              <a:rect l="l" t="t" r="r" b="b"/>
              <a:pathLst>
                <a:path w="2363" h="2650" extrusionOk="0">
                  <a:moveTo>
                    <a:pt x="1877" y="34"/>
                  </a:moveTo>
                  <a:cubicBezTo>
                    <a:pt x="1624" y="34"/>
                    <a:pt x="1239" y="239"/>
                    <a:pt x="1234" y="242"/>
                  </a:cubicBezTo>
                  <a:cubicBezTo>
                    <a:pt x="1224" y="248"/>
                    <a:pt x="181" y="855"/>
                    <a:pt x="61" y="1088"/>
                  </a:cubicBezTo>
                  <a:cubicBezTo>
                    <a:pt x="-28" y="1263"/>
                    <a:pt x="132" y="1491"/>
                    <a:pt x="238" y="1643"/>
                  </a:cubicBezTo>
                  <a:cubicBezTo>
                    <a:pt x="272" y="1691"/>
                    <a:pt x="301" y="1733"/>
                    <a:pt x="316" y="1764"/>
                  </a:cubicBezTo>
                  <a:cubicBezTo>
                    <a:pt x="377" y="1892"/>
                    <a:pt x="571" y="2084"/>
                    <a:pt x="911" y="2351"/>
                  </a:cubicBezTo>
                  <a:cubicBezTo>
                    <a:pt x="1043" y="2454"/>
                    <a:pt x="1223" y="2596"/>
                    <a:pt x="1412" y="2613"/>
                  </a:cubicBezTo>
                  <a:cubicBezTo>
                    <a:pt x="1673" y="2637"/>
                    <a:pt x="1852" y="2428"/>
                    <a:pt x="2009" y="2244"/>
                  </a:cubicBezTo>
                  <a:cubicBezTo>
                    <a:pt x="2024" y="2227"/>
                    <a:pt x="2038" y="2210"/>
                    <a:pt x="2052" y="2194"/>
                  </a:cubicBezTo>
                  <a:cubicBezTo>
                    <a:pt x="2068" y="2175"/>
                    <a:pt x="2086" y="2156"/>
                    <a:pt x="2103" y="2137"/>
                  </a:cubicBezTo>
                  <a:cubicBezTo>
                    <a:pt x="2184" y="2047"/>
                    <a:pt x="2275" y="1945"/>
                    <a:pt x="2311" y="1837"/>
                  </a:cubicBezTo>
                  <a:cubicBezTo>
                    <a:pt x="2347" y="1730"/>
                    <a:pt x="2315" y="1503"/>
                    <a:pt x="2289" y="1320"/>
                  </a:cubicBezTo>
                  <a:cubicBezTo>
                    <a:pt x="2283" y="1276"/>
                    <a:pt x="2276" y="1233"/>
                    <a:pt x="2272" y="1193"/>
                  </a:cubicBezTo>
                  <a:cubicBezTo>
                    <a:pt x="2255" y="1063"/>
                    <a:pt x="2269" y="963"/>
                    <a:pt x="2280" y="884"/>
                  </a:cubicBezTo>
                  <a:cubicBezTo>
                    <a:pt x="2287" y="834"/>
                    <a:pt x="2293" y="790"/>
                    <a:pt x="2291" y="749"/>
                  </a:cubicBezTo>
                  <a:cubicBezTo>
                    <a:pt x="2285" y="646"/>
                    <a:pt x="2073" y="140"/>
                    <a:pt x="2058" y="105"/>
                  </a:cubicBezTo>
                  <a:cubicBezTo>
                    <a:pt x="2020" y="54"/>
                    <a:pt x="1955" y="34"/>
                    <a:pt x="1877" y="34"/>
                  </a:cubicBezTo>
                  <a:moveTo>
                    <a:pt x="1453" y="2650"/>
                  </a:moveTo>
                  <a:cubicBezTo>
                    <a:pt x="1438" y="2650"/>
                    <a:pt x="1424" y="2650"/>
                    <a:pt x="1409" y="2648"/>
                  </a:cubicBezTo>
                  <a:cubicBezTo>
                    <a:pt x="1210" y="2631"/>
                    <a:pt x="1024" y="2485"/>
                    <a:pt x="889" y="2379"/>
                  </a:cubicBezTo>
                  <a:cubicBezTo>
                    <a:pt x="540" y="2105"/>
                    <a:pt x="348" y="1914"/>
                    <a:pt x="284" y="1779"/>
                  </a:cubicBezTo>
                  <a:cubicBezTo>
                    <a:pt x="271" y="1751"/>
                    <a:pt x="242" y="1710"/>
                    <a:pt x="209" y="1663"/>
                  </a:cubicBezTo>
                  <a:cubicBezTo>
                    <a:pt x="98" y="1505"/>
                    <a:pt x="-70" y="1265"/>
                    <a:pt x="30" y="1072"/>
                  </a:cubicBezTo>
                  <a:cubicBezTo>
                    <a:pt x="155" y="830"/>
                    <a:pt x="1174" y="236"/>
                    <a:pt x="1217" y="211"/>
                  </a:cubicBezTo>
                  <a:cubicBezTo>
                    <a:pt x="1246" y="196"/>
                    <a:pt x="1912" y="-159"/>
                    <a:pt x="2088" y="86"/>
                  </a:cubicBezTo>
                  <a:lnTo>
                    <a:pt x="2090" y="89"/>
                  </a:lnTo>
                  <a:cubicBezTo>
                    <a:pt x="2099" y="111"/>
                    <a:pt x="2320" y="635"/>
                    <a:pt x="2326" y="747"/>
                  </a:cubicBezTo>
                  <a:cubicBezTo>
                    <a:pt x="2329" y="792"/>
                    <a:pt x="2322" y="837"/>
                    <a:pt x="2315" y="888"/>
                  </a:cubicBezTo>
                  <a:cubicBezTo>
                    <a:pt x="2304" y="970"/>
                    <a:pt x="2291" y="1063"/>
                    <a:pt x="2307" y="1189"/>
                  </a:cubicBezTo>
                  <a:cubicBezTo>
                    <a:pt x="2311" y="1228"/>
                    <a:pt x="2318" y="1271"/>
                    <a:pt x="2324" y="1315"/>
                  </a:cubicBezTo>
                  <a:cubicBezTo>
                    <a:pt x="2352" y="1511"/>
                    <a:pt x="2383" y="1733"/>
                    <a:pt x="2345" y="1848"/>
                  </a:cubicBezTo>
                  <a:cubicBezTo>
                    <a:pt x="2307" y="1963"/>
                    <a:pt x="2212" y="2068"/>
                    <a:pt x="2129" y="2160"/>
                  </a:cubicBezTo>
                  <a:cubicBezTo>
                    <a:pt x="2112" y="2180"/>
                    <a:pt x="2095" y="2198"/>
                    <a:pt x="2079" y="2217"/>
                  </a:cubicBezTo>
                  <a:cubicBezTo>
                    <a:pt x="2065" y="2233"/>
                    <a:pt x="2050" y="2250"/>
                    <a:pt x="2036" y="2267"/>
                  </a:cubicBezTo>
                  <a:cubicBezTo>
                    <a:pt x="1882" y="2447"/>
                    <a:pt x="1708" y="2650"/>
                    <a:pt x="1453" y="26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35"/>
            <p:cNvSpPr/>
            <p:nvPr/>
          </p:nvSpPr>
          <p:spPr>
            <a:xfrm>
              <a:off x="1608296" y="2831934"/>
              <a:ext cx="118434" cy="48767"/>
            </a:xfrm>
            <a:custGeom>
              <a:avLst/>
              <a:gdLst/>
              <a:ahLst/>
              <a:cxnLst/>
              <a:rect l="l" t="t" r="r" b="b"/>
              <a:pathLst>
                <a:path w="425" h="175" extrusionOk="0">
                  <a:moveTo>
                    <a:pt x="29" y="175"/>
                  </a:moveTo>
                  <a:lnTo>
                    <a:pt x="0" y="155"/>
                  </a:lnTo>
                  <a:cubicBezTo>
                    <a:pt x="163" y="-74"/>
                    <a:pt x="422" y="18"/>
                    <a:pt x="425" y="19"/>
                  </a:cubicBezTo>
                  <a:lnTo>
                    <a:pt x="413" y="52"/>
                  </a:lnTo>
                  <a:cubicBezTo>
                    <a:pt x="403" y="49"/>
                    <a:pt x="176" y="-31"/>
                    <a:pt x="29" y="1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8000" rIns="90000" bIns="18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35"/>
            <p:cNvSpPr/>
            <p:nvPr/>
          </p:nvSpPr>
          <p:spPr>
            <a:xfrm>
              <a:off x="1826493" y="2821066"/>
              <a:ext cx="82207" cy="25359"/>
            </a:xfrm>
            <a:custGeom>
              <a:avLst/>
              <a:gdLst/>
              <a:ahLst/>
              <a:cxnLst/>
              <a:rect l="l" t="t" r="r" b="b"/>
              <a:pathLst>
                <a:path w="295" h="91" extrusionOk="0">
                  <a:moveTo>
                    <a:pt x="29" y="91"/>
                  </a:moveTo>
                  <a:lnTo>
                    <a:pt x="0" y="71"/>
                  </a:lnTo>
                  <a:cubicBezTo>
                    <a:pt x="0" y="70"/>
                    <a:pt x="88" y="-57"/>
                    <a:pt x="295" y="32"/>
                  </a:cubicBezTo>
                  <a:lnTo>
                    <a:pt x="281" y="65"/>
                  </a:lnTo>
                  <a:cubicBezTo>
                    <a:pt x="103" y="-13"/>
                    <a:pt x="32" y="87"/>
                    <a:pt x="29" y="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35"/>
            <p:cNvSpPr/>
            <p:nvPr/>
          </p:nvSpPr>
          <p:spPr>
            <a:xfrm>
              <a:off x="1779119" y="2863702"/>
              <a:ext cx="98370" cy="226278"/>
            </a:xfrm>
            <a:custGeom>
              <a:avLst/>
              <a:gdLst/>
              <a:ahLst/>
              <a:cxnLst/>
              <a:rect l="l" t="t" r="r" b="b"/>
              <a:pathLst>
                <a:path w="353" h="812" extrusionOk="0">
                  <a:moveTo>
                    <a:pt x="3" y="812"/>
                  </a:moveTo>
                  <a:lnTo>
                    <a:pt x="0" y="777"/>
                  </a:lnTo>
                  <a:cubicBezTo>
                    <a:pt x="84" y="771"/>
                    <a:pt x="279" y="706"/>
                    <a:pt x="314" y="660"/>
                  </a:cubicBezTo>
                  <a:cubicBezTo>
                    <a:pt x="324" y="646"/>
                    <a:pt x="305" y="621"/>
                    <a:pt x="270" y="579"/>
                  </a:cubicBezTo>
                  <a:cubicBezTo>
                    <a:pt x="230" y="531"/>
                    <a:pt x="176" y="465"/>
                    <a:pt x="142" y="370"/>
                  </a:cubicBezTo>
                  <a:cubicBezTo>
                    <a:pt x="75" y="184"/>
                    <a:pt x="133" y="7"/>
                    <a:pt x="135" y="0"/>
                  </a:cubicBezTo>
                  <a:lnTo>
                    <a:pt x="168" y="11"/>
                  </a:lnTo>
                  <a:cubicBezTo>
                    <a:pt x="168" y="13"/>
                    <a:pt x="113" y="184"/>
                    <a:pt x="175" y="358"/>
                  </a:cubicBezTo>
                  <a:cubicBezTo>
                    <a:pt x="207" y="448"/>
                    <a:pt x="259" y="511"/>
                    <a:pt x="297" y="557"/>
                  </a:cubicBezTo>
                  <a:cubicBezTo>
                    <a:pt x="338" y="606"/>
                    <a:pt x="370" y="644"/>
                    <a:pt x="342" y="681"/>
                  </a:cubicBezTo>
                  <a:cubicBezTo>
                    <a:pt x="297" y="741"/>
                    <a:pt x="87" y="806"/>
                    <a:pt x="3" y="8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35"/>
            <p:cNvSpPr/>
            <p:nvPr/>
          </p:nvSpPr>
          <p:spPr>
            <a:xfrm>
              <a:off x="1630311" y="3102242"/>
              <a:ext cx="125958" cy="73290"/>
            </a:xfrm>
            <a:custGeom>
              <a:avLst/>
              <a:gdLst/>
              <a:ahLst/>
              <a:cxnLst/>
              <a:rect l="l" t="t" r="r" b="b"/>
              <a:pathLst>
                <a:path w="452" h="263" extrusionOk="0">
                  <a:moveTo>
                    <a:pt x="450" y="263"/>
                  </a:moveTo>
                  <a:cubicBezTo>
                    <a:pt x="171" y="249"/>
                    <a:pt x="7" y="30"/>
                    <a:pt x="0" y="21"/>
                  </a:cubicBezTo>
                  <a:lnTo>
                    <a:pt x="28" y="0"/>
                  </a:lnTo>
                  <a:cubicBezTo>
                    <a:pt x="30" y="2"/>
                    <a:pt x="190" y="215"/>
                    <a:pt x="452" y="227"/>
                  </a:cubicBezTo>
                  <a:lnTo>
                    <a:pt x="450" y="26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35"/>
            <p:cNvSpPr/>
            <p:nvPr/>
          </p:nvSpPr>
          <p:spPr>
            <a:xfrm>
              <a:off x="1638671" y="2921665"/>
              <a:ext cx="34555" cy="67159"/>
            </a:xfrm>
            <a:custGeom>
              <a:avLst/>
              <a:gdLst/>
              <a:ahLst/>
              <a:cxnLst/>
              <a:rect l="l" t="t" r="r" b="b"/>
              <a:pathLst>
                <a:path w="124" h="241" extrusionOk="0">
                  <a:moveTo>
                    <a:pt x="124" y="120"/>
                  </a:moveTo>
                  <a:cubicBezTo>
                    <a:pt x="124" y="187"/>
                    <a:pt x="96" y="241"/>
                    <a:pt x="62" y="241"/>
                  </a:cubicBezTo>
                  <a:cubicBezTo>
                    <a:pt x="28" y="241"/>
                    <a:pt x="0" y="187"/>
                    <a:pt x="0" y="120"/>
                  </a:cubicBezTo>
                  <a:cubicBezTo>
                    <a:pt x="0" y="54"/>
                    <a:pt x="28" y="0"/>
                    <a:pt x="62" y="0"/>
                  </a:cubicBezTo>
                  <a:cubicBezTo>
                    <a:pt x="96" y="0"/>
                    <a:pt x="124" y="54"/>
                    <a:pt x="124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1750" rIns="90000" bIns="41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35"/>
            <p:cNvSpPr/>
            <p:nvPr/>
          </p:nvSpPr>
          <p:spPr>
            <a:xfrm>
              <a:off x="1824264" y="2904388"/>
              <a:ext cx="34276" cy="67159"/>
            </a:xfrm>
            <a:custGeom>
              <a:avLst/>
              <a:gdLst/>
              <a:ahLst/>
              <a:cxnLst/>
              <a:rect l="l" t="t" r="r" b="b"/>
              <a:pathLst>
                <a:path w="123" h="241" extrusionOk="0">
                  <a:moveTo>
                    <a:pt x="123" y="120"/>
                  </a:moveTo>
                  <a:cubicBezTo>
                    <a:pt x="123" y="187"/>
                    <a:pt x="96" y="241"/>
                    <a:pt x="61" y="241"/>
                  </a:cubicBezTo>
                  <a:cubicBezTo>
                    <a:pt x="27" y="241"/>
                    <a:pt x="0" y="187"/>
                    <a:pt x="0" y="120"/>
                  </a:cubicBezTo>
                  <a:cubicBezTo>
                    <a:pt x="0" y="54"/>
                    <a:pt x="27" y="0"/>
                    <a:pt x="61" y="0"/>
                  </a:cubicBezTo>
                  <a:cubicBezTo>
                    <a:pt x="96" y="0"/>
                    <a:pt x="123" y="54"/>
                    <a:pt x="123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1750" rIns="90000" bIns="41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35"/>
            <p:cNvSpPr/>
            <p:nvPr/>
          </p:nvSpPr>
          <p:spPr>
            <a:xfrm>
              <a:off x="1077155" y="2348166"/>
              <a:ext cx="836560" cy="855788"/>
            </a:xfrm>
            <a:custGeom>
              <a:avLst/>
              <a:gdLst/>
              <a:ahLst/>
              <a:cxnLst/>
              <a:rect l="l" t="t" r="r" b="b"/>
              <a:pathLst>
                <a:path w="3002" h="3071" extrusionOk="0">
                  <a:moveTo>
                    <a:pt x="2775" y="187"/>
                  </a:moveTo>
                  <a:cubicBezTo>
                    <a:pt x="2606" y="63"/>
                    <a:pt x="2358" y="148"/>
                    <a:pt x="2358" y="148"/>
                  </a:cubicBezTo>
                  <a:cubicBezTo>
                    <a:pt x="2358" y="148"/>
                    <a:pt x="2495" y="37"/>
                    <a:pt x="2690" y="76"/>
                  </a:cubicBezTo>
                  <a:cubicBezTo>
                    <a:pt x="2690" y="76"/>
                    <a:pt x="2527" y="-41"/>
                    <a:pt x="2410" y="17"/>
                  </a:cubicBezTo>
                  <a:cubicBezTo>
                    <a:pt x="2292" y="76"/>
                    <a:pt x="2214" y="148"/>
                    <a:pt x="2169" y="193"/>
                  </a:cubicBezTo>
                  <a:cubicBezTo>
                    <a:pt x="2123" y="239"/>
                    <a:pt x="2129" y="304"/>
                    <a:pt x="1810" y="219"/>
                  </a:cubicBezTo>
                  <a:cubicBezTo>
                    <a:pt x="1490" y="135"/>
                    <a:pt x="903" y="193"/>
                    <a:pt x="590" y="624"/>
                  </a:cubicBezTo>
                  <a:cubicBezTo>
                    <a:pt x="277" y="1054"/>
                    <a:pt x="251" y="1680"/>
                    <a:pt x="193" y="1823"/>
                  </a:cubicBezTo>
                  <a:cubicBezTo>
                    <a:pt x="134" y="1966"/>
                    <a:pt x="-121" y="2260"/>
                    <a:pt x="69" y="2599"/>
                  </a:cubicBezTo>
                  <a:cubicBezTo>
                    <a:pt x="93" y="2643"/>
                    <a:pt x="123" y="2673"/>
                    <a:pt x="156" y="2692"/>
                  </a:cubicBezTo>
                  <a:cubicBezTo>
                    <a:pt x="225" y="2762"/>
                    <a:pt x="330" y="2806"/>
                    <a:pt x="453" y="2898"/>
                  </a:cubicBezTo>
                  <a:cubicBezTo>
                    <a:pt x="670" y="3061"/>
                    <a:pt x="862" y="3139"/>
                    <a:pt x="971" y="2995"/>
                  </a:cubicBezTo>
                  <a:cubicBezTo>
                    <a:pt x="1080" y="2850"/>
                    <a:pt x="985" y="2682"/>
                    <a:pt x="974" y="2551"/>
                  </a:cubicBezTo>
                  <a:cubicBezTo>
                    <a:pt x="963" y="2421"/>
                    <a:pt x="1093" y="2240"/>
                    <a:pt x="1093" y="2240"/>
                  </a:cubicBezTo>
                  <a:cubicBezTo>
                    <a:pt x="1093" y="2240"/>
                    <a:pt x="1249" y="2279"/>
                    <a:pt x="1360" y="2181"/>
                  </a:cubicBezTo>
                  <a:cubicBezTo>
                    <a:pt x="1471" y="2084"/>
                    <a:pt x="1490" y="1940"/>
                    <a:pt x="1445" y="1752"/>
                  </a:cubicBezTo>
                  <a:cubicBezTo>
                    <a:pt x="1399" y="1563"/>
                    <a:pt x="1640" y="1609"/>
                    <a:pt x="1986" y="1628"/>
                  </a:cubicBezTo>
                  <a:cubicBezTo>
                    <a:pt x="2332" y="1648"/>
                    <a:pt x="2442" y="1315"/>
                    <a:pt x="2482" y="1217"/>
                  </a:cubicBezTo>
                  <a:cubicBezTo>
                    <a:pt x="2521" y="1119"/>
                    <a:pt x="2716" y="1230"/>
                    <a:pt x="2912" y="1009"/>
                  </a:cubicBezTo>
                  <a:cubicBezTo>
                    <a:pt x="3108" y="787"/>
                    <a:pt x="2945" y="311"/>
                    <a:pt x="2775" y="1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35"/>
            <p:cNvSpPr/>
            <p:nvPr/>
          </p:nvSpPr>
          <p:spPr>
            <a:xfrm>
              <a:off x="1072139" y="2343429"/>
              <a:ext cx="846313" cy="865263"/>
            </a:xfrm>
            <a:custGeom>
              <a:avLst/>
              <a:gdLst/>
              <a:ahLst/>
              <a:cxnLst/>
              <a:rect l="l" t="t" r="r" b="b"/>
              <a:pathLst>
                <a:path w="3037" h="3105" extrusionOk="0">
                  <a:moveTo>
                    <a:pt x="1549" y="221"/>
                  </a:moveTo>
                  <a:cubicBezTo>
                    <a:pt x="1245" y="221"/>
                    <a:pt x="859" y="326"/>
                    <a:pt x="623" y="651"/>
                  </a:cubicBezTo>
                  <a:cubicBezTo>
                    <a:pt x="397" y="961"/>
                    <a:pt x="321" y="1382"/>
                    <a:pt x="275" y="1634"/>
                  </a:cubicBezTo>
                  <a:cubicBezTo>
                    <a:pt x="257" y="1730"/>
                    <a:pt x="243" y="1807"/>
                    <a:pt x="227" y="1846"/>
                  </a:cubicBezTo>
                  <a:cubicBezTo>
                    <a:pt x="215" y="1875"/>
                    <a:pt x="196" y="1908"/>
                    <a:pt x="175" y="1947"/>
                  </a:cubicBezTo>
                  <a:cubicBezTo>
                    <a:pt x="87" y="2104"/>
                    <a:pt x="-46" y="2342"/>
                    <a:pt x="102" y="2607"/>
                  </a:cubicBezTo>
                  <a:cubicBezTo>
                    <a:pt x="124" y="2647"/>
                    <a:pt x="151" y="2676"/>
                    <a:pt x="183" y="2694"/>
                  </a:cubicBezTo>
                  <a:lnTo>
                    <a:pt x="187" y="2697"/>
                  </a:lnTo>
                  <a:cubicBezTo>
                    <a:pt x="224" y="2735"/>
                    <a:pt x="274" y="2766"/>
                    <a:pt x="332" y="2801"/>
                  </a:cubicBezTo>
                  <a:cubicBezTo>
                    <a:pt x="377" y="2829"/>
                    <a:pt x="428" y="2861"/>
                    <a:pt x="482" y="2901"/>
                  </a:cubicBezTo>
                  <a:cubicBezTo>
                    <a:pt x="730" y="3087"/>
                    <a:pt x="887" y="3119"/>
                    <a:pt x="975" y="3001"/>
                  </a:cubicBezTo>
                  <a:cubicBezTo>
                    <a:pt x="1049" y="2903"/>
                    <a:pt x="1023" y="2793"/>
                    <a:pt x="997" y="2688"/>
                  </a:cubicBezTo>
                  <a:cubicBezTo>
                    <a:pt x="987" y="2646"/>
                    <a:pt x="977" y="2607"/>
                    <a:pt x="974" y="2570"/>
                  </a:cubicBezTo>
                  <a:cubicBezTo>
                    <a:pt x="963" y="2435"/>
                    <a:pt x="1091" y="2255"/>
                    <a:pt x="1096" y="2247"/>
                  </a:cubicBezTo>
                  <a:lnTo>
                    <a:pt x="1103" y="2237"/>
                  </a:lnTo>
                  <a:lnTo>
                    <a:pt x="1115" y="2240"/>
                  </a:lnTo>
                  <a:cubicBezTo>
                    <a:pt x="1116" y="2240"/>
                    <a:pt x="1264" y="2276"/>
                    <a:pt x="1366" y="2185"/>
                  </a:cubicBezTo>
                  <a:cubicBezTo>
                    <a:pt x="1467" y="2096"/>
                    <a:pt x="1492" y="1965"/>
                    <a:pt x="1446" y="1773"/>
                  </a:cubicBezTo>
                  <a:cubicBezTo>
                    <a:pt x="1434" y="1724"/>
                    <a:pt x="1439" y="1687"/>
                    <a:pt x="1462" y="1660"/>
                  </a:cubicBezTo>
                  <a:cubicBezTo>
                    <a:pt x="1518" y="1594"/>
                    <a:pt x="1666" y="1605"/>
                    <a:pt x="1872" y="1619"/>
                  </a:cubicBezTo>
                  <a:cubicBezTo>
                    <a:pt x="1914" y="1622"/>
                    <a:pt x="1959" y="1625"/>
                    <a:pt x="2005" y="1628"/>
                  </a:cubicBezTo>
                  <a:cubicBezTo>
                    <a:pt x="2320" y="1645"/>
                    <a:pt x="2434" y="1354"/>
                    <a:pt x="2477" y="1244"/>
                  </a:cubicBezTo>
                  <a:lnTo>
                    <a:pt x="2483" y="1228"/>
                  </a:lnTo>
                  <a:cubicBezTo>
                    <a:pt x="2503" y="1178"/>
                    <a:pt x="2554" y="1172"/>
                    <a:pt x="2612" y="1165"/>
                  </a:cubicBezTo>
                  <a:cubicBezTo>
                    <a:pt x="2694" y="1154"/>
                    <a:pt x="2805" y="1140"/>
                    <a:pt x="2917" y="1014"/>
                  </a:cubicBezTo>
                  <a:cubicBezTo>
                    <a:pt x="3003" y="916"/>
                    <a:pt x="3008" y="776"/>
                    <a:pt x="2997" y="676"/>
                  </a:cubicBezTo>
                  <a:cubicBezTo>
                    <a:pt x="2977" y="493"/>
                    <a:pt x="2883" y="292"/>
                    <a:pt x="2783" y="218"/>
                  </a:cubicBezTo>
                  <a:cubicBezTo>
                    <a:pt x="2623" y="101"/>
                    <a:pt x="2384" y="181"/>
                    <a:pt x="2381" y="181"/>
                  </a:cubicBezTo>
                  <a:lnTo>
                    <a:pt x="2288" y="213"/>
                  </a:lnTo>
                  <a:lnTo>
                    <a:pt x="2365" y="151"/>
                  </a:lnTo>
                  <a:cubicBezTo>
                    <a:pt x="2370" y="147"/>
                    <a:pt x="2471" y="67"/>
                    <a:pt x="2624" y="67"/>
                  </a:cubicBezTo>
                  <a:cubicBezTo>
                    <a:pt x="2625" y="67"/>
                    <a:pt x="2625" y="67"/>
                    <a:pt x="2626" y="67"/>
                  </a:cubicBezTo>
                  <a:cubicBezTo>
                    <a:pt x="2572" y="42"/>
                    <a:pt x="2496" y="20"/>
                    <a:pt x="2436" y="50"/>
                  </a:cubicBezTo>
                  <a:cubicBezTo>
                    <a:pt x="2308" y="114"/>
                    <a:pt x="2226" y="196"/>
                    <a:pt x="2199" y="223"/>
                  </a:cubicBezTo>
                  <a:cubicBezTo>
                    <a:pt x="2193" y="228"/>
                    <a:pt x="2189" y="234"/>
                    <a:pt x="2184" y="240"/>
                  </a:cubicBezTo>
                  <a:cubicBezTo>
                    <a:pt x="2140" y="294"/>
                    <a:pt x="2092" y="325"/>
                    <a:pt x="1823" y="254"/>
                  </a:cubicBezTo>
                  <a:cubicBezTo>
                    <a:pt x="1748" y="234"/>
                    <a:pt x="1653" y="221"/>
                    <a:pt x="1549" y="221"/>
                  </a:cubicBezTo>
                  <a:moveTo>
                    <a:pt x="841" y="3105"/>
                  </a:moveTo>
                  <a:cubicBezTo>
                    <a:pt x="743" y="3105"/>
                    <a:pt x="617" y="3046"/>
                    <a:pt x="461" y="2929"/>
                  </a:cubicBezTo>
                  <a:cubicBezTo>
                    <a:pt x="408" y="2890"/>
                    <a:pt x="357" y="2859"/>
                    <a:pt x="313" y="2831"/>
                  </a:cubicBezTo>
                  <a:cubicBezTo>
                    <a:pt x="254" y="2795"/>
                    <a:pt x="203" y="2764"/>
                    <a:pt x="163" y="2723"/>
                  </a:cubicBezTo>
                  <a:cubicBezTo>
                    <a:pt x="127" y="2702"/>
                    <a:pt x="96" y="2669"/>
                    <a:pt x="71" y="2624"/>
                  </a:cubicBezTo>
                  <a:cubicBezTo>
                    <a:pt x="-86" y="2342"/>
                    <a:pt x="52" y="2094"/>
                    <a:pt x="144" y="1930"/>
                  </a:cubicBezTo>
                  <a:cubicBezTo>
                    <a:pt x="165" y="1892"/>
                    <a:pt x="183" y="1860"/>
                    <a:pt x="194" y="1833"/>
                  </a:cubicBezTo>
                  <a:cubicBezTo>
                    <a:pt x="209" y="1797"/>
                    <a:pt x="223" y="1722"/>
                    <a:pt x="240" y="1628"/>
                  </a:cubicBezTo>
                  <a:cubicBezTo>
                    <a:pt x="286" y="1373"/>
                    <a:pt x="364" y="947"/>
                    <a:pt x="594" y="630"/>
                  </a:cubicBezTo>
                  <a:cubicBezTo>
                    <a:pt x="923" y="179"/>
                    <a:pt x="1528" y="139"/>
                    <a:pt x="1832" y="219"/>
                  </a:cubicBezTo>
                  <a:cubicBezTo>
                    <a:pt x="2099" y="290"/>
                    <a:pt x="2127" y="255"/>
                    <a:pt x="2157" y="218"/>
                  </a:cubicBezTo>
                  <a:cubicBezTo>
                    <a:pt x="2162" y="211"/>
                    <a:pt x="2168" y="204"/>
                    <a:pt x="2174" y="198"/>
                  </a:cubicBezTo>
                  <a:cubicBezTo>
                    <a:pt x="2202" y="170"/>
                    <a:pt x="2287" y="85"/>
                    <a:pt x="2420" y="19"/>
                  </a:cubicBezTo>
                  <a:cubicBezTo>
                    <a:pt x="2546" y="-44"/>
                    <a:pt x="2712" y="74"/>
                    <a:pt x="2719" y="79"/>
                  </a:cubicBezTo>
                  <a:lnTo>
                    <a:pt x="2785" y="126"/>
                  </a:lnTo>
                  <a:lnTo>
                    <a:pt x="2705" y="110"/>
                  </a:lnTo>
                  <a:cubicBezTo>
                    <a:pt x="2626" y="94"/>
                    <a:pt x="2556" y="105"/>
                    <a:pt x="2502" y="121"/>
                  </a:cubicBezTo>
                  <a:cubicBezTo>
                    <a:pt x="2591" y="113"/>
                    <a:pt x="2708" y="120"/>
                    <a:pt x="2803" y="190"/>
                  </a:cubicBezTo>
                  <a:cubicBezTo>
                    <a:pt x="2913" y="270"/>
                    <a:pt x="3011" y="477"/>
                    <a:pt x="3033" y="673"/>
                  </a:cubicBezTo>
                  <a:cubicBezTo>
                    <a:pt x="3044" y="780"/>
                    <a:pt x="3038" y="930"/>
                    <a:pt x="2943" y="1037"/>
                  </a:cubicBezTo>
                  <a:cubicBezTo>
                    <a:pt x="2823" y="1174"/>
                    <a:pt x="2699" y="1189"/>
                    <a:pt x="2617" y="1200"/>
                  </a:cubicBezTo>
                  <a:cubicBezTo>
                    <a:pt x="2558" y="1207"/>
                    <a:pt x="2527" y="1212"/>
                    <a:pt x="2516" y="1241"/>
                  </a:cubicBezTo>
                  <a:lnTo>
                    <a:pt x="2510" y="1257"/>
                  </a:lnTo>
                  <a:cubicBezTo>
                    <a:pt x="2464" y="1373"/>
                    <a:pt x="2344" y="1682"/>
                    <a:pt x="2003" y="1663"/>
                  </a:cubicBezTo>
                  <a:cubicBezTo>
                    <a:pt x="1956" y="1660"/>
                    <a:pt x="1912" y="1657"/>
                    <a:pt x="1870" y="1654"/>
                  </a:cubicBezTo>
                  <a:cubicBezTo>
                    <a:pt x="1682" y="1641"/>
                    <a:pt x="1533" y="1631"/>
                    <a:pt x="1489" y="1683"/>
                  </a:cubicBezTo>
                  <a:cubicBezTo>
                    <a:pt x="1474" y="1701"/>
                    <a:pt x="1471" y="1728"/>
                    <a:pt x="1480" y="1765"/>
                  </a:cubicBezTo>
                  <a:cubicBezTo>
                    <a:pt x="1530" y="1971"/>
                    <a:pt x="1501" y="2113"/>
                    <a:pt x="1390" y="2212"/>
                  </a:cubicBezTo>
                  <a:cubicBezTo>
                    <a:pt x="1290" y="2299"/>
                    <a:pt x="1159" y="2284"/>
                    <a:pt x="1118" y="2277"/>
                  </a:cubicBezTo>
                  <a:cubicBezTo>
                    <a:pt x="1093" y="2315"/>
                    <a:pt x="1000" y="2461"/>
                    <a:pt x="1009" y="2567"/>
                  </a:cubicBezTo>
                  <a:cubicBezTo>
                    <a:pt x="1012" y="2601"/>
                    <a:pt x="1021" y="2639"/>
                    <a:pt x="1031" y="2679"/>
                  </a:cubicBezTo>
                  <a:cubicBezTo>
                    <a:pt x="1058" y="2788"/>
                    <a:pt x="1088" y="2911"/>
                    <a:pt x="1003" y="3022"/>
                  </a:cubicBezTo>
                  <a:cubicBezTo>
                    <a:pt x="962" y="3077"/>
                    <a:pt x="908" y="3105"/>
                    <a:pt x="841" y="31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35"/>
            <p:cNvSpPr/>
            <p:nvPr/>
          </p:nvSpPr>
          <p:spPr>
            <a:xfrm>
              <a:off x="1265813" y="2905224"/>
              <a:ext cx="135711" cy="205378"/>
            </a:xfrm>
            <a:custGeom>
              <a:avLst/>
              <a:gdLst/>
              <a:ahLst/>
              <a:cxnLst/>
              <a:rect l="l" t="t" r="r" b="b"/>
              <a:pathLst>
                <a:path w="487" h="737" extrusionOk="0">
                  <a:moveTo>
                    <a:pt x="487" y="306"/>
                  </a:moveTo>
                  <a:cubicBezTo>
                    <a:pt x="487" y="306"/>
                    <a:pt x="272" y="0"/>
                    <a:pt x="142" y="0"/>
                  </a:cubicBezTo>
                  <a:cubicBezTo>
                    <a:pt x="11" y="0"/>
                    <a:pt x="-48" y="280"/>
                    <a:pt x="44" y="476"/>
                  </a:cubicBezTo>
                  <a:cubicBezTo>
                    <a:pt x="135" y="672"/>
                    <a:pt x="370" y="737"/>
                    <a:pt x="409" y="737"/>
                  </a:cubicBezTo>
                  <a:cubicBezTo>
                    <a:pt x="448" y="737"/>
                    <a:pt x="487" y="698"/>
                    <a:pt x="487" y="698"/>
                  </a:cubicBezTo>
                  <a:lnTo>
                    <a:pt x="487" y="306"/>
                  </a:ln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35"/>
            <p:cNvSpPr/>
            <p:nvPr/>
          </p:nvSpPr>
          <p:spPr>
            <a:xfrm>
              <a:off x="1260797" y="2900208"/>
              <a:ext cx="144907" cy="215131"/>
            </a:xfrm>
            <a:custGeom>
              <a:avLst/>
              <a:gdLst/>
              <a:ahLst/>
              <a:cxnLst/>
              <a:rect l="l" t="t" r="r" b="b"/>
              <a:pathLst>
                <a:path w="520" h="772" extrusionOk="0">
                  <a:moveTo>
                    <a:pt x="427" y="772"/>
                  </a:moveTo>
                  <a:cubicBezTo>
                    <a:pt x="375" y="772"/>
                    <a:pt x="139" y="702"/>
                    <a:pt x="46" y="501"/>
                  </a:cubicBezTo>
                  <a:cubicBezTo>
                    <a:pt x="-25" y="349"/>
                    <a:pt x="-7" y="161"/>
                    <a:pt x="52" y="69"/>
                  </a:cubicBezTo>
                  <a:cubicBezTo>
                    <a:pt x="81" y="24"/>
                    <a:pt x="118" y="0"/>
                    <a:pt x="160" y="0"/>
                  </a:cubicBezTo>
                  <a:cubicBezTo>
                    <a:pt x="298" y="0"/>
                    <a:pt x="511" y="301"/>
                    <a:pt x="520" y="314"/>
                  </a:cubicBezTo>
                  <a:lnTo>
                    <a:pt x="491" y="335"/>
                  </a:lnTo>
                  <a:cubicBezTo>
                    <a:pt x="432" y="251"/>
                    <a:pt x="259" y="36"/>
                    <a:pt x="160" y="36"/>
                  </a:cubicBezTo>
                  <a:cubicBezTo>
                    <a:pt x="123" y="36"/>
                    <a:pt x="97" y="64"/>
                    <a:pt x="82" y="88"/>
                  </a:cubicBezTo>
                  <a:cubicBezTo>
                    <a:pt x="29" y="171"/>
                    <a:pt x="12" y="347"/>
                    <a:pt x="78" y="486"/>
                  </a:cubicBezTo>
                  <a:cubicBezTo>
                    <a:pt x="169" y="683"/>
                    <a:pt x="403" y="737"/>
                    <a:pt x="427" y="737"/>
                  </a:cubicBezTo>
                  <a:cubicBezTo>
                    <a:pt x="453" y="737"/>
                    <a:pt x="483" y="713"/>
                    <a:pt x="493" y="703"/>
                  </a:cubicBezTo>
                  <a:lnTo>
                    <a:pt x="518" y="728"/>
                  </a:lnTo>
                  <a:cubicBezTo>
                    <a:pt x="516" y="730"/>
                    <a:pt x="473" y="772"/>
                    <a:pt x="427" y="7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35"/>
            <p:cNvSpPr/>
            <p:nvPr/>
          </p:nvSpPr>
          <p:spPr>
            <a:xfrm>
              <a:off x="1258568" y="3222906"/>
              <a:ext cx="341646" cy="529190"/>
            </a:xfrm>
            <a:custGeom>
              <a:avLst/>
              <a:gdLst/>
              <a:ahLst/>
              <a:cxnLst/>
              <a:rect l="l" t="t" r="r" b="b"/>
              <a:pathLst>
                <a:path w="1226" h="1899" extrusionOk="0">
                  <a:moveTo>
                    <a:pt x="211" y="0"/>
                  </a:moveTo>
                  <a:cubicBezTo>
                    <a:pt x="211" y="0"/>
                    <a:pt x="285" y="267"/>
                    <a:pt x="552" y="689"/>
                  </a:cubicBezTo>
                  <a:cubicBezTo>
                    <a:pt x="818" y="1111"/>
                    <a:pt x="1226" y="1496"/>
                    <a:pt x="1226" y="1496"/>
                  </a:cubicBezTo>
                  <a:cubicBezTo>
                    <a:pt x="1226" y="1496"/>
                    <a:pt x="1152" y="1873"/>
                    <a:pt x="1152" y="1896"/>
                  </a:cubicBezTo>
                  <a:cubicBezTo>
                    <a:pt x="1152" y="1918"/>
                    <a:pt x="841" y="1792"/>
                    <a:pt x="478" y="1229"/>
                  </a:cubicBezTo>
                  <a:cubicBezTo>
                    <a:pt x="115" y="667"/>
                    <a:pt x="-26" y="341"/>
                    <a:pt x="4" y="245"/>
                  </a:cubicBezTo>
                  <a:cubicBezTo>
                    <a:pt x="34" y="148"/>
                    <a:pt x="211" y="0"/>
                    <a:pt x="2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35"/>
            <p:cNvSpPr/>
            <p:nvPr/>
          </p:nvSpPr>
          <p:spPr>
            <a:xfrm>
              <a:off x="1253831" y="3214267"/>
              <a:ext cx="351678" cy="542287"/>
            </a:xfrm>
            <a:custGeom>
              <a:avLst/>
              <a:gdLst/>
              <a:ahLst/>
              <a:cxnLst/>
              <a:rect l="l" t="t" r="r" b="b"/>
              <a:pathLst>
                <a:path w="1262" h="1946" extrusionOk="0">
                  <a:moveTo>
                    <a:pt x="220" y="62"/>
                  </a:moveTo>
                  <a:cubicBezTo>
                    <a:pt x="173" y="103"/>
                    <a:pt x="60" y="209"/>
                    <a:pt x="38" y="281"/>
                  </a:cubicBezTo>
                  <a:cubicBezTo>
                    <a:pt x="14" y="359"/>
                    <a:pt x="125" y="654"/>
                    <a:pt x="510" y="1251"/>
                  </a:cubicBezTo>
                  <a:cubicBezTo>
                    <a:pt x="823" y="1737"/>
                    <a:pt x="1091" y="1888"/>
                    <a:pt x="1153" y="1909"/>
                  </a:cubicBezTo>
                  <a:cubicBezTo>
                    <a:pt x="1164" y="1840"/>
                    <a:pt x="1210" y="1604"/>
                    <a:pt x="1223" y="1533"/>
                  </a:cubicBezTo>
                  <a:cubicBezTo>
                    <a:pt x="1168" y="1479"/>
                    <a:pt x="799" y="1118"/>
                    <a:pt x="554" y="729"/>
                  </a:cubicBezTo>
                  <a:cubicBezTo>
                    <a:pt x="336" y="384"/>
                    <a:pt x="245" y="140"/>
                    <a:pt x="220" y="62"/>
                  </a:cubicBezTo>
                  <a:moveTo>
                    <a:pt x="1167" y="1946"/>
                  </a:moveTo>
                  <a:cubicBezTo>
                    <a:pt x="1115" y="1946"/>
                    <a:pt x="815" y="1790"/>
                    <a:pt x="480" y="1270"/>
                  </a:cubicBezTo>
                  <a:cubicBezTo>
                    <a:pt x="143" y="747"/>
                    <a:pt x="-30" y="383"/>
                    <a:pt x="4" y="270"/>
                  </a:cubicBezTo>
                  <a:cubicBezTo>
                    <a:pt x="35" y="170"/>
                    <a:pt x="210" y="24"/>
                    <a:pt x="217" y="18"/>
                  </a:cubicBezTo>
                  <a:lnTo>
                    <a:pt x="238" y="0"/>
                  </a:lnTo>
                  <a:lnTo>
                    <a:pt x="245" y="27"/>
                  </a:lnTo>
                  <a:cubicBezTo>
                    <a:pt x="246" y="29"/>
                    <a:pt x="322" y="296"/>
                    <a:pt x="584" y="710"/>
                  </a:cubicBezTo>
                  <a:cubicBezTo>
                    <a:pt x="846" y="1126"/>
                    <a:pt x="1251" y="1510"/>
                    <a:pt x="1255" y="1514"/>
                  </a:cubicBezTo>
                  <a:lnTo>
                    <a:pt x="1262" y="1521"/>
                  </a:lnTo>
                  <a:lnTo>
                    <a:pt x="1260" y="1530"/>
                  </a:lnTo>
                  <a:cubicBezTo>
                    <a:pt x="1232" y="1674"/>
                    <a:pt x="1187" y="1908"/>
                    <a:pt x="1186" y="1927"/>
                  </a:cubicBezTo>
                  <a:lnTo>
                    <a:pt x="1186" y="1939"/>
                  </a:lnTo>
                  <a:lnTo>
                    <a:pt x="1172" y="1946"/>
                  </a:lnTo>
                  <a:cubicBezTo>
                    <a:pt x="1170" y="1946"/>
                    <a:pt x="1169" y="1946"/>
                    <a:pt x="1167" y="19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35"/>
            <p:cNvSpPr/>
            <p:nvPr/>
          </p:nvSpPr>
          <p:spPr>
            <a:xfrm>
              <a:off x="726313" y="3040657"/>
              <a:ext cx="553991" cy="635919"/>
            </a:xfrm>
            <a:custGeom>
              <a:avLst/>
              <a:gdLst/>
              <a:ahLst/>
              <a:cxnLst/>
              <a:rect l="l" t="t" r="r" b="b"/>
              <a:pathLst>
                <a:path w="1988" h="2282" extrusionOk="0">
                  <a:moveTo>
                    <a:pt x="1328" y="114"/>
                  </a:moveTo>
                  <a:cubicBezTo>
                    <a:pt x="1328" y="114"/>
                    <a:pt x="726" y="-107"/>
                    <a:pt x="455" y="66"/>
                  </a:cubicBezTo>
                  <a:cubicBezTo>
                    <a:pt x="184" y="240"/>
                    <a:pt x="401" y="901"/>
                    <a:pt x="585" y="1161"/>
                  </a:cubicBezTo>
                  <a:cubicBezTo>
                    <a:pt x="769" y="1421"/>
                    <a:pt x="368" y="1335"/>
                    <a:pt x="130" y="1627"/>
                  </a:cubicBezTo>
                  <a:cubicBezTo>
                    <a:pt x="-109" y="1920"/>
                    <a:pt x="11" y="2104"/>
                    <a:pt x="249" y="2245"/>
                  </a:cubicBezTo>
                  <a:cubicBezTo>
                    <a:pt x="488" y="2386"/>
                    <a:pt x="780" y="2093"/>
                    <a:pt x="899" y="1866"/>
                  </a:cubicBezTo>
                  <a:cubicBezTo>
                    <a:pt x="1019" y="1638"/>
                    <a:pt x="1160" y="1606"/>
                    <a:pt x="1463" y="1486"/>
                  </a:cubicBezTo>
                  <a:cubicBezTo>
                    <a:pt x="1767" y="1367"/>
                    <a:pt x="2081" y="1020"/>
                    <a:pt x="1962" y="793"/>
                  </a:cubicBezTo>
                  <a:cubicBezTo>
                    <a:pt x="1842" y="565"/>
                    <a:pt x="1908" y="598"/>
                    <a:pt x="1951" y="533"/>
                  </a:cubicBezTo>
                  <a:cubicBezTo>
                    <a:pt x="1994" y="467"/>
                    <a:pt x="1756" y="207"/>
                    <a:pt x="1604" y="175"/>
                  </a:cubicBezTo>
                  <a:cubicBezTo>
                    <a:pt x="1452" y="142"/>
                    <a:pt x="1328" y="114"/>
                    <a:pt x="1328" y="1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35"/>
            <p:cNvSpPr/>
            <p:nvPr/>
          </p:nvSpPr>
          <p:spPr>
            <a:xfrm>
              <a:off x="721576" y="3035641"/>
              <a:ext cx="563466" cy="645951"/>
            </a:xfrm>
            <a:custGeom>
              <a:avLst/>
              <a:gdLst/>
              <a:ahLst/>
              <a:cxnLst/>
              <a:rect l="l" t="t" r="r" b="b"/>
              <a:pathLst>
                <a:path w="2022" h="2318" extrusionOk="0">
                  <a:moveTo>
                    <a:pt x="758" y="36"/>
                  </a:moveTo>
                  <a:cubicBezTo>
                    <a:pt x="654" y="36"/>
                    <a:pt x="555" y="53"/>
                    <a:pt x="482" y="99"/>
                  </a:cubicBezTo>
                  <a:cubicBezTo>
                    <a:pt x="425" y="135"/>
                    <a:pt x="389" y="196"/>
                    <a:pt x="372" y="281"/>
                  </a:cubicBezTo>
                  <a:cubicBezTo>
                    <a:pt x="321" y="545"/>
                    <a:pt x="480" y="976"/>
                    <a:pt x="617" y="1169"/>
                  </a:cubicBezTo>
                  <a:cubicBezTo>
                    <a:pt x="660" y="1230"/>
                    <a:pt x="674" y="1276"/>
                    <a:pt x="663" y="1315"/>
                  </a:cubicBezTo>
                  <a:cubicBezTo>
                    <a:pt x="647" y="1372"/>
                    <a:pt x="579" y="1400"/>
                    <a:pt x="492" y="1437"/>
                  </a:cubicBezTo>
                  <a:cubicBezTo>
                    <a:pt x="389" y="1480"/>
                    <a:pt x="260" y="1534"/>
                    <a:pt x="161" y="1656"/>
                  </a:cubicBezTo>
                  <a:cubicBezTo>
                    <a:pt x="61" y="1778"/>
                    <a:pt x="21" y="1884"/>
                    <a:pt x="38" y="1980"/>
                  </a:cubicBezTo>
                  <a:cubicBezTo>
                    <a:pt x="56" y="2076"/>
                    <a:pt x="133" y="2164"/>
                    <a:pt x="275" y="2248"/>
                  </a:cubicBezTo>
                  <a:cubicBezTo>
                    <a:pt x="337" y="2284"/>
                    <a:pt x="406" y="2292"/>
                    <a:pt x="480" y="2270"/>
                  </a:cubicBezTo>
                  <a:cubicBezTo>
                    <a:pt x="653" y="2221"/>
                    <a:pt x="819" y="2031"/>
                    <a:pt x="901" y="1876"/>
                  </a:cubicBezTo>
                  <a:cubicBezTo>
                    <a:pt x="1011" y="1666"/>
                    <a:pt x="1143" y="1615"/>
                    <a:pt x="1382" y="1523"/>
                  </a:cubicBezTo>
                  <a:cubicBezTo>
                    <a:pt x="1411" y="1512"/>
                    <a:pt x="1441" y="1501"/>
                    <a:pt x="1474" y="1488"/>
                  </a:cubicBezTo>
                  <a:cubicBezTo>
                    <a:pt x="1688" y="1404"/>
                    <a:pt x="1899" y="1207"/>
                    <a:pt x="1965" y="1031"/>
                  </a:cubicBezTo>
                  <a:cubicBezTo>
                    <a:pt x="1995" y="950"/>
                    <a:pt x="1994" y="879"/>
                    <a:pt x="1963" y="819"/>
                  </a:cubicBezTo>
                  <a:cubicBezTo>
                    <a:pt x="1872" y="645"/>
                    <a:pt x="1881" y="612"/>
                    <a:pt x="1927" y="569"/>
                  </a:cubicBezTo>
                  <a:cubicBezTo>
                    <a:pt x="1936" y="561"/>
                    <a:pt x="1945" y="553"/>
                    <a:pt x="1953" y="541"/>
                  </a:cubicBezTo>
                  <a:cubicBezTo>
                    <a:pt x="1957" y="534"/>
                    <a:pt x="1956" y="520"/>
                    <a:pt x="1948" y="502"/>
                  </a:cubicBezTo>
                  <a:cubicBezTo>
                    <a:pt x="1908" y="402"/>
                    <a:pt x="1730" y="234"/>
                    <a:pt x="1617" y="210"/>
                  </a:cubicBezTo>
                  <a:cubicBezTo>
                    <a:pt x="1465" y="178"/>
                    <a:pt x="1341" y="149"/>
                    <a:pt x="1341" y="149"/>
                  </a:cubicBezTo>
                  <a:lnTo>
                    <a:pt x="1339" y="148"/>
                  </a:lnTo>
                  <a:cubicBezTo>
                    <a:pt x="1334" y="147"/>
                    <a:pt x="1027" y="36"/>
                    <a:pt x="758" y="36"/>
                  </a:cubicBezTo>
                  <a:moveTo>
                    <a:pt x="400" y="2318"/>
                  </a:moveTo>
                  <a:cubicBezTo>
                    <a:pt x="349" y="2318"/>
                    <a:pt x="302" y="2304"/>
                    <a:pt x="257" y="2278"/>
                  </a:cubicBezTo>
                  <a:cubicBezTo>
                    <a:pt x="106" y="2189"/>
                    <a:pt x="23" y="2093"/>
                    <a:pt x="4" y="1986"/>
                  </a:cubicBezTo>
                  <a:cubicBezTo>
                    <a:pt x="-15" y="1880"/>
                    <a:pt x="27" y="1764"/>
                    <a:pt x="133" y="1634"/>
                  </a:cubicBezTo>
                  <a:cubicBezTo>
                    <a:pt x="239" y="1505"/>
                    <a:pt x="372" y="1449"/>
                    <a:pt x="479" y="1404"/>
                  </a:cubicBezTo>
                  <a:cubicBezTo>
                    <a:pt x="556" y="1371"/>
                    <a:pt x="618" y="1346"/>
                    <a:pt x="629" y="1305"/>
                  </a:cubicBezTo>
                  <a:cubicBezTo>
                    <a:pt x="637" y="1278"/>
                    <a:pt x="624" y="1240"/>
                    <a:pt x="588" y="1189"/>
                  </a:cubicBezTo>
                  <a:cubicBezTo>
                    <a:pt x="450" y="995"/>
                    <a:pt x="282" y="558"/>
                    <a:pt x="337" y="275"/>
                  </a:cubicBezTo>
                  <a:cubicBezTo>
                    <a:pt x="356" y="180"/>
                    <a:pt x="398" y="111"/>
                    <a:pt x="463" y="70"/>
                  </a:cubicBezTo>
                  <a:cubicBezTo>
                    <a:pt x="735" y="-105"/>
                    <a:pt x="1312" y="101"/>
                    <a:pt x="1350" y="115"/>
                  </a:cubicBezTo>
                  <a:cubicBezTo>
                    <a:pt x="1362" y="118"/>
                    <a:pt x="1481" y="145"/>
                    <a:pt x="1625" y="176"/>
                  </a:cubicBezTo>
                  <a:cubicBezTo>
                    <a:pt x="1749" y="202"/>
                    <a:pt x="1937" y="380"/>
                    <a:pt x="1981" y="489"/>
                  </a:cubicBezTo>
                  <a:cubicBezTo>
                    <a:pt x="1993" y="519"/>
                    <a:pt x="1994" y="543"/>
                    <a:pt x="1983" y="560"/>
                  </a:cubicBezTo>
                  <a:cubicBezTo>
                    <a:pt x="1972" y="576"/>
                    <a:pt x="1960" y="587"/>
                    <a:pt x="1951" y="595"/>
                  </a:cubicBezTo>
                  <a:cubicBezTo>
                    <a:pt x="1924" y="621"/>
                    <a:pt x="1907" y="636"/>
                    <a:pt x="1994" y="802"/>
                  </a:cubicBezTo>
                  <a:cubicBezTo>
                    <a:pt x="2030" y="871"/>
                    <a:pt x="2031" y="954"/>
                    <a:pt x="1998" y="1043"/>
                  </a:cubicBezTo>
                  <a:cubicBezTo>
                    <a:pt x="1928" y="1231"/>
                    <a:pt x="1713" y="1432"/>
                    <a:pt x="1487" y="1521"/>
                  </a:cubicBezTo>
                  <a:cubicBezTo>
                    <a:pt x="1454" y="1533"/>
                    <a:pt x="1424" y="1545"/>
                    <a:pt x="1395" y="1556"/>
                  </a:cubicBezTo>
                  <a:cubicBezTo>
                    <a:pt x="1156" y="1648"/>
                    <a:pt x="1036" y="1694"/>
                    <a:pt x="932" y="1892"/>
                  </a:cubicBezTo>
                  <a:cubicBezTo>
                    <a:pt x="847" y="2054"/>
                    <a:pt x="673" y="2252"/>
                    <a:pt x="490" y="2304"/>
                  </a:cubicBezTo>
                  <a:cubicBezTo>
                    <a:pt x="459" y="2313"/>
                    <a:pt x="429" y="2318"/>
                    <a:pt x="400" y="23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35"/>
            <p:cNvSpPr/>
            <p:nvPr/>
          </p:nvSpPr>
          <p:spPr>
            <a:xfrm>
              <a:off x="2696215" y="3176089"/>
              <a:ext cx="94747" cy="196739"/>
            </a:xfrm>
            <a:custGeom>
              <a:avLst/>
              <a:gdLst/>
              <a:ahLst/>
              <a:cxnLst/>
              <a:rect l="l" t="t" r="r" b="b"/>
              <a:pathLst>
                <a:path w="340" h="706" extrusionOk="0">
                  <a:moveTo>
                    <a:pt x="171" y="210"/>
                  </a:moveTo>
                  <a:lnTo>
                    <a:pt x="248" y="9"/>
                  </a:lnTo>
                  <a:cubicBezTo>
                    <a:pt x="248" y="9"/>
                    <a:pt x="296" y="-25"/>
                    <a:pt x="340" y="33"/>
                  </a:cubicBezTo>
                  <a:lnTo>
                    <a:pt x="330" y="360"/>
                  </a:lnTo>
                  <a:lnTo>
                    <a:pt x="267" y="636"/>
                  </a:lnTo>
                  <a:cubicBezTo>
                    <a:pt x="267" y="636"/>
                    <a:pt x="243" y="700"/>
                    <a:pt x="155" y="705"/>
                  </a:cubicBezTo>
                  <a:cubicBezTo>
                    <a:pt x="68" y="710"/>
                    <a:pt x="0" y="637"/>
                    <a:pt x="0" y="637"/>
                  </a:cubicBezTo>
                  <a:lnTo>
                    <a:pt x="171" y="21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35"/>
            <p:cNvSpPr/>
            <p:nvPr/>
          </p:nvSpPr>
          <p:spPr>
            <a:xfrm>
              <a:off x="2690363" y="3171073"/>
              <a:ext cx="105615" cy="206493"/>
            </a:xfrm>
            <a:custGeom>
              <a:avLst/>
              <a:gdLst/>
              <a:ahLst/>
              <a:cxnLst/>
              <a:rect l="l" t="t" r="r" b="b"/>
              <a:pathLst>
                <a:path w="379" h="741" extrusionOk="0">
                  <a:moveTo>
                    <a:pt x="41" y="650"/>
                  </a:moveTo>
                  <a:cubicBezTo>
                    <a:pt x="61" y="668"/>
                    <a:pt x="114" y="709"/>
                    <a:pt x="175" y="705"/>
                  </a:cubicBezTo>
                  <a:cubicBezTo>
                    <a:pt x="250" y="701"/>
                    <a:pt x="271" y="650"/>
                    <a:pt x="272" y="647"/>
                  </a:cubicBezTo>
                  <a:lnTo>
                    <a:pt x="334" y="374"/>
                  </a:lnTo>
                  <a:lnTo>
                    <a:pt x="343" y="57"/>
                  </a:lnTo>
                  <a:cubicBezTo>
                    <a:pt x="318" y="27"/>
                    <a:pt x="293" y="34"/>
                    <a:pt x="283" y="39"/>
                  </a:cubicBezTo>
                  <a:lnTo>
                    <a:pt x="209" y="234"/>
                  </a:lnTo>
                  <a:lnTo>
                    <a:pt x="41" y="650"/>
                  </a:lnTo>
                  <a:moveTo>
                    <a:pt x="168" y="741"/>
                  </a:moveTo>
                  <a:cubicBezTo>
                    <a:pt x="78" y="741"/>
                    <a:pt x="11" y="670"/>
                    <a:pt x="8" y="667"/>
                  </a:cubicBezTo>
                  <a:lnTo>
                    <a:pt x="0" y="659"/>
                  </a:lnTo>
                  <a:lnTo>
                    <a:pt x="176" y="221"/>
                  </a:lnTo>
                  <a:lnTo>
                    <a:pt x="254" y="16"/>
                  </a:lnTo>
                  <a:lnTo>
                    <a:pt x="259" y="13"/>
                  </a:lnTo>
                  <a:cubicBezTo>
                    <a:pt x="280" y="-2"/>
                    <a:pt x="333" y="-16"/>
                    <a:pt x="375" y="41"/>
                  </a:cubicBezTo>
                  <a:lnTo>
                    <a:pt x="379" y="46"/>
                  </a:lnTo>
                  <a:lnTo>
                    <a:pt x="369" y="378"/>
                  </a:lnTo>
                  <a:lnTo>
                    <a:pt x="305" y="658"/>
                  </a:lnTo>
                  <a:cubicBezTo>
                    <a:pt x="303" y="663"/>
                    <a:pt x="275" y="735"/>
                    <a:pt x="177" y="741"/>
                  </a:cubicBezTo>
                  <a:cubicBezTo>
                    <a:pt x="174" y="741"/>
                    <a:pt x="171" y="741"/>
                    <a:pt x="168" y="7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35"/>
            <p:cNvSpPr/>
            <p:nvPr/>
          </p:nvSpPr>
          <p:spPr>
            <a:xfrm>
              <a:off x="1057927" y="3210923"/>
              <a:ext cx="1834468" cy="1200221"/>
            </a:xfrm>
            <a:custGeom>
              <a:avLst/>
              <a:gdLst/>
              <a:ahLst/>
              <a:cxnLst/>
              <a:rect l="l" t="t" r="r" b="b"/>
              <a:pathLst>
                <a:path w="6583" h="4307" extrusionOk="0">
                  <a:moveTo>
                    <a:pt x="0" y="2372"/>
                  </a:moveTo>
                  <a:cubicBezTo>
                    <a:pt x="0" y="2372"/>
                    <a:pt x="1491" y="3735"/>
                    <a:pt x="2088" y="4076"/>
                  </a:cubicBezTo>
                  <a:cubicBezTo>
                    <a:pt x="2684" y="4417"/>
                    <a:pt x="2951" y="4279"/>
                    <a:pt x="2951" y="4279"/>
                  </a:cubicBezTo>
                  <a:cubicBezTo>
                    <a:pt x="2951" y="4279"/>
                    <a:pt x="4578" y="2992"/>
                    <a:pt x="5125" y="2255"/>
                  </a:cubicBezTo>
                  <a:cubicBezTo>
                    <a:pt x="5540" y="1695"/>
                    <a:pt x="5699" y="1502"/>
                    <a:pt x="5773" y="1491"/>
                  </a:cubicBezTo>
                  <a:cubicBezTo>
                    <a:pt x="5848" y="1480"/>
                    <a:pt x="6434" y="1139"/>
                    <a:pt x="6466" y="1097"/>
                  </a:cubicBezTo>
                  <a:cubicBezTo>
                    <a:pt x="6498" y="1054"/>
                    <a:pt x="6487" y="564"/>
                    <a:pt x="6487" y="564"/>
                  </a:cubicBezTo>
                  <a:cubicBezTo>
                    <a:pt x="6487" y="564"/>
                    <a:pt x="6594" y="447"/>
                    <a:pt x="6583" y="394"/>
                  </a:cubicBezTo>
                  <a:cubicBezTo>
                    <a:pt x="6572" y="340"/>
                    <a:pt x="6348" y="138"/>
                    <a:pt x="6295" y="85"/>
                  </a:cubicBezTo>
                  <a:cubicBezTo>
                    <a:pt x="6242" y="31"/>
                    <a:pt x="6231" y="-43"/>
                    <a:pt x="6189" y="31"/>
                  </a:cubicBezTo>
                  <a:cubicBezTo>
                    <a:pt x="6146" y="106"/>
                    <a:pt x="6146" y="149"/>
                    <a:pt x="6178" y="181"/>
                  </a:cubicBezTo>
                  <a:cubicBezTo>
                    <a:pt x="6210" y="213"/>
                    <a:pt x="6199" y="287"/>
                    <a:pt x="6199" y="287"/>
                  </a:cubicBezTo>
                  <a:lnTo>
                    <a:pt x="6167" y="372"/>
                  </a:lnTo>
                  <a:lnTo>
                    <a:pt x="6146" y="511"/>
                  </a:lnTo>
                  <a:cubicBezTo>
                    <a:pt x="6146" y="511"/>
                    <a:pt x="6114" y="564"/>
                    <a:pt x="6040" y="543"/>
                  </a:cubicBezTo>
                  <a:cubicBezTo>
                    <a:pt x="5965" y="521"/>
                    <a:pt x="5912" y="458"/>
                    <a:pt x="5912" y="458"/>
                  </a:cubicBezTo>
                  <a:lnTo>
                    <a:pt x="6050" y="85"/>
                  </a:lnTo>
                  <a:cubicBezTo>
                    <a:pt x="6050" y="85"/>
                    <a:pt x="5933" y="42"/>
                    <a:pt x="5912" y="127"/>
                  </a:cubicBezTo>
                  <a:cubicBezTo>
                    <a:pt x="5890" y="213"/>
                    <a:pt x="5944" y="181"/>
                    <a:pt x="5837" y="255"/>
                  </a:cubicBezTo>
                  <a:cubicBezTo>
                    <a:pt x="5731" y="330"/>
                    <a:pt x="5624" y="415"/>
                    <a:pt x="5624" y="521"/>
                  </a:cubicBezTo>
                  <a:cubicBezTo>
                    <a:pt x="5624" y="628"/>
                    <a:pt x="5443" y="1182"/>
                    <a:pt x="5443" y="1182"/>
                  </a:cubicBezTo>
                  <a:cubicBezTo>
                    <a:pt x="5443" y="1182"/>
                    <a:pt x="4661" y="1732"/>
                    <a:pt x="4357" y="1914"/>
                  </a:cubicBezTo>
                  <a:cubicBezTo>
                    <a:pt x="4146" y="2040"/>
                    <a:pt x="2801" y="2713"/>
                    <a:pt x="2801" y="2713"/>
                  </a:cubicBezTo>
                  <a:cubicBezTo>
                    <a:pt x="2801" y="2713"/>
                    <a:pt x="1438" y="1530"/>
                    <a:pt x="1267" y="1307"/>
                  </a:cubicBezTo>
                  <a:cubicBezTo>
                    <a:pt x="1097" y="1083"/>
                    <a:pt x="820" y="816"/>
                    <a:pt x="298" y="998"/>
                  </a:cubicBezTo>
                  <a:lnTo>
                    <a:pt x="0" y="2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35"/>
            <p:cNvSpPr/>
            <p:nvPr/>
          </p:nvSpPr>
          <p:spPr>
            <a:xfrm>
              <a:off x="2398319" y="3210923"/>
              <a:ext cx="494077" cy="581858"/>
            </a:xfrm>
            <a:custGeom>
              <a:avLst/>
              <a:gdLst/>
              <a:ahLst/>
              <a:cxnLst/>
              <a:rect l="l" t="t" r="r" b="b"/>
              <a:pathLst>
                <a:path w="1773" h="2088" extrusionOk="0">
                  <a:moveTo>
                    <a:pt x="0" y="1619"/>
                  </a:moveTo>
                  <a:lnTo>
                    <a:pt x="438" y="2088"/>
                  </a:lnTo>
                  <a:cubicBezTo>
                    <a:pt x="762" y="1656"/>
                    <a:pt x="897" y="1500"/>
                    <a:pt x="963" y="1491"/>
                  </a:cubicBezTo>
                  <a:cubicBezTo>
                    <a:pt x="1038" y="1480"/>
                    <a:pt x="1624" y="1139"/>
                    <a:pt x="1656" y="1097"/>
                  </a:cubicBezTo>
                  <a:cubicBezTo>
                    <a:pt x="1688" y="1054"/>
                    <a:pt x="1677" y="564"/>
                    <a:pt x="1677" y="564"/>
                  </a:cubicBezTo>
                  <a:cubicBezTo>
                    <a:pt x="1677" y="564"/>
                    <a:pt x="1783" y="447"/>
                    <a:pt x="1773" y="394"/>
                  </a:cubicBezTo>
                  <a:cubicBezTo>
                    <a:pt x="1762" y="340"/>
                    <a:pt x="1538" y="138"/>
                    <a:pt x="1485" y="85"/>
                  </a:cubicBezTo>
                  <a:cubicBezTo>
                    <a:pt x="1432" y="31"/>
                    <a:pt x="1421" y="-43"/>
                    <a:pt x="1379" y="31"/>
                  </a:cubicBezTo>
                  <a:cubicBezTo>
                    <a:pt x="1336" y="106"/>
                    <a:pt x="1336" y="149"/>
                    <a:pt x="1368" y="181"/>
                  </a:cubicBezTo>
                  <a:cubicBezTo>
                    <a:pt x="1400" y="213"/>
                    <a:pt x="1389" y="287"/>
                    <a:pt x="1389" y="287"/>
                  </a:cubicBezTo>
                  <a:lnTo>
                    <a:pt x="1357" y="372"/>
                  </a:lnTo>
                  <a:lnTo>
                    <a:pt x="1336" y="511"/>
                  </a:lnTo>
                  <a:cubicBezTo>
                    <a:pt x="1336" y="511"/>
                    <a:pt x="1304" y="564"/>
                    <a:pt x="1230" y="543"/>
                  </a:cubicBezTo>
                  <a:cubicBezTo>
                    <a:pt x="1155" y="522"/>
                    <a:pt x="1102" y="458"/>
                    <a:pt x="1102" y="458"/>
                  </a:cubicBezTo>
                  <a:lnTo>
                    <a:pt x="1240" y="85"/>
                  </a:lnTo>
                  <a:cubicBezTo>
                    <a:pt x="1240" y="85"/>
                    <a:pt x="1123" y="42"/>
                    <a:pt x="1102" y="127"/>
                  </a:cubicBezTo>
                  <a:cubicBezTo>
                    <a:pt x="1080" y="213"/>
                    <a:pt x="1134" y="181"/>
                    <a:pt x="1027" y="255"/>
                  </a:cubicBezTo>
                  <a:cubicBezTo>
                    <a:pt x="921" y="330"/>
                    <a:pt x="814" y="415"/>
                    <a:pt x="814" y="522"/>
                  </a:cubicBezTo>
                  <a:cubicBezTo>
                    <a:pt x="814" y="628"/>
                    <a:pt x="633" y="1182"/>
                    <a:pt x="633" y="1182"/>
                  </a:cubicBezTo>
                  <a:cubicBezTo>
                    <a:pt x="633" y="1182"/>
                    <a:pt x="311" y="1409"/>
                    <a:pt x="0" y="1619"/>
                  </a:cubicBez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35"/>
            <p:cNvSpPr/>
            <p:nvPr/>
          </p:nvSpPr>
          <p:spPr>
            <a:xfrm>
              <a:off x="2390795" y="3205907"/>
              <a:ext cx="506618" cy="594676"/>
            </a:xfrm>
            <a:custGeom>
              <a:avLst/>
              <a:gdLst/>
              <a:ahLst/>
              <a:cxnLst/>
              <a:rect l="l" t="t" r="r" b="b"/>
              <a:pathLst>
                <a:path w="1818" h="2134" extrusionOk="0">
                  <a:moveTo>
                    <a:pt x="54" y="1640"/>
                  </a:moveTo>
                  <a:lnTo>
                    <a:pt x="464" y="2079"/>
                  </a:lnTo>
                  <a:cubicBezTo>
                    <a:pt x="794" y="1639"/>
                    <a:pt x="917" y="1502"/>
                    <a:pt x="988" y="1491"/>
                  </a:cubicBezTo>
                  <a:cubicBezTo>
                    <a:pt x="1060" y="1481"/>
                    <a:pt x="1641" y="1139"/>
                    <a:pt x="1669" y="1104"/>
                  </a:cubicBezTo>
                  <a:cubicBezTo>
                    <a:pt x="1686" y="1077"/>
                    <a:pt x="1691" y="818"/>
                    <a:pt x="1686" y="583"/>
                  </a:cubicBezTo>
                  <a:lnTo>
                    <a:pt x="1686" y="575"/>
                  </a:lnTo>
                  <a:lnTo>
                    <a:pt x="1691" y="570"/>
                  </a:lnTo>
                  <a:cubicBezTo>
                    <a:pt x="1733" y="524"/>
                    <a:pt x="1789" y="446"/>
                    <a:pt x="1783" y="415"/>
                  </a:cubicBezTo>
                  <a:cubicBezTo>
                    <a:pt x="1775" y="378"/>
                    <a:pt x="1616" y="226"/>
                    <a:pt x="1548" y="162"/>
                  </a:cubicBezTo>
                  <a:cubicBezTo>
                    <a:pt x="1527" y="142"/>
                    <a:pt x="1510" y="126"/>
                    <a:pt x="1500" y="115"/>
                  </a:cubicBezTo>
                  <a:cubicBezTo>
                    <a:pt x="1483" y="98"/>
                    <a:pt x="1470" y="79"/>
                    <a:pt x="1459" y="64"/>
                  </a:cubicBezTo>
                  <a:cubicBezTo>
                    <a:pt x="1452" y="53"/>
                    <a:pt x="1442" y="38"/>
                    <a:pt x="1437" y="36"/>
                  </a:cubicBezTo>
                  <a:cubicBezTo>
                    <a:pt x="1437" y="36"/>
                    <a:pt x="1431" y="40"/>
                    <a:pt x="1421" y="58"/>
                  </a:cubicBezTo>
                  <a:cubicBezTo>
                    <a:pt x="1376" y="137"/>
                    <a:pt x="1388" y="166"/>
                    <a:pt x="1408" y="186"/>
                  </a:cubicBezTo>
                  <a:cubicBezTo>
                    <a:pt x="1445" y="223"/>
                    <a:pt x="1435" y="299"/>
                    <a:pt x="1434" y="308"/>
                  </a:cubicBezTo>
                  <a:lnTo>
                    <a:pt x="1433" y="311"/>
                  </a:lnTo>
                  <a:lnTo>
                    <a:pt x="1402" y="395"/>
                  </a:lnTo>
                  <a:lnTo>
                    <a:pt x="1378" y="538"/>
                  </a:lnTo>
                  <a:cubicBezTo>
                    <a:pt x="1365" y="560"/>
                    <a:pt x="1321" y="598"/>
                    <a:pt x="1252" y="578"/>
                  </a:cubicBezTo>
                  <a:cubicBezTo>
                    <a:pt x="1173" y="555"/>
                    <a:pt x="1117" y="490"/>
                    <a:pt x="1115" y="487"/>
                  </a:cubicBezTo>
                  <a:lnTo>
                    <a:pt x="1109" y="479"/>
                  </a:lnTo>
                  <a:lnTo>
                    <a:pt x="1244" y="114"/>
                  </a:lnTo>
                  <a:cubicBezTo>
                    <a:pt x="1223" y="110"/>
                    <a:pt x="1191" y="106"/>
                    <a:pt x="1169" y="117"/>
                  </a:cubicBezTo>
                  <a:cubicBezTo>
                    <a:pt x="1157" y="124"/>
                    <a:pt x="1150" y="134"/>
                    <a:pt x="1146" y="150"/>
                  </a:cubicBezTo>
                  <a:cubicBezTo>
                    <a:pt x="1139" y="175"/>
                    <a:pt x="1140" y="189"/>
                    <a:pt x="1141" y="198"/>
                  </a:cubicBezTo>
                  <a:cubicBezTo>
                    <a:pt x="1144" y="231"/>
                    <a:pt x="1135" y="238"/>
                    <a:pt x="1064" y="288"/>
                  </a:cubicBezTo>
                  <a:cubicBezTo>
                    <a:pt x="965" y="357"/>
                    <a:pt x="859" y="440"/>
                    <a:pt x="859" y="540"/>
                  </a:cubicBezTo>
                  <a:cubicBezTo>
                    <a:pt x="859" y="648"/>
                    <a:pt x="684" y="1183"/>
                    <a:pt x="677" y="1205"/>
                  </a:cubicBezTo>
                  <a:lnTo>
                    <a:pt x="675" y="1211"/>
                  </a:lnTo>
                  <a:lnTo>
                    <a:pt x="670" y="1214"/>
                  </a:lnTo>
                  <a:cubicBezTo>
                    <a:pt x="667" y="1217"/>
                    <a:pt x="356" y="1435"/>
                    <a:pt x="54" y="1640"/>
                  </a:cubicBezTo>
                  <a:moveTo>
                    <a:pt x="467" y="2134"/>
                  </a:moveTo>
                  <a:lnTo>
                    <a:pt x="0" y="1634"/>
                  </a:lnTo>
                  <a:lnTo>
                    <a:pt x="17" y="1622"/>
                  </a:lnTo>
                  <a:cubicBezTo>
                    <a:pt x="304" y="1428"/>
                    <a:pt x="604" y="1218"/>
                    <a:pt x="645" y="1189"/>
                  </a:cubicBezTo>
                  <a:cubicBezTo>
                    <a:pt x="664" y="1131"/>
                    <a:pt x="823" y="636"/>
                    <a:pt x="823" y="540"/>
                  </a:cubicBezTo>
                  <a:cubicBezTo>
                    <a:pt x="823" y="423"/>
                    <a:pt x="937" y="333"/>
                    <a:pt x="1044" y="259"/>
                  </a:cubicBezTo>
                  <a:cubicBezTo>
                    <a:pt x="1107" y="215"/>
                    <a:pt x="1107" y="213"/>
                    <a:pt x="1106" y="201"/>
                  </a:cubicBezTo>
                  <a:cubicBezTo>
                    <a:pt x="1105" y="189"/>
                    <a:pt x="1104" y="172"/>
                    <a:pt x="1112" y="141"/>
                  </a:cubicBezTo>
                  <a:cubicBezTo>
                    <a:pt x="1118" y="116"/>
                    <a:pt x="1132" y="97"/>
                    <a:pt x="1153" y="86"/>
                  </a:cubicBezTo>
                  <a:cubicBezTo>
                    <a:pt x="1201" y="61"/>
                    <a:pt x="1270" y="85"/>
                    <a:pt x="1273" y="86"/>
                  </a:cubicBezTo>
                  <a:lnTo>
                    <a:pt x="1290" y="92"/>
                  </a:lnTo>
                  <a:lnTo>
                    <a:pt x="1149" y="472"/>
                  </a:lnTo>
                  <a:cubicBezTo>
                    <a:pt x="1165" y="488"/>
                    <a:pt x="1208" y="528"/>
                    <a:pt x="1261" y="544"/>
                  </a:cubicBezTo>
                  <a:cubicBezTo>
                    <a:pt x="1313" y="559"/>
                    <a:pt x="1340" y="531"/>
                    <a:pt x="1346" y="522"/>
                  </a:cubicBezTo>
                  <a:lnTo>
                    <a:pt x="1368" y="384"/>
                  </a:lnTo>
                  <a:lnTo>
                    <a:pt x="1399" y="301"/>
                  </a:lnTo>
                  <a:cubicBezTo>
                    <a:pt x="1402" y="281"/>
                    <a:pt x="1403" y="231"/>
                    <a:pt x="1383" y="211"/>
                  </a:cubicBezTo>
                  <a:cubicBezTo>
                    <a:pt x="1332" y="161"/>
                    <a:pt x="1360" y="93"/>
                    <a:pt x="1390" y="41"/>
                  </a:cubicBezTo>
                  <a:cubicBezTo>
                    <a:pt x="1402" y="21"/>
                    <a:pt x="1416" y="1"/>
                    <a:pt x="1436" y="0"/>
                  </a:cubicBezTo>
                  <a:cubicBezTo>
                    <a:pt x="1459" y="-1"/>
                    <a:pt x="1472" y="20"/>
                    <a:pt x="1488" y="44"/>
                  </a:cubicBezTo>
                  <a:cubicBezTo>
                    <a:pt x="1498" y="59"/>
                    <a:pt x="1510" y="75"/>
                    <a:pt x="1525" y="90"/>
                  </a:cubicBezTo>
                  <a:cubicBezTo>
                    <a:pt x="1535" y="101"/>
                    <a:pt x="1552" y="117"/>
                    <a:pt x="1573" y="136"/>
                  </a:cubicBezTo>
                  <a:cubicBezTo>
                    <a:pt x="1721" y="278"/>
                    <a:pt x="1809" y="368"/>
                    <a:pt x="1817" y="408"/>
                  </a:cubicBezTo>
                  <a:cubicBezTo>
                    <a:pt x="1828" y="463"/>
                    <a:pt x="1748" y="559"/>
                    <a:pt x="1722" y="589"/>
                  </a:cubicBezTo>
                  <a:cubicBezTo>
                    <a:pt x="1724" y="713"/>
                    <a:pt x="1729" y="1082"/>
                    <a:pt x="1697" y="1125"/>
                  </a:cubicBezTo>
                  <a:cubicBezTo>
                    <a:pt x="1664" y="1170"/>
                    <a:pt x="1076" y="1514"/>
                    <a:pt x="993" y="1526"/>
                  </a:cubicBezTo>
                  <a:cubicBezTo>
                    <a:pt x="926" y="1536"/>
                    <a:pt x="754" y="1750"/>
                    <a:pt x="480" y="2117"/>
                  </a:cubicBezTo>
                  <a:lnTo>
                    <a:pt x="467" y="21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35"/>
            <p:cNvSpPr/>
            <p:nvPr/>
          </p:nvSpPr>
          <p:spPr>
            <a:xfrm>
              <a:off x="2831926" y="3365026"/>
              <a:ext cx="37341" cy="41800"/>
            </a:xfrm>
            <a:custGeom>
              <a:avLst/>
              <a:gdLst/>
              <a:ahLst/>
              <a:cxnLst/>
              <a:rect l="l" t="t" r="r" b="b"/>
              <a:pathLst>
                <a:path w="134" h="150" extrusionOk="0">
                  <a:moveTo>
                    <a:pt x="27" y="150"/>
                  </a:moveTo>
                  <a:lnTo>
                    <a:pt x="0" y="128"/>
                  </a:lnTo>
                  <a:lnTo>
                    <a:pt x="107" y="0"/>
                  </a:lnTo>
                  <a:lnTo>
                    <a:pt x="134" y="22"/>
                  </a:lnTo>
                  <a:lnTo>
                    <a:pt x="27" y="150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9000" rIns="90000" bIns="9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35"/>
            <p:cNvSpPr/>
            <p:nvPr/>
          </p:nvSpPr>
          <p:spPr>
            <a:xfrm>
              <a:off x="2782880" y="3278082"/>
              <a:ext cx="50439" cy="16999"/>
            </a:xfrm>
            <a:custGeom>
              <a:avLst/>
              <a:gdLst/>
              <a:ahLst/>
              <a:cxnLst/>
              <a:rect l="l" t="t" r="r" b="b"/>
              <a:pathLst>
                <a:path w="181" h="61" extrusionOk="0">
                  <a:moveTo>
                    <a:pt x="18" y="61"/>
                  </a:moveTo>
                  <a:lnTo>
                    <a:pt x="0" y="31"/>
                  </a:lnTo>
                  <a:cubicBezTo>
                    <a:pt x="5" y="28"/>
                    <a:pt x="109" y="-32"/>
                    <a:pt x="181" y="23"/>
                  </a:cubicBezTo>
                  <a:lnTo>
                    <a:pt x="160" y="51"/>
                  </a:lnTo>
                  <a:cubicBezTo>
                    <a:pt x="106" y="10"/>
                    <a:pt x="19" y="61"/>
                    <a:pt x="18" y="61"/>
                  </a:cubicBez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35"/>
            <p:cNvSpPr/>
            <p:nvPr/>
          </p:nvSpPr>
          <p:spPr>
            <a:xfrm>
              <a:off x="2309145" y="3655677"/>
              <a:ext cx="217918" cy="212623"/>
            </a:xfrm>
            <a:custGeom>
              <a:avLst/>
              <a:gdLst/>
              <a:ahLst/>
              <a:cxnLst/>
              <a:rect l="l" t="t" r="r" b="b"/>
              <a:pathLst>
                <a:path w="782" h="763" extrusionOk="0">
                  <a:moveTo>
                    <a:pt x="56" y="210"/>
                  </a:moveTo>
                  <a:lnTo>
                    <a:pt x="558" y="710"/>
                  </a:lnTo>
                  <a:lnTo>
                    <a:pt x="735" y="493"/>
                  </a:lnTo>
                  <a:lnTo>
                    <a:pt x="317" y="46"/>
                  </a:lnTo>
                  <a:lnTo>
                    <a:pt x="56" y="210"/>
                  </a:lnTo>
                  <a:moveTo>
                    <a:pt x="560" y="763"/>
                  </a:moveTo>
                  <a:lnTo>
                    <a:pt x="0" y="204"/>
                  </a:lnTo>
                  <a:lnTo>
                    <a:pt x="323" y="0"/>
                  </a:lnTo>
                  <a:lnTo>
                    <a:pt x="782" y="492"/>
                  </a:lnTo>
                  <a:lnTo>
                    <a:pt x="560" y="763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35"/>
            <p:cNvSpPr/>
            <p:nvPr/>
          </p:nvSpPr>
          <p:spPr>
            <a:xfrm>
              <a:off x="1385919" y="3777455"/>
              <a:ext cx="275045" cy="418280"/>
            </a:xfrm>
            <a:custGeom>
              <a:avLst/>
              <a:gdLst/>
              <a:ahLst/>
              <a:cxnLst/>
              <a:rect l="l" t="t" r="r" b="b"/>
              <a:pathLst>
                <a:path w="987" h="1501" extrusionOk="0">
                  <a:moveTo>
                    <a:pt x="987" y="119"/>
                  </a:moveTo>
                  <a:cubicBezTo>
                    <a:pt x="943" y="80"/>
                    <a:pt x="898" y="40"/>
                    <a:pt x="853" y="0"/>
                  </a:cubicBezTo>
                  <a:cubicBezTo>
                    <a:pt x="517" y="212"/>
                    <a:pt x="74" y="627"/>
                    <a:pt x="0" y="1365"/>
                  </a:cubicBezTo>
                  <a:cubicBezTo>
                    <a:pt x="56" y="1411"/>
                    <a:pt x="112" y="1456"/>
                    <a:pt x="167" y="1501"/>
                  </a:cubicBezTo>
                  <a:cubicBezTo>
                    <a:pt x="196" y="715"/>
                    <a:pt x="663" y="308"/>
                    <a:pt x="987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35"/>
            <p:cNvSpPr/>
            <p:nvPr/>
          </p:nvSpPr>
          <p:spPr>
            <a:xfrm>
              <a:off x="1221505" y="3633105"/>
              <a:ext cx="281454" cy="424968"/>
            </a:xfrm>
            <a:custGeom>
              <a:avLst/>
              <a:gdLst/>
              <a:ahLst/>
              <a:cxnLst/>
              <a:rect l="l" t="t" r="r" b="b"/>
              <a:pathLst>
                <a:path w="1010" h="1525" extrusionOk="0">
                  <a:moveTo>
                    <a:pt x="1010" y="122"/>
                  </a:moveTo>
                  <a:cubicBezTo>
                    <a:pt x="963" y="79"/>
                    <a:pt x="920" y="38"/>
                    <a:pt x="880" y="0"/>
                  </a:cubicBezTo>
                  <a:cubicBezTo>
                    <a:pt x="541" y="206"/>
                    <a:pt x="77" y="623"/>
                    <a:pt x="0" y="1380"/>
                  </a:cubicBezTo>
                  <a:cubicBezTo>
                    <a:pt x="54" y="1427"/>
                    <a:pt x="110" y="1475"/>
                    <a:pt x="167" y="1525"/>
                  </a:cubicBezTo>
                  <a:cubicBezTo>
                    <a:pt x="194" y="715"/>
                    <a:pt x="685" y="305"/>
                    <a:pt x="1010" y="1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35"/>
            <p:cNvSpPr/>
            <p:nvPr/>
          </p:nvSpPr>
          <p:spPr>
            <a:xfrm>
              <a:off x="1557021" y="3906478"/>
              <a:ext cx="288421" cy="491569"/>
            </a:xfrm>
            <a:custGeom>
              <a:avLst/>
              <a:gdLst/>
              <a:ahLst/>
              <a:cxnLst/>
              <a:rect l="l" t="t" r="r" b="b"/>
              <a:pathLst>
                <a:path w="1035" h="1764" extrusionOk="0">
                  <a:moveTo>
                    <a:pt x="1010" y="217"/>
                  </a:moveTo>
                  <a:cubicBezTo>
                    <a:pt x="1010" y="217"/>
                    <a:pt x="911" y="130"/>
                    <a:pt x="762" y="0"/>
                  </a:cubicBezTo>
                  <a:cubicBezTo>
                    <a:pt x="430" y="237"/>
                    <a:pt x="43" y="665"/>
                    <a:pt x="0" y="1383"/>
                  </a:cubicBezTo>
                  <a:cubicBezTo>
                    <a:pt x="61" y="1427"/>
                    <a:pt x="118" y="1468"/>
                    <a:pt x="171" y="1503"/>
                  </a:cubicBezTo>
                  <a:cubicBezTo>
                    <a:pt x="175" y="769"/>
                    <a:pt x="553" y="353"/>
                    <a:pt x="871" y="132"/>
                  </a:cubicBezTo>
                  <a:cubicBezTo>
                    <a:pt x="750" y="546"/>
                    <a:pt x="604" y="1127"/>
                    <a:pt x="539" y="1702"/>
                  </a:cubicBezTo>
                  <a:cubicBezTo>
                    <a:pt x="601" y="1728"/>
                    <a:pt x="658" y="1748"/>
                    <a:pt x="710" y="1764"/>
                  </a:cubicBezTo>
                  <a:cubicBezTo>
                    <a:pt x="771" y="1202"/>
                    <a:pt x="915" y="621"/>
                    <a:pt x="1035" y="204"/>
                  </a:cubicBezTo>
                  <a:cubicBezTo>
                    <a:pt x="1020" y="212"/>
                    <a:pt x="1010" y="217"/>
                    <a:pt x="1010" y="2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35"/>
            <p:cNvSpPr/>
            <p:nvPr/>
          </p:nvSpPr>
          <p:spPr>
            <a:xfrm>
              <a:off x="2041346" y="3841827"/>
              <a:ext cx="170266" cy="317124"/>
            </a:xfrm>
            <a:custGeom>
              <a:avLst/>
              <a:gdLst/>
              <a:ahLst/>
              <a:cxnLst/>
              <a:rect l="l" t="t" r="r" b="b"/>
              <a:pathLst>
                <a:path w="611" h="1138" extrusionOk="0">
                  <a:moveTo>
                    <a:pt x="161" y="0"/>
                  </a:moveTo>
                  <a:cubicBezTo>
                    <a:pt x="107" y="27"/>
                    <a:pt x="54" y="55"/>
                    <a:pt x="0" y="82"/>
                  </a:cubicBezTo>
                  <a:cubicBezTo>
                    <a:pt x="174" y="355"/>
                    <a:pt x="352" y="711"/>
                    <a:pt x="464" y="1138"/>
                  </a:cubicBezTo>
                  <a:cubicBezTo>
                    <a:pt x="513" y="1095"/>
                    <a:pt x="562" y="1050"/>
                    <a:pt x="611" y="1006"/>
                  </a:cubicBezTo>
                  <a:cubicBezTo>
                    <a:pt x="496" y="603"/>
                    <a:pt x="327" y="265"/>
                    <a:pt x="1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35"/>
            <p:cNvSpPr/>
            <p:nvPr/>
          </p:nvSpPr>
          <p:spPr>
            <a:xfrm>
              <a:off x="2212448" y="3752654"/>
              <a:ext cx="186986" cy="224606"/>
            </a:xfrm>
            <a:custGeom>
              <a:avLst/>
              <a:gdLst/>
              <a:ahLst/>
              <a:cxnLst/>
              <a:rect l="l" t="t" r="r" b="b"/>
              <a:pathLst>
                <a:path w="671" h="806" extrusionOk="0">
                  <a:moveTo>
                    <a:pt x="544" y="806"/>
                  </a:moveTo>
                  <a:cubicBezTo>
                    <a:pt x="588" y="761"/>
                    <a:pt x="630" y="717"/>
                    <a:pt x="671" y="674"/>
                  </a:cubicBezTo>
                  <a:cubicBezTo>
                    <a:pt x="499" y="398"/>
                    <a:pt x="323" y="176"/>
                    <a:pt x="162" y="0"/>
                  </a:cubicBezTo>
                  <a:cubicBezTo>
                    <a:pt x="120" y="22"/>
                    <a:pt x="65" y="52"/>
                    <a:pt x="0" y="86"/>
                  </a:cubicBezTo>
                  <a:cubicBezTo>
                    <a:pt x="164" y="261"/>
                    <a:pt x="356" y="499"/>
                    <a:pt x="544" y="8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35"/>
            <p:cNvSpPr/>
            <p:nvPr/>
          </p:nvSpPr>
          <p:spPr>
            <a:xfrm>
              <a:off x="1910929" y="3907593"/>
              <a:ext cx="100878" cy="426083"/>
            </a:xfrm>
            <a:custGeom>
              <a:avLst/>
              <a:gdLst/>
              <a:ahLst/>
              <a:cxnLst/>
              <a:rect l="l" t="t" r="r" b="b"/>
              <a:pathLst>
                <a:path w="362" h="1529" extrusionOk="0">
                  <a:moveTo>
                    <a:pt x="362" y="1392"/>
                  </a:moveTo>
                  <a:cubicBezTo>
                    <a:pt x="315" y="871"/>
                    <a:pt x="234" y="372"/>
                    <a:pt x="164" y="0"/>
                  </a:cubicBezTo>
                  <a:cubicBezTo>
                    <a:pt x="105" y="29"/>
                    <a:pt x="50" y="57"/>
                    <a:pt x="0" y="82"/>
                  </a:cubicBezTo>
                  <a:cubicBezTo>
                    <a:pt x="73" y="474"/>
                    <a:pt x="155" y="994"/>
                    <a:pt x="197" y="1529"/>
                  </a:cubicBezTo>
                  <a:cubicBezTo>
                    <a:pt x="248" y="1488"/>
                    <a:pt x="303" y="1442"/>
                    <a:pt x="362" y="13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35"/>
            <p:cNvSpPr/>
            <p:nvPr/>
          </p:nvSpPr>
          <p:spPr>
            <a:xfrm>
              <a:off x="1065730" y="3492656"/>
              <a:ext cx="297338" cy="428033"/>
            </a:xfrm>
            <a:custGeom>
              <a:avLst/>
              <a:gdLst/>
              <a:ahLst/>
              <a:cxnLst/>
              <a:rect l="l" t="t" r="r" b="b"/>
              <a:pathLst>
                <a:path w="1067" h="1536" extrusionOk="0">
                  <a:moveTo>
                    <a:pt x="1067" y="108"/>
                  </a:moveTo>
                  <a:cubicBezTo>
                    <a:pt x="1020" y="67"/>
                    <a:pt x="967" y="29"/>
                    <a:pt x="907" y="0"/>
                  </a:cubicBezTo>
                  <a:cubicBezTo>
                    <a:pt x="568" y="199"/>
                    <a:pt x="82" y="615"/>
                    <a:pt x="0" y="1387"/>
                  </a:cubicBezTo>
                  <a:cubicBezTo>
                    <a:pt x="32" y="1416"/>
                    <a:pt x="89" y="1467"/>
                    <a:pt x="166" y="1536"/>
                  </a:cubicBezTo>
                  <a:cubicBezTo>
                    <a:pt x="197" y="679"/>
                    <a:pt x="747" y="272"/>
                    <a:pt x="1067" y="1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6" name="Google Shape;1546;p35"/>
            <p:cNvGrpSpPr/>
            <p:nvPr/>
          </p:nvGrpSpPr>
          <p:grpSpPr>
            <a:xfrm>
              <a:off x="466180" y="1861030"/>
              <a:ext cx="494089" cy="493897"/>
              <a:chOff x="280447" y="1672677"/>
              <a:chExt cx="716175" cy="715897"/>
            </a:xfrm>
          </p:grpSpPr>
          <p:sp>
            <p:nvSpPr>
              <p:cNvPr id="1547" name="Google Shape;1547;p35"/>
              <p:cNvSpPr/>
              <p:nvPr/>
            </p:nvSpPr>
            <p:spPr>
              <a:xfrm>
                <a:off x="280447" y="1672677"/>
                <a:ext cx="716175" cy="715897"/>
              </a:xfrm>
              <a:custGeom>
                <a:avLst/>
                <a:gdLst/>
                <a:ahLst/>
                <a:cxnLst/>
                <a:rect l="l" t="t" r="r" b="b"/>
                <a:pathLst>
                  <a:path w="2570" h="2569" extrusionOk="0">
                    <a:moveTo>
                      <a:pt x="1285" y="175"/>
                    </a:moveTo>
                    <a:cubicBezTo>
                      <a:pt x="674" y="175"/>
                      <a:pt x="177" y="673"/>
                      <a:pt x="177" y="1284"/>
                    </a:cubicBezTo>
                    <a:cubicBezTo>
                      <a:pt x="177" y="1895"/>
                      <a:pt x="674" y="2393"/>
                      <a:pt x="1285" y="2393"/>
                    </a:cubicBezTo>
                    <a:cubicBezTo>
                      <a:pt x="1896" y="2393"/>
                      <a:pt x="2394" y="1895"/>
                      <a:pt x="2394" y="1284"/>
                    </a:cubicBezTo>
                    <a:cubicBezTo>
                      <a:pt x="2394" y="673"/>
                      <a:pt x="1896" y="175"/>
                      <a:pt x="1285" y="175"/>
                    </a:cubicBezTo>
                    <a:moveTo>
                      <a:pt x="1285" y="2428"/>
                    </a:moveTo>
                    <a:cubicBezTo>
                      <a:pt x="654" y="2428"/>
                      <a:pt x="141" y="1915"/>
                      <a:pt x="141" y="1284"/>
                    </a:cubicBezTo>
                    <a:cubicBezTo>
                      <a:pt x="141" y="653"/>
                      <a:pt x="654" y="140"/>
                      <a:pt x="1285" y="140"/>
                    </a:cubicBezTo>
                    <a:cubicBezTo>
                      <a:pt x="1916" y="140"/>
                      <a:pt x="2429" y="653"/>
                      <a:pt x="2429" y="1284"/>
                    </a:cubicBezTo>
                    <a:cubicBezTo>
                      <a:pt x="2429" y="1915"/>
                      <a:pt x="1916" y="2428"/>
                      <a:pt x="1285" y="2428"/>
                    </a:cubicBezTo>
                    <a:moveTo>
                      <a:pt x="1285" y="35"/>
                    </a:moveTo>
                    <a:cubicBezTo>
                      <a:pt x="596" y="35"/>
                      <a:pt x="36" y="595"/>
                      <a:pt x="36" y="1284"/>
                    </a:cubicBezTo>
                    <a:cubicBezTo>
                      <a:pt x="36" y="1973"/>
                      <a:pt x="596" y="2534"/>
                      <a:pt x="1285" y="2534"/>
                    </a:cubicBezTo>
                    <a:cubicBezTo>
                      <a:pt x="1974" y="2534"/>
                      <a:pt x="2534" y="1973"/>
                      <a:pt x="2534" y="1284"/>
                    </a:cubicBezTo>
                    <a:cubicBezTo>
                      <a:pt x="2534" y="595"/>
                      <a:pt x="1974" y="35"/>
                      <a:pt x="1285" y="35"/>
                    </a:cubicBezTo>
                    <a:moveTo>
                      <a:pt x="1285" y="2569"/>
                    </a:moveTo>
                    <a:cubicBezTo>
                      <a:pt x="577" y="2569"/>
                      <a:pt x="0" y="1993"/>
                      <a:pt x="0" y="1284"/>
                    </a:cubicBezTo>
                    <a:cubicBezTo>
                      <a:pt x="0" y="576"/>
                      <a:pt x="577" y="0"/>
                      <a:pt x="1285" y="0"/>
                    </a:cubicBezTo>
                    <a:cubicBezTo>
                      <a:pt x="1993" y="0"/>
                      <a:pt x="2570" y="576"/>
                      <a:pt x="2570" y="1284"/>
                    </a:cubicBezTo>
                    <a:cubicBezTo>
                      <a:pt x="2570" y="1993"/>
                      <a:pt x="1993" y="2569"/>
                      <a:pt x="1285" y="25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35"/>
              <p:cNvSpPr/>
              <p:nvPr/>
            </p:nvSpPr>
            <p:spPr>
              <a:xfrm>
                <a:off x="673089" y="2037453"/>
                <a:ext cx="118991" cy="40128"/>
              </a:xfrm>
              <a:custGeom>
                <a:avLst/>
                <a:gdLst/>
                <a:ahLst/>
                <a:cxnLst/>
                <a:rect l="l" t="t" r="r" b="b"/>
                <a:pathLst>
                  <a:path w="427" h="144" extrusionOk="0">
                    <a:moveTo>
                      <a:pt x="418" y="144"/>
                    </a:moveTo>
                    <a:lnTo>
                      <a:pt x="0" y="34"/>
                    </a:lnTo>
                    <a:lnTo>
                      <a:pt x="9" y="0"/>
                    </a:lnTo>
                    <a:lnTo>
                      <a:pt x="427" y="110"/>
                    </a:lnTo>
                    <a:lnTo>
                      <a:pt x="418" y="14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6825" rIns="90000" bIns="6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9" name="Google Shape;1549;p35"/>
              <p:cNvSpPr/>
              <p:nvPr/>
            </p:nvSpPr>
            <p:spPr>
              <a:xfrm>
                <a:off x="472449" y="1791111"/>
                <a:ext cx="149923" cy="209837"/>
              </a:xfrm>
              <a:custGeom>
                <a:avLst/>
                <a:gdLst/>
                <a:ahLst/>
                <a:cxnLst/>
                <a:rect l="l" t="t" r="r" b="b"/>
                <a:pathLst>
                  <a:path w="538" h="753" extrusionOk="0">
                    <a:moveTo>
                      <a:pt x="509" y="753"/>
                    </a:moveTo>
                    <a:lnTo>
                      <a:pt x="0" y="20"/>
                    </a:lnTo>
                    <a:lnTo>
                      <a:pt x="29" y="0"/>
                    </a:lnTo>
                    <a:lnTo>
                      <a:pt x="538" y="733"/>
                    </a:lnTo>
                    <a:lnTo>
                      <a:pt x="509" y="75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0" name="Google Shape;1550;p35"/>
              <p:cNvSpPr/>
              <p:nvPr/>
            </p:nvSpPr>
            <p:spPr>
              <a:xfrm>
                <a:off x="594784" y="1987014"/>
                <a:ext cx="87223" cy="87223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3" extrusionOk="0">
                    <a:moveTo>
                      <a:pt x="157" y="35"/>
                    </a:moveTo>
                    <a:cubicBezTo>
                      <a:pt x="90" y="35"/>
                      <a:pt x="36" y="89"/>
                      <a:pt x="36" y="156"/>
                    </a:cubicBezTo>
                    <a:cubicBezTo>
                      <a:pt x="36" y="223"/>
                      <a:pt x="90" y="277"/>
                      <a:pt x="157" y="277"/>
                    </a:cubicBezTo>
                    <a:cubicBezTo>
                      <a:pt x="224" y="277"/>
                      <a:pt x="278" y="223"/>
                      <a:pt x="278" y="156"/>
                    </a:cubicBezTo>
                    <a:cubicBezTo>
                      <a:pt x="278" y="89"/>
                      <a:pt x="224" y="35"/>
                      <a:pt x="157" y="35"/>
                    </a:cubicBezTo>
                    <a:moveTo>
                      <a:pt x="157" y="313"/>
                    </a:moveTo>
                    <a:cubicBezTo>
                      <a:pt x="71" y="313"/>
                      <a:pt x="0" y="243"/>
                      <a:pt x="0" y="156"/>
                    </a:cubicBezTo>
                    <a:cubicBezTo>
                      <a:pt x="0" y="70"/>
                      <a:pt x="71" y="0"/>
                      <a:pt x="157" y="0"/>
                    </a:cubicBezTo>
                    <a:cubicBezTo>
                      <a:pt x="243" y="0"/>
                      <a:pt x="313" y="70"/>
                      <a:pt x="313" y="156"/>
                    </a:cubicBezTo>
                    <a:cubicBezTo>
                      <a:pt x="313" y="243"/>
                      <a:pt x="243" y="313"/>
                      <a:pt x="157" y="3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1" name="Google Shape;1551;p35"/>
            <p:cNvGrpSpPr/>
            <p:nvPr/>
          </p:nvGrpSpPr>
          <p:grpSpPr>
            <a:xfrm>
              <a:off x="304224" y="4006241"/>
              <a:ext cx="330949" cy="223527"/>
              <a:chOff x="6729374" y="1039453"/>
              <a:chExt cx="330949" cy="223527"/>
            </a:xfrm>
          </p:grpSpPr>
          <p:sp>
            <p:nvSpPr>
              <p:cNvPr id="1552" name="Google Shape;1552;p35"/>
              <p:cNvSpPr/>
              <p:nvPr/>
            </p:nvSpPr>
            <p:spPr>
              <a:xfrm>
                <a:off x="6729374" y="1039453"/>
                <a:ext cx="330949" cy="202367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746" extrusionOk="0">
                    <a:moveTo>
                      <a:pt x="199" y="746"/>
                    </a:moveTo>
                    <a:cubicBezTo>
                      <a:pt x="197" y="746"/>
                      <a:pt x="196" y="746"/>
                      <a:pt x="194" y="745"/>
                    </a:cubicBezTo>
                    <a:cubicBezTo>
                      <a:pt x="187" y="743"/>
                      <a:pt x="181" y="736"/>
                      <a:pt x="181" y="728"/>
                    </a:cubicBezTo>
                    <a:lnTo>
                      <a:pt x="179" y="339"/>
                    </a:lnTo>
                    <a:lnTo>
                      <a:pt x="16" y="312"/>
                    </a:lnTo>
                    <a:cubicBezTo>
                      <a:pt x="6" y="311"/>
                      <a:pt x="-1" y="302"/>
                      <a:pt x="1" y="292"/>
                    </a:cubicBezTo>
                    <a:cubicBezTo>
                      <a:pt x="3" y="282"/>
                      <a:pt x="12" y="276"/>
                      <a:pt x="21" y="277"/>
                    </a:cubicBezTo>
                    <a:lnTo>
                      <a:pt x="199" y="307"/>
                    </a:lnTo>
                    <a:cubicBezTo>
                      <a:pt x="207" y="308"/>
                      <a:pt x="214" y="315"/>
                      <a:pt x="214" y="324"/>
                    </a:cubicBezTo>
                    <a:lnTo>
                      <a:pt x="216" y="660"/>
                    </a:lnTo>
                    <a:lnTo>
                      <a:pt x="573" y="9"/>
                    </a:lnTo>
                    <a:cubicBezTo>
                      <a:pt x="576" y="3"/>
                      <a:pt x="583" y="-1"/>
                      <a:pt x="591" y="0"/>
                    </a:cubicBezTo>
                    <a:lnTo>
                      <a:pt x="1205" y="101"/>
                    </a:lnTo>
                    <a:cubicBezTo>
                      <a:pt x="1215" y="103"/>
                      <a:pt x="1221" y="112"/>
                      <a:pt x="1220" y="122"/>
                    </a:cubicBezTo>
                    <a:cubicBezTo>
                      <a:pt x="1218" y="131"/>
                      <a:pt x="1209" y="138"/>
                      <a:pt x="1200" y="136"/>
                    </a:cubicBezTo>
                    <a:lnTo>
                      <a:pt x="598" y="37"/>
                    </a:lnTo>
                    <a:lnTo>
                      <a:pt x="214" y="737"/>
                    </a:lnTo>
                    <a:cubicBezTo>
                      <a:pt x="211" y="742"/>
                      <a:pt x="205" y="746"/>
                      <a:pt x="199" y="7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3" name="Google Shape;1553;p35"/>
              <p:cNvSpPr/>
              <p:nvPr/>
            </p:nvSpPr>
            <p:spPr>
              <a:xfrm>
                <a:off x="6902173" y="1123818"/>
                <a:ext cx="83009" cy="139162"/>
              </a:xfrm>
              <a:custGeom>
                <a:avLst/>
                <a:gdLst/>
                <a:ahLst/>
                <a:cxnLst/>
                <a:rect l="l" t="t" r="r" b="b"/>
                <a:pathLst>
                  <a:path w="306" h="513" extrusionOk="0">
                    <a:moveTo>
                      <a:pt x="289" y="513"/>
                    </a:moveTo>
                    <a:cubicBezTo>
                      <a:pt x="283" y="513"/>
                      <a:pt x="277" y="509"/>
                      <a:pt x="273" y="504"/>
                    </a:cubicBezTo>
                    <a:lnTo>
                      <a:pt x="3" y="27"/>
                    </a:lnTo>
                    <a:cubicBezTo>
                      <a:pt x="-2" y="18"/>
                      <a:pt x="1" y="7"/>
                      <a:pt x="10" y="2"/>
                    </a:cubicBezTo>
                    <a:cubicBezTo>
                      <a:pt x="18" y="-2"/>
                      <a:pt x="29" y="1"/>
                      <a:pt x="34" y="9"/>
                    </a:cubicBezTo>
                    <a:lnTo>
                      <a:pt x="304" y="486"/>
                    </a:lnTo>
                    <a:cubicBezTo>
                      <a:pt x="309" y="495"/>
                      <a:pt x="306" y="505"/>
                      <a:pt x="297" y="510"/>
                    </a:cubicBezTo>
                    <a:cubicBezTo>
                      <a:pt x="295" y="512"/>
                      <a:pt x="292" y="513"/>
                      <a:pt x="289" y="5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35"/>
              <p:cNvSpPr/>
              <p:nvPr/>
            </p:nvSpPr>
            <p:spPr>
              <a:xfrm>
                <a:off x="6863110" y="1139009"/>
                <a:ext cx="140789" cy="105253"/>
              </a:xfrm>
              <a:custGeom>
                <a:avLst/>
                <a:gdLst/>
                <a:ahLst/>
                <a:cxnLst/>
                <a:rect l="l" t="t" r="r" b="b"/>
                <a:pathLst>
                  <a:path w="519" h="388" extrusionOk="0">
                    <a:moveTo>
                      <a:pt x="18" y="388"/>
                    </a:moveTo>
                    <a:cubicBezTo>
                      <a:pt x="13" y="388"/>
                      <a:pt x="8" y="386"/>
                      <a:pt x="4" y="381"/>
                    </a:cubicBezTo>
                    <a:cubicBezTo>
                      <a:pt x="-2" y="373"/>
                      <a:pt x="0" y="362"/>
                      <a:pt x="8" y="356"/>
                    </a:cubicBezTo>
                    <a:lnTo>
                      <a:pt x="492" y="3"/>
                    </a:lnTo>
                    <a:cubicBezTo>
                      <a:pt x="500" y="-2"/>
                      <a:pt x="511" y="-1"/>
                      <a:pt x="516" y="7"/>
                    </a:cubicBezTo>
                    <a:cubicBezTo>
                      <a:pt x="522" y="15"/>
                      <a:pt x="520" y="26"/>
                      <a:pt x="513" y="32"/>
                    </a:cubicBezTo>
                    <a:lnTo>
                      <a:pt x="29" y="385"/>
                    </a:lnTo>
                    <a:cubicBezTo>
                      <a:pt x="26" y="387"/>
                      <a:pt x="22" y="388"/>
                      <a:pt x="18" y="3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5" name="Google Shape;1555;p35"/>
            <p:cNvGrpSpPr/>
            <p:nvPr/>
          </p:nvGrpSpPr>
          <p:grpSpPr>
            <a:xfrm>
              <a:off x="394275" y="1406001"/>
              <a:ext cx="150826" cy="125327"/>
              <a:chOff x="5999388" y="1257826"/>
              <a:chExt cx="150826" cy="125327"/>
            </a:xfrm>
          </p:grpSpPr>
          <p:sp>
            <p:nvSpPr>
              <p:cNvPr id="1556" name="Google Shape;1556;p35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p35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58" name="Google Shape;1558;p35"/>
            <p:cNvSpPr/>
            <p:nvPr/>
          </p:nvSpPr>
          <p:spPr>
            <a:xfrm>
              <a:off x="1054583" y="3205907"/>
              <a:ext cx="1842828" cy="1209974"/>
            </a:xfrm>
            <a:custGeom>
              <a:avLst/>
              <a:gdLst/>
              <a:ahLst/>
              <a:cxnLst/>
              <a:rect l="l" t="t" r="r" b="b"/>
              <a:pathLst>
                <a:path w="6613" h="4342" extrusionOk="0">
                  <a:moveTo>
                    <a:pt x="2795" y="4342"/>
                  </a:moveTo>
                  <a:cubicBezTo>
                    <a:pt x="2652" y="4342"/>
                    <a:pt x="2422" y="4299"/>
                    <a:pt x="2091" y="4110"/>
                  </a:cubicBezTo>
                  <a:cubicBezTo>
                    <a:pt x="1499" y="3772"/>
                    <a:pt x="15" y="2416"/>
                    <a:pt x="0" y="2403"/>
                  </a:cubicBezTo>
                  <a:lnTo>
                    <a:pt x="24" y="2377"/>
                  </a:lnTo>
                  <a:cubicBezTo>
                    <a:pt x="39" y="2390"/>
                    <a:pt x="1520" y="3743"/>
                    <a:pt x="2108" y="4079"/>
                  </a:cubicBezTo>
                  <a:cubicBezTo>
                    <a:pt x="2687" y="4410"/>
                    <a:pt x="2952" y="4282"/>
                    <a:pt x="2954" y="4281"/>
                  </a:cubicBezTo>
                  <a:cubicBezTo>
                    <a:pt x="2968" y="4270"/>
                    <a:pt x="4584" y="2989"/>
                    <a:pt x="5123" y="2262"/>
                  </a:cubicBezTo>
                  <a:cubicBezTo>
                    <a:pt x="5568" y="1661"/>
                    <a:pt x="5704" y="1503"/>
                    <a:pt x="5783" y="1491"/>
                  </a:cubicBezTo>
                  <a:cubicBezTo>
                    <a:pt x="5855" y="1481"/>
                    <a:pt x="6436" y="1139"/>
                    <a:pt x="6464" y="1104"/>
                  </a:cubicBezTo>
                  <a:cubicBezTo>
                    <a:pt x="6481" y="1077"/>
                    <a:pt x="6486" y="818"/>
                    <a:pt x="6481" y="583"/>
                  </a:cubicBezTo>
                  <a:lnTo>
                    <a:pt x="6481" y="575"/>
                  </a:lnTo>
                  <a:lnTo>
                    <a:pt x="6486" y="570"/>
                  </a:lnTo>
                  <a:cubicBezTo>
                    <a:pt x="6528" y="524"/>
                    <a:pt x="6584" y="446"/>
                    <a:pt x="6578" y="415"/>
                  </a:cubicBezTo>
                  <a:cubicBezTo>
                    <a:pt x="6570" y="378"/>
                    <a:pt x="6411" y="226"/>
                    <a:pt x="6343" y="162"/>
                  </a:cubicBezTo>
                  <a:cubicBezTo>
                    <a:pt x="6322" y="142"/>
                    <a:pt x="6305" y="126"/>
                    <a:pt x="6295" y="115"/>
                  </a:cubicBezTo>
                  <a:cubicBezTo>
                    <a:pt x="6278" y="98"/>
                    <a:pt x="6265" y="79"/>
                    <a:pt x="6254" y="64"/>
                  </a:cubicBezTo>
                  <a:cubicBezTo>
                    <a:pt x="6247" y="53"/>
                    <a:pt x="6237" y="38"/>
                    <a:pt x="6232" y="36"/>
                  </a:cubicBezTo>
                  <a:cubicBezTo>
                    <a:pt x="6232" y="36"/>
                    <a:pt x="6226" y="40"/>
                    <a:pt x="6216" y="58"/>
                  </a:cubicBezTo>
                  <a:cubicBezTo>
                    <a:pt x="6171" y="137"/>
                    <a:pt x="6183" y="166"/>
                    <a:pt x="6202" y="186"/>
                  </a:cubicBezTo>
                  <a:cubicBezTo>
                    <a:pt x="6240" y="223"/>
                    <a:pt x="6230" y="299"/>
                    <a:pt x="6229" y="308"/>
                  </a:cubicBezTo>
                  <a:lnTo>
                    <a:pt x="6228" y="311"/>
                  </a:lnTo>
                  <a:lnTo>
                    <a:pt x="6197" y="395"/>
                  </a:lnTo>
                  <a:lnTo>
                    <a:pt x="6173" y="538"/>
                  </a:lnTo>
                  <a:cubicBezTo>
                    <a:pt x="6160" y="560"/>
                    <a:pt x="6116" y="598"/>
                    <a:pt x="6047" y="578"/>
                  </a:cubicBezTo>
                  <a:cubicBezTo>
                    <a:pt x="5968" y="555"/>
                    <a:pt x="5912" y="490"/>
                    <a:pt x="5910" y="487"/>
                  </a:cubicBezTo>
                  <a:lnTo>
                    <a:pt x="5904" y="479"/>
                  </a:lnTo>
                  <a:lnTo>
                    <a:pt x="6039" y="114"/>
                  </a:lnTo>
                  <a:cubicBezTo>
                    <a:pt x="6018" y="110"/>
                    <a:pt x="5986" y="106"/>
                    <a:pt x="5964" y="117"/>
                  </a:cubicBezTo>
                  <a:cubicBezTo>
                    <a:pt x="5952" y="124"/>
                    <a:pt x="5945" y="134"/>
                    <a:pt x="5941" y="150"/>
                  </a:cubicBezTo>
                  <a:cubicBezTo>
                    <a:pt x="5934" y="175"/>
                    <a:pt x="5935" y="189"/>
                    <a:pt x="5936" y="198"/>
                  </a:cubicBezTo>
                  <a:cubicBezTo>
                    <a:pt x="5939" y="231"/>
                    <a:pt x="5930" y="238"/>
                    <a:pt x="5859" y="288"/>
                  </a:cubicBezTo>
                  <a:cubicBezTo>
                    <a:pt x="5760" y="357"/>
                    <a:pt x="5654" y="440"/>
                    <a:pt x="5654" y="539"/>
                  </a:cubicBezTo>
                  <a:cubicBezTo>
                    <a:pt x="5654" y="648"/>
                    <a:pt x="5479" y="1183"/>
                    <a:pt x="5472" y="1205"/>
                  </a:cubicBezTo>
                  <a:lnTo>
                    <a:pt x="5470" y="1211"/>
                  </a:lnTo>
                  <a:lnTo>
                    <a:pt x="5465" y="1214"/>
                  </a:lnTo>
                  <a:cubicBezTo>
                    <a:pt x="5457" y="1220"/>
                    <a:pt x="4679" y="1767"/>
                    <a:pt x="4378" y="1947"/>
                  </a:cubicBezTo>
                  <a:cubicBezTo>
                    <a:pt x="4169" y="2072"/>
                    <a:pt x="2835" y="2740"/>
                    <a:pt x="2821" y="2746"/>
                  </a:cubicBezTo>
                  <a:lnTo>
                    <a:pt x="2811" y="2752"/>
                  </a:lnTo>
                  <a:lnTo>
                    <a:pt x="2802" y="2744"/>
                  </a:lnTo>
                  <a:cubicBezTo>
                    <a:pt x="2746" y="2696"/>
                    <a:pt x="1435" y="1558"/>
                    <a:pt x="1265" y="1335"/>
                  </a:cubicBezTo>
                  <a:cubicBezTo>
                    <a:pt x="1088" y="1102"/>
                    <a:pt x="820" y="857"/>
                    <a:pt x="316" y="1032"/>
                  </a:cubicBezTo>
                  <a:lnTo>
                    <a:pt x="304" y="999"/>
                  </a:lnTo>
                  <a:cubicBezTo>
                    <a:pt x="835" y="815"/>
                    <a:pt x="1123" y="1090"/>
                    <a:pt x="1293" y="1314"/>
                  </a:cubicBezTo>
                  <a:cubicBezTo>
                    <a:pt x="1454" y="1524"/>
                    <a:pt x="2698" y="2607"/>
                    <a:pt x="2816" y="2710"/>
                  </a:cubicBezTo>
                  <a:cubicBezTo>
                    <a:pt x="2943" y="2646"/>
                    <a:pt x="4162" y="2035"/>
                    <a:pt x="4360" y="1917"/>
                  </a:cubicBezTo>
                  <a:cubicBezTo>
                    <a:pt x="4647" y="1745"/>
                    <a:pt x="5374" y="1235"/>
                    <a:pt x="5440" y="1189"/>
                  </a:cubicBezTo>
                  <a:cubicBezTo>
                    <a:pt x="5459" y="1131"/>
                    <a:pt x="5618" y="636"/>
                    <a:pt x="5618" y="539"/>
                  </a:cubicBezTo>
                  <a:cubicBezTo>
                    <a:pt x="5618" y="423"/>
                    <a:pt x="5732" y="333"/>
                    <a:pt x="5839" y="259"/>
                  </a:cubicBezTo>
                  <a:cubicBezTo>
                    <a:pt x="5902" y="215"/>
                    <a:pt x="5902" y="213"/>
                    <a:pt x="5901" y="201"/>
                  </a:cubicBezTo>
                  <a:cubicBezTo>
                    <a:pt x="5900" y="189"/>
                    <a:pt x="5899" y="172"/>
                    <a:pt x="5907" y="141"/>
                  </a:cubicBezTo>
                  <a:cubicBezTo>
                    <a:pt x="5913" y="116"/>
                    <a:pt x="5927" y="97"/>
                    <a:pt x="5948" y="86"/>
                  </a:cubicBezTo>
                  <a:cubicBezTo>
                    <a:pt x="5996" y="60"/>
                    <a:pt x="6065" y="85"/>
                    <a:pt x="6068" y="86"/>
                  </a:cubicBezTo>
                  <a:lnTo>
                    <a:pt x="6085" y="92"/>
                  </a:lnTo>
                  <a:lnTo>
                    <a:pt x="5944" y="472"/>
                  </a:lnTo>
                  <a:cubicBezTo>
                    <a:pt x="5960" y="488"/>
                    <a:pt x="6003" y="528"/>
                    <a:pt x="6056" y="544"/>
                  </a:cubicBezTo>
                  <a:cubicBezTo>
                    <a:pt x="6108" y="559"/>
                    <a:pt x="6135" y="531"/>
                    <a:pt x="6141" y="522"/>
                  </a:cubicBezTo>
                  <a:lnTo>
                    <a:pt x="6163" y="384"/>
                  </a:lnTo>
                  <a:lnTo>
                    <a:pt x="6194" y="301"/>
                  </a:lnTo>
                  <a:cubicBezTo>
                    <a:pt x="6197" y="281"/>
                    <a:pt x="6198" y="231"/>
                    <a:pt x="6178" y="211"/>
                  </a:cubicBezTo>
                  <a:cubicBezTo>
                    <a:pt x="6127" y="161"/>
                    <a:pt x="6155" y="94"/>
                    <a:pt x="6185" y="41"/>
                  </a:cubicBezTo>
                  <a:cubicBezTo>
                    <a:pt x="6196" y="21"/>
                    <a:pt x="6211" y="1"/>
                    <a:pt x="6231" y="0"/>
                  </a:cubicBezTo>
                  <a:cubicBezTo>
                    <a:pt x="6254" y="-1"/>
                    <a:pt x="6267" y="20"/>
                    <a:pt x="6283" y="44"/>
                  </a:cubicBezTo>
                  <a:cubicBezTo>
                    <a:pt x="6293" y="59"/>
                    <a:pt x="6305" y="75"/>
                    <a:pt x="6320" y="90"/>
                  </a:cubicBezTo>
                  <a:cubicBezTo>
                    <a:pt x="6330" y="101"/>
                    <a:pt x="6347" y="117"/>
                    <a:pt x="6367" y="136"/>
                  </a:cubicBezTo>
                  <a:cubicBezTo>
                    <a:pt x="6516" y="278"/>
                    <a:pt x="6604" y="368"/>
                    <a:pt x="6612" y="408"/>
                  </a:cubicBezTo>
                  <a:cubicBezTo>
                    <a:pt x="6623" y="463"/>
                    <a:pt x="6543" y="559"/>
                    <a:pt x="6517" y="589"/>
                  </a:cubicBezTo>
                  <a:cubicBezTo>
                    <a:pt x="6519" y="713"/>
                    <a:pt x="6524" y="1082"/>
                    <a:pt x="6492" y="1125"/>
                  </a:cubicBezTo>
                  <a:cubicBezTo>
                    <a:pt x="6459" y="1170"/>
                    <a:pt x="5871" y="1514"/>
                    <a:pt x="5788" y="1526"/>
                  </a:cubicBezTo>
                  <a:cubicBezTo>
                    <a:pt x="5716" y="1537"/>
                    <a:pt x="5525" y="1779"/>
                    <a:pt x="5151" y="2283"/>
                  </a:cubicBezTo>
                  <a:cubicBezTo>
                    <a:pt x="4609" y="3014"/>
                    <a:pt x="2990" y="4298"/>
                    <a:pt x="2973" y="4311"/>
                  </a:cubicBezTo>
                  <a:cubicBezTo>
                    <a:pt x="2967" y="4314"/>
                    <a:pt x="2910" y="4342"/>
                    <a:pt x="2795" y="43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59" name="Google Shape;1559;p35"/>
            <p:cNvGrpSpPr/>
            <p:nvPr/>
          </p:nvGrpSpPr>
          <p:grpSpPr>
            <a:xfrm>
              <a:off x="2368360" y="769280"/>
              <a:ext cx="551493" cy="579689"/>
              <a:chOff x="4592041" y="1871710"/>
              <a:chExt cx="414500" cy="435660"/>
            </a:xfrm>
          </p:grpSpPr>
          <p:sp>
            <p:nvSpPr>
              <p:cNvPr id="1560" name="Google Shape;1560;p35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1" name="Google Shape;1561;p35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p35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3" name="Google Shape;1563;p35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4" name="Google Shape;1564;p35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5" name="Google Shape;1565;p35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6" name="Google Shape;1566;p35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7" name="Google Shape;1567;p35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8" name="Google Shape;1568;p35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69" name="Google Shape;1569;p35"/>
            <p:cNvGrpSpPr/>
            <p:nvPr/>
          </p:nvGrpSpPr>
          <p:grpSpPr>
            <a:xfrm>
              <a:off x="2161878" y="2833887"/>
              <a:ext cx="1822596" cy="279342"/>
              <a:chOff x="4638636" y="393992"/>
              <a:chExt cx="1297683" cy="198891"/>
            </a:xfrm>
          </p:grpSpPr>
          <p:grpSp>
            <p:nvGrpSpPr>
              <p:cNvPr id="1570" name="Google Shape;1570;p35"/>
              <p:cNvGrpSpPr/>
              <p:nvPr/>
            </p:nvGrpSpPr>
            <p:grpSpPr>
              <a:xfrm>
                <a:off x="4785528" y="458597"/>
                <a:ext cx="86264" cy="102269"/>
                <a:chOff x="6350953" y="2377900"/>
                <a:chExt cx="86264" cy="102269"/>
              </a:xfrm>
            </p:grpSpPr>
            <p:sp>
              <p:nvSpPr>
                <p:cNvPr id="1571" name="Google Shape;1571;p35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72" name="Google Shape;1572;p35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73" name="Google Shape;1573;p35"/>
              <p:cNvSpPr/>
              <p:nvPr/>
            </p:nvSpPr>
            <p:spPr>
              <a:xfrm rot="-2037133">
                <a:off x="4654101" y="479049"/>
                <a:ext cx="94945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4" name="Google Shape;1574;p35"/>
              <p:cNvSpPr/>
              <p:nvPr/>
            </p:nvSpPr>
            <p:spPr>
              <a:xfrm>
                <a:off x="4897465" y="393992"/>
                <a:ext cx="52898" cy="64562"/>
              </a:xfrm>
              <a:custGeom>
                <a:avLst/>
                <a:gdLst/>
                <a:ahLst/>
                <a:cxnLst/>
                <a:rect l="l" t="t" r="r" b="b"/>
                <a:pathLst>
                  <a:path w="195" h="238" extrusionOk="0">
                    <a:moveTo>
                      <a:pt x="177" y="238"/>
                    </a:moveTo>
                    <a:lnTo>
                      <a:pt x="17" y="238"/>
                    </a:lnTo>
                    <a:cubicBezTo>
                      <a:pt x="10" y="238"/>
                      <a:pt x="3" y="233"/>
                      <a:pt x="1" y="226"/>
                    </a:cubicBezTo>
                    <a:cubicBezTo>
                      <a:pt x="-2" y="219"/>
                      <a:pt x="1" y="211"/>
                      <a:pt x="6" y="206"/>
                    </a:cubicBezTo>
                    <a:cubicBezTo>
                      <a:pt x="35" y="183"/>
                      <a:pt x="107" y="114"/>
                      <a:pt x="97" y="68"/>
                    </a:cubicBezTo>
                    <a:cubicBezTo>
                      <a:pt x="95" y="53"/>
                      <a:pt x="89" y="44"/>
                      <a:pt x="80" y="39"/>
                    </a:cubicBezTo>
                    <a:cubicBezTo>
                      <a:pt x="67" y="32"/>
                      <a:pt x="48" y="36"/>
                      <a:pt x="42" y="38"/>
                    </a:cubicBezTo>
                    <a:cubicBezTo>
                      <a:pt x="33" y="42"/>
                      <a:pt x="23" y="37"/>
                      <a:pt x="19" y="28"/>
                    </a:cubicBezTo>
                    <a:cubicBezTo>
                      <a:pt x="16" y="19"/>
                      <a:pt x="20" y="9"/>
                      <a:pt x="29" y="5"/>
                    </a:cubicBezTo>
                    <a:cubicBezTo>
                      <a:pt x="33" y="4"/>
                      <a:pt x="67" y="-8"/>
                      <a:pt x="97" y="8"/>
                    </a:cubicBezTo>
                    <a:cubicBezTo>
                      <a:pt x="115" y="18"/>
                      <a:pt x="127" y="36"/>
                      <a:pt x="132" y="61"/>
                    </a:cubicBezTo>
                    <a:cubicBezTo>
                      <a:pt x="142" y="112"/>
                      <a:pt x="98" y="168"/>
                      <a:pt x="63" y="202"/>
                    </a:cubicBezTo>
                    <a:lnTo>
                      <a:pt x="177" y="202"/>
                    </a:lnTo>
                    <a:cubicBezTo>
                      <a:pt x="187" y="202"/>
                      <a:pt x="195" y="210"/>
                      <a:pt x="195" y="220"/>
                    </a:cubicBezTo>
                    <a:cubicBezTo>
                      <a:pt x="195" y="230"/>
                      <a:pt x="187" y="238"/>
                      <a:pt x="177" y="23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0675" rIns="90000" bIns="40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5" name="Google Shape;1575;p35"/>
              <p:cNvSpPr/>
              <p:nvPr/>
            </p:nvSpPr>
            <p:spPr>
              <a:xfrm>
                <a:off x="49884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6" name="Google Shape;1576;p35"/>
              <p:cNvSpPr/>
              <p:nvPr/>
            </p:nvSpPr>
            <p:spPr>
              <a:xfrm rot="-2700000">
                <a:off x="5091120" y="446795"/>
                <a:ext cx="109322" cy="125870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577" name="Google Shape;1577;p35"/>
              <p:cNvGrpSpPr/>
              <p:nvPr/>
            </p:nvGrpSpPr>
            <p:grpSpPr>
              <a:xfrm>
                <a:off x="5251853" y="470085"/>
                <a:ext cx="86264" cy="102269"/>
                <a:chOff x="6350953" y="2377900"/>
                <a:chExt cx="86264" cy="102269"/>
              </a:xfrm>
            </p:grpSpPr>
            <p:sp>
              <p:nvSpPr>
                <p:cNvPr id="1578" name="Google Shape;1578;p35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79" name="Google Shape;1579;p35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80" name="Google Shape;1580;p35"/>
              <p:cNvSpPr/>
              <p:nvPr/>
            </p:nvSpPr>
            <p:spPr>
              <a:xfrm>
                <a:off x="54197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1" name="Google Shape;1581;p35"/>
              <p:cNvSpPr/>
              <p:nvPr/>
            </p:nvSpPr>
            <p:spPr>
              <a:xfrm rot="-188775">
                <a:off x="5562829" y="482262"/>
                <a:ext cx="57240" cy="77924"/>
              </a:xfrm>
              <a:custGeom>
                <a:avLst/>
                <a:gdLst/>
                <a:ahLst/>
                <a:cxnLst/>
                <a:rect l="l" t="t" r="r" b="b"/>
                <a:pathLst>
                  <a:path w="280" h="1502" extrusionOk="0">
                    <a:moveTo>
                      <a:pt x="38" y="837"/>
                    </a:moveTo>
                    <a:cubicBezTo>
                      <a:pt x="50" y="418"/>
                      <a:pt x="278" y="22"/>
                      <a:pt x="280" y="18"/>
                    </a:cubicBezTo>
                    <a:lnTo>
                      <a:pt x="249" y="0"/>
                    </a:lnTo>
                    <a:cubicBezTo>
                      <a:pt x="246" y="4"/>
                      <a:pt x="14" y="407"/>
                      <a:pt x="1" y="836"/>
                    </a:cubicBezTo>
                    <a:cubicBezTo>
                      <a:pt x="-12" y="1268"/>
                      <a:pt x="237" y="1493"/>
                      <a:pt x="248" y="1502"/>
                    </a:cubicBezTo>
                    <a:lnTo>
                      <a:pt x="272" y="1475"/>
                    </a:lnTo>
                    <a:cubicBezTo>
                      <a:pt x="270" y="1473"/>
                      <a:pt x="25" y="1252"/>
                      <a:pt x="38" y="837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582" name="Google Shape;1582;p35"/>
              <p:cNvGrpSpPr/>
              <p:nvPr/>
            </p:nvGrpSpPr>
            <p:grpSpPr>
              <a:xfrm>
                <a:off x="5688983" y="493688"/>
                <a:ext cx="68040" cy="55080"/>
                <a:chOff x="2571483" y="201350"/>
                <a:chExt cx="68040" cy="55080"/>
              </a:xfrm>
            </p:grpSpPr>
            <p:sp>
              <p:nvSpPr>
                <p:cNvPr id="1583" name="Google Shape;1583;p35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84" name="Google Shape;1584;p35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85" name="Google Shape;1585;p35"/>
              <p:cNvSpPr/>
              <p:nvPr/>
            </p:nvSpPr>
            <p:spPr>
              <a:xfrm rot="-188634">
                <a:off x="5827410" y="443294"/>
                <a:ext cx="105344" cy="132898"/>
              </a:xfrm>
              <a:custGeom>
                <a:avLst/>
                <a:gdLst/>
                <a:ahLst/>
                <a:cxnLst/>
                <a:rect l="l" t="t" r="r" b="b"/>
                <a:pathLst>
                  <a:path w="172" h="217" extrusionOk="0">
                    <a:moveTo>
                      <a:pt x="132" y="121"/>
                    </a:moveTo>
                    <a:cubicBezTo>
                      <a:pt x="121" y="160"/>
                      <a:pt x="91" y="186"/>
                      <a:pt x="66" y="179"/>
                    </a:cubicBezTo>
                    <a:cubicBezTo>
                      <a:pt x="42" y="172"/>
                      <a:pt x="30" y="134"/>
                      <a:pt x="41" y="96"/>
                    </a:cubicBezTo>
                    <a:cubicBezTo>
                      <a:pt x="47" y="76"/>
                      <a:pt x="58" y="58"/>
                      <a:pt x="71" y="48"/>
                    </a:cubicBezTo>
                    <a:cubicBezTo>
                      <a:pt x="77" y="43"/>
                      <a:pt x="87" y="37"/>
                      <a:pt x="98" y="37"/>
                    </a:cubicBezTo>
                    <a:cubicBezTo>
                      <a:pt x="101" y="37"/>
                      <a:pt x="104" y="37"/>
                      <a:pt x="107" y="38"/>
                    </a:cubicBezTo>
                    <a:cubicBezTo>
                      <a:pt x="131" y="45"/>
                      <a:pt x="143" y="83"/>
                      <a:pt x="132" y="121"/>
                    </a:cubicBezTo>
                    <a:moveTo>
                      <a:pt x="117" y="2"/>
                    </a:moveTo>
                    <a:cubicBezTo>
                      <a:pt x="94" y="-4"/>
                      <a:pt x="70" y="2"/>
                      <a:pt x="48" y="19"/>
                    </a:cubicBezTo>
                    <a:cubicBezTo>
                      <a:pt x="29" y="35"/>
                      <a:pt x="13" y="58"/>
                      <a:pt x="6" y="86"/>
                    </a:cubicBezTo>
                    <a:cubicBezTo>
                      <a:pt x="-11" y="145"/>
                      <a:pt x="11" y="202"/>
                      <a:pt x="56" y="215"/>
                    </a:cubicBezTo>
                    <a:cubicBezTo>
                      <a:pt x="62" y="216"/>
                      <a:pt x="69" y="217"/>
                      <a:pt x="75" y="217"/>
                    </a:cubicBezTo>
                    <a:cubicBezTo>
                      <a:pt x="114" y="217"/>
                      <a:pt x="153" y="183"/>
                      <a:pt x="167" y="132"/>
                    </a:cubicBezTo>
                    <a:cubicBezTo>
                      <a:pt x="184" y="72"/>
                      <a:pt x="162" y="15"/>
                      <a:pt x="117" y="2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33100" rIns="90000" bIns="33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86" name="Google Shape;1586;p35"/>
            <p:cNvGrpSpPr/>
            <p:nvPr/>
          </p:nvGrpSpPr>
          <p:grpSpPr>
            <a:xfrm rot="-202936">
              <a:off x="2055543" y="1840069"/>
              <a:ext cx="2035734" cy="880198"/>
              <a:chOff x="2055537" y="1839868"/>
              <a:chExt cx="2035648" cy="880161"/>
            </a:xfrm>
          </p:grpSpPr>
          <p:grpSp>
            <p:nvGrpSpPr>
              <p:cNvPr id="1587" name="Google Shape;1587;p35"/>
              <p:cNvGrpSpPr/>
              <p:nvPr/>
            </p:nvGrpSpPr>
            <p:grpSpPr>
              <a:xfrm rot="166501">
                <a:off x="2073349" y="1887823"/>
                <a:ext cx="2000025" cy="784251"/>
                <a:chOff x="2434453" y="-70580"/>
                <a:chExt cx="1423964" cy="558366"/>
              </a:xfrm>
            </p:grpSpPr>
            <p:sp>
              <p:nvSpPr>
                <p:cNvPr id="1588" name="Google Shape;1588;p35"/>
                <p:cNvSpPr/>
                <p:nvPr/>
              </p:nvSpPr>
              <p:spPr>
                <a:xfrm rot="133222">
                  <a:off x="3507158" y="32891"/>
                  <a:ext cx="82080" cy="141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393" extrusionOk="0">
                      <a:moveTo>
                        <a:pt x="153" y="209"/>
                      </a:moveTo>
                      <a:lnTo>
                        <a:pt x="46" y="213"/>
                      </a:lnTo>
                      <a:cubicBezTo>
                        <a:pt x="53" y="198"/>
                        <a:pt x="64" y="175"/>
                        <a:pt x="76" y="142"/>
                      </a:cubicBezTo>
                      <a:cubicBezTo>
                        <a:pt x="105" y="68"/>
                        <a:pt x="111" y="6"/>
                        <a:pt x="111" y="3"/>
                      </a:cubicBezTo>
                      <a:lnTo>
                        <a:pt x="78" y="0"/>
                      </a:lnTo>
                      <a:cubicBezTo>
                        <a:pt x="78" y="1"/>
                        <a:pt x="72" y="61"/>
                        <a:pt x="45" y="130"/>
                      </a:cubicBezTo>
                      <a:cubicBezTo>
                        <a:pt x="19" y="199"/>
                        <a:pt x="3" y="221"/>
                        <a:pt x="3" y="221"/>
                      </a:cubicBezTo>
                      <a:cubicBezTo>
                        <a:pt x="-1" y="226"/>
                        <a:pt x="-2" y="233"/>
                        <a:pt x="1" y="239"/>
                      </a:cubicBezTo>
                      <a:cubicBezTo>
                        <a:pt x="4" y="245"/>
                        <a:pt x="10" y="248"/>
                        <a:pt x="16" y="248"/>
                      </a:cubicBezTo>
                      <a:lnTo>
                        <a:pt x="17" y="248"/>
                      </a:lnTo>
                      <a:lnTo>
                        <a:pt x="143" y="243"/>
                      </a:lnTo>
                      <a:lnTo>
                        <a:pt x="101" y="383"/>
                      </a:lnTo>
                      <a:lnTo>
                        <a:pt x="133" y="393"/>
                      </a:lnTo>
                      <a:lnTo>
                        <a:pt x="228" y="79"/>
                      </a:lnTo>
                      <a:lnTo>
                        <a:pt x="196" y="70"/>
                      </a:lnTo>
                      <a:lnTo>
                        <a:pt x="153" y="209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89" name="Google Shape;1589;p35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0" name="Google Shape;1590;p35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591" name="Google Shape;1591;p35"/>
                <p:cNvGrpSpPr/>
                <p:nvPr/>
              </p:nvGrpSpPr>
              <p:grpSpPr>
                <a:xfrm>
                  <a:off x="2434453" y="177763"/>
                  <a:ext cx="86264" cy="102269"/>
                  <a:chOff x="6350953" y="2377900"/>
                  <a:chExt cx="86264" cy="102269"/>
                </a:xfrm>
              </p:grpSpPr>
              <p:sp>
                <p:nvSpPr>
                  <p:cNvPr id="1592" name="Google Shape;1592;p35"/>
                  <p:cNvSpPr/>
                  <p:nvPr/>
                </p:nvSpPr>
                <p:spPr>
                  <a:xfrm>
                    <a:off x="6350953" y="2388751"/>
                    <a:ext cx="85721" cy="914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6" h="337" extrusionOk="0">
                        <a:moveTo>
                          <a:pt x="298" y="337"/>
                        </a:moveTo>
                        <a:cubicBezTo>
                          <a:pt x="293" y="337"/>
                          <a:pt x="288" y="335"/>
                          <a:pt x="285" y="331"/>
                        </a:cubicBezTo>
                        <a:lnTo>
                          <a:pt x="4" y="30"/>
                        </a:lnTo>
                        <a:cubicBezTo>
                          <a:pt x="-3" y="23"/>
                          <a:pt x="-2" y="12"/>
                          <a:pt x="5" y="5"/>
                        </a:cubicBezTo>
                        <a:cubicBezTo>
                          <a:pt x="12" y="-2"/>
                          <a:pt x="23" y="-1"/>
                          <a:pt x="30" y="6"/>
                        </a:cubicBezTo>
                        <a:lnTo>
                          <a:pt x="310" y="307"/>
                        </a:lnTo>
                        <a:cubicBezTo>
                          <a:pt x="317" y="314"/>
                          <a:pt x="317" y="325"/>
                          <a:pt x="310" y="332"/>
                        </a:cubicBezTo>
                        <a:cubicBezTo>
                          <a:pt x="306" y="335"/>
                          <a:pt x="302" y="337"/>
                          <a:pt x="298" y="337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93" name="Google Shape;1593;p35"/>
                  <p:cNvSpPr/>
                  <p:nvPr/>
                </p:nvSpPr>
                <p:spPr>
                  <a:xfrm>
                    <a:off x="6363703" y="2377900"/>
                    <a:ext cx="73514" cy="97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" h="358" extrusionOk="0">
                        <a:moveTo>
                          <a:pt x="17" y="358"/>
                        </a:moveTo>
                        <a:cubicBezTo>
                          <a:pt x="13" y="358"/>
                          <a:pt x="10" y="357"/>
                          <a:pt x="6" y="355"/>
                        </a:cubicBezTo>
                        <a:cubicBezTo>
                          <a:pt x="-1" y="349"/>
                          <a:pt x="-3" y="338"/>
                          <a:pt x="3" y="330"/>
                        </a:cubicBezTo>
                        <a:lnTo>
                          <a:pt x="239" y="7"/>
                        </a:lnTo>
                        <a:cubicBezTo>
                          <a:pt x="244" y="-1"/>
                          <a:pt x="255" y="-3"/>
                          <a:pt x="263" y="3"/>
                        </a:cubicBezTo>
                        <a:cubicBezTo>
                          <a:pt x="271" y="9"/>
                          <a:pt x="273" y="20"/>
                          <a:pt x="267" y="28"/>
                        </a:cubicBezTo>
                        <a:lnTo>
                          <a:pt x="31" y="351"/>
                        </a:lnTo>
                        <a:cubicBezTo>
                          <a:pt x="28" y="356"/>
                          <a:pt x="22" y="358"/>
                          <a:pt x="17" y="35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594" name="Google Shape;1594;p35"/>
                <p:cNvSpPr/>
                <p:nvPr/>
              </p:nvSpPr>
              <p:spPr>
                <a:xfrm rot="1299660">
                  <a:off x="2761019" y="141358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5" name="Google Shape;1595;p35"/>
                <p:cNvSpPr/>
                <p:nvPr/>
              </p:nvSpPr>
              <p:spPr>
                <a:xfrm rot="1299660">
                  <a:off x="2954493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6" name="Google Shape;1596;p35"/>
                <p:cNvSpPr/>
                <p:nvPr/>
              </p:nvSpPr>
              <p:spPr>
                <a:xfrm>
                  <a:off x="2949528" y="24963"/>
                  <a:ext cx="74160" cy="69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192" extrusionOk="0">
                      <a:moveTo>
                        <a:pt x="189" y="74"/>
                      </a:moveTo>
                      <a:lnTo>
                        <a:pt x="132" y="69"/>
                      </a:lnTo>
                      <a:lnTo>
                        <a:pt x="139" y="21"/>
                      </a:lnTo>
                      <a:cubicBezTo>
                        <a:pt x="141" y="11"/>
                        <a:pt x="134" y="1"/>
                        <a:pt x="124" y="0"/>
                      </a:cubicBezTo>
                      <a:cubicBezTo>
                        <a:pt x="114" y="-1"/>
                        <a:pt x="105" y="5"/>
                        <a:pt x="103" y="15"/>
                      </a:cubicBezTo>
                      <a:lnTo>
                        <a:pt x="96" y="66"/>
                      </a:lnTo>
                      <a:lnTo>
                        <a:pt x="19" y="59"/>
                      </a:lnTo>
                      <a:cubicBezTo>
                        <a:pt x="10" y="58"/>
                        <a:pt x="0" y="66"/>
                        <a:pt x="0" y="76"/>
                      </a:cubicBezTo>
                      <a:cubicBezTo>
                        <a:pt x="-1" y="86"/>
                        <a:pt x="6" y="95"/>
                        <a:pt x="16" y="95"/>
                      </a:cubicBezTo>
                      <a:lnTo>
                        <a:pt x="91" y="102"/>
                      </a:lnTo>
                      <a:lnTo>
                        <a:pt x="81" y="171"/>
                      </a:lnTo>
                      <a:cubicBezTo>
                        <a:pt x="79" y="181"/>
                        <a:pt x="86" y="190"/>
                        <a:pt x="96" y="191"/>
                      </a:cubicBezTo>
                      <a:cubicBezTo>
                        <a:pt x="97" y="192"/>
                        <a:pt x="98" y="192"/>
                        <a:pt x="99" y="192"/>
                      </a:cubicBezTo>
                      <a:cubicBezTo>
                        <a:pt x="108" y="192"/>
                        <a:pt x="116" y="185"/>
                        <a:pt x="117" y="176"/>
                      </a:cubicBezTo>
                      <a:lnTo>
                        <a:pt x="127" y="105"/>
                      </a:lnTo>
                      <a:lnTo>
                        <a:pt x="186" y="110"/>
                      </a:lnTo>
                      <a:cubicBezTo>
                        <a:pt x="187" y="110"/>
                        <a:pt x="187" y="110"/>
                        <a:pt x="188" y="110"/>
                      </a:cubicBezTo>
                      <a:cubicBezTo>
                        <a:pt x="197" y="110"/>
                        <a:pt x="205" y="103"/>
                        <a:pt x="206" y="94"/>
                      </a:cubicBezTo>
                      <a:cubicBezTo>
                        <a:pt x="207" y="83"/>
                        <a:pt x="199" y="75"/>
                        <a:pt x="189" y="7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24100" rIns="90000" bIns="241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7" name="Google Shape;1597;p35"/>
                <p:cNvSpPr/>
                <p:nvPr/>
              </p:nvSpPr>
              <p:spPr>
                <a:xfrm rot="-640992">
                  <a:off x="3068674" y="-41659"/>
                  <a:ext cx="330949" cy="202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746" extrusionOk="0">
                      <a:moveTo>
                        <a:pt x="199" y="746"/>
                      </a:moveTo>
                      <a:cubicBezTo>
                        <a:pt x="197" y="746"/>
                        <a:pt x="196" y="746"/>
                        <a:pt x="194" y="745"/>
                      </a:cubicBezTo>
                      <a:cubicBezTo>
                        <a:pt x="187" y="743"/>
                        <a:pt x="181" y="736"/>
                        <a:pt x="181" y="728"/>
                      </a:cubicBezTo>
                      <a:lnTo>
                        <a:pt x="179" y="339"/>
                      </a:lnTo>
                      <a:lnTo>
                        <a:pt x="16" y="312"/>
                      </a:lnTo>
                      <a:cubicBezTo>
                        <a:pt x="6" y="311"/>
                        <a:pt x="-1" y="302"/>
                        <a:pt x="1" y="292"/>
                      </a:cubicBezTo>
                      <a:cubicBezTo>
                        <a:pt x="3" y="282"/>
                        <a:pt x="12" y="276"/>
                        <a:pt x="21" y="277"/>
                      </a:cubicBezTo>
                      <a:lnTo>
                        <a:pt x="199" y="307"/>
                      </a:lnTo>
                      <a:cubicBezTo>
                        <a:pt x="207" y="308"/>
                        <a:pt x="214" y="315"/>
                        <a:pt x="214" y="324"/>
                      </a:cubicBezTo>
                      <a:lnTo>
                        <a:pt x="216" y="660"/>
                      </a:lnTo>
                      <a:lnTo>
                        <a:pt x="573" y="9"/>
                      </a:lnTo>
                      <a:cubicBezTo>
                        <a:pt x="576" y="3"/>
                        <a:pt x="583" y="-1"/>
                        <a:pt x="591" y="0"/>
                      </a:cubicBezTo>
                      <a:lnTo>
                        <a:pt x="1205" y="101"/>
                      </a:lnTo>
                      <a:cubicBezTo>
                        <a:pt x="1215" y="103"/>
                        <a:pt x="1221" y="112"/>
                        <a:pt x="1220" y="122"/>
                      </a:cubicBezTo>
                      <a:cubicBezTo>
                        <a:pt x="1218" y="131"/>
                        <a:pt x="1209" y="138"/>
                        <a:pt x="1200" y="136"/>
                      </a:cubicBezTo>
                      <a:lnTo>
                        <a:pt x="598" y="37"/>
                      </a:lnTo>
                      <a:lnTo>
                        <a:pt x="214" y="737"/>
                      </a:lnTo>
                      <a:cubicBezTo>
                        <a:pt x="211" y="742"/>
                        <a:pt x="205" y="746"/>
                        <a:pt x="199" y="74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8" name="Google Shape;1598;p35"/>
                <p:cNvSpPr/>
                <p:nvPr/>
              </p:nvSpPr>
              <p:spPr>
                <a:xfrm>
                  <a:off x="3328515" y="-7395"/>
                  <a:ext cx="52898" cy="64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" h="238" extrusionOk="0">
                      <a:moveTo>
                        <a:pt x="177" y="238"/>
                      </a:moveTo>
                      <a:lnTo>
                        <a:pt x="17" y="238"/>
                      </a:lnTo>
                      <a:cubicBezTo>
                        <a:pt x="10" y="238"/>
                        <a:pt x="3" y="233"/>
                        <a:pt x="1" y="226"/>
                      </a:cubicBezTo>
                      <a:cubicBezTo>
                        <a:pt x="-2" y="219"/>
                        <a:pt x="1" y="211"/>
                        <a:pt x="6" y="206"/>
                      </a:cubicBezTo>
                      <a:cubicBezTo>
                        <a:pt x="35" y="183"/>
                        <a:pt x="107" y="114"/>
                        <a:pt x="97" y="68"/>
                      </a:cubicBezTo>
                      <a:cubicBezTo>
                        <a:pt x="95" y="53"/>
                        <a:pt x="89" y="44"/>
                        <a:pt x="80" y="39"/>
                      </a:cubicBezTo>
                      <a:cubicBezTo>
                        <a:pt x="67" y="32"/>
                        <a:pt x="48" y="36"/>
                        <a:pt x="42" y="38"/>
                      </a:cubicBezTo>
                      <a:cubicBezTo>
                        <a:pt x="33" y="42"/>
                        <a:pt x="23" y="37"/>
                        <a:pt x="19" y="28"/>
                      </a:cubicBezTo>
                      <a:cubicBezTo>
                        <a:pt x="16" y="19"/>
                        <a:pt x="20" y="9"/>
                        <a:pt x="29" y="5"/>
                      </a:cubicBezTo>
                      <a:cubicBezTo>
                        <a:pt x="33" y="4"/>
                        <a:pt x="67" y="-8"/>
                        <a:pt x="97" y="8"/>
                      </a:cubicBezTo>
                      <a:cubicBezTo>
                        <a:pt x="115" y="18"/>
                        <a:pt x="127" y="36"/>
                        <a:pt x="132" y="61"/>
                      </a:cubicBezTo>
                      <a:cubicBezTo>
                        <a:pt x="142" y="112"/>
                        <a:pt x="98" y="168"/>
                        <a:pt x="63" y="202"/>
                      </a:cubicBezTo>
                      <a:lnTo>
                        <a:pt x="177" y="202"/>
                      </a:lnTo>
                      <a:cubicBezTo>
                        <a:pt x="187" y="202"/>
                        <a:pt x="195" y="210"/>
                        <a:pt x="195" y="220"/>
                      </a:cubicBezTo>
                      <a:cubicBezTo>
                        <a:pt x="195" y="230"/>
                        <a:pt x="187" y="238"/>
                        <a:pt x="177" y="23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0675" rIns="90000" bIns="406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9" name="Google Shape;1599;p35"/>
                <p:cNvSpPr/>
                <p:nvPr/>
              </p:nvSpPr>
              <p:spPr>
                <a:xfrm rot="1299660">
                  <a:off x="3384618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0" name="Google Shape;1600;p35"/>
                <p:cNvSpPr/>
                <p:nvPr/>
              </p:nvSpPr>
              <p:spPr>
                <a:xfrm rot="-2037133">
                  <a:off x="3607426" y="11394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1" name="Google Shape;1601;p35"/>
                <p:cNvSpPr/>
                <p:nvPr/>
              </p:nvSpPr>
              <p:spPr>
                <a:xfrm rot="-188775">
                  <a:off x="3728167" y="117162"/>
                  <a:ext cx="57240" cy="77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1502" extrusionOk="0">
                      <a:moveTo>
                        <a:pt x="38" y="837"/>
                      </a:moveTo>
                      <a:cubicBezTo>
                        <a:pt x="50" y="418"/>
                        <a:pt x="278" y="22"/>
                        <a:pt x="280" y="18"/>
                      </a:cubicBezTo>
                      <a:lnTo>
                        <a:pt x="249" y="0"/>
                      </a:lnTo>
                      <a:cubicBezTo>
                        <a:pt x="246" y="4"/>
                        <a:pt x="14" y="407"/>
                        <a:pt x="1" y="836"/>
                      </a:cubicBezTo>
                      <a:cubicBezTo>
                        <a:pt x="-12" y="1268"/>
                        <a:pt x="237" y="1493"/>
                        <a:pt x="248" y="1502"/>
                      </a:cubicBezTo>
                      <a:lnTo>
                        <a:pt x="272" y="1475"/>
                      </a:lnTo>
                      <a:cubicBezTo>
                        <a:pt x="270" y="1473"/>
                        <a:pt x="25" y="1252"/>
                        <a:pt x="38" y="8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2" name="Google Shape;1602;p35"/>
                <p:cNvSpPr/>
                <p:nvPr/>
              </p:nvSpPr>
              <p:spPr>
                <a:xfrm rot="-2700000">
                  <a:off x="2826020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3" name="Google Shape;1603;p35"/>
                <p:cNvSpPr/>
                <p:nvPr/>
              </p:nvSpPr>
              <p:spPr>
                <a:xfrm rot="-2700000">
                  <a:off x="3179482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4" name="Google Shape;1604;p35"/>
                <p:cNvSpPr/>
                <p:nvPr/>
              </p:nvSpPr>
              <p:spPr>
                <a:xfrm rot="18760">
                  <a:off x="2717072" y="239051"/>
                  <a:ext cx="1141275" cy="2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5" name="Google Shape;1605;p35"/>
                <p:cNvSpPr/>
                <p:nvPr/>
              </p:nvSpPr>
              <p:spPr>
                <a:xfrm rot="-188644">
                  <a:off x="3163454" y="320997"/>
                  <a:ext cx="111342" cy="140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" h="314" extrusionOk="0">
                      <a:moveTo>
                        <a:pt x="156" y="144"/>
                      </a:moveTo>
                      <a:cubicBezTo>
                        <a:pt x="124" y="167"/>
                        <a:pt x="93" y="184"/>
                        <a:pt x="68" y="197"/>
                      </a:cubicBezTo>
                      <a:cubicBezTo>
                        <a:pt x="27" y="219"/>
                        <a:pt x="3" y="233"/>
                        <a:pt x="1" y="255"/>
                      </a:cubicBezTo>
                      <a:cubicBezTo>
                        <a:pt x="-1" y="266"/>
                        <a:pt x="4" y="277"/>
                        <a:pt x="15" y="286"/>
                      </a:cubicBezTo>
                      <a:cubicBezTo>
                        <a:pt x="42" y="310"/>
                        <a:pt x="113" y="314"/>
                        <a:pt x="163" y="314"/>
                      </a:cubicBezTo>
                      <a:cubicBezTo>
                        <a:pt x="185" y="314"/>
                        <a:pt x="204" y="313"/>
                        <a:pt x="212" y="313"/>
                      </a:cubicBezTo>
                      <a:lnTo>
                        <a:pt x="210" y="276"/>
                      </a:lnTo>
                      <a:cubicBezTo>
                        <a:pt x="153" y="279"/>
                        <a:pt x="65" y="277"/>
                        <a:pt x="39" y="258"/>
                      </a:cubicBezTo>
                      <a:cubicBezTo>
                        <a:pt x="46" y="251"/>
                        <a:pt x="68" y="239"/>
                        <a:pt x="85" y="230"/>
                      </a:cubicBezTo>
                      <a:cubicBezTo>
                        <a:pt x="111" y="215"/>
                        <a:pt x="144" y="198"/>
                        <a:pt x="178" y="174"/>
                      </a:cubicBezTo>
                      <a:cubicBezTo>
                        <a:pt x="226" y="139"/>
                        <a:pt x="250" y="107"/>
                        <a:pt x="249" y="76"/>
                      </a:cubicBezTo>
                      <a:cubicBezTo>
                        <a:pt x="249" y="43"/>
                        <a:pt x="223" y="22"/>
                        <a:pt x="204" y="8"/>
                      </a:cubicBezTo>
                      <a:cubicBezTo>
                        <a:pt x="192" y="-1"/>
                        <a:pt x="178" y="-3"/>
                        <a:pt x="165" y="2"/>
                      </a:cubicBezTo>
                      <a:cubicBezTo>
                        <a:pt x="124" y="15"/>
                        <a:pt x="98" y="90"/>
                        <a:pt x="93" y="105"/>
                      </a:cubicBezTo>
                      <a:lnTo>
                        <a:pt x="127" y="116"/>
                      </a:lnTo>
                      <a:cubicBezTo>
                        <a:pt x="137" y="87"/>
                        <a:pt x="159" y="42"/>
                        <a:pt x="176" y="36"/>
                      </a:cubicBezTo>
                      <a:cubicBezTo>
                        <a:pt x="178" y="36"/>
                        <a:pt x="180" y="36"/>
                        <a:pt x="183" y="38"/>
                      </a:cubicBezTo>
                      <a:cubicBezTo>
                        <a:pt x="203" y="52"/>
                        <a:pt x="213" y="65"/>
                        <a:pt x="213" y="76"/>
                      </a:cubicBezTo>
                      <a:cubicBezTo>
                        <a:pt x="213" y="89"/>
                        <a:pt x="203" y="110"/>
                        <a:pt x="156" y="14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6" name="Google Shape;1606;p35"/>
                <p:cNvSpPr/>
                <p:nvPr/>
              </p:nvSpPr>
              <p:spPr>
                <a:xfrm rot="-2037133">
                  <a:off x="3305326" y="38409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607" name="Google Shape;1607;p35"/>
              <p:cNvSpPr/>
              <p:nvPr/>
            </p:nvSpPr>
            <p:spPr>
              <a:xfrm rot="166907">
                <a:off x="3179360" y="1931749"/>
                <a:ext cx="884890" cy="39296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9" extrusionOk="0">
                    <a:moveTo>
                      <a:pt x="18" y="109"/>
                    </a:moveTo>
                    <a:cubicBezTo>
                      <a:pt x="11" y="109"/>
                      <a:pt x="4" y="105"/>
                      <a:pt x="1" y="98"/>
                    </a:cubicBezTo>
                    <a:cubicBezTo>
                      <a:pt x="-2" y="89"/>
                      <a:pt x="3" y="79"/>
                      <a:pt x="12" y="75"/>
                    </a:cubicBezTo>
                    <a:lnTo>
                      <a:pt x="211" y="1"/>
                    </a:lnTo>
                    <a:cubicBezTo>
                      <a:pt x="220" y="-2"/>
                      <a:pt x="231" y="2"/>
                      <a:pt x="234" y="11"/>
                    </a:cubicBezTo>
                    <a:cubicBezTo>
                      <a:pt x="237" y="21"/>
                      <a:pt x="233" y="31"/>
                      <a:pt x="224" y="34"/>
                    </a:cubicBezTo>
                    <a:lnTo>
                      <a:pt x="24" y="108"/>
                    </a:lnTo>
                    <a:cubicBezTo>
                      <a:pt x="22" y="109"/>
                      <a:pt x="20" y="109"/>
                      <a:pt x="18" y="1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9EA4CC6-EA30-247F-C43E-466A6B283A0D}"/>
              </a:ext>
            </a:extLst>
          </p:cNvPr>
          <p:cNvSpPr txBox="1"/>
          <p:nvPr/>
        </p:nvSpPr>
        <p:spPr>
          <a:xfrm>
            <a:off x="1975485" y="888258"/>
            <a:ext cx="6666665" cy="2039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</a:pPr>
            <a:r>
              <a:rPr lang="vi-VN" sz="4400" b="1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BÀI 2. TẦN SỐ. </a:t>
            </a:r>
            <a:endParaRPr lang="en-US" sz="4400" b="1" kern="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spcBef>
                <a:spcPts val="200"/>
              </a:spcBef>
            </a:pPr>
            <a:r>
              <a:rPr lang="vi-VN" sz="4400" b="1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TẦN SỐ TƯƠNG ĐỐI </a:t>
            </a:r>
            <a:endParaRPr lang="en-US" sz="4200" b="1" dirty="0">
              <a:solidFill>
                <a:srgbClr val="FF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ircl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339;p43">
            <a:extLst>
              <a:ext uri="{FF2B5EF4-FFF2-40B4-BE49-F238E27FC236}">
                <a16:creationId xmlns:a16="http://schemas.microsoft.com/office/drawing/2014/main" id="{150F40BF-D83A-D35E-2B92-60D5A8BDA8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47430" y="188618"/>
            <a:ext cx="2249140" cy="692329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C00000"/>
                </a:solidFill>
                <a:latin typeface="+mj-lt"/>
              </a:rPr>
              <a:t>K</a:t>
            </a:r>
            <a:r>
              <a:rPr lang="en" b="1" dirty="0">
                <a:solidFill>
                  <a:srgbClr val="C00000"/>
                </a:solidFill>
                <a:latin typeface="+mj-lt"/>
              </a:rPr>
              <a:t>ết luận</a:t>
            </a:r>
            <a:endParaRPr b="1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5D1416-1389-1356-4175-E8A74E5B3E8F}"/>
                  </a:ext>
                </a:extLst>
              </p:cNvPr>
              <p:cNvSpPr txBox="1"/>
              <p:nvPr/>
            </p:nvSpPr>
            <p:spPr>
              <a:xfrm>
                <a:off x="936703" y="980609"/>
                <a:ext cx="7270593" cy="3615813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213995" algn="l"/>
                  </a:tabLs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Tần số tương đối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của giá trị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tỉ số giữa tần số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của giá trị đó và số lượng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các dữ liệu trong mẫu dữ liệu thống kê: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13995" algn="l"/>
                  </a:tabLs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thường viết tần số tương đối dưới dạng phần trăm.</a:t>
                </a:r>
                <a:endPara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213995" algn="l"/>
                  </a:tabLs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 lập bảng tần số tương đối ở dạng bảng ngang, ta có thể làm như sau: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5D1416-1389-1356-4175-E8A74E5B3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703" y="980609"/>
                <a:ext cx="7270593" cy="361581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2545436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5D1416-1389-1356-4175-E8A74E5B3E8F}"/>
                  </a:ext>
                </a:extLst>
              </p:cNvPr>
              <p:cNvSpPr txBox="1"/>
              <p:nvPr/>
            </p:nvSpPr>
            <p:spPr>
              <a:xfrm>
                <a:off x="373566" y="318605"/>
                <a:ext cx="8396868" cy="3678704"/>
              </a:xfrm>
              <a:prstGeom prst="roundRect">
                <a:avLst>
                  <a:gd name="adj" fmla="val 13514"/>
                </a:avLst>
              </a:prstGeom>
              <a:solidFill>
                <a:srgbClr val="FFFFFF"/>
              </a:solidFill>
              <a:ln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13995" algn="l"/>
                  </a:tabLst>
                </a:pPr>
                <a:r>
                  <a:rPr lang="vi-VN" sz="2000" i="1" dirty="0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Bước 1. </a:t>
                </a: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 định các giá trị khác nhau của mẫu dữ liệu và tìm tần số tương đối của mỗi giá trị đó</a:t>
                </a:r>
                <a:endPara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13995" algn="l"/>
                  </a:tabLst>
                </a:pPr>
                <a:r>
                  <a:rPr lang="vi-VN" sz="2000" i="1" dirty="0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Bước 2. </a:t>
                </a: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Lập bảng gồm 2 dòng và một số cột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13995" algn="l"/>
                  </a:tabLs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 thứ tự từ trên xuống dưới, ta lần lượt ghi: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13995" algn="l"/>
                  </a:tabLs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Cột đầu tiên: Tên các giá trị (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), Tần số tương đối (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13995" algn="l"/>
                  </a:tabLs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Các cột tiếp theo lần lượt ghi giá trị và tần số tương đối của giá trị đó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13995" algn="l"/>
                  </a:tabLs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Cột cuối cùng: Cộng, 100.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5D1416-1389-1356-4175-E8A74E5B3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66" y="318605"/>
                <a:ext cx="8396868" cy="3678704"/>
              </a:xfrm>
              <a:prstGeom prst="roundRect">
                <a:avLst>
                  <a:gd name="adj" fmla="val 13514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D277B6A1-7AC5-234B-9BE5-27326D31FC2E}"/>
              </a:ext>
            </a:extLst>
          </p:cNvPr>
          <p:cNvGrpSpPr/>
          <p:nvPr/>
        </p:nvGrpSpPr>
        <p:grpSpPr>
          <a:xfrm>
            <a:off x="608670" y="4008460"/>
            <a:ext cx="7926660" cy="960006"/>
            <a:chOff x="701602" y="3954988"/>
            <a:chExt cx="7926660" cy="96000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6E0313F-BDD9-DC7A-3EB9-49171BF67383}"/>
                </a:ext>
              </a:extLst>
            </p:cNvPr>
            <p:cNvSpPr txBox="1"/>
            <p:nvPr/>
          </p:nvSpPr>
          <p:spPr>
            <a:xfrm>
              <a:off x="1708926" y="3954988"/>
              <a:ext cx="6919336" cy="9600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US" sz="2000" b="1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Chú</a:t>
              </a:r>
              <a:r>
                <a:rPr lang="en-US" sz="2000" b="1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ý</a:t>
              </a:r>
              <a:r>
                <a:rPr lang="vi-VN" sz="2000" b="1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tần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dọc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lập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tương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endPara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Picture 19">
              <a:extLst>
                <a:ext uri="{FF2B5EF4-FFF2-40B4-BE49-F238E27FC236}">
                  <a16:creationId xmlns:a16="http://schemas.microsoft.com/office/drawing/2014/main" id="{ABDAA5DB-EB5A-4034-ABDA-1680016FC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01602" y="4250033"/>
              <a:ext cx="840581" cy="4749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49911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063F64C-4A6B-FD7F-210F-D2DEECD91315}"/>
              </a:ext>
            </a:extLst>
          </p:cNvPr>
          <p:cNvSpPr txBox="1"/>
          <p:nvPr/>
        </p:nvSpPr>
        <p:spPr>
          <a:xfrm>
            <a:off x="4007392" y="384718"/>
            <a:ext cx="11292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kern="0" dirty="0">
                <a:solidFill>
                  <a:srgbClr val="FFFFFF"/>
                </a:solidFill>
                <a:effectLst/>
                <a:highlight>
                  <a:srgbClr val="00808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Ví dụ </a:t>
            </a:r>
            <a:r>
              <a:rPr lang="en-US" sz="2000" b="1" dirty="0">
                <a:solidFill>
                  <a:srgbClr val="FFFFFF"/>
                </a:solidFill>
                <a:highlight>
                  <a:srgbClr val="00808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vi-VN" sz="2000" b="1" kern="0" dirty="0">
                <a:solidFill>
                  <a:srgbClr val="FFFFFF"/>
                </a:solidFill>
                <a:effectLst/>
                <a:highlight>
                  <a:srgbClr val="00808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vi-VN" sz="2000" kern="0" dirty="0">
                <a:solidFill>
                  <a:srgbClr val="FFFFFF"/>
                </a:solidFill>
                <a:effectLst/>
                <a:highlight>
                  <a:srgbClr val="00808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2000" dirty="0">
              <a:solidFill>
                <a:srgbClr val="FFFFFF"/>
              </a:solidFill>
              <a:highlight>
                <a:srgbClr val="008080"/>
              </a:highligh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68A4F2-D531-AA02-0400-A49B497682C1}"/>
              </a:ext>
            </a:extLst>
          </p:cNvPr>
          <p:cNvSpPr txBox="1"/>
          <p:nvPr/>
        </p:nvSpPr>
        <p:spPr>
          <a:xfrm>
            <a:off x="150541" y="784828"/>
            <a:ext cx="8842917" cy="2658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hủ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Nguyễn Du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0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2000" i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lựu</a:t>
            </a: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lòe</a:t>
            </a: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000" i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dự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chữ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cái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G; L; N; T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lần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lượt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xuất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hiện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câu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thơ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CF2BA4C-A3F1-E2D9-92F2-408A8FA3E8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89804" y="72287"/>
            <a:ext cx="842683" cy="660102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947B4A6-292D-D932-D0EA-1582162F29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762280"/>
              </p:ext>
            </p:extLst>
          </p:nvPr>
        </p:nvGraphicFramePr>
        <p:xfrm>
          <a:off x="944248" y="3496008"/>
          <a:ext cx="7255502" cy="407988"/>
        </p:xfrm>
        <a:graphic>
          <a:graphicData uri="http://schemas.openxmlformats.org/drawingml/2006/table">
            <a:tbl>
              <a:tblPr firstRow="1" firstCol="1" bandRow="1"/>
              <a:tblGrid>
                <a:gridCol w="517585">
                  <a:extLst>
                    <a:ext uri="{9D8B030D-6E8A-4147-A177-3AD203B41FA5}">
                      <a16:colId xmlns:a16="http://schemas.microsoft.com/office/drawing/2014/main" val="521159680"/>
                    </a:ext>
                  </a:extLst>
                </a:gridCol>
                <a:gridCol w="517585">
                  <a:extLst>
                    <a:ext uri="{9D8B030D-6E8A-4147-A177-3AD203B41FA5}">
                      <a16:colId xmlns:a16="http://schemas.microsoft.com/office/drawing/2014/main" val="452247539"/>
                    </a:ext>
                  </a:extLst>
                </a:gridCol>
                <a:gridCol w="518361">
                  <a:extLst>
                    <a:ext uri="{9D8B030D-6E8A-4147-A177-3AD203B41FA5}">
                      <a16:colId xmlns:a16="http://schemas.microsoft.com/office/drawing/2014/main" val="472367504"/>
                    </a:ext>
                  </a:extLst>
                </a:gridCol>
                <a:gridCol w="518361">
                  <a:extLst>
                    <a:ext uri="{9D8B030D-6E8A-4147-A177-3AD203B41FA5}">
                      <a16:colId xmlns:a16="http://schemas.microsoft.com/office/drawing/2014/main" val="3939016758"/>
                    </a:ext>
                  </a:extLst>
                </a:gridCol>
                <a:gridCol w="518361">
                  <a:extLst>
                    <a:ext uri="{9D8B030D-6E8A-4147-A177-3AD203B41FA5}">
                      <a16:colId xmlns:a16="http://schemas.microsoft.com/office/drawing/2014/main" val="2607692047"/>
                    </a:ext>
                  </a:extLst>
                </a:gridCol>
                <a:gridCol w="518361">
                  <a:extLst>
                    <a:ext uri="{9D8B030D-6E8A-4147-A177-3AD203B41FA5}">
                      <a16:colId xmlns:a16="http://schemas.microsoft.com/office/drawing/2014/main" val="605467538"/>
                    </a:ext>
                  </a:extLst>
                </a:gridCol>
                <a:gridCol w="518361">
                  <a:extLst>
                    <a:ext uri="{9D8B030D-6E8A-4147-A177-3AD203B41FA5}">
                      <a16:colId xmlns:a16="http://schemas.microsoft.com/office/drawing/2014/main" val="1090131371"/>
                    </a:ext>
                  </a:extLst>
                </a:gridCol>
                <a:gridCol w="518361">
                  <a:extLst>
                    <a:ext uri="{9D8B030D-6E8A-4147-A177-3AD203B41FA5}">
                      <a16:colId xmlns:a16="http://schemas.microsoft.com/office/drawing/2014/main" val="783404675"/>
                    </a:ext>
                  </a:extLst>
                </a:gridCol>
                <a:gridCol w="518361">
                  <a:extLst>
                    <a:ext uri="{9D8B030D-6E8A-4147-A177-3AD203B41FA5}">
                      <a16:colId xmlns:a16="http://schemas.microsoft.com/office/drawing/2014/main" val="1979306052"/>
                    </a:ext>
                  </a:extLst>
                </a:gridCol>
                <a:gridCol w="518361">
                  <a:extLst>
                    <a:ext uri="{9D8B030D-6E8A-4147-A177-3AD203B41FA5}">
                      <a16:colId xmlns:a16="http://schemas.microsoft.com/office/drawing/2014/main" val="1569227462"/>
                    </a:ext>
                  </a:extLst>
                </a:gridCol>
                <a:gridCol w="518361">
                  <a:extLst>
                    <a:ext uri="{9D8B030D-6E8A-4147-A177-3AD203B41FA5}">
                      <a16:colId xmlns:a16="http://schemas.microsoft.com/office/drawing/2014/main" val="2722546524"/>
                    </a:ext>
                  </a:extLst>
                </a:gridCol>
                <a:gridCol w="518361">
                  <a:extLst>
                    <a:ext uri="{9D8B030D-6E8A-4147-A177-3AD203B41FA5}">
                      <a16:colId xmlns:a16="http://schemas.microsoft.com/office/drawing/2014/main" val="2298677115"/>
                    </a:ext>
                  </a:extLst>
                </a:gridCol>
                <a:gridCol w="518361">
                  <a:extLst>
                    <a:ext uri="{9D8B030D-6E8A-4147-A177-3AD203B41FA5}">
                      <a16:colId xmlns:a16="http://schemas.microsoft.com/office/drawing/2014/main" val="7538865"/>
                    </a:ext>
                  </a:extLst>
                </a:gridCol>
                <a:gridCol w="518361">
                  <a:extLst>
                    <a:ext uri="{9D8B030D-6E8A-4147-A177-3AD203B41FA5}">
                      <a16:colId xmlns:a16="http://schemas.microsoft.com/office/drawing/2014/main" val="42236685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751588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1D71FC2-F751-AB1B-7203-4FBBF2F50712}"/>
              </a:ext>
            </a:extLst>
          </p:cNvPr>
          <p:cNvSpPr txBox="1"/>
          <p:nvPr/>
        </p:nvSpPr>
        <p:spPr>
          <a:xfrm>
            <a:off x="1293540" y="4158617"/>
            <a:ext cx="65569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Lập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tần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tương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đối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mẫu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dữ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000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913;p42">
            <a:extLst>
              <a:ext uri="{FF2B5EF4-FFF2-40B4-BE49-F238E27FC236}">
                <a16:creationId xmlns:a16="http://schemas.microsoft.com/office/drawing/2014/main" id="{1D03646E-F74E-FC52-808A-8323DD4EC9DA}"/>
              </a:ext>
            </a:extLst>
          </p:cNvPr>
          <p:cNvSpPr/>
          <p:nvPr/>
        </p:nvSpPr>
        <p:spPr>
          <a:xfrm rot="2165">
            <a:off x="248996" y="358115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E6CA9B8-56C0-DCD0-AD51-B5AF80680665}"/>
                  </a:ext>
                </a:extLst>
              </p:cNvPr>
              <p:cNvSpPr txBox="1"/>
              <p:nvPr/>
            </p:nvSpPr>
            <p:spPr>
              <a:xfrm>
                <a:off x="524107" y="816694"/>
                <a:ext cx="8095786" cy="37898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dữ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thống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kê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14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dữ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=14)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4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G; L; N; T.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G; L; N; T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tần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tần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pt-BR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pt-BR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4.100</m:t>
                          </m:r>
                        </m:num>
                        <m:den>
                          <m:r>
                            <a:rPr lang="pt-BR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14</m:t>
                          </m:r>
                        </m:den>
                      </m:f>
                      <m:r>
                        <a:rPr lang="pt-BR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%≈28,57%;  </m:t>
                      </m:r>
                      <m:sSub>
                        <m:sSubPr>
                          <m:ctrlP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pt-BR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pt-BR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4.100</m:t>
                          </m:r>
                        </m:num>
                        <m:den>
                          <m:r>
                            <a:rPr lang="pt-BR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14</m:t>
                          </m:r>
                        </m:den>
                      </m:f>
                      <m:r>
                        <a:rPr lang="pt-BR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%≈28,57%; </m:t>
                      </m:r>
                    </m:oMath>
                  </m:oMathPara>
                </a14:m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4.100</m:t>
                          </m:r>
                        </m:num>
                        <m:den>
                          <m:r>
                            <a:rPr lang="pt-B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14</m:t>
                          </m:r>
                        </m:den>
                      </m:f>
                      <m:r>
                        <a:rPr lang="pt-BR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%≈28,57%; 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2.100</m:t>
                          </m:r>
                        </m:num>
                        <m:den>
                          <m:r>
                            <a:rPr lang="pt-B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14</m:t>
                          </m:r>
                        </m:den>
                      </m:f>
                      <m:r>
                        <a:rPr lang="pt-BR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%≈14,29% </m:t>
                      </m:r>
                    </m:oMath>
                  </m:oMathPara>
                </a14:m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E6CA9B8-56C0-DCD0-AD51-B5AF80680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07" y="816694"/>
                <a:ext cx="8095786" cy="3789820"/>
              </a:xfrm>
              <a:prstGeom prst="rect">
                <a:avLst/>
              </a:prstGeom>
              <a:blipFill>
                <a:blip r:embed="rId3"/>
                <a:stretch>
                  <a:fillRect l="-828" r="-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EEE23769-976C-5097-4656-F5052D87743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189804" y="72287"/>
            <a:ext cx="842683" cy="66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807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913;p42">
            <a:extLst>
              <a:ext uri="{FF2B5EF4-FFF2-40B4-BE49-F238E27FC236}">
                <a16:creationId xmlns:a16="http://schemas.microsoft.com/office/drawing/2014/main" id="{1D03646E-F74E-FC52-808A-8323DD4EC9DA}"/>
              </a:ext>
            </a:extLst>
          </p:cNvPr>
          <p:cNvSpPr/>
          <p:nvPr/>
        </p:nvSpPr>
        <p:spPr>
          <a:xfrm rot="2165">
            <a:off x="248996" y="358115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6CA9B8-56C0-DCD0-AD51-B5AF80680665}"/>
              </a:ext>
            </a:extLst>
          </p:cNvPr>
          <p:cNvSpPr txBox="1"/>
          <p:nvPr/>
        </p:nvSpPr>
        <p:spPr>
          <a:xfrm>
            <a:off x="446049" y="1050869"/>
            <a:ext cx="8251902" cy="619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Bảng tần số tương đối của mẫu dữ liệu thống kê đó như sau (Bảng 23):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E23769-976C-5097-4656-F5052D8774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89804" y="72287"/>
            <a:ext cx="842683" cy="6601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01E93483-9168-092F-7F81-7571AC8579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4228605"/>
                  </p:ext>
                </p:extLst>
              </p:nvPr>
            </p:nvGraphicFramePr>
            <p:xfrm>
              <a:off x="180181" y="1904764"/>
              <a:ext cx="8783638" cy="206507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526117">
                      <a:extLst>
                        <a:ext uri="{9D8B030D-6E8A-4147-A177-3AD203B41FA5}">
                          <a16:colId xmlns:a16="http://schemas.microsoft.com/office/drawing/2014/main" val="816724859"/>
                        </a:ext>
                      </a:extLst>
                    </a:gridCol>
                    <a:gridCol w="1197770">
                      <a:extLst>
                        <a:ext uri="{9D8B030D-6E8A-4147-A177-3AD203B41FA5}">
                          <a16:colId xmlns:a16="http://schemas.microsoft.com/office/drawing/2014/main" val="2764944470"/>
                        </a:ext>
                      </a:extLst>
                    </a:gridCol>
                    <a:gridCol w="1198708">
                      <a:extLst>
                        <a:ext uri="{9D8B030D-6E8A-4147-A177-3AD203B41FA5}">
                          <a16:colId xmlns:a16="http://schemas.microsoft.com/office/drawing/2014/main" val="3910412308"/>
                        </a:ext>
                      </a:extLst>
                    </a:gridCol>
                    <a:gridCol w="1332106">
                      <a:extLst>
                        <a:ext uri="{9D8B030D-6E8A-4147-A177-3AD203B41FA5}">
                          <a16:colId xmlns:a16="http://schemas.microsoft.com/office/drawing/2014/main" val="371363988"/>
                        </a:ext>
                      </a:extLst>
                    </a:gridCol>
                    <a:gridCol w="1331167">
                      <a:extLst>
                        <a:ext uri="{9D8B030D-6E8A-4147-A177-3AD203B41FA5}">
                          <a16:colId xmlns:a16="http://schemas.microsoft.com/office/drawing/2014/main" val="725761076"/>
                        </a:ext>
                      </a:extLst>
                    </a:gridCol>
                    <a:gridCol w="1197770">
                      <a:extLst>
                        <a:ext uri="{9D8B030D-6E8A-4147-A177-3AD203B41FA5}">
                          <a16:colId xmlns:a16="http://schemas.microsoft.com/office/drawing/2014/main" val="1404312125"/>
                        </a:ext>
                      </a:extLst>
                    </a:gridCol>
                  </a:tblGrid>
                  <a:tr h="10325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Chữ cái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07991687"/>
                      </a:ext>
                    </a:extLst>
                  </a:tr>
                  <a:tr h="10325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</a:t>
                          </a: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tương</a:t>
                          </a: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đối</a:t>
                          </a: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28,57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28,57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28,57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14,29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461692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01E93483-9168-092F-7F81-7571AC8579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4228605"/>
                  </p:ext>
                </p:extLst>
              </p:nvPr>
            </p:nvGraphicFramePr>
            <p:xfrm>
              <a:off x="180181" y="1904764"/>
              <a:ext cx="8783638" cy="206507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526117">
                      <a:extLst>
                        <a:ext uri="{9D8B030D-6E8A-4147-A177-3AD203B41FA5}">
                          <a16:colId xmlns:a16="http://schemas.microsoft.com/office/drawing/2014/main" val="816724859"/>
                        </a:ext>
                      </a:extLst>
                    </a:gridCol>
                    <a:gridCol w="1197770">
                      <a:extLst>
                        <a:ext uri="{9D8B030D-6E8A-4147-A177-3AD203B41FA5}">
                          <a16:colId xmlns:a16="http://schemas.microsoft.com/office/drawing/2014/main" val="2764944470"/>
                        </a:ext>
                      </a:extLst>
                    </a:gridCol>
                    <a:gridCol w="1198708">
                      <a:extLst>
                        <a:ext uri="{9D8B030D-6E8A-4147-A177-3AD203B41FA5}">
                          <a16:colId xmlns:a16="http://schemas.microsoft.com/office/drawing/2014/main" val="3910412308"/>
                        </a:ext>
                      </a:extLst>
                    </a:gridCol>
                    <a:gridCol w="1332106">
                      <a:extLst>
                        <a:ext uri="{9D8B030D-6E8A-4147-A177-3AD203B41FA5}">
                          <a16:colId xmlns:a16="http://schemas.microsoft.com/office/drawing/2014/main" val="371363988"/>
                        </a:ext>
                      </a:extLst>
                    </a:gridCol>
                    <a:gridCol w="1331167">
                      <a:extLst>
                        <a:ext uri="{9D8B030D-6E8A-4147-A177-3AD203B41FA5}">
                          <a16:colId xmlns:a16="http://schemas.microsoft.com/office/drawing/2014/main" val="725761076"/>
                        </a:ext>
                      </a:extLst>
                    </a:gridCol>
                    <a:gridCol w="1197770">
                      <a:extLst>
                        <a:ext uri="{9D8B030D-6E8A-4147-A177-3AD203B41FA5}">
                          <a16:colId xmlns:a16="http://schemas.microsoft.com/office/drawing/2014/main" val="1404312125"/>
                        </a:ext>
                      </a:extLst>
                    </a:gridCol>
                  </a:tblGrid>
                  <a:tr h="10325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1" t="-588" r="-247952" b="-1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07991687"/>
                      </a:ext>
                    </a:extLst>
                  </a:tr>
                  <a:tr h="10325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1" t="-100588" r="-247952" b="-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28,57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28,57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28,57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14,29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461692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11D2FD8-1818-26B1-D73C-1BD2EF9FBE42}"/>
              </a:ext>
            </a:extLst>
          </p:cNvPr>
          <p:cNvSpPr txBox="1"/>
          <p:nvPr/>
        </p:nvSpPr>
        <p:spPr>
          <a:xfrm>
            <a:off x="3862503" y="4092631"/>
            <a:ext cx="1418993" cy="50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pt-BR" sz="20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 22</a:t>
            </a:r>
            <a:endParaRPr lang="en-US" sz="20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8073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5">
            <a:extLst>
              <a:ext uri="{FF2B5EF4-FFF2-40B4-BE49-F238E27FC236}">
                <a16:creationId xmlns:a16="http://schemas.microsoft.com/office/drawing/2014/main" id="{31BB15CE-2BAF-74C6-931E-2E7E3D4F9A11}"/>
              </a:ext>
            </a:extLst>
          </p:cNvPr>
          <p:cNvSpPr/>
          <p:nvPr/>
        </p:nvSpPr>
        <p:spPr>
          <a:xfrm>
            <a:off x="907521" y="582398"/>
            <a:ext cx="2349793" cy="51435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D97245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Luyện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lang="en-US" sz="2500" b="1" kern="1200" dirty="0">
                <a:solidFill>
                  <a:srgbClr val="D97245"/>
                </a:solidFill>
                <a:ea typeface="+mn-ea"/>
                <a:cs typeface="Arial" panose="020B0604020202020204" pitchFamily="34" charset="0"/>
              </a:rPr>
              <a:t>3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D97245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D6AC91-7775-C460-2C0A-3B3D7ABABA23}"/>
              </a:ext>
            </a:extLst>
          </p:cNvPr>
          <p:cNvSpPr txBox="1"/>
          <p:nvPr/>
        </p:nvSpPr>
        <p:spPr>
          <a:xfrm>
            <a:off x="3462732" y="129102"/>
            <a:ext cx="5046934" cy="1235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800"/>
              </a:spcAft>
            </a:pP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Lập bảng tần số tương đối của mẫu số liệu thống kê trong Hoạt động 1.</a:t>
            </a:r>
            <a:endParaRPr kumimoji="0" lang="en-US" sz="16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Google Shape;1913;p42">
            <a:extLst>
              <a:ext uri="{FF2B5EF4-FFF2-40B4-BE49-F238E27FC236}">
                <a16:creationId xmlns:a16="http://schemas.microsoft.com/office/drawing/2014/main" id="{A6CD185B-2059-B68D-B36A-5CAD6B3552F6}"/>
              </a:ext>
            </a:extLst>
          </p:cNvPr>
          <p:cNvSpPr/>
          <p:nvPr/>
        </p:nvSpPr>
        <p:spPr>
          <a:xfrm rot="2165">
            <a:off x="695794" y="1781886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E1E1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79B85B-5C66-338A-296C-1CFCBC6F3C2B}"/>
              </a:ext>
            </a:extLst>
          </p:cNvPr>
          <p:cNvSpPr txBox="1"/>
          <p:nvPr/>
        </p:nvSpPr>
        <p:spPr>
          <a:xfrm>
            <a:off x="2048533" y="1531015"/>
            <a:ext cx="5046933" cy="96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 số liệu thống kê trong hoạt động 1 được cho trong bảng sau: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7FD3D64F-149A-CFDB-BA4D-D547E233C5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5374171"/>
                  </p:ext>
                </p:extLst>
              </p:nvPr>
            </p:nvGraphicFramePr>
            <p:xfrm>
              <a:off x="328960" y="2652480"/>
              <a:ext cx="8486078" cy="169100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378820">
                      <a:extLst>
                        <a:ext uri="{9D8B030D-6E8A-4147-A177-3AD203B41FA5}">
                          <a16:colId xmlns:a16="http://schemas.microsoft.com/office/drawing/2014/main" val="1018087326"/>
                        </a:ext>
                      </a:extLst>
                    </a:gridCol>
                    <a:gridCol w="680224">
                      <a:extLst>
                        <a:ext uri="{9D8B030D-6E8A-4147-A177-3AD203B41FA5}">
                          <a16:colId xmlns:a16="http://schemas.microsoft.com/office/drawing/2014/main" val="2022559601"/>
                        </a:ext>
                      </a:extLst>
                    </a:gridCol>
                    <a:gridCol w="702527">
                      <a:extLst>
                        <a:ext uri="{9D8B030D-6E8A-4147-A177-3AD203B41FA5}">
                          <a16:colId xmlns:a16="http://schemas.microsoft.com/office/drawing/2014/main" val="2924849315"/>
                        </a:ext>
                      </a:extLst>
                    </a:gridCol>
                    <a:gridCol w="802888">
                      <a:extLst>
                        <a:ext uri="{9D8B030D-6E8A-4147-A177-3AD203B41FA5}">
                          <a16:colId xmlns:a16="http://schemas.microsoft.com/office/drawing/2014/main" val="280498816"/>
                        </a:ext>
                      </a:extLst>
                    </a:gridCol>
                    <a:gridCol w="814039">
                      <a:extLst>
                        <a:ext uri="{9D8B030D-6E8A-4147-A177-3AD203B41FA5}">
                          <a16:colId xmlns:a16="http://schemas.microsoft.com/office/drawing/2014/main" val="3334750124"/>
                        </a:ext>
                      </a:extLst>
                    </a:gridCol>
                    <a:gridCol w="735980">
                      <a:extLst>
                        <a:ext uri="{9D8B030D-6E8A-4147-A177-3AD203B41FA5}">
                          <a16:colId xmlns:a16="http://schemas.microsoft.com/office/drawing/2014/main" val="769988735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1937595867"/>
                        </a:ext>
                      </a:extLst>
                    </a:gridCol>
                  </a:tblGrid>
                  <a:tr h="9874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nhân khẩu trong mỗi hộ gia đình (</a:t>
                          </a:r>
                          <a14:m>
                            <m:oMath xmlns:m="http://schemas.openxmlformats.org/officeDocument/2006/math">
                              <m:r>
                                <a:rPr lang="vi-VN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22257605"/>
                      </a:ext>
                    </a:extLst>
                  </a:tr>
                  <a:tr h="7035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 (</a:t>
                          </a:r>
                          <a14:m>
                            <m:oMath xmlns:m="http://schemas.openxmlformats.org/officeDocument/2006/math">
                              <m:r>
                                <a:rPr lang="vi-VN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 = 60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423869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7FD3D64F-149A-CFDB-BA4D-D547E233C5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5374171"/>
                  </p:ext>
                </p:extLst>
              </p:nvPr>
            </p:nvGraphicFramePr>
            <p:xfrm>
              <a:off x="328960" y="2652480"/>
              <a:ext cx="8486078" cy="169100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378820">
                      <a:extLst>
                        <a:ext uri="{9D8B030D-6E8A-4147-A177-3AD203B41FA5}">
                          <a16:colId xmlns:a16="http://schemas.microsoft.com/office/drawing/2014/main" val="1018087326"/>
                        </a:ext>
                      </a:extLst>
                    </a:gridCol>
                    <a:gridCol w="680224">
                      <a:extLst>
                        <a:ext uri="{9D8B030D-6E8A-4147-A177-3AD203B41FA5}">
                          <a16:colId xmlns:a16="http://schemas.microsoft.com/office/drawing/2014/main" val="2022559601"/>
                        </a:ext>
                      </a:extLst>
                    </a:gridCol>
                    <a:gridCol w="702527">
                      <a:extLst>
                        <a:ext uri="{9D8B030D-6E8A-4147-A177-3AD203B41FA5}">
                          <a16:colId xmlns:a16="http://schemas.microsoft.com/office/drawing/2014/main" val="2924849315"/>
                        </a:ext>
                      </a:extLst>
                    </a:gridCol>
                    <a:gridCol w="802888">
                      <a:extLst>
                        <a:ext uri="{9D8B030D-6E8A-4147-A177-3AD203B41FA5}">
                          <a16:colId xmlns:a16="http://schemas.microsoft.com/office/drawing/2014/main" val="280498816"/>
                        </a:ext>
                      </a:extLst>
                    </a:gridCol>
                    <a:gridCol w="814039">
                      <a:extLst>
                        <a:ext uri="{9D8B030D-6E8A-4147-A177-3AD203B41FA5}">
                          <a16:colId xmlns:a16="http://schemas.microsoft.com/office/drawing/2014/main" val="3334750124"/>
                        </a:ext>
                      </a:extLst>
                    </a:gridCol>
                    <a:gridCol w="735980">
                      <a:extLst>
                        <a:ext uri="{9D8B030D-6E8A-4147-A177-3AD203B41FA5}">
                          <a16:colId xmlns:a16="http://schemas.microsoft.com/office/drawing/2014/main" val="769988735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1937595867"/>
                        </a:ext>
                      </a:extLst>
                    </a:gridCol>
                  </a:tblGrid>
                  <a:tr h="9874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0" t="-617" r="-151532" b="-728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22257605"/>
                      </a:ext>
                    </a:extLst>
                  </a:tr>
                  <a:tr h="7035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0" t="-140517" r="-151532" b="-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 = 60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423869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8257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10" grpId="0" animBg="1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913;p42">
            <a:extLst>
              <a:ext uri="{FF2B5EF4-FFF2-40B4-BE49-F238E27FC236}">
                <a16:creationId xmlns:a16="http://schemas.microsoft.com/office/drawing/2014/main" id="{A6CD185B-2059-B68D-B36A-5CAD6B3552F6}"/>
              </a:ext>
            </a:extLst>
          </p:cNvPr>
          <p:cNvSpPr/>
          <p:nvPr/>
        </p:nvSpPr>
        <p:spPr>
          <a:xfrm rot="2165">
            <a:off x="780729" y="231186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E1E1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479B85B-5C66-338A-296C-1CFCBC6F3C2B}"/>
                  </a:ext>
                </a:extLst>
              </p:cNvPr>
              <p:cNvSpPr txBox="1"/>
              <p:nvPr/>
            </p:nvSpPr>
            <p:spPr>
              <a:xfrm>
                <a:off x="780584" y="1029210"/>
                <a:ext cx="7582829" cy="3424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Mẫu dữ liệu thống kê có 60 dữ liệu và có 5 giá trị khác nhau.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 giá trị: 4; 5; 6; 7; 8 lần lượt có tần số tương đối là: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60</m:t>
                        </m:r>
                      </m:den>
                    </m:f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.100≈13,33%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21</m:t>
                        </m:r>
                      </m:num>
                      <m:den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60</m:t>
                        </m:r>
                      </m:den>
                    </m:f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.100=35%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24</m:t>
                        </m:r>
                      </m:num>
                      <m:den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60</m:t>
                        </m:r>
                      </m:den>
                    </m:f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.100=40%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60</m:t>
                        </m:r>
                      </m:den>
                    </m:f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.100≈6,67%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60</m:t>
                        </m:r>
                      </m:den>
                    </m:f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.100=5%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479B85B-5C66-338A-296C-1CFCBC6F3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584" y="1029210"/>
                <a:ext cx="7582829" cy="3424527"/>
              </a:xfrm>
              <a:prstGeom prst="rect">
                <a:avLst/>
              </a:prstGeom>
              <a:blipFill>
                <a:blip r:embed="rId3"/>
                <a:stretch>
                  <a:fillRect l="-804" b="-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Google Shape;219;p3">
            <a:extLst>
              <a:ext uri="{FF2B5EF4-FFF2-40B4-BE49-F238E27FC236}">
                <a16:creationId xmlns:a16="http://schemas.microsoft.com/office/drawing/2014/main" id="{47EEE36E-2DB5-5305-3B43-ECD00CA2569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17229" y="4785043"/>
            <a:ext cx="1820636" cy="382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85394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913;p42">
            <a:extLst>
              <a:ext uri="{FF2B5EF4-FFF2-40B4-BE49-F238E27FC236}">
                <a16:creationId xmlns:a16="http://schemas.microsoft.com/office/drawing/2014/main" id="{A6CD185B-2059-B68D-B36A-5CAD6B3552F6}"/>
              </a:ext>
            </a:extLst>
          </p:cNvPr>
          <p:cNvSpPr/>
          <p:nvPr/>
        </p:nvSpPr>
        <p:spPr>
          <a:xfrm rot="2165">
            <a:off x="874212" y="341437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E1E1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79B85B-5C66-338A-296C-1CFCBC6F3C2B}"/>
              </a:ext>
            </a:extLst>
          </p:cNvPr>
          <p:cNvSpPr txBox="1"/>
          <p:nvPr/>
        </p:nvSpPr>
        <p:spPr>
          <a:xfrm>
            <a:off x="2048532" y="570569"/>
            <a:ext cx="5046933" cy="96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 tần số tương đối của mẫu dữ liệu thống kê đó như sau: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7FD3D64F-149A-CFDB-BA4D-D547E233C5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4064292"/>
                  </p:ext>
                </p:extLst>
              </p:nvPr>
            </p:nvGraphicFramePr>
            <p:xfrm>
              <a:off x="328959" y="1921921"/>
              <a:ext cx="8486078" cy="229324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205978">
                      <a:extLst>
                        <a:ext uri="{9D8B030D-6E8A-4147-A177-3AD203B41FA5}">
                          <a16:colId xmlns:a16="http://schemas.microsoft.com/office/drawing/2014/main" val="1018087326"/>
                        </a:ext>
                      </a:extLst>
                    </a:gridCol>
                    <a:gridCol w="936702">
                      <a:extLst>
                        <a:ext uri="{9D8B030D-6E8A-4147-A177-3AD203B41FA5}">
                          <a16:colId xmlns:a16="http://schemas.microsoft.com/office/drawing/2014/main" val="2022559601"/>
                        </a:ext>
                      </a:extLst>
                    </a:gridCol>
                    <a:gridCol w="618891">
                      <a:extLst>
                        <a:ext uri="{9D8B030D-6E8A-4147-A177-3AD203B41FA5}">
                          <a16:colId xmlns:a16="http://schemas.microsoft.com/office/drawing/2014/main" val="2924849315"/>
                        </a:ext>
                      </a:extLst>
                    </a:gridCol>
                    <a:gridCol w="802888">
                      <a:extLst>
                        <a:ext uri="{9D8B030D-6E8A-4147-A177-3AD203B41FA5}">
                          <a16:colId xmlns:a16="http://schemas.microsoft.com/office/drawing/2014/main" val="280498816"/>
                        </a:ext>
                      </a:extLst>
                    </a:gridCol>
                    <a:gridCol w="814039">
                      <a:extLst>
                        <a:ext uri="{9D8B030D-6E8A-4147-A177-3AD203B41FA5}">
                          <a16:colId xmlns:a16="http://schemas.microsoft.com/office/drawing/2014/main" val="3334750124"/>
                        </a:ext>
                      </a:extLst>
                    </a:gridCol>
                    <a:gridCol w="735980">
                      <a:extLst>
                        <a:ext uri="{9D8B030D-6E8A-4147-A177-3AD203B41FA5}">
                          <a16:colId xmlns:a16="http://schemas.microsoft.com/office/drawing/2014/main" val="769988735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1937595867"/>
                        </a:ext>
                      </a:extLst>
                    </a:gridCol>
                  </a:tblGrid>
                  <a:tr h="133908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nhân khẩu trong mỗi hộ gia đình (</a:t>
                          </a:r>
                          <a14:m>
                            <m:oMath xmlns:m="http://schemas.openxmlformats.org/officeDocument/2006/math">
                              <m:r>
                                <a:rPr lang="vi-VN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22257605"/>
                      </a:ext>
                    </a:extLst>
                  </a:tr>
                  <a:tr h="95415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 tương đối (</a:t>
                          </a:r>
                          <a14:m>
                            <m:oMath xmlns:m="http://schemas.openxmlformats.org/officeDocument/2006/math">
                              <m:r>
                                <a:rPr lang="vi-VN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%</m:t>
                              </m:r>
                            </m:oMath>
                          </a14:m>
                          <a:r>
                            <a:rPr lang="vi-VN" sz="2000" kern="1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13,33</a:t>
                          </a:r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</a:t>
                          </a:r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6,67</a:t>
                          </a:r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423869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7FD3D64F-149A-CFDB-BA4D-D547E233C5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4064292"/>
                  </p:ext>
                </p:extLst>
              </p:nvPr>
            </p:nvGraphicFramePr>
            <p:xfrm>
              <a:off x="328959" y="1921921"/>
              <a:ext cx="8486078" cy="229324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205978">
                      <a:extLst>
                        <a:ext uri="{9D8B030D-6E8A-4147-A177-3AD203B41FA5}">
                          <a16:colId xmlns:a16="http://schemas.microsoft.com/office/drawing/2014/main" val="1018087326"/>
                        </a:ext>
                      </a:extLst>
                    </a:gridCol>
                    <a:gridCol w="936702">
                      <a:extLst>
                        <a:ext uri="{9D8B030D-6E8A-4147-A177-3AD203B41FA5}">
                          <a16:colId xmlns:a16="http://schemas.microsoft.com/office/drawing/2014/main" val="2022559601"/>
                        </a:ext>
                      </a:extLst>
                    </a:gridCol>
                    <a:gridCol w="618891">
                      <a:extLst>
                        <a:ext uri="{9D8B030D-6E8A-4147-A177-3AD203B41FA5}">
                          <a16:colId xmlns:a16="http://schemas.microsoft.com/office/drawing/2014/main" val="2924849315"/>
                        </a:ext>
                      </a:extLst>
                    </a:gridCol>
                    <a:gridCol w="802888">
                      <a:extLst>
                        <a:ext uri="{9D8B030D-6E8A-4147-A177-3AD203B41FA5}">
                          <a16:colId xmlns:a16="http://schemas.microsoft.com/office/drawing/2014/main" val="280498816"/>
                        </a:ext>
                      </a:extLst>
                    </a:gridCol>
                    <a:gridCol w="814039">
                      <a:extLst>
                        <a:ext uri="{9D8B030D-6E8A-4147-A177-3AD203B41FA5}">
                          <a16:colId xmlns:a16="http://schemas.microsoft.com/office/drawing/2014/main" val="3334750124"/>
                        </a:ext>
                      </a:extLst>
                    </a:gridCol>
                    <a:gridCol w="735980">
                      <a:extLst>
                        <a:ext uri="{9D8B030D-6E8A-4147-A177-3AD203B41FA5}">
                          <a16:colId xmlns:a16="http://schemas.microsoft.com/office/drawing/2014/main" val="769988735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1937595867"/>
                        </a:ext>
                      </a:extLst>
                    </a:gridCol>
                  </a:tblGrid>
                  <a:tr h="13390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0" t="-455" r="-164896" b="-7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22257605"/>
                      </a:ext>
                    </a:extLst>
                  </a:tr>
                  <a:tr h="9541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0" t="-140764" r="-164896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13,33</a:t>
                          </a:r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</a:t>
                          </a:r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6,67</a:t>
                          </a:r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423869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377967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BFA9D37-59A6-8653-750B-44ADF663052A}"/>
              </a:ext>
            </a:extLst>
          </p:cNvPr>
          <p:cNvSpPr txBox="1"/>
          <p:nvPr/>
        </p:nvSpPr>
        <p:spPr>
          <a:xfrm>
            <a:off x="1936448" y="1122086"/>
            <a:ext cx="5467962" cy="1235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800"/>
              </a:spcAft>
            </a:pP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Xét mẫu số liệu thống kê ở Ví dụ 1 với bảng tần số tương đối là Bảng 22:</a:t>
            </a:r>
            <a:endParaRPr kumimoji="0" lang="en-US" sz="16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129E3D67-DF05-27D5-0573-98378C57E56E}"/>
              </a:ext>
            </a:extLst>
          </p:cNvPr>
          <p:cNvSpPr/>
          <p:nvPr/>
        </p:nvSpPr>
        <p:spPr>
          <a:xfrm>
            <a:off x="719670" y="1350109"/>
            <a:ext cx="819366" cy="38961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HĐ</a:t>
            </a:r>
            <a:r>
              <a:rPr lang="en-US" sz="1900" b="1" dirty="0">
                <a:solidFill>
                  <a:srgbClr val="F8F8F8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en-US" sz="1900" b="1" i="0" u="none" strike="noStrike" kern="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Rectangle: Single Corner Snipped 1">
            <a:extLst>
              <a:ext uri="{FF2B5EF4-FFF2-40B4-BE49-F238E27FC236}">
                <a16:creationId xmlns:a16="http://schemas.microsoft.com/office/drawing/2014/main" id="{3D11E4AD-2A33-D333-0CF2-40C1AAA01254}"/>
              </a:ext>
            </a:extLst>
          </p:cNvPr>
          <p:cNvSpPr/>
          <p:nvPr/>
        </p:nvSpPr>
        <p:spPr>
          <a:xfrm>
            <a:off x="0" y="0"/>
            <a:ext cx="6278137" cy="1009928"/>
          </a:xfrm>
          <a:prstGeom prst="snip1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D93ADD-0298-0343-0AE8-B543CFF908D1}"/>
              </a:ext>
            </a:extLst>
          </p:cNvPr>
          <p:cNvSpPr txBox="1"/>
          <p:nvPr/>
        </p:nvSpPr>
        <p:spPr>
          <a:xfrm>
            <a:off x="329377" y="96517"/>
            <a:ext cx="5801422" cy="96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Biểu đồ tần số tương đối ở dạng biểu đồ cột hoặc biểu đồ hình quạt tròn</a:t>
            </a:r>
            <a:endParaRPr lang="en-US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3BA92DB-FF7A-E84B-8F6D-834D70CC45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00038663"/>
                  </p:ext>
                </p:extLst>
              </p:nvPr>
            </p:nvGraphicFramePr>
            <p:xfrm>
              <a:off x="870860" y="2650947"/>
              <a:ext cx="7402280" cy="167467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697530">
                      <a:extLst>
                        <a:ext uri="{9D8B030D-6E8A-4147-A177-3AD203B41FA5}">
                          <a16:colId xmlns:a16="http://schemas.microsoft.com/office/drawing/2014/main" val="3001110687"/>
                        </a:ext>
                      </a:extLst>
                    </a:gridCol>
                    <a:gridCol w="791737">
                      <a:extLst>
                        <a:ext uri="{9D8B030D-6E8A-4147-A177-3AD203B41FA5}">
                          <a16:colId xmlns:a16="http://schemas.microsoft.com/office/drawing/2014/main" val="2473654938"/>
                        </a:ext>
                      </a:extLst>
                    </a:gridCol>
                    <a:gridCol w="769434">
                      <a:extLst>
                        <a:ext uri="{9D8B030D-6E8A-4147-A177-3AD203B41FA5}">
                          <a16:colId xmlns:a16="http://schemas.microsoft.com/office/drawing/2014/main" val="3286411764"/>
                        </a:ext>
                      </a:extLst>
                    </a:gridCol>
                    <a:gridCol w="735980">
                      <a:extLst>
                        <a:ext uri="{9D8B030D-6E8A-4147-A177-3AD203B41FA5}">
                          <a16:colId xmlns:a16="http://schemas.microsoft.com/office/drawing/2014/main" val="439894554"/>
                        </a:ext>
                      </a:extLst>
                    </a:gridCol>
                    <a:gridCol w="758283">
                      <a:extLst>
                        <a:ext uri="{9D8B030D-6E8A-4147-A177-3AD203B41FA5}">
                          <a16:colId xmlns:a16="http://schemas.microsoft.com/office/drawing/2014/main" val="997878915"/>
                        </a:ext>
                      </a:extLst>
                    </a:gridCol>
                    <a:gridCol w="701666">
                      <a:extLst>
                        <a:ext uri="{9D8B030D-6E8A-4147-A177-3AD203B41FA5}">
                          <a16:colId xmlns:a16="http://schemas.microsoft.com/office/drawing/2014/main" val="2724089968"/>
                        </a:ext>
                      </a:extLst>
                    </a:gridCol>
                    <a:gridCol w="947650">
                      <a:extLst>
                        <a:ext uri="{9D8B030D-6E8A-4147-A177-3AD203B41FA5}">
                          <a16:colId xmlns:a16="http://schemas.microsoft.com/office/drawing/2014/main" val="3253758129"/>
                        </a:ext>
                      </a:extLst>
                    </a:gridCol>
                  </a:tblGrid>
                  <a:tr h="7067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Điểm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solidFill>
                                        <a:schemeClr val="bg1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solidFill>
                                        <a:schemeClr val="bg1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lang="en-US" sz="2000" kern="100" dirty="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59435036"/>
                      </a:ext>
                    </a:extLst>
                  </a:tr>
                  <a:tr h="96795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 tương đối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solidFill>
                                        <a:schemeClr val="bg1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solidFill>
                                        <a:schemeClr val="bg1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972066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3BA92DB-FF7A-E84B-8F6D-834D70CC45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00038663"/>
                  </p:ext>
                </p:extLst>
              </p:nvPr>
            </p:nvGraphicFramePr>
            <p:xfrm>
              <a:off x="870860" y="2650947"/>
              <a:ext cx="7402280" cy="167467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697530">
                      <a:extLst>
                        <a:ext uri="{9D8B030D-6E8A-4147-A177-3AD203B41FA5}">
                          <a16:colId xmlns:a16="http://schemas.microsoft.com/office/drawing/2014/main" val="3001110687"/>
                        </a:ext>
                      </a:extLst>
                    </a:gridCol>
                    <a:gridCol w="791737">
                      <a:extLst>
                        <a:ext uri="{9D8B030D-6E8A-4147-A177-3AD203B41FA5}">
                          <a16:colId xmlns:a16="http://schemas.microsoft.com/office/drawing/2014/main" val="2473654938"/>
                        </a:ext>
                      </a:extLst>
                    </a:gridCol>
                    <a:gridCol w="769434">
                      <a:extLst>
                        <a:ext uri="{9D8B030D-6E8A-4147-A177-3AD203B41FA5}">
                          <a16:colId xmlns:a16="http://schemas.microsoft.com/office/drawing/2014/main" val="3286411764"/>
                        </a:ext>
                      </a:extLst>
                    </a:gridCol>
                    <a:gridCol w="735980">
                      <a:extLst>
                        <a:ext uri="{9D8B030D-6E8A-4147-A177-3AD203B41FA5}">
                          <a16:colId xmlns:a16="http://schemas.microsoft.com/office/drawing/2014/main" val="439894554"/>
                        </a:ext>
                      </a:extLst>
                    </a:gridCol>
                    <a:gridCol w="758283">
                      <a:extLst>
                        <a:ext uri="{9D8B030D-6E8A-4147-A177-3AD203B41FA5}">
                          <a16:colId xmlns:a16="http://schemas.microsoft.com/office/drawing/2014/main" val="997878915"/>
                        </a:ext>
                      </a:extLst>
                    </a:gridCol>
                    <a:gridCol w="701666">
                      <a:extLst>
                        <a:ext uri="{9D8B030D-6E8A-4147-A177-3AD203B41FA5}">
                          <a16:colId xmlns:a16="http://schemas.microsoft.com/office/drawing/2014/main" val="2724089968"/>
                        </a:ext>
                      </a:extLst>
                    </a:gridCol>
                    <a:gridCol w="947650">
                      <a:extLst>
                        <a:ext uri="{9D8B030D-6E8A-4147-A177-3AD203B41FA5}">
                          <a16:colId xmlns:a16="http://schemas.microsoft.com/office/drawing/2014/main" val="3253758129"/>
                        </a:ext>
                      </a:extLst>
                    </a:gridCol>
                  </a:tblGrid>
                  <a:tr h="70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6" t="-862" r="-174944" b="-1396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59435036"/>
                      </a:ext>
                    </a:extLst>
                  </a:tr>
                  <a:tr h="9679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6" t="-73125" r="-174944" b="-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9720664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111687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animBg="1"/>
      <p:bldP spid="2" grpId="0" animBg="1"/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3BA92DB-FF7A-E84B-8F6D-834D70CC45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9720376"/>
                  </p:ext>
                </p:extLst>
              </p:nvPr>
            </p:nvGraphicFramePr>
            <p:xfrm>
              <a:off x="870859" y="1034020"/>
              <a:ext cx="7402280" cy="167467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697530">
                      <a:extLst>
                        <a:ext uri="{9D8B030D-6E8A-4147-A177-3AD203B41FA5}">
                          <a16:colId xmlns:a16="http://schemas.microsoft.com/office/drawing/2014/main" val="3001110687"/>
                        </a:ext>
                      </a:extLst>
                    </a:gridCol>
                    <a:gridCol w="791737">
                      <a:extLst>
                        <a:ext uri="{9D8B030D-6E8A-4147-A177-3AD203B41FA5}">
                          <a16:colId xmlns:a16="http://schemas.microsoft.com/office/drawing/2014/main" val="2473654938"/>
                        </a:ext>
                      </a:extLst>
                    </a:gridCol>
                    <a:gridCol w="769434">
                      <a:extLst>
                        <a:ext uri="{9D8B030D-6E8A-4147-A177-3AD203B41FA5}">
                          <a16:colId xmlns:a16="http://schemas.microsoft.com/office/drawing/2014/main" val="3286411764"/>
                        </a:ext>
                      </a:extLst>
                    </a:gridCol>
                    <a:gridCol w="735980">
                      <a:extLst>
                        <a:ext uri="{9D8B030D-6E8A-4147-A177-3AD203B41FA5}">
                          <a16:colId xmlns:a16="http://schemas.microsoft.com/office/drawing/2014/main" val="439894554"/>
                        </a:ext>
                      </a:extLst>
                    </a:gridCol>
                    <a:gridCol w="758283">
                      <a:extLst>
                        <a:ext uri="{9D8B030D-6E8A-4147-A177-3AD203B41FA5}">
                          <a16:colId xmlns:a16="http://schemas.microsoft.com/office/drawing/2014/main" val="997878915"/>
                        </a:ext>
                      </a:extLst>
                    </a:gridCol>
                    <a:gridCol w="701666">
                      <a:extLst>
                        <a:ext uri="{9D8B030D-6E8A-4147-A177-3AD203B41FA5}">
                          <a16:colId xmlns:a16="http://schemas.microsoft.com/office/drawing/2014/main" val="2724089968"/>
                        </a:ext>
                      </a:extLst>
                    </a:gridCol>
                    <a:gridCol w="947650">
                      <a:extLst>
                        <a:ext uri="{9D8B030D-6E8A-4147-A177-3AD203B41FA5}">
                          <a16:colId xmlns:a16="http://schemas.microsoft.com/office/drawing/2014/main" val="3253758129"/>
                        </a:ext>
                      </a:extLst>
                    </a:gridCol>
                  </a:tblGrid>
                  <a:tr h="7067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Điểm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solidFill>
                                        <a:schemeClr val="bg1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solidFill>
                                        <a:schemeClr val="bg1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lang="en-US" sz="2000" kern="100" dirty="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59435036"/>
                      </a:ext>
                    </a:extLst>
                  </a:tr>
                  <a:tr h="96795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 tương đối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solidFill>
                                        <a:schemeClr val="bg1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solidFill>
                                        <a:schemeClr val="bg1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US" sz="2000" kern="100" dirty="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972066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3BA92DB-FF7A-E84B-8F6D-834D70CC45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9720376"/>
                  </p:ext>
                </p:extLst>
              </p:nvPr>
            </p:nvGraphicFramePr>
            <p:xfrm>
              <a:off x="870859" y="1034020"/>
              <a:ext cx="7402280" cy="167467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697530">
                      <a:extLst>
                        <a:ext uri="{9D8B030D-6E8A-4147-A177-3AD203B41FA5}">
                          <a16:colId xmlns:a16="http://schemas.microsoft.com/office/drawing/2014/main" val="3001110687"/>
                        </a:ext>
                      </a:extLst>
                    </a:gridCol>
                    <a:gridCol w="791737">
                      <a:extLst>
                        <a:ext uri="{9D8B030D-6E8A-4147-A177-3AD203B41FA5}">
                          <a16:colId xmlns:a16="http://schemas.microsoft.com/office/drawing/2014/main" val="2473654938"/>
                        </a:ext>
                      </a:extLst>
                    </a:gridCol>
                    <a:gridCol w="769434">
                      <a:extLst>
                        <a:ext uri="{9D8B030D-6E8A-4147-A177-3AD203B41FA5}">
                          <a16:colId xmlns:a16="http://schemas.microsoft.com/office/drawing/2014/main" val="3286411764"/>
                        </a:ext>
                      </a:extLst>
                    </a:gridCol>
                    <a:gridCol w="735980">
                      <a:extLst>
                        <a:ext uri="{9D8B030D-6E8A-4147-A177-3AD203B41FA5}">
                          <a16:colId xmlns:a16="http://schemas.microsoft.com/office/drawing/2014/main" val="439894554"/>
                        </a:ext>
                      </a:extLst>
                    </a:gridCol>
                    <a:gridCol w="758283">
                      <a:extLst>
                        <a:ext uri="{9D8B030D-6E8A-4147-A177-3AD203B41FA5}">
                          <a16:colId xmlns:a16="http://schemas.microsoft.com/office/drawing/2014/main" val="997878915"/>
                        </a:ext>
                      </a:extLst>
                    </a:gridCol>
                    <a:gridCol w="701666">
                      <a:extLst>
                        <a:ext uri="{9D8B030D-6E8A-4147-A177-3AD203B41FA5}">
                          <a16:colId xmlns:a16="http://schemas.microsoft.com/office/drawing/2014/main" val="2724089968"/>
                        </a:ext>
                      </a:extLst>
                    </a:gridCol>
                    <a:gridCol w="947650">
                      <a:extLst>
                        <a:ext uri="{9D8B030D-6E8A-4147-A177-3AD203B41FA5}">
                          <a16:colId xmlns:a16="http://schemas.microsoft.com/office/drawing/2014/main" val="3253758129"/>
                        </a:ext>
                      </a:extLst>
                    </a:gridCol>
                  </a:tblGrid>
                  <a:tr h="70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6" t="-862" r="-174944" b="-1396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59435036"/>
                      </a:ext>
                    </a:extLst>
                  </a:tr>
                  <a:tr h="9679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6" t="-73125" r="-174944" b="-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US" sz="2000" kern="100" dirty="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9720664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880E0B9-312D-F1F9-45BB-62538FF8FF53}"/>
              </a:ext>
            </a:extLst>
          </p:cNvPr>
          <p:cNvSpPr txBox="1"/>
          <p:nvPr/>
        </p:nvSpPr>
        <p:spPr>
          <a:xfrm>
            <a:off x="970688" y="3028091"/>
            <a:ext cx="7202623" cy="1337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8643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0678CBE-5BE8-B3C6-FC84-6A411335FA64}"/>
              </a:ext>
            </a:extLst>
          </p:cNvPr>
          <p:cNvSpPr/>
          <p:nvPr/>
        </p:nvSpPr>
        <p:spPr>
          <a:xfrm>
            <a:off x="0" y="4567871"/>
            <a:ext cx="9222059" cy="271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2" name="Google Shape;1422;p34"/>
          <p:cNvSpPr/>
          <p:nvPr/>
        </p:nvSpPr>
        <p:spPr>
          <a:xfrm>
            <a:off x="5497549" y="1442397"/>
            <a:ext cx="848700" cy="84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  <a:ea typeface="Abel"/>
              <a:cs typeface="Abel"/>
              <a:sym typeface="Abel"/>
            </a:endParaRPr>
          </a:p>
        </p:txBody>
      </p:sp>
      <p:sp>
        <p:nvSpPr>
          <p:cNvPr id="1424" name="Google Shape;1424;p34"/>
          <p:cNvSpPr/>
          <p:nvPr/>
        </p:nvSpPr>
        <p:spPr>
          <a:xfrm>
            <a:off x="1990955" y="1442397"/>
            <a:ext cx="848700" cy="84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+mj-lt"/>
              <a:ea typeface="Abel"/>
              <a:cs typeface="Abel"/>
              <a:sym typeface="Abel"/>
            </a:endParaRPr>
          </a:p>
        </p:txBody>
      </p:sp>
      <p:sp>
        <p:nvSpPr>
          <p:cNvPr id="1425" name="Google Shape;1425;p34"/>
          <p:cNvSpPr txBox="1">
            <a:spLocks noGrp="1"/>
          </p:cNvSpPr>
          <p:nvPr>
            <p:ph type="title"/>
          </p:nvPr>
        </p:nvSpPr>
        <p:spPr>
          <a:xfrm>
            <a:off x="720000" y="34230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FF9933"/>
                </a:solidFill>
                <a:latin typeface="+mj-lt"/>
              </a:rPr>
              <a:t>NỘI DUNG BÀI HỌC</a:t>
            </a:r>
            <a:endParaRPr sz="3000" b="1" dirty="0">
              <a:solidFill>
                <a:srgbClr val="FF9933"/>
              </a:solidFill>
              <a:latin typeface="+mj-lt"/>
            </a:endParaRPr>
          </a:p>
        </p:txBody>
      </p:sp>
      <p:sp>
        <p:nvSpPr>
          <p:cNvPr id="1430" name="Google Shape;1430;p34"/>
          <p:cNvSpPr txBox="1">
            <a:spLocks noGrp="1"/>
          </p:cNvSpPr>
          <p:nvPr>
            <p:ph type="title" idx="5"/>
          </p:nvPr>
        </p:nvSpPr>
        <p:spPr>
          <a:xfrm>
            <a:off x="1990955" y="1642947"/>
            <a:ext cx="848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+mj-lt"/>
              </a:rPr>
              <a:t>I</a:t>
            </a:r>
            <a:endParaRPr b="1" dirty="0">
              <a:latin typeface="+mj-lt"/>
            </a:endParaRPr>
          </a:p>
        </p:txBody>
      </p:sp>
      <p:sp>
        <p:nvSpPr>
          <p:cNvPr id="1432" name="Google Shape;1432;p34"/>
          <p:cNvSpPr txBox="1">
            <a:spLocks noGrp="1"/>
          </p:cNvSpPr>
          <p:nvPr>
            <p:ph type="title" idx="7"/>
          </p:nvPr>
        </p:nvSpPr>
        <p:spPr>
          <a:xfrm>
            <a:off x="5497549" y="1642947"/>
            <a:ext cx="848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+mj-lt"/>
              </a:rPr>
              <a:t>II</a:t>
            </a:r>
            <a:endParaRPr b="1" dirty="0">
              <a:latin typeface="+mj-lt"/>
            </a:endParaRPr>
          </a:p>
        </p:txBody>
      </p:sp>
      <p:sp>
        <p:nvSpPr>
          <p:cNvPr id="1434" name="Google Shape;1434;p34"/>
          <p:cNvSpPr txBox="1">
            <a:spLocks noGrp="1"/>
          </p:cNvSpPr>
          <p:nvPr>
            <p:ph type="subTitle" idx="9"/>
          </p:nvPr>
        </p:nvSpPr>
        <p:spPr>
          <a:xfrm>
            <a:off x="1215874" y="2852404"/>
            <a:ext cx="2398861" cy="143817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da-DK" sz="2000" dirty="0">
                <a:latin typeface="Arial" panose="020B0604020202020204" pitchFamily="34" charset="0"/>
                <a:ea typeface="Calibri" panose="020F0502020204030204" pitchFamily="34" charset="0"/>
              </a:rPr>
              <a:t>Tần số. </a:t>
            </a:r>
          </a:p>
          <a:p>
            <a:pPr marL="0" lvl="0" indent="0" algn="ctr">
              <a:lnSpc>
                <a:spcPct val="150000"/>
              </a:lnSpc>
            </a:pPr>
            <a:r>
              <a:rPr lang="da-DK" sz="2000" dirty="0">
                <a:latin typeface="Arial" panose="020B0604020202020204" pitchFamily="34" charset="0"/>
                <a:ea typeface="Calibri" panose="020F0502020204030204" pitchFamily="34" charset="0"/>
              </a:rPr>
              <a:t>Bảng tần số. </a:t>
            </a:r>
          </a:p>
          <a:p>
            <a:pPr marL="0" lvl="0" indent="0" algn="ctr">
              <a:lnSpc>
                <a:spcPct val="150000"/>
              </a:lnSpc>
            </a:pPr>
            <a:r>
              <a:rPr lang="da-DK" sz="2000" dirty="0">
                <a:latin typeface="Arial" panose="020B0604020202020204" pitchFamily="34" charset="0"/>
                <a:ea typeface="Calibri" panose="020F0502020204030204" pitchFamily="34" charset="0"/>
              </a:rPr>
              <a:t>Biểu đồ tần số</a:t>
            </a:r>
            <a:endParaRPr sz="2000" dirty="0">
              <a:latin typeface="+mj-lt"/>
            </a:endParaRPr>
          </a:p>
        </p:txBody>
      </p:sp>
      <p:sp>
        <p:nvSpPr>
          <p:cNvPr id="16" name="Google Shape;1436;p34">
            <a:extLst>
              <a:ext uri="{FF2B5EF4-FFF2-40B4-BE49-F238E27FC236}">
                <a16:creationId xmlns:a16="http://schemas.microsoft.com/office/drawing/2014/main" id="{35F40411-D63A-CA54-F037-BA59360B08A0}"/>
              </a:ext>
            </a:extLst>
          </p:cNvPr>
          <p:cNvSpPr txBox="1">
            <a:spLocks/>
          </p:cNvSpPr>
          <p:nvPr/>
        </p:nvSpPr>
        <p:spPr>
          <a:xfrm>
            <a:off x="4256328" y="2818485"/>
            <a:ext cx="3331141" cy="1472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200" b="0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pPr marL="0" indent="0" algn="ctr">
              <a:lnSpc>
                <a:spcPct val="150000"/>
              </a:lnSpc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</a:rPr>
              <a:t>Tần số tương đối. 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</a:rPr>
              <a:t>Bảng tần số tương đối. 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</a:rPr>
              <a:t>Biểu đồ tần số tương đối</a:t>
            </a:r>
            <a:endParaRPr lang="vi-VN" sz="2000" dirty="0">
              <a:latin typeface="+mn-lt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2" grpId="0" animBg="1"/>
      <p:bldP spid="1424" grpId="0" animBg="1"/>
      <p:bldP spid="1430" grpId="0"/>
      <p:bldP spid="1432" grpId="0"/>
      <p:bldP spid="1434" grpId="0" build="p"/>
      <p:bldP spid="1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882B9856-6593-7C79-B9AB-AA92EBA1EEEC}"/>
              </a:ext>
            </a:extLst>
          </p:cNvPr>
          <p:cNvSpPr/>
          <p:nvPr/>
        </p:nvSpPr>
        <p:spPr>
          <a:xfrm>
            <a:off x="278290" y="72603"/>
            <a:ext cx="833377" cy="496109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466C2E-CA50-0BE0-2E6A-A34D37E924C0}"/>
              </a:ext>
            </a:extLst>
          </p:cNvPr>
          <p:cNvSpPr txBox="1"/>
          <p:nvPr/>
        </p:nvSpPr>
        <p:spPr>
          <a:xfrm>
            <a:off x="694978" y="897794"/>
            <a:ext cx="3329430" cy="96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Biểu đồ cột biểu diễn các số liệu thống kê như sau: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8908CC-8759-60C7-257C-20A9637771F3}"/>
              </a:ext>
            </a:extLst>
          </p:cNvPr>
          <p:cNvSpPr txBox="1"/>
          <p:nvPr/>
        </p:nvSpPr>
        <p:spPr>
          <a:xfrm>
            <a:off x="4572000" y="897794"/>
            <a:ext cx="4226312" cy="96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A3D5EA-A74A-6466-8901-78EF7883A0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68798" y="1959113"/>
            <a:ext cx="2781790" cy="26531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658B85-63D8-73E9-80E0-1EDFED215E1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383850" y="1997481"/>
            <a:ext cx="2098618" cy="250505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339;p43">
            <a:extLst>
              <a:ext uri="{FF2B5EF4-FFF2-40B4-BE49-F238E27FC236}">
                <a16:creationId xmlns:a16="http://schemas.microsoft.com/office/drawing/2014/main" id="{150F40BF-D83A-D35E-2B92-60D5A8BDA8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188547"/>
            <a:ext cx="7704000" cy="572700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C00000"/>
                </a:solidFill>
                <a:latin typeface="+mj-lt"/>
              </a:rPr>
              <a:t>K</a:t>
            </a:r>
            <a:r>
              <a:rPr lang="en" b="1" dirty="0">
                <a:solidFill>
                  <a:srgbClr val="C00000"/>
                </a:solidFill>
                <a:latin typeface="+mj-lt"/>
              </a:rPr>
              <a:t>ết luận</a:t>
            </a:r>
            <a:endParaRPr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5D1416-1389-1356-4175-E8A74E5B3E8F}"/>
              </a:ext>
            </a:extLst>
          </p:cNvPr>
          <p:cNvSpPr txBox="1"/>
          <p:nvPr/>
        </p:nvSpPr>
        <p:spPr>
          <a:xfrm>
            <a:off x="407019" y="847323"/>
            <a:ext cx="8329961" cy="3743720"/>
          </a:xfrm>
          <a:prstGeom prst="round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217170" algn="l"/>
              </a:tabLst>
            </a:pP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 vẽ biểu đồ tần số tương đối ở dạng biểu đồ cột của một mẫu dữ liệu thống kê, ta có thể thực hiện các bước sau: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tabLst>
                <a:tab pos="217170" algn="l"/>
              </a:tabLst>
            </a:pP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 1. Lập bảng tần số tương đối của mẫu dữ liệu thống kê đó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tabLst>
                <a:tab pos="217170" algn="l"/>
              </a:tabLst>
            </a:pP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 2. Vẽ biểu đồ cột biểu diễn số liệu thống kê trong bảng tần số tương đối nhận được ở Bước 1.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926963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339;p43">
            <a:extLst>
              <a:ext uri="{FF2B5EF4-FFF2-40B4-BE49-F238E27FC236}">
                <a16:creationId xmlns:a16="http://schemas.microsoft.com/office/drawing/2014/main" id="{150F40BF-D83A-D35E-2B92-60D5A8BDA8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188547"/>
            <a:ext cx="7704000" cy="572700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C00000"/>
                </a:solidFill>
                <a:latin typeface="+mj-lt"/>
              </a:rPr>
              <a:t>K</a:t>
            </a:r>
            <a:r>
              <a:rPr lang="en" b="1" dirty="0">
                <a:solidFill>
                  <a:srgbClr val="C00000"/>
                </a:solidFill>
                <a:latin typeface="+mj-lt"/>
              </a:rPr>
              <a:t>ết luận</a:t>
            </a:r>
            <a:endParaRPr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5D1416-1389-1356-4175-E8A74E5B3E8F}"/>
              </a:ext>
            </a:extLst>
          </p:cNvPr>
          <p:cNvSpPr txBox="1"/>
          <p:nvPr/>
        </p:nvSpPr>
        <p:spPr>
          <a:xfrm>
            <a:off x="320597" y="847323"/>
            <a:ext cx="8502805" cy="3743720"/>
          </a:xfrm>
          <a:prstGeom prst="round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156845" algn="l"/>
              </a:tabLst>
            </a:pP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 vẽ biểu đồ tần số tương đối ở dạng biểu đồ hình quạt tròn của một mẫu dữ liệu thống kê, ta có thể thực hiện các bước sau: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tabLst>
                <a:tab pos="156845" algn="l"/>
              </a:tabLst>
            </a:pP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 1. Lập bảng tần số tương đối của mẫu dữ liệu thống kê đó.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tabLst>
                <a:tab pos="156845" algn="l"/>
              </a:tabLst>
            </a:pP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 2. Vẽ biểu đồ hình quạt tròn biểu diễn số liệu thống kê trong bảng tần số tương đối nhận được ở Bước 1.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Google Shape;219;p3">
            <a:extLst>
              <a:ext uri="{FF2B5EF4-FFF2-40B4-BE49-F238E27FC236}">
                <a16:creationId xmlns:a16="http://schemas.microsoft.com/office/drawing/2014/main" id="{E185DE9D-03D8-B0A1-7BC5-1523DE99C81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7229" y="4785043"/>
            <a:ext cx="1820636" cy="382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54361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063F64C-4A6B-FD7F-210F-D2DEECD91315}"/>
              </a:ext>
            </a:extLst>
          </p:cNvPr>
          <p:cNvSpPr txBox="1"/>
          <p:nvPr/>
        </p:nvSpPr>
        <p:spPr>
          <a:xfrm>
            <a:off x="4007392" y="384718"/>
            <a:ext cx="11292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Ví dụ 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: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highlight>
                <a:srgbClr val="FFFF00"/>
              </a:highlight>
              <a:uLnTx/>
              <a:uFillTx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68A4F2-D531-AA02-0400-A49B497682C1}"/>
              </a:ext>
            </a:extLst>
          </p:cNvPr>
          <p:cNvSpPr txBox="1"/>
          <p:nvPr/>
        </p:nvSpPr>
        <p:spPr>
          <a:xfrm>
            <a:off x="552369" y="974399"/>
            <a:ext cx="8039262" cy="1427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doanh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nghiệp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thập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mức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độ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yêu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thích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tiêu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dùng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về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loại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sản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phẩm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mức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: 1, 2, 3, 4, 5.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phản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ánh ý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kiến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50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tiêu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dùng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CF2BA4C-A3F1-E2D9-92F2-408A8FA3E8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89804" y="72287"/>
            <a:ext cx="842683" cy="660102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4F90088-F373-565E-F6D8-6475D1E1ED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787970"/>
              </p:ext>
            </p:extLst>
          </p:nvPr>
        </p:nvGraphicFramePr>
        <p:xfrm>
          <a:off x="1141799" y="2571750"/>
          <a:ext cx="6860401" cy="1941822"/>
        </p:xfrm>
        <a:graphic>
          <a:graphicData uri="http://schemas.openxmlformats.org/drawingml/2006/table">
            <a:tbl>
              <a:tblPr firstRow="1" firstCol="1" bandRow="1"/>
              <a:tblGrid>
                <a:gridCol w="403553">
                  <a:extLst>
                    <a:ext uri="{9D8B030D-6E8A-4147-A177-3AD203B41FA5}">
                      <a16:colId xmlns:a16="http://schemas.microsoft.com/office/drawing/2014/main" val="2057579719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4191499322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3844675294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912980796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2535013207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137606990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45996479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2183671292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2932747445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3233640426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1728943526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511662221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1893739922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2498209874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419012506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1879534491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3265294933"/>
                    </a:ext>
                  </a:extLst>
                </a:gridCol>
              </a:tblGrid>
              <a:tr h="6472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6956954"/>
                  </a:ext>
                </a:extLst>
              </a:tr>
              <a:tr h="6472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3832050"/>
                  </a:ext>
                </a:extLst>
              </a:tr>
              <a:tr h="6472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9477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4553457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063F64C-4A6B-FD7F-210F-D2DEECD91315}"/>
              </a:ext>
            </a:extLst>
          </p:cNvPr>
          <p:cNvSpPr txBox="1"/>
          <p:nvPr/>
        </p:nvSpPr>
        <p:spPr>
          <a:xfrm>
            <a:off x="4007392" y="384718"/>
            <a:ext cx="11292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Ví dụ 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: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highlight>
                <a:srgbClr val="FFFF00"/>
              </a:highlight>
              <a:uLnTx/>
              <a:uFillTx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68A4F2-D531-AA02-0400-A49B497682C1}"/>
              </a:ext>
            </a:extLst>
          </p:cNvPr>
          <p:cNvSpPr txBox="1"/>
          <p:nvPr/>
        </p:nvSpPr>
        <p:spPr>
          <a:xfrm>
            <a:off x="705505" y="953598"/>
            <a:ext cx="7732987" cy="1530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CF2BA4C-A3F1-E2D9-92F2-408A8FA3E8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89804" y="72287"/>
            <a:ext cx="842683" cy="660102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4F90088-F373-565E-F6D8-6475D1E1ED76}"/>
              </a:ext>
            </a:extLst>
          </p:cNvPr>
          <p:cNvGraphicFramePr>
            <a:graphicFrameLocks noGrp="1"/>
          </p:cNvGraphicFramePr>
          <p:nvPr/>
        </p:nvGraphicFramePr>
        <p:xfrm>
          <a:off x="1141799" y="2571750"/>
          <a:ext cx="6860401" cy="1941822"/>
        </p:xfrm>
        <a:graphic>
          <a:graphicData uri="http://schemas.openxmlformats.org/drawingml/2006/table">
            <a:tbl>
              <a:tblPr firstRow="1" firstCol="1" bandRow="1"/>
              <a:tblGrid>
                <a:gridCol w="403553">
                  <a:extLst>
                    <a:ext uri="{9D8B030D-6E8A-4147-A177-3AD203B41FA5}">
                      <a16:colId xmlns:a16="http://schemas.microsoft.com/office/drawing/2014/main" val="2057579719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4191499322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3844675294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912980796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2535013207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137606990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45996479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2183671292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2932747445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3233640426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1728943526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511662221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1893739922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2498209874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419012506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1879534491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3265294933"/>
                    </a:ext>
                  </a:extLst>
                </a:gridCol>
              </a:tblGrid>
              <a:tr h="6472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6956954"/>
                  </a:ext>
                </a:extLst>
              </a:tr>
              <a:tr h="6472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3832050"/>
                  </a:ext>
                </a:extLst>
              </a:tr>
              <a:tr h="6472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9477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14834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913;p42">
            <a:extLst>
              <a:ext uri="{FF2B5EF4-FFF2-40B4-BE49-F238E27FC236}">
                <a16:creationId xmlns:a16="http://schemas.microsoft.com/office/drawing/2014/main" id="{1D03646E-F74E-FC52-808A-8323DD4EC9DA}"/>
              </a:ext>
            </a:extLst>
          </p:cNvPr>
          <p:cNvSpPr/>
          <p:nvPr/>
        </p:nvSpPr>
        <p:spPr>
          <a:xfrm rot="2165">
            <a:off x="248996" y="358115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E6CA9B8-56C0-DCD0-AD51-B5AF80680665}"/>
                  </a:ext>
                </a:extLst>
              </p:cNvPr>
              <p:cNvSpPr txBox="1"/>
              <p:nvPr/>
            </p:nvSpPr>
            <p:spPr>
              <a:xfrm>
                <a:off x="248851" y="917055"/>
                <a:ext cx="8646298" cy="37044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thống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kê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50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=50)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5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16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=5;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tần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tần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16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=6;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=7;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=22;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=10;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5.100</m:t>
                        </m:r>
                      </m:num>
                      <m:den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50</m:t>
                        </m:r>
                      </m:den>
                    </m:f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%=10%;</m:t>
                    </m:r>
                  </m:oMath>
                </a14:m>
                <a:endParaRPr lang="en-US" sz="2000" i="1" kern="100" dirty="0"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6.100</m:t>
                        </m:r>
                      </m:num>
                      <m:den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50</m:t>
                        </m:r>
                      </m:den>
                    </m:f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%=12%;</m:t>
                    </m:r>
                  </m:oMath>
                </a14:m>
                <a:r>
                  <a:rPr lang="en-US" sz="16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7.100</m:t>
                        </m:r>
                      </m:num>
                      <m:den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50</m:t>
                        </m:r>
                      </m:den>
                    </m:f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%=14%;  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22.100</m:t>
                        </m:r>
                      </m:num>
                      <m:den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50</m:t>
                        </m:r>
                      </m:den>
                    </m:f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%=44%; </m:t>
                    </m:r>
                  </m:oMath>
                </a14:m>
                <a:endParaRPr lang="en-US" sz="2000" i="1" kern="100" dirty="0"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10.100</m:t>
                        </m:r>
                      </m:num>
                      <m:den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50</m:t>
                        </m:r>
                      </m:den>
                    </m:f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%=20%.</m:t>
                    </m:r>
                  </m:oMath>
                </a14:m>
                <a:r>
                  <a:rPr lang="en-US" sz="16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E6CA9B8-56C0-DCD0-AD51-B5AF80680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51" y="917055"/>
                <a:ext cx="8646298" cy="3704412"/>
              </a:xfrm>
              <a:prstGeom prst="rect">
                <a:avLst/>
              </a:prstGeom>
              <a:blipFill>
                <a:blip r:embed="rId3"/>
                <a:stretch>
                  <a:fillRect l="-776" r="-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EEE23769-976C-5097-4656-F5052D87743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189804" y="72287"/>
            <a:ext cx="842683" cy="66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6916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913;p42">
            <a:extLst>
              <a:ext uri="{FF2B5EF4-FFF2-40B4-BE49-F238E27FC236}">
                <a16:creationId xmlns:a16="http://schemas.microsoft.com/office/drawing/2014/main" id="{1D03646E-F74E-FC52-808A-8323DD4EC9DA}"/>
              </a:ext>
            </a:extLst>
          </p:cNvPr>
          <p:cNvSpPr/>
          <p:nvPr/>
        </p:nvSpPr>
        <p:spPr>
          <a:xfrm rot="2165">
            <a:off x="248996" y="358115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6CA9B8-56C0-DCD0-AD51-B5AF80680665}"/>
              </a:ext>
            </a:extLst>
          </p:cNvPr>
          <p:cNvSpPr txBox="1"/>
          <p:nvPr/>
        </p:nvSpPr>
        <p:spPr>
          <a:xfrm>
            <a:off x="446049" y="1050869"/>
            <a:ext cx="8251902" cy="619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800"/>
              </a:spcAft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tần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tương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đối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24):</a:t>
            </a: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E23769-976C-5097-4656-F5052D8774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89804" y="72287"/>
            <a:ext cx="842683" cy="6601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01E93483-9168-092F-7F81-7571AC8579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5939082"/>
                  </p:ext>
                </p:extLst>
              </p:nvPr>
            </p:nvGraphicFramePr>
            <p:xfrm>
              <a:off x="180181" y="1904764"/>
              <a:ext cx="8783637" cy="206507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222983">
                      <a:extLst>
                        <a:ext uri="{9D8B030D-6E8A-4147-A177-3AD203B41FA5}">
                          <a16:colId xmlns:a16="http://schemas.microsoft.com/office/drawing/2014/main" val="816724859"/>
                        </a:ext>
                      </a:extLst>
                    </a:gridCol>
                    <a:gridCol w="1054037">
                      <a:extLst>
                        <a:ext uri="{9D8B030D-6E8A-4147-A177-3AD203B41FA5}">
                          <a16:colId xmlns:a16="http://schemas.microsoft.com/office/drawing/2014/main" val="2764944470"/>
                        </a:ext>
                      </a:extLst>
                    </a:gridCol>
                    <a:gridCol w="1054863">
                      <a:extLst>
                        <a:ext uri="{9D8B030D-6E8A-4147-A177-3AD203B41FA5}">
                          <a16:colId xmlns:a16="http://schemas.microsoft.com/office/drawing/2014/main" val="3910412308"/>
                        </a:ext>
                      </a:extLst>
                    </a:gridCol>
                    <a:gridCol w="1172253">
                      <a:extLst>
                        <a:ext uri="{9D8B030D-6E8A-4147-A177-3AD203B41FA5}">
                          <a16:colId xmlns:a16="http://schemas.microsoft.com/office/drawing/2014/main" val="371363988"/>
                        </a:ext>
                      </a:extLst>
                    </a:gridCol>
                    <a:gridCol w="1171427">
                      <a:extLst>
                        <a:ext uri="{9D8B030D-6E8A-4147-A177-3AD203B41FA5}">
                          <a16:colId xmlns:a16="http://schemas.microsoft.com/office/drawing/2014/main" val="725761076"/>
                        </a:ext>
                      </a:extLst>
                    </a:gridCol>
                    <a:gridCol w="1054037">
                      <a:extLst>
                        <a:ext uri="{9D8B030D-6E8A-4147-A177-3AD203B41FA5}">
                          <a16:colId xmlns:a16="http://schemas.microsoft.com/office/drawing/2014/main" val="1404312125"/>
                        </a:ext>
                      </a:extLst>
                    </a:gridCol>
                    <a:gridCol w="1054037">
                      <a:extLst>
                        <a:ext uri="{9D8B030D-6E8A-4147-A177-3AD203B41FA5}">
                          <a16:colId xmlns:a16="http://schemas.microsoft.com/office/drawing/2014/main" val="1008804424"/>
                        </a:ext>
                      </a:extLst>
                    </a:gridCol>
                  </a:tblGrid>
                  <a:tr h="10325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 err="1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Mức</a:t>
                          </a: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kern="100" dirty="0" err="1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độ</a:t>
                          </a: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kern="100" dirty="0" err="1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yêu</a:t>
                          </a: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kern="100" dirty="0" err="1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thích</a:t>
                          </a: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 err="1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07991687"/>
                      </a:ext>
                    </a:extLst>
                  </a:tr>
                  <a:tr h="10325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 tương đối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44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461692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01E93483-9168-092F-7F81-7571AC8579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5939082"/>
                  </p:ext>
                </p:extLst>
              </p:nvPr>
            </p:nvGraphicFramePr>
            <p:xfrm>
              <a:off x="180181" y="1904764"/>
              <a:ext cx="8783637" cy="206507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222983">
                      <a:extLst>
                        <a:ext uri="{9D8B030D-6E8A-4147-A177-3AD203B41FA5}">
                          <a16:colId xmlns:a16="http://schemas.microsoft.com/office/drawing/2014/main" val="816724859"/>
                        </a:ext>
                      </a:extLst>
                    </a:gridCol>
                    <a:gridCol w="1054037">
                      <a:extLst>
                        <a:ext uri="{9D8B030D-6E8A-4147-A177-3AD203B41FA5}">
                          <a16:colId xmlns:a16="http://schemas.microsoft.com/office/drawing/2014/main" val="2764944470"/>
                        </a:ext>
                      </a:extLst>
                    </a:gridCol>
                    <a:gridCol w="1054863">
                      <a:extLst>
                        <a:ext uri="{9D8B030D-6E8A-4147-A177-3AD203B41FA5}">
                          <a16:colId xmlns:a16="http://schemas.microsoft.com/office/drawing/2014/main" val="3910412308"/>
                        </a:ext>
                      </a:extLst>
                    </a:gridCol>
                    <a:gridCol w="1172253">
                      <a:extLst>
                        <a:ext uri="{9D8B030D-6E8A-4147-A177-3AD203B41FA5}">
                          <a16:colId xmlns:a16="http://schemas.microsoft.com/office/drawing/2014/main" val="371363988"/>
                        </a:ext>
                      </a:extLst>
                    </a:gridCol>
                    <a:gridCol w="1171427">
                      <a:extLst>
                        <a:ext uri="{9D8B030D-6E8A-4147-A177-3AD203B41FA5}">
                          <a16:colId xmlns:a16="http://schemas.microsoft.com/office/drawing/2014/main" val="725761076"/>
                        </a:ext>
                      </a:extLst>
                    </a:gridCol>
                    <a:gridCol w="1054037">
                      <a:extLst>
                        <a:ext uri="{9D8B030D-6E8A-4147-A177-3AD203B41FA5}">
                          <a16:colId xmlns:a16="http://schemas.microsoft.com/office/drawing/2014/main" val="1404312125"/>
                        </a:ext>
                      </a:extLst>
                    </a:gridCol>
                    <a:gridCol w="1054037">
                      <a:extLst>
                        <a:ext uri="{9D8B030D-6E8A-4147-A177-3AD203B41FA5}">
                          <a16:colId xmlns:a16="http://schemas.microsoft.com/office/drawing/2014/main" val="1008804424"/>
                        </a:ext>
                      </a:extLst>
                    </a:gridCol>
                  </a:tblGrid>
                  <a:tr h="10325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74" t="-588" r="-295616" b="-1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 err="1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07991687"/>
                      </a:ext>
                    </a:extLst>
                  </a:tr>
                  <a:tr h="10325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74" t="-100588" r="-295616" b="-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44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461692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11D2FD8-1818-26B1-D73C-1BD2EF9FBE42}"/>
              </a:ext>
            </a:extLst>
          </p:cNvPr>
          <p:cNvSpPr txBox="1"/>
          <p:nvPr/>
        </p:nvSpPr>
        <p:spPr>
          <a:xfrm>
            <a:off x="3862503" y="4092631"/>
            <a:ext cx="1418993" cy="50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000" b="0" i="1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Bảng 23</a:t>
            </a:r>
            <a:endParaRPr kumimoji="0" lang="en-US" sz="2000" b="0" i="1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73033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913;p42">
            <a:extLst>
              <a:ext uri="{FF2B5EF4-FFF2-40B4-BE49-F238E27FC236}">
                <a16:creationId xmlns:a16="http://schemas.microsoft.com/office/drawing/2014/main" id="{1D03646E-F74E-FC52-808A-8323DD4EC9DA}"/>
              </a:ext>
            </a:extLst>
          </p:cNvPr>
          <p:cNvSpPr/>
          <p:nvPr/>
        </p:nvSpPr>
        <p:spPr>
          <a:xfrm rot="2165">
            <a:off x="248996" y="358115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6CA9B8-56C0-DCD0-AD51-B5AF80680665}"/>
              </a:ext>
            </a:extLst>
          </p:cNvPr>
          <p:cNvSpPr txBox="1"/>
          <p:nvPr/>
        </p:nvSpPr>
        <p:spPr>
          <a:xfrm>
            <a:off x="439068" y="998653"/>
            <a:ext cx="3562333" cy="2466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(ở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20.</a:t>
            </a:r>
            <a:endParaRPr lang="en-US" sz="1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E23769-976C-5097-4656-F5052D8774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89804" y="72287"/>
            <a:ext cx="842683" cy="6601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2B7C09-93D4-E1FD-328E-D84BF84EA1D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390552" y="998653"/>
            <a:ext cx="4314380" cy="338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708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5">
            <a:extLst>
              <a:ext uri="{FF2B5EF4-FFF2-40B4-BE49-F238E27FC236}">
                <a16:creationId xmlns:a16="http://schemas.microsoft.com/office/drawing/2014/main" id="{31BB15CE-2BAF-74C6-931E-2E7E3D4F9A11}"/>
              </a:ext>
            </a:extLst>
          </p:cNvPr>
          <p:cNvSpPr/>
          <p:nvPr/>
        </p:nvSpPr>
        <p:spPr>
          <a:xfrm>
            <a:off x="405839" y="673772"/>
            <a:ext cx="2349793" cy="51435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D97245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Luyện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D6AC91-7775-C460-2C0A-3B3D7ABABA23}"/>
              </a:ext>
            </a:extLst>
          </p:cNvPr>
          <p:cNvSpPr txBox="1"/>
          <p:nvPr/>
        </p:nvSpPr>
        <p:spPr>
          <a:xfrm>
            <a:off x="3036573" y="295740"/>
            <a:ext cx="5701588" cy="1235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800"/>
              </a:spcAft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Vẽ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tần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tương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đối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dạng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quạt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tròn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Ví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dụ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4.</a:t>
            </a:r>
            <a:endParaRPr kumimoji="0" lang="en-US" sz="16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Google Shape;1913;p42">
            <a:extLst>
              <a:ext uri="{FF2B5EF4-FFF2-40B4-BE49-F238E27FC236}">
                <a16:creationId xmlns:a16="http://schemas.microsoft.com/office/drawing/2014/main" id="{A6CD185B-2059-B68D-B36A-5CAD6B3552F6}"/>
              </a:ext>
            </a:extLst>
          </p:cNvPr>
          <p:cNvSpPr/>
          <p:nvPr/>
        </p:nvSpPr>
        <p:spPr>
          <a:xfrm rot="2165">
            <a:off x="695794" y="1781886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E1E1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79B85B-5C66-338A-296C-1CFCBC6F3C2B}"/>
              </a:ext>
            </a:extLst>
          </p:cNvPr>
          <p:cNvSpPr txBox="1"/>
          <p:nvPr/>
        </p:nvSpPr>
        <p:spPr>
          <a:xfrm>
            <a:off x="2048533" y="1725901"/>
            <a:ext cx="6399818" cy="96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da-DK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có bảng tần số tương đối của mẫu số liệu thống kê như sau: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7FD3D64F-149A-CFDB-BA4D-D547E233C5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6575382"/>
                  </p:ext>
                </p:extLst>
              </p:nvPr>
            </p:nvGraphicFramePr>
            <p:xfrm>
              <a:off x="328961" y="2880793"/>
              <a:ext cx="8486078" cy="169100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378820">
                      <a:extLst>
                        <a:ext uri="{9D8B030D-6E8A-4147-A177-3AD203B41FA5}">
                          <a16:colId xmlns:a16="http://schemas.microsoft.com/office/drawing/2014/main" val="1018087326"/>
                        </a:ext>
                      </a:extLst>
                    </a:gridCol>
                    <a:gridCol w="680224">
                      <a:extLst>
                        <a:ext uri="{9D8B030D-6E8A-4147-A177-3AD203B41FA5}">
                          <a16:colId xmlns:a16="http://schemas.microsoft.com/office/drawing/2014/main" val="2022559601"/>
                        </a:ext>
                      </a:extLst>
                    </a:gridCol>
                    <a:gridCol w="702527">
                      <a:extLst>
                        <a:ext uri="{9D8B030D-6E8A-4147-A177-3AD203B41FA5}">
                          <a16:colId xmlns:a16="http://schemas.microsoft.com/office/drawing/2014/main" val="2924849315"/>
                        </a:ext>
                      </a:extLst>
                    </a:gridCol>
                    <a:gridCol w="802888">
                      <a:extLst>
                        <a:ext uri="{9D8B030D-6E8A-4147-A177-3AD203B41FA5}">
                          <a16:colId xmlns:a16="http://schemas.microsoft.com/office/drawing/2014/main" val="280498816"/>
                        </a:ext>
                      </a:extLst>
                    </a:gridCol>
                    <a:gridCol w="814039">
                      <a:extLst>
                        <a:ext uri="{9D8B030D-6E8A-4147-A177-3AD203B41FA5}">
                          <a16:colId xmlns:a16="http://schemas.microsoft.com/office/drawing/2014/main" val="3334750124"/>
                        </a:ext>
                      </a:extLst>
                    </a:gridCol>
                    <a:gridCol w="735980">
                      <a:extLst>
                        <a:ext uri="{9D8B030D-6E8A-4147-A177-3AD203B41FA5}">
                          <a16:colId xmlns:a16="http://schemas.microsoft.com/office/drawing/2014/main" val="769988735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1937595867"/>
                        </a:ext>
                      </a:extLst>
                    </a:gridCol>
                  </a:tblGrid>
                  <a:tr h="9874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Mức độ yêu thích (</a:t>
                          </a:r>
                          <a14:m>
                            <m:oMath xmlns:m="http://schemas.openxmlformats.org/officeDocument/2006/math">
                              <m:r>
                                <a:rPr lang="da-DK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22257605"/>
                      </a:ext>
                    </a:extLst>
                  </a:tr>
                  <a:tr h="7035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 tương đối (</a:t>
                          </a:r>
                          <a14:m>
                            <m:oMath xmlns:m="http://schemas.openxmlformats.org/officeDocument/2006/math">
                              <m:r>
                                <a:rPr lang="da-DK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%</m:t>
                              </m:r>
                            </m:oMath>
                          </a14:m>
                          <a:r>
                            <a:rPr lang="da-DK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423869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7FD3D64F-149A-CFDB-BA4D-D547E233C5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6575382"/>
                  </p:ext>
                </p:extLst>
              </p:nvPr>
            </p:nvGraphicFramePr>
            <p:xfrm>
              <a:off x="328961" y="2880793"/>
              <a:ext cx="8486078" cy="169100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378820">
                      <a:extLst>
                        <a:ext uri="{9D8B030D-6E8A-4147-A177-3AD203B41FA5}">
                          <a16:colId xmlns:a16="http://schemas.microsoft.com/office/drawing/2014/main" val="1018087326"/>
                        </a:ext>
                      </a:extLst>
                    </a:gridCol>
                    <a:gridCol w="680224">
                      <a:extLst>
                        <a:ext uri="{9D8B030D-6E8A-4147-A177-3AD203B41FA5}">
                          <a16:colId xmlns:a16="http://schemas.microsoft.com/office/drawing/2014/main" val="2022559601"/>
                        </a:ext>
                      </a:extLst>
                    </a:gridCol>
                    <a:gridCol w="702527">
                      <a:extLst>
                        <a:ext uri="{9D8B030D-6E8A-4147-A177-3AD203B41FA5}">
                          <a16:colId xmlns:a16="http://schemas.microsoft.com/office/drawing/2014/main" val="2924849315"/>
                        </a:ext>
                      </a:extLst>
                    </a:gridCol>
                    <a:gridCol w="802888">
                      <a:extLst>
                        <a:ext uri="{9D8B030D-6E8A-4147-A177-3AD203B41FA5}">
                          <a16:colId xmlns:a16="http://schemas.microsoft.com/office/drawing/2014/main" val="280498816"/>
                        </a:ext>
                      </a:extLst>
                    </a:gridCol>
                    <a:gridCol w="814039">
                      <a:extLst>
                        <a:ext uri="{9D8B030D-6E8A-4147-A177-3AD203B41FA5}">
                          <a16:colId xmlns:a16="http://schemas.microsoft.com/office/drawing/2014/main" val="3334750124"/>
                        </a:ext>
                      </a:extLst>
                    </a:gridCol>
                    <a:gridCol w="735980">
                      <a:extLst>
                        <a:ext uri="{9D8B030D-6E8A-4147-A177-3AD203B41FA5}">
                          <a16:colId xmlns:a16="http://schemas.microsoft.com/office/drawing/2014/main" val="769988735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1937595867"/>
                        </a:ext>
                      </a:extLst>
                    </a:gridCol>
                  </a:tblGrid>
                  <a:tr h="9874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0" t="-617" r="-151532" b="-734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22257605"/>
                      </a:ext>
                    </a:extLst>
                  </a:tr>
                  <a:tr h="7035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0" t="-140517" r="-151532" b="-2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423869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8841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10" grpId="0" animBg="1"/>
      <p:bldP spid="1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913;p42">
            <a:extLst>
              <a:ext uri="{FF2B5EF4-FFF2-40B4-BE49-F238E27FC236}">
                <a16:creationId xmlns:a16="http://schemas.microsoft.com/office/drawing/2014/main" id="{A6CD185B-2059-B68D-B36A-5CAD6B3552F6}"/>
              </a:ext>
            </a:extLst>
          </p:cNvPr>
          <p:cNvSpPr/>
          <p:nvPr/>
        </p:nvSpPr>
        <p:spPr>
          <a:xfrm rot="2165">
            <a:off x="4074612" y="577554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E1E1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79B85B-5C66-338A-296C-1CFCBC6F3C2B}"/>
              </a:ext>
            </a:extLst>
          </p:cNvPr>
          <p:cNvSpPr txBox="1"/>
          <p:nvPr/>
        </p:nvSpPr>
        <p:spPr>
          <a:xfrm>
            <a:off x="847491" y="1330292"/>
            <a:ext cx="3010831" cy="3075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da-DK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đó, biểu đồ tần số tương đối ở dạng biểu đồ hình quạt tròn của mẫu số liệu thống kê đó được cho bởi hình sau: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7A2740-1DEB-12CD-035F-C02B3521A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512" y="1332439"/>
            <a:ext cx="3394849" cy="3073823"/>
          </a:xfrm>
          <a:prstGeom prst="rect">
            <a:avLst/>
          </a:prstGeom>
        </p:spPr>
      </p:pic>
      <p:pic>
        <p:nvPicPr>
          <p:cNvPr id="3" name="Google Shape;219;p3">
            <a:extLst>
              <a:ext uri="{FF2B5EF4-FFF2-40B4-BE49-F238E27FC236}">
                <a16:creationId xmlns:a16="http://schemas.microsoft.com/office/drawing/2014/main" id="{6EB3D707-179F-3A6B-76EA-A606A139F62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17229" y="4785043"/>
            <a:ext cx="1820636" cy="382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16646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Google Shape;1870;p44"/>
          <p:cNvSpPr/>
          <p:nvPr/>
        </p:nvSpPr>
        <p:spPr>
          <a:xfrm rot="-1714552">
            <a:off x="5213827" y="873514"/>
            <a:ext cx="3813018" cy="3325451"/>
          </a:xfrm>
          <a:custGeom>
            <a:avLst/>
            <a:gdLst/>
            <a:ahLst/>
            <a:cxnLst/>
            <a:rect l="l" t="t" r="r" b="b"/>
            <a:pathLst>
              <a:path w="16556" h="14439" extrusionOk="0">
                <a:moveTo>
                  <a:pt x="11171" y="300"/>
                </a:moveTo>
                <a:cubicBezTo>
                  <a:pt x="11171" y="300"/>
                  <a:pt x="8442" y="-669"/>
                  <a:pt x="5762" y="875"/>
                </a:cubicBezTo>
                <a:cubicBezTo>
                  <a:pt x="3081" y="2421"/>
                  <a:pt x="1729" y="5489"/>
                  <a:pt x="568" y="7946"/>
                </a:cubicBezTo>
                <a:cubicBezTo>
                  <a:pt x="-593" y="10404"/>
                  <a:pt x="75" y="12904"/>
                  <a:pt x="2121" y="14044"/>
                </a:cubicBezTo>
                <a:cubicBezTo>
                  <a:pt x="4167" y="15184"/>
                  <a:pt x="5558" y="13504"/>
                  <a:pt x="8428" y="13422"/>
                </a:cubicBezTo>
                <a:cubicBezTo>
                  <a:pt x="11297" y="13340"/>
                  <a:pt x="12069" y="13751"/>
                  <a:pt x="14451" y="12129"/>
                </a:cubicBezTo>
                <a:cubicBezTo>
                  <a:pt x="16833" y="10508"/>
                  <a:pt x="17263" y="6680"/>
                  <a:pt x="15384" y="3846"/>
                </a:cubicBezTo>
                <a:cubicBezTo>
                  <a:pt x="13506" y="1013"/>
                  <a:pt x="11171" y="300"/>
                  <a:pt x="11171" y="3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strike="noStrike">
              <a:solidFill>
                <a:srgbClr val="000000"/>
              </a:solidFill>
              <a:latin typeface="Abel"/>
              <a:ea typeface="Abel"/>
              <a:cs typeface="Abel"/>
              <a:sym typeface="Abel"/>
            </a:endParaRPr>
          </a:p>
        </p:txBody>
      </p:sp>
      <p:grpSp>
        <p:nvGrpSpPr>
          <p:cNvPr id="1871" name="Google Shape;1871;p44"/>
          <p:cNvGrpSpPr/>
          <p:nvPr/>
        </p:nvGrpSpPr>
        <p:grpSpPr>
          <a:xfrm>
            <a:off x="5874631" y="1143327"/>
            <a:ext cx="3160368" cy="1946497"/>
            <a:chOff x="12116256" y="1758352"/>
            <a:chExt cx="3160368" cy="1946497"/>
          </a:xfrm>
        </p:grpSpPr>
        <p:sp>
          <p:nvSpPr>
            <p:cNvPr id="1873" name="Google Shape;1873;p44"/>
            <p:cNvSpPr/>
            <p:nvPr/>
          </p:nvSpPr>
          <p:spPr>
            <a:xfrm>
              <a:off x="12181186" y="1825511"/>
              <a:ext cx="3030509" cy="1781243"/>
            </a:xfrm>
            <a:custGeom>
              <a:avLst/>
              <a:gdLst/>
              <a:ahLst/>
              <a:cxnLst/>
              <a:rect l="l" t="t" r="r" b="b"/>
              <a:pathLst>
                <a:path w="10875" h="6392" extrusionOk="0">
                  <a:moveTo>
                    <a:pt x="35" y="6357"/>
                  </a:moveTo>
                  <a:lnTo>
                    <a:pt x="10839" y="6357"/>
                  </a:lnTo>
                  <a:lnTo>
                    <a:pt x="10839" y="35"/>
                  </a:lnTo>
                  <a:lnTo>
                    <a:pt x="35" y="35"/>
                  </a:lnTo>
                  <a:lnTo>
                    <a:pt x="35" y="6357"/>
                  </a:lnTo>
                  <a:moveTo>
                    <a:pt x="10875" y="6392"/>
                  </a:moveTo>
                  <a:lnTo>
                    <a:pt x="0" y="6392"/>
                  </a:lnTo>
                  <a:lnTo>
                    <a:pt x="0" y="0"/>
                  </a:lnTo>
                  <a:lnTo>
                    <a:pt x="10875" y="0"/>
                  </a:lnTo>
                  <a:lnTo>
                    <a:pt x="10875" y="63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44"/>
            <p:cNvSpPr/>
            <p:nvPr/>
          </p:nvSpPr>
          <p:spPr>
            <a:xfrm>
              <a:off x="12116256" y="1758352"/>
              <a:ext cx="3160368" cy="1915282"/>
            </a:xfrm>
            <a:custGeom>
              <a:avLst/>
              <a:gdLst/>
              <a:ahLst/>
              <a:cxnLst/>
              <a:rect l="l" t="t" r="r" b="b"/>
              <a:pathLst>
                <a:path w="11341" h="6873" extrusionOk="0">
                  <a:moveTo>
                    <a:pt x="35" y="6838"/>
                  </a:moveTo>
                  <a:lnTo>
                    <a:pt x="11306" y="6838"/>
                  </a:lnTo>
                  <a:lnTo>
                    <a:pt x="11306" y="35"/>
                  </a:lnTo>
                  <a:lnTo>
                    <a:pt x="35" y="35"/>
                  </a:lnTo>
                  <a:lnTo>
                    <a:pt x="35" y="6838"/>
                  </a:lnTo>
                  <a:moveTo>
                    <a:pt x="11341" y="6873"/>
                  </a:moveTo>
                  <a:lnTo>
                    <a:pt x="0" y="6873"/>
                  </a:lnTo>
                  <a:lnTo>
                    <a:pt x="0" y="0"/>
                  </a:lnTo>
                  <a:lnTo>
                    <a:pt x="11341" y="0"/>
                  </a:lnTo>
                  <a:lnTo>
                    <a:pt x="11341" y="68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44"/>
            <p:cNvSpPr/>
            <p:nvPr/>
          </p:nvSpPr>
          <p:spPr>
            <a:xfrm>
              <a:off x="12116256" y="3635182"/>
              <a:ext cx="3160368" cy="69667"/>
            </a:xfrm>
            <a:custGeom>
              <a:avLst/>
              <a:gdLst/>
              <a:ahLst/>
              <a:cxnLst/>
              <a:rect l="l" t="t" r="r" b="b"/>
              <a:pathLst>
                <a:path w="11341" h="250" extrusionOk="0">
                  <a:moveTo>
                    <a:pt x="35" y="215"/>
                  </a:moveTo>
                  <a:lnTo>
                    <a:pt x="11306" y="215"/>
                  </a:lnTo>
                  <a:lnTo>
                    <a:pt x="11306" y="35"/>
                  </a:lnTo>
                  <a:lnTo>
                    <a:pt x="35" y="35"/>
                  </a:lnTo>
                  <a:lnTo>
                    <a:pt x="35" y="215"/>
                  </a:lnTo>
                  <a:moveTo>
                    <a:pt x="11341" y="250"/>
                  </a:moveTo>
                  <a:lnTo>
                    <a:pt x="0" y="250"/>
                  </a:lnTo>
                  <a:lnTo>
                    <a:pt x="0" y="0"/>
                  </a:lnTo>
                  <a:lnTo>
                    <a:pt x="11341" y="0"/>
                  </a:lnTo>
                  <a:lnTo>
                    <a:pt x="11341" y="2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76" name="Google Shape;1876;p44"/>
            <p:cNvGrpSpPr/>
            <p:nvPr/>
          </p:nvGrpSpPr>
          <p:grpSpPr>
            <a:xfrm>
              <a:off x="13157228" y="2886125"/>
              <a:ext cx="1822596" cy="279342"/>
              <a:chOff x="4638636" y="393992"/>
              <a:chExt cx="1297683" cy="198891"/>
            </a:xfrm>
          </p:grpSpPr>
          <p:grpSp>
            <p:nvGrpSpPr>
              <p:cNvPr id="1877" name="Google Shape;1877;p44"/>
              <p:cNvGrpSpPr/>
              <p:nvPr/>
            </p:nvGrpSpPr>
            <p:grpSpPr>
              <a:xfrm>
                <a:off x="4785528" y="458597"/>
                <a:ext cx="86264" cy="102269"/>
                <a:chOff x="6350953" y="2377900"/>
                <a:chExt cx="86264" cy="102269"/>
              </a:xfrm>
            </p:grpSpPr>
            <p:sp>
              <p:nvSpPr>
                <p:cNvPr id="1878" name="Google Shape;1878;p44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9" name="Google Shape;1879;p44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80" name="Google Shape;1880;p44"/>
              <p:cNvSpPr/>
              <p:nvPr/>
            </p:nvSpPr>
            <p:spPr>
              <a:xfrm rot="-2037133">
                <a:off x="4654101" y="479049"/>
                <a:ext cx="94945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1" name="Google Shape;1881;p44"/>
              <p:cNvSpPr/>
              <p:nvPr/>
            </p:nvSpPr>
            <p:spPr>
              <a:xfrm>
                <a:off x="4897465" y="393992"/>
                <a:ext cx="52898" cy="64562"/>
              </a:xfrm>
              <a:custGeom>
                <a:avLst/>
                <a:gdLst/>
                <a:ahLst/>
                <a:cxnLst/>
                <a:rect l="l" t="t" r="r" b="b"/>
                <a:pathLst>
                  <a:path w="195" h="238" extrusionOk="0">
                    <a:moveTo>
                      <a:pt x="177" y="238"/>
                    </a:moveTo>
                    <a:lnTo>
                      <a:pt x="17" y="238"/>
                    </a:lnTo>
                    <a:cubicBezTo>
                      <a:pt x="10" y="238"/>
                      <a:pt x="3" y="233"/>
                      <a:pt x="1" y="226"/>
                    </a:cubicBezTo>
                    <a:cubicBezTo>
                      <a:pt x="-2" y="219"/>
                      <a:pt x="1" y="211"/>
                      <a:pt x="6" y="206"/>
                    </a:cubicBezTo>
                    <a:cubicBezTo>
                      <a:pt x="35" y="183"/>
                      <a:pt x="107" y="114"/>
                      <a:pt x="97" y="68"/>
                    </a:cubicBezTo>
                    <a:cubicBezTo>
                      <a:pt x="95" y="53"/>
                      <a:pt x="89" y="44"/>
                      <a:pt x="80" y="39"/>
                    </a:cubicBezTo>
                    <a:cubicBezTo>
                      <a:pt x="67" y="32"/>
                      <a:pt x="48" y="36"/>
                      <a:pt x="42" y="38"/>
                    </a:cubicBezTo>
                    <a:cubicBezTo>
                      <a:pt x="33" y="42"/>
                      <a:pt x="23" y="37"/>
                      <a:pt x="19" y="28"/>
                    </a:cubicBezTo>
                    <a:cubicBezTo>
                      <a:pt x="16" y="19"/>
                      <a:pt x="20" y="9"/>
                      <a:pt x="29" y="5"/>
                    </a:cubicBezTo>
                    <a:cubicBezTo>
                      <a:pt x="33" y="4"/>
                      <a:pt x="67" y="-8"/>
                      <a:pt x="97" y="8"/>
                    </a:cubicBezTo>
                    <a:cubicBezTo>
                      <a:pt x="115" y="18"/>
                      <a:pt x="127" y="36"/>
                      <a:pt x="132" y="61"/>
                    </a:cubicBezTo>
                    <a:cubicBezTo>
                      <a:pt x="142" y="112"/>
                      <a:pt x="98" y="168"/>
                      <a:pt x="63" y="202"/>
                    </a:cubicBezTo>
                    <a:lnTo>
                      <a:pt x="177" y="202"/>
                    </a:lnTo>
                    <a:cubicBezTo>
                      <a:pt x="187" y="202"/>
                      <a:pt x="195" y="210"/>
                      <a:pt x="195" y="220"/>
                    </a:cubicBezTo>
                    <a:cubicBezTo>
                      <a:pt x="195" y="230"/>
                      <a:pt x="187" y="238"/>
                      <a:pt x="177" y="23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0675" rIns="90000" bIns="40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2" name="Google Shape;1882;p44"/>
              <p:cNvSpPr/>
              <p:nvPr/>
            </p:nvSpPr>
            <p:spPr>
              <a:xfrm>
                <a:off x="49884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3" name="Google Shape;1883;p44"/>
              <p:cNvSpPr/>
              <p:nvPr/>
            </p:nvSpPr>
            <p:spPr>
              <a:xfrm rot="-2700000">
                <a:off x="5091120" y="446795"/>
                <a:ext cx="109322" cy="125870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84" name="Google Shape;1884;p44"/>
              <p:cNvGrpSpPr/>
              <p:nvPr/>
            </p:nvGrpSpPr>
            <p:grpSpPr>
              <a:xfrm>
                <a:off x="5251853" y="470085"/>
                <a:ext cx="86264" cy="102269"/>
                <a:chOff x="6350953" y="2377900"/>
                <a:chExt cx="86264" cy="102269"/>
              </a:xfrm>
            </p:grpSpPr>
            <p:sp>
              <p:nvSpPr>
                <p:cNvPr id="1885" name="Google Shape;1885;p44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6" name="Google Shape;1886;p44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87" name="Google Shape;1887;p44"/>
              <p:cNvSpPr/>
              <p:nvPr/>
            </p:nvSpPr>
            <p:spPr>
              <a:xfrm>
                <a:off x="54197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8" name="Google Shape;1888;p44"/>
              <p:cNvSpPr/>
              <p:nvPr/>
            </p:nvSpPr>
            <p:spPr>
              <a:xfrm rot="-188775">
                <a:off x="5562829" y="482262"/>
                <a:ext cx="57240" cy="77924"/>
              </a:xfrm>
              <a:custGeom>
                <a:avLst/>
                <a:gdLst/>
                <a:ahLst/>
                <a:cxnLst/>
                <a:rect l="l" t="t" r="r" b="b"/>
                <a:pathLst>
                  <a:path w="280" h="1502" extrusionOk="0">
                    <a:moveTo>
                      <a:pt x="38" y="837"/>
                    </a:moveTo>
                    <a:cubicBezTo>
                      <a:pt x="50" y="418"/>
                      <a:pt x="278" y="22"/>
                      <a:pt x="280" y="18"/>
                    </a:cubicBezTo>
                    <a:lnTo>
                      <a:pt x="249" y="0"/>
                    </a:lnTo>
                    <a:cubicBezTo>
                      <a:pt x="246" y="4"/>
                      <a:pt x="14" y="407"/>
                      <a:pt x="1" y="836"/>
                    </a:cubicBezTo>
                    <a:cubicBezTo>
                      <a:pt x="-12" y="1268"/>
                      <a:pt x="237" y="1493"/>
                      <a:pt x="248" y="1502"/>
                    </a:cubicBezTo>
                    <a:lnTo>
                      <a:pt x="272" y="1475"/>
                    </a:lnTo>
                    <a:cubicBezTo>
                      <a:pt x="270" y="1473"/>
                      <a:pt x="25" y="1252"/>
                      <a:pt x="38" y="837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89" name="Google Shape;1889;p44"/>
              <p:cNvGrpSpPr/>
              <p:nvPr/>
            </p:nvGrpSpPr>
            <p:grpSpPr>
              <a:xfrm>
                <a:off x="5688983" y="493688"/>
                <a:ext cx="68040" cy="55080"/>
                <a:chOff x="2571483" y="201350"/>
                <a:chExt cx="68040" cy="55080"/>
              </a:xfrm>
            </p:grpSpPr>
            <p:sp>
              <p:nvSpPr>
                <p:cNvPr id="1890" name="Google Shape;1890;p44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1" name="Google Shape;1891;p44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92" name="Google Shape;1892;p44"/>
              <p:cNvSpPr/>
              <p:nvPr/>
            </p:nvSpPr>
            <p:spPr>
              <a:xfrm rot="-188634">
                <a:off x="5827410" y="443294"/>
                <a:ext cx="105344" cy="132898"/>
              </a:xfrm>
              <a:custGeom>
                <a:avLst/>
                <a:gdLst/>
                <a:ahLst/>
                <a:cxnLst/>
                <a:rect l="l" t="t" r="r" b="b"/>
                <a:pathLst>
                  <a:path w="172" h="217" extrusionOk="0">
                    <a:moveTo>
                      <a:pt x="132" y="121"/>
                    </a:moveTo>
                    <a:cubicBezTo>
                      <a:pt x="121" y="160"/>
                      <a:pt x="91" y="186"/>
                      <a:pt x="66" y="179"/>
                    </a:cubicBezTo>
                    <a:cubicBezTo>
                      <a:pt x="42" y="172"/>
                      <a:pt x="30" y="134"/>
                      <a:pt x="41" y="96"/>
                    </a:cubicBezTo>
                    <a:cubicBezTo>
                      <a:pt x="47" y="76"/>
                      <a:pt x="58" y="58"/>
                      <a:pt x="71" y="48"/>
                    </a:cubicBezTo>
                    <a:cubicBezTo>
                      <a:pt x="77" y="43"/>
                      <a:pt x="87" y="37"/>
                      <a:pt x="98" y="37"/>
                    </a:cubicBezTo>
                    <a:cubicBezTo>
                      <a:pt x="101" y="37"/>
                      <a:pt x="104" y="37"/>
                      <a:pt x="107" y="38"/>
                    </a:cubicBezTo>
                    <a:cubicBezTo>
                      <a:pt x="131" y="45"/>
                      <a:pt x="143" y="83"/>
                      <a:pt x="132" y="121"/>
                    </a:cubicBezTo>
                    <a:moveTo>
                      <a:pt x="117" y="2"/>
                    </a:moveTo>
                    <a:cubicBezTo>
                      <a:pt x="94" y="-4"/>
                      <a:pt x="70" y="2"/>
                      <a:pt x="48" y="19"/>
                    </a:cubicBezTo>
                    <a:cubicBezTo>
                      <a:pt x="29" y="35"/>
                      <a:pt x="13" y="58"/>
                      <a:pt x="6" y="86"/>
                    </a:cubicBezTo>
                    <a:cubicBezTo>
                      <a:pt x="-11" y="145"/>
                      <a:pt x="11" y="202"/>
                      <a:pt x="56" y="215"/>
                    </a:cubicBezTo>
                    <a:cubicBezTo>
                      <a:pt x="62" y="216"/>
                      <a:pt x="69" y="217"/>
                      <a:pt x="75" y="217"/>
                    </a:cubicBezTo>
                    <a:cubicBezTo>
                      <a:pt x="114" y="217"/>
                      <a:pt x="153" y="183"/>
                      <a:pt x="167" y="132"/>
                    </a:cubicBezTo>
                    <a:cubicBezTo>
                      <a:pt x="184" y="72"/>
                      <a:pt x="162" y="15"/>
                      <a:pt x="117" y="2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33100" rIns="90000" bIns="33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93" name="Google Shape;1893;p44"/>
            <p:cNvGrpSpPr/>
            <p:nvPr/>
          </p:nvGrpSpPr>
          <p:grpSpPr>
            <a:xfrm rot="-202936">
              <a:off x="13050893" y="1892306"/>
              <a:ext cx="2035734" cy="880198"/>
              <a:chOff x="2055537" y="1839868"/>
              <a:chExt cx="2035648" cy="880161"/>
            </a:xfrm>
          </p:grpSpPr>
          <p:grpSp>
            <p:nvGrpSpPr>
              <p:cNvPr id="1894" name="Google Shape;1894;p44"/>
              <p:cNvGrpSpPr/>
              <p:nvPr/>
            </p:nvGrpSpPr>
            <p:grpSpPr>
              <a:xfrm rot="166501">
                <a:off x="2073349" y="1887823"/>
                <a:ext cx="2000025" cy="784251"/>
                <a:chOff x="2434453" y="-70580"/>
                <a:chExt cx="1423964" cy="558366"/>
              </a:xfrm>
            </p:grpSpPr>
            <p:sp>
              <p:nvSpPr>
                <p:cNvPr id="1895" name="Google Shape;1895;p44"/>
                <p:cNvSpPr/>
                <p:nvPr/>
              </p:nvSpPr>
              <p:spPr>
                <a:xfrm rot="133222">
                  <a:off x="3507158" y="32891"/>
                  <a:ext cx="82080" cy="141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393" extrusionOk="0">
                      <a:moveTo>
                        <a:pt x="153" y="209"/>
                      </a:moveTo>
                      <a:lnTo>
                        <a:pt x="46" y="213"/>
                      </a:lnTo>
                      <a:cubicBezTo>
                        <a:pt x="53" y="198"/>
                        <a:pt x="64" y="175"/>
                        <a:pt x="76" y="142"/>
                      </a:cubicBezTo>
                      <a:cubicBezTo>
                        <a:pt x="105" y="68"/>
                        <a:pt x="111" y="6"/>
                        <a:pt x="111" y="3"/>
                      </a:cubicBezTo>
                      <a:lnTo>
                        <a:pt x="78" y="0"/>
                      </a:lnTo>
                      <a:cubicBezTo>
                        <a:pt x="78" y="1"/>
                        <a:pt x="72" y="61"/>
                        <a:pt x="45" y="130"/>
                      </a:cubicBezTo>
                      <a:cubicBezTo>
                        <a:pt x="19" y="199"/>
                        <a:pt x="3" y="221"/>
                        <a:pt x="3" y="221"/>
                      </a:cubicBezTo>
                      <a:cubicBezTo>
                        <a:pt x="-1" y="226"/>
                        <a:pt x="-2" y="233"/>
                        <a:pt x="1" y="239"/>
                      </a:cubicBezTo>
                      <a:cubicBezTo>
                        <a:pt x="4" y="245"/>
                        <a:pt x="10" y="248"/>
                        <a:pt x="16" y="248"/>
                      </a:cubicBezTo>
                      <a:lnTo>
                        <a:pt x="17" y="248"/>
                      </a:lnTo>
                      <a:lnTo>
                        <a:pt x="143" y="243"/>
                      </a:lnTo>
                      <a:lnTo>
                        <a:pt x="101" y="383"/>
                      </a:lnTo>
                      <a:lnTo>
                        <a:pt x="133" y="393"/>
                      </a:lnTo>
                      <a:lnTo>
                        <a:pt x="228" y="79"/>
                      </a:lnTo>
                      <a:lnTo>
                        <a:pt x="196" y="70"/>
                      </a:lnTo>
                      <a:lnTo>
                        <a:pt x="153" y="209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6" name="Google Shape;1896;p44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7" name="Google Shape;1897;p44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898" name="Google Shape;1898;p44"/>
                <p:cNvGrpSpPr/>
                <p:nvPr/>
              </p:nvGrpSpPr>
              <p:grpSpPr>
                <a:xfrm>
                  <a:off x="2434453" y="177763"/>
                  <a:ext cx="86264" cy="102269"/>
                  <a:chOff x="6350953" y="2377900"/>
                  <a:chExt cx="86264" cy="102269"/>
                </a:xfrm>
              </p:grpSpPr>
              <p:sp>
                <p:nvSpPr>
                  <p:cNvPr id="1899" name="Google Shape;1899;p44"/>
                  <p:cNvSpPr/>
                  <p:nvPr/>
                </p:nvSpPr>
                <p:spPr>
                  <a:xfrm>
                    <a:off x="6350953" y="2388751"/>
                    <a:ext cx="85721" cy="914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6" h="337" extrusionOk="0">
                        <a:moveTo>
                          <a:pt x="298" y="337"/>
                        </a:moveTo>
                        <a:cubicBezTo>
                          <a:pt x="293" y="337"/>
                          <a:pt x="288" y="335"/>
                          <a:pt x="285" y="331"/>
                        </a:cubicBezTo>
                        <a:lnTo>
                          <a:pt x="4" y="30"/>
                        </a:lnTo>
                        <a:cubicBezTo>
                          <a:pt x="-3" y="23"/>
                          <a:pt x="-2" y="12"/>
                          <a:pt x="5" y="5"/>
                        </a:cubicBezTo>
                        <a:cubicBezTo>
                          <a:pt x="12" y="-2"/>
                          <a:pt x="23" y="-1"/>
                          <a:pt x="30" y="6"/>
                        </a:cubicBezTo>
                        <a:lnTo>
                          <a:pt x="310" y="307"/>
                        </a:lnTo>
                        <a:cubicBezTo>
                          <a:pt x="317" y="314"/>
                          <a:pt x="317" y="325"/>
                          <a:pt x="310" y="332"/>
                        </a:cubicBezTo>
                        <a:cubicBezTo>
                          <a:pt x="306" y="335"/>
                          <a:pt x="302" y="337"/>
                          <a:pt x="298" y="337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00" name="Google Shape;1900;p44"/>
                  <p:cNvSpPr/>
                  <p:nvPr/>
                </p:nvSpPr>
                <p:spPr>
                  <a:xfrm>
                    <a:off x="6363703" y="2377900"/>
                    <a:ext cx="73514" cy="97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" h="358" extrusionOk="0">
                        <a:moveTo>
                          <a:pt x="17" y="358"/>
                        </a:moveTo>
                        <a:cubicBezTo>
                          <a:pt x="13" y="358"/>
                          <a:pt x="10" y="357"/>
                          <a:pt x="6" y="355"/>
                        </a:cubicBezTo>
                        <a:cubicBezTo>
                          <a:pt x="-1" y="349"/>
                          <a:pt x="-3" y="338"/>
                          <a:pt x="3" y="330"/>
                        </a:cubicBezTo>
                        <a:lnTo>
                          <a:pt x="239" y="7"/>
                        </a:lnTo>
                        <a:cubicBezTo>
                          <a:pt x="244" y="-1"/>
                          <a:pt x="255" y="-3"/>
                          <a:pt x="263" y="3"/>
                        </a:cubicBezTo>
                        <a:cubicBezTo>
                          <a:pt x="271" y="9"/>
                          <a:pt x="273" y="20"/>
                          <a:pt x="267" y="28"/>
                        </a:cubicBezTo>
                        <a:lnTo>
                          <a:pt x="31" y="351"/>
                        </a:lnTo>
                        <a:cubicBezTo>
                          <a:pt x="28" y="356"/>
                          <a:pt x="22" y="358"/>
                          <a:pt x="17" y="35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901" name="Google Shape;1901;p44"/>
                <p:cNvSpPr/>
                <p:nvPr/>
              </p:nvSpPr>
              <p:spPr>
                <a:xfrm rot="1299660">
                  <a:off x="2761019" y="141358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2" name="Google Shape;1902;p44"/>
                <p:cNvSpPr/>
                <p:nvPr/>
              </p:nvSpPr>
              <p:spPr>
                <a:xfrm rot="1299660">
                  <a:off x="2954493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3" name="Google Shape;1903;p44"/>
                <p:cNvSpPr/>
                <p:nvPr/>
              </p:nvSpPr>
              <p:spPr>
                <a:xfrm>
                  <a:off x="2949528" y="24963"/>
                  <a:ext cx="74160" cy="69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192" extrusionOk="0">
                      <a:moveTo>
                        <a:pt x="189" y="74"/>
                      </a:moveTo>
                      <a:lnTo>
                        <a:pt x="132" y="69"/>
                      </a:lnTo>
                      <a:lnTo>
                        <a:pt x="139" y="21"/>
                      </a:lnTo>
                      <a:cubicBezTo>
                        <a:pt x="141" y="11"/>
                        <a:pt x="134" y="1"/>
                        <a:pt x="124" y="0"/>
                      </a:cubicBezTo>
                      <a:cubicBezTo>
                        <a:pt x="114" y="-1"/>
                        <a:pt x="105" y="5"/>
                        <a:pt x="103" y="15"/>
                      </a:cubicBezTo>
                      <a:lnTo>
                        <a:pt x="96" y="66"/>
                      </a:lnTo>
                      <a:lnTo>
                        <a:pt x="19" y="59"/>
                      </a:lnTo>
                      <a:cubicBezTo>
                        <a:pt x="10" y="58"/>
                        <a:pt x="0" y="66"/>
                        <a:pt x="0" y="76"/>
                      </a:cubicBezTo>
                      <a:cubicBezTo>
                        <a:pt x="-1" y="86"/>
                        <a:pt x="6" y="95"/>
                        <a:pt x="16" y="95"/>
                      </a:cubicBezTo>
                      <a:lnTo>
                        <a:pt x="91" y="102"/>
                      </a:lnTo>
                      <a:lnTo>
                        <a:pt x="81" y="171"/>
                      </a:lnTo>
                      <a:cubicBezTo>
                        <a:pt x="79" y="181"/>
                        <a:pt x="86" y="190"/>
                        <a:pt x="96" y="191"/>
                      </a:cubicBezTo>
                      <a:cubicBezTo>
                        <a:pt x="97" y="192"/>
                        <a:pt x="98" y="192"/>
                        <a:pt x="99" y="192"/>
                      </a:cubicBezTo>
                      <a:cubicBezTo>
                        <a:pt x="108" y="192"/>
                        <a:pt x="116" y="185"/>
                        <a:pt x="117" y="176"/>
                      </a:cubicBezTo>
                      <a:lnTo>
                        <a:pt x="127" y="105"/>
                      </a:lnTo>
                      <a:lnTo>
                        <a:pt x="186" y="110"/>
                      </a:lnTo>
                      <a:cubicBezTo>
                        <a:pt x="187" y="110"/>
                        <a:pt x="187" y="110"/>
                        <a:pt x="188" y="110"/>
                      </a:cubicBezTo>
                      <a:cubicBezTo>
                        <a:pt x="197" y="110"/>
                        <a:pt x="205" y="103"/>
                        <a:pt x="206" y="94"/>
                      </a:cubicBezTo>
                      <a:cubicBezTo>
                        <a:pt x="207" y="83"/>
                        <a:pt x="199" y="75"/>
                        <a:pt x="189" y="7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24100" rIns="90000" bIns="241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4" name="Google Shape;1904;p44"/>
                <p:cNvSpPr/>
                <p:nvPr/>
              </p:nvSpPr>
              <p:spPr>
                <a:xfrm rot="-640992">
                  <a:off x="3068674" y="-41659"/>
                  <a:ext cx="330949" cy="202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746" extrusionOk="0">
                      <a:moveTo>
                        <a:pt x="199" y="746"/>
                      </a:moveTo>
                      <a:cubicBezTo>
                        <a:pt x="197" y="746"/>
                        <a:pt x="196" y="746"/>
                        <a:pt x="194" y="745"/>
                      </a:cubicBezTo>
                      <a:cubicBezTo>
                        <a:pt x="187" y="743"/>
                        <a:pt x="181" y="736"/>
                        <a:pt x="181" y="728"/>
                      </a:cubicBezTo>
                      <a:lnTo>
                        <a:pt x="179" y="339"/>
                      </a:lnTo>
                      <a:lnTo>
                        <a:pt x="16" y="312"/>
                      </a:lnTo>
                      <a:cubicBezTo>
                        <a:pt x="6" y="311"/>
                        <a:pt x="-1" y="302"/>
                        <a:pt x="1" y="292"/>
                      </a:cubicBezTo>
                      <a:cubicBezTo>
                        <a:pt x="3" y="282"/>
                        <a:pt x="12" y="276"/>
                        <a:pt x="21" y="277"/>
                      </a:cubicBezTo>
                      <a:lnTo>
                        <a:pt x="199" y="307"/>
                      </a:lnTo>
                      <a:cubicBezTo>
                        <a:pt x="207" y="308"/>
                        <a:pt x="214" y="315"/>
                        <a:pt x="214" y="324"/>
                      </a:cubicBezTo>
                      <a:lnTo>
                        <a:pt x="216" y="660"/>
                      </a:lnTo>
                      <a:lnTo>
                        <a:pt x="573" y="9"/>
                      </a:lnTo>
                      <a:cubicBezTo>
                        <a:pt x="576" y="3"/>
                        <a:pt x="583" y="-1"/>
                        <a:pt x="591" y="0"/>
                      </a:cubicBezTo>
                      <a:lnTo>
                        <a:pt x="1205" y="101"/>
                      </a:lnTo>
                      <a:cubicBezTo>
                        <a:pt x="1215" y="103"/>
                        <a:pt x="1221" y="112"/>
                        <a:pt x="1220" y="122"/>
                      </a:cubicBezTo>
                      <a:cubicBezTo>
                        <a:pt x="1218" y="131"/>
                        <a:pt x="1209" y="138"/>
                        <a:pt x="1200" y="136"/>
                      </a:cubicBezTo>
                      <a:lnTo>
                        <a:pt x="598" y="37"/>
                      </a:lnTo>
                      <a:lnTo>
                        <a:pt x="214" y="737"/>
                      </a:lnTo>
                      <a:cubicBezTo>
                        <a:pt x="211" y="742"/>
                        <a:pt x="205" y="746"/>
                        <a:pt x="199" y="74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5" name="Google Shape;1905;p44"/>
                <p:cNvSpPr/>
                <p:nvPr/>
              </p:nvSpPr>
              <p:spPr>
                <a:xfrm>
                  <a:off x="3328515" y="-7395"/>
                  <a:ext cx="52898" cy="64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" h="238" extrusionOk="0">
                      <a:moveTo>
                        <a:pt x="177" y="238"/>
                      </a:moveTo>
                      <a:lnTo>
                        <a:pt x="17" y="238"/>
                      </a:lnTo>
                      <a:cubicBezTo>
                        <a:pt x="10" y="238"/>
                        <a:pt x="3" y="233"/>
                        <a:pt x="1" y="226"/>
                      </a:cubicBezTo>
                      <a:cubicBezTo>
                        <a:pt x="-2" y="219"/>
                        <a:pt x="1" y="211"/>
                        <a:pt x="6" y="206"/>
                      </a:cubicBezTo>
                      <a:cubicBezTo>
                        <a:pt x="35" y="183"/>
                        <a:pt x="107" y="114"/>
                        <a:pt x="97" y="68"/>
                      </a:cubicBezTo>
                      <a:cubicBezTo>
                        <a:pt x="95" y="53"/>
                        <a:pt x="89" y="44"/>
                        <a:pt x="80" y="39"/>
                      </a:cubicBezTo>
                      <a:cubicBezTo>
                        <a:pt x="67" y="32"/>
                        <a:pt x="48" y="36"/>
                        <a:pt x="42" y="38"/>
                      </a:cubicBezTo>
                      <a:cubicBezTo>
                        <a:pt x="33" y="42"/>
                        <a:pt x="23" y="37"/>
                        <a:pt x="19" y="28"/>
                      </a:cubicBezTo>
                      <a:cubicBezTo>
                        <a:pt x="16" y="19"/>
                        <a:pt x="20" y="9"/>
                        <a:pt x="29" y="5"/>
                      </a:cubicBezTo>
                      <a:cubicBezTo>
                        <a:pt x="33" y="4"/>
                        <a:pt x="67" y="-8"/>
                        <a:pt x="97" y="8"/>
                      </a:cubicBezTo>
                      <a:cubicBezTo>
                        <a:pt x="115" y="18"/>
                        <a:pt x="127" y="36"/>
                        <a:pt x="132" y="61"/>
                      </a:cubicBezTo>
                      <a:cubicBezTo>
                        <a:pt x="142" y="112"/>
                        <a:pt x="98" y="168"/>
                        <a:pt x="63" y="202"/>
                      </a:cubicBezTo>
                      <a:lnTo>
                        <a:pt x="177" y="202"/>
                      </a:lnTo>
                      <a:cubicBezTo>
                        <a:pt x="187" y="202"/>
                        <a:pt x="195" y="210"/>
                        <a:pt x="195" y="220"/>
                      </a:cubicBezTo>
                      <a:cubicBezTo>
                        <a:pt x="195" y="230"/>
                        <a:pt x="187" y="238"/>
                        <a:pt x="177" y="23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0675" rIns="90000" bIns="406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6" name="Google Shape;1906;p44"/>
                <p:cNvSpPr/>
                <p:nvPr/>
              </p:nvSpPr>
              <p:spPr>
                <a:xfrm rot="1299660">
                  <a:off x="3384618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7" name="Google Shape;1907;p44"/>
                <p:cNvSpPr/>
                <p:nvPr/>
              </p:nvSpPr>
              <p:spPr>
                <a:xfrm rot="-2037133">
                  <a:off x="3607426" y="11394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8" name="Google Shape;1908;p44"/>
                <p:cNvSpPr/>
                <p:nvPr/>
              </p:nvSpPr>
              <p:spPr>
                <a:xfrm rot="-188775">
                  <a:off x="3728167" y="117162"/>
                  <a:ext cx="57240" cy="77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1502" extrusionOk="0">
                      <a:moveTo>
                        <a:pt x="38" y="837"/>
                      </a:moveTo>
                      <a:cubicBezTo>
                        <a:pt x="50" y="418"/>
                        <a:pt x="278" y="22"/>
                        <a:pt x="280" y="18"/>
                      </a:cubicBezTo>
                      <a:lnTo>
                        <a:pt x="249" y="0"/>
                      </a:lnTo>
                      <a:cubicBezTo>
                        <a:pt x="246" y="4"/>
                        <a:pt x="14" y="407"/>
                        <a:pt x="1" y="836"/>
                      </a:cubicBezTo>
                      <a:cubicBezTo>
                        <a:pt x="-12" y="1268"/>
                        <a:pt x="237" y="1493"/>
                        <a:pt x="248" y="1502"/>
                      </a:cubicBezTo>
                      <a:lnTo>
                        <a:pt x="272" y="1475"/>
                      </a:lnTo>
                      <a:cubicBezTo>
                        <a:pt x="270" y="1473"/>
                        <a:pt x="25" y="1252"/>
                        <a:pt x="38" y="8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9" name="Google Shape;1909;p44"/>
                <p:cNvSpPr/>
                <p:nvPr/>
              </p:nvSpPr>
              <p:spPr>
                <a:xfrm rot="-2700000">
                  <a:off x="2826020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0" name="Google Shape;1910;p44"/>
                <p:cNvSpPr/>
                <p:nvPr/>
              </p:nvSpPr>
              <p:spPr>
                <a:xfrm rot="-2700000">
                  <a:off x="3179482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1" name="Google Shape;1911;p44"/>
                <p:cNvSpPr/>
                <p:nvPr/>
              </p:nvSpPr>
              <p:spPr>
                <a:xfrm rot="18760">
                  <a:off x="2717072" y="239051"/>
                  <a:ext cx="1141275" cy="2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2" name="Google Shape;1912;p44"/>
                <p:cNvSpPr/>
                <p:nvPr/>
              </p:nvSpPr>
              <p:spPr>
                <a:xfrm rot="-188644">
                  <a:off x="3163454" y="320997"/>
                  <a:ext cx="111342" cy="140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" h="314" extrusionOk="0">
                      <a:moveTo>
                        <a:pt x="156" y="144"/>
                      </a:moveTo>
                      <a:cubicBezTo>
                        <a:pt x="124" y="167"/>
                        <a:pt x="93" y="184"/>
                        <a:pt x="68" y="197"/>
                      </a:cubicBezTo>
                      <a:cubicBezTo>
                        <a:pt x="27" y="219"/>
                        <a:pt x="3" y="233"/>
                        <a:pt x="1" y="255"/>
                      </a:cubicBezTo>
                      <a:cubicBezTo>
                        <a:pt x="-1" y="266"/>
                        <a:pt x="4" y="277"/>
                        <a:pt x="15" y="286"/>
                      </a:cubicBezTo>
                      <a:cubicBezTo>
                        <a:pt x="42" y="310"/>
                        <a:pt x="113" y="314"/>
                        <a:pt x="163" y="314"/>
                      </a:cubicBezTo>
                      <a:cubicBezTo>
                        <a:pt x="185" y="314"/>
                        <a:pt x="204" y="313"/>
                        <a:pt x="212" y="313"/>
                      </a:cubicBezTo>
                      <a:lnTo>
                        <a:pt x="210" y="276"/>
                      </a:lnTo>
                      <a:cubicBezTo>
                        <a:pt x="153" y="279"/>
                        <a:pt x="65" y="277"/>
                        <a:pt x="39" y="258"/>
                      </a:cubicBezTo>
                      <a:cubicBezTo>
                        <a:pt x="46" y="251"/>
                        <a:pt x="68" y="239"/>
                        <a:pt x="85" y="230"/>
                      </a:cubicBezTo>
                      <a:cubicBezTo>
                        <a:pt x="111" y="215"/>
                        <a:pt x="144" y="198"/>
                        <a:pt x="178" y="174"/>
                      </a:cubicBezTo>
                      <a:cubicBezTo>
                        <a:pt x="226" y="139"/>
                        <a:pt x="250" y="107"/>
                        <a:pt x="249" y="76"/>
                      </a:cubicBezTo>
                      <a:cubicBezTo>
                        <a:pt x="249" y="43"/>
                        <a:pt x="223" y="22"/>
                        <a:pt x="204" y="8"/>
                      </a:cubicBezTo>
                      <a:cubicBezTo>
                        <a:pt x="192" y="-1"/>
                        <a:pt x="178" y="-3"/>
                        <a:pt x="165" y="2"/>
                      </a:cubicBezTo>
                      <a:cubicBezTo>
                        <a:pt x="124" y="15"/>
                        <a:pt x="98" y="90"/>
                        <a:pt x="93" y="105"/>
                      </a:cubicBezTo>
                      <a:lnTo>
                        <a:pt x="127" y="116"/>
                      </a:lnTo>
                      <a:cubicBezTo>
                        <a:pt x="137" y="87"/>
                        <a:pt x="159" y="42"/>
                        <a:pt x="176" y="36"/>
                      </a:cubicBezTo>
                      <a:cubicBezTo>
                        <a:pt x="178" y="36"/>
                        <a:pt x="180" y="36"/>
                        <a:pt x="183" y="38"/>
                      </a:cubicBezTo>
                      <a:cubicBezTo>
                        <a:pt x="203" y="52"/>
                        <a:pt x="213" y="65"/>
                        <a:pt x="213" y="76"/>
                      </a:cubicBezTo>
                      <a:cubicBezTo>
                        <a:pt x="213" y="89"/>
                        <a:pt x="203" y="110"/>
                        <a:pt x="156" y="14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3" name="Google Shape;1913;p44"/>
                <p:cNvSpPr/>
                <p:nvPr/>
              </p:nvSpPr>
              <p:spPr>
                <a:xfrm rot="-2037133">
                  <a:off x="3305326" y="38409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914" name="Google Shape;1914;p44"/>
              <p:cNvSpPr/>
              <p:nvPr/>
            </p:nvSpPr>
            <p:spPr>
              <a:xfrm rot="166907">
                <a:off x="3179360" y="1931749"/>
                <a:ext cx="884890" cy="39296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9" extrusionOk="0">
                    <a:moveTo>
                      <a:pt x="18" y="109"/>
                    </a:moveTo>
                    <a:cubicBezTo>
                      <a:pt x="11" y="109"/>
                      <a:pt x="4" y="105"/>
                      <a:pt x="1" y="98"/>
                    </a:cubicBezTo>
                    <a:cubicBezTo>
                      <a:pt x="-2" y="89"/>
                      <a:pt x="3" y="79"/>
                      <a:pt x="12" y="75"/>
                    </a:cubicBezTo>
                    <a:lnTo>
                      <a:pt x="211" y="1"/>
                    </a:lnTo>
                    <a:cubicBezTo>
                      <a:pt x="220" y="-2"/>
                      <a:pt x="231" y="2"/>
                      <a:pt x="234" y="11"/>
                    </a:cubicBezTo>
                    <a:cubicBezTo>
                      <a:pt x="237" y="21"/>
                      <a:pt x="233" y="31"/>
                      <a:pt x="224" y="34"/>
                    </a:cubicBezTo>
                    <a:lnTo>
                      <a:pt x="24" y="108"/>
                    </a:lnTo>
                    <a:cubicBezTo>
                      <a:pt x="22" y="109"/>
                      <a:pt x="20" y="109"/>
                      <a:pt x="18" y="1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72" name="Google Shape;1872;p44"/>
            <p:cNvSpPr/>
            <p:nvPr/>
          </p:nvSpPr>
          <p:spPr>
            <a:xfrm>
              <a:off x="12186202" y="1826824"/>
              <a:ext cx="3020477" cy="1771489"/>
            </a:xfrm>
            <a:custGeom>
              <a:avLst/>
              <a:gdLst/>
              <a:ahLst/>
              <a:cxnLst/>
              <a:rect l="l" t="t" r="r" b="b"/>
              <a:pathLst>
                <a:path w="10839" h="6357" extrusionOk="0">
                  <a:moveTo>
                    <a:pt x="10839" y="6357"/>
                  </a:moveTo>
                  <a:lnTo>
                    <a:pt x="0" y="6357"/>
                  </a:lnTo>
                  <a:lnTo>
                    <a:pt x="0" y="0"/>
                  </a:lnTo>
                  <a:lnTo>
                    <a:pt x="10839" y="0"/>
                  </a:lnTo>
                  <a:lnTo>
                    <a:pt x="10839" y="6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17" name="Google Shape;1917;p44"/>
          <p:cNvGrpSpPr/>
          <p:nvPr/>
        </p:nvGrpSpPr>
        <p:grpSpPr>
          <a:xfrm>
            <a:off x="5632174" y="896106"/>
            <a:ext cx="1634578" cy="3775069"/>
            <a:chOff x="9418449" y="-1747569"/>
            <a:chExt cx="1634578" cy="3775069"/>
          </a:xfrm>
        </p:grpSpPr>
        <p:sp>
          <p:nvSpPr>
            <p:cNvPr id="1918" name="Google Shape;1918;p44"/>
            <p:cNvSpPr/>
            <p:nvPr/>
          </p:nvSpPr>
          <p:spPr>
            <a:xfrm>
              <a:off x="10259388" y="888665"/>
              <a:ext cx="373914" cy="1097722"/>
            </a:xfrm>
            <a:custGeom>
              <a:avLst/>
              <a:gdLst/>
              <a:ahLst/>
              <a:cxnLst/>
              <a:rect l="l" t="t" r="r" b="b"/>
              <a:pathLst>
                <a:path w="1510" h="4433" extrusionOk="0">
                  <a:moveTo>
                    <a:pt x="1510" y="0"/>
                  </a:moveTo>
                  <a:cubicBezTo>
                    <a:pt x="1510" y="0"/>
                    <a:pt x="1217" y="929"/>
                    <a:pt x="1217" y="1153"/>
                  </a:cubicBezTo>
                  <a:cubicBezTo>
                    <a:pt x="1217" y="1376"/>
                    <a:pt x="1217" y="1940"/>
                    <a:pt x="1075" y="2446"/>
                  </a:cubicBezTo>
                  <a:cubicBezTo>
                    <a:pt x="934" y="2952"/>
                    <a:pt x="746" y="3493"/>
                    <a:pt x="734" y="3551"/>
                  </a:cubicBezTo>
                  <a:cubicBezTo>
                    <a:pt x="723" y="3610"/>
                    <a:pt x="723" y="3669"/>
                    <a:pt x="723" y="3669"/>
                  </a:cubicBezTo>
                  <a:cubicBezTo>
                    <a:pt x="723" y="3669"/>
                    <a:pt x="1122" y="4245"/>
                    <a:pt x="1122" y="4328"/>
                  </a:cubicBezTo>
                  <a:cubicBezTo>
                    <a:pt x="1122" y="4410"/>
                    <a:pt x="1040" y="4433"/>
                    <a:pt x="993" y="4433"/>
                  </a:cubicBezTo>
                  <a:lnTo>
                    <a:pt x="311" y="4433"/>
                  </a:lnTo>
                  <a:cubicBezTo>
                    <a:pt x="311" y="4433"/>
                    <a:pt x="264" y="4410"/>
                    <a:pt x="240" y="4198"/>
                  </a:cubicBezTo>
                  <a:cubicBezTo>
                    <a:pt x="217" y="3986"/>
                    <a:pt x="276" y="3598"/>
                    <a:pt x="276" y="3551"/>
                  </a:cubicBezTo>
                  <a:cubicBezTo>
                    <a:pt x="276" y="3504"/>
                    <a:pt x="205" y="2869"/>
                    <a:pt x="99" y="2505"/>
                  </a:cubicBezTo>
                  <a:cubicBezTo>
                    <a:pt x="-6" y="2140"/>
                    <a:pt x="-6" y="1529"/>
                    <a:pt x="5" y="1376"/>
                  </a:cubicBezTo>
                  <a:cubicBezTo>
                    <a:pt x="17" y="1223"/>
                    <a:pt x="76" y="976"/>
                    <a:pt x="76" y="894"/>
                  </a:cubicBezTo>
                  <a:lnTo>
                    <a:pt x="76" y="259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19" name="Google Shape;1919;p44"/>
            <p:cNvSpPr/>
            <p:nvPr/>
          </p:nvSpPr>
          <p:spPr>
            <a:xfrm>
              <a:off x="10259388" y="888665"/>
              <a:ext cx="373914" cy="1097722"/>
            </a:xfrm>
            <a:custGeom>
              <a:avLst/>
              <a:gdLst/>
              <a:ahLst/>
              <a:cxnLst/>
              <a:rect l="l" t="t" r="r" b="b"/>
              <a:pathLst>
                <a:path w="1510" h="4433" extrusionOk="0">
                  <a:moveTo>
                    <a:pt x="1510" y="0"/>
                  </a:moveTo>
                  <a:cubicBezTo>
                    <a:pt x="1510" y="0"/>
                    <a:pt x="1217" y="929"/>
                    <a:pt x="1217" y="1153"/>
                  </a:cubicBezTo>
                  <a:cubicBezTo>
                    <a:pt x="1217" y="1376"/>
                    <a:pt x="1217" y="1940"/>
                    <a:pt x="1075" y="2446"/>
                  </a:cubicBezTo>
                  <a:cubicBezTo>
                    <a:pt x="934" y="2952"/>
                    <a:pt x="746" y="3493"/>
                    <a:pt x="734" y="3551"/>
                  </a:cubicBezTo>
                  <a:cubicBezTo>
                    <a:pt x="723" y="3610"/>
                    <a:pt x="723" y="3669"/>
                    <a:pt x="723" y="3669"/>
                  </a:cubicBezTo>
                  <a:cubicBezTo>
                    <a:pt x="723" y="3669"/>
                    <a:pt x="1122" y="4245"/>
                    <a:pt x="1122" y="4328"/>
                  </a:cubicBezTo>
                  <a:cubicBezTo>
                    <a:pt x="1122" y="4410"/>
                    <a:pt x="1040" y="4433"/>
                    <a:pt x="993" y="4433"/>
                  </a:cubicBezTo>
                  <a:lnTo>
                    <a:pt x="311" y="4433"/>
                  </a:lnTo>
                  <a:cubicBezTo>
                    <a:pt x="311" y="4433"/>
                    <a:pt x="264" y="4410"/>
                    <a:pt x="240" y="4198"/>
                  </a:cubicBezTo>
                  <a:cubicBezTo>
                    <a:pt x="217" y="3986"/>
                    <a:pt x="276" y="3598"/>
                    <a:pt x="276" y="3551"/>
                  </a:cubicBezTo>
                  <a:cubicBezTo>
                    <a:pt x="276" y="3504"/>
                    <a:pt x="205" y="2869"/>
                    <a:pt x="99" y="2505"/>
                  </a:cubicBezTo>
                  <a:cubicBezTo>
                    <a:pt x="-6" y="2140"/>
                    <a:pt x="-6" y="1529"/>
                    <a:pt x="5" y="1376"/>
                  </a:cubicBezTo>
                  <a:cubicBezTo>
                    <a:pt x="17" y="1223"/>
                    <a:pt x="76" y="976"/>
                    <a:pt x="76" y="894"/>
                  </a:cubicBezTo>
                  <a:lnTo>
                    <a:pt x="76" y="259"/>
                  </a:lnTo>
                  <a:lnTo>
                    <a:pt x="15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0" name="Google Shape;1920;p44"/>
            <p:cNvSpPr/>
            <p:nvPr/>
          </p:nvSpPr>
          <p:spPr>
            <a:xfrm>
              <a:off x="10304951" y="927542"/>
              <a:ext cx="312503" cy="86421"/>
            </a:xfrm>
            <a:custGeom>
              <a:avLst/>
              <a:gdLst/>
              <a:ahLst/>
              <a:cxnLst/>
              <a:rect l="l" t="t" r="r" b="b"/>
              <a:pathLst>
                <a:path w="1262" h="349" extrusionOk="0">
                  <a:moveTo>
                    <a:pt x="73" y="336"/>
                  </a:moveTo>
                  <a:cubicBezTo>
                    <a:pt x="73" y="336"/>
                    <a:pt x="1002" y="412"/>
                    <a:pt x="1214" y="192"/>
                  </a:cubicBezTo>
                  <a:lnTo>
                    <a:pt x="1262" y="0"/>
                  </a:lnTo>
                  <a:lnTo>
                    <a:pt x="0" y="132"/>
                  </a:lnTo>
                  <a:lnTo>
                    <a:pt x="73" y="336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1" name="Google Shape;1921;p44"/>
            <p:cNvSpPr/>
            <p:nvPr/>
          </p:nvSpPr>
          <p:spPr>
            <a:xfrm>
              <a:off x="9970160" y="880493"/>
              <a:ext cx="369952" cy="1109112"/>
            </a:xfrm>
            <a:custGeom>
              <a:avLst/>
              <a:gdLst/>
              <a:ahLst/>
              <a:cxnLst/>
              <a:rect l="l" t="t" r="r" b="b"/>
              <a:pathLst>
                <a:path w="1494" h="4479" extrusionOk="0">
                  <a:moveTo>
                    <a:pt x="0" y="0"/>
                  </a:moveTo>
                  <a:cubicBezTo>
                    <a:pt x="0" y="0"/>
                    <a:pt x="366" y="812"/>
                    <a:pt x="325" y="1110"/>
                  </a:cubicBezTo>
                  <a:cubicBezTo>
                    <a:pt x="285" y="1407"/>
                    <a:pt x="95" y="2057"/>
                    <a:pt x="244" y="2531"/>
                  </a:cubicBezTo>
                  <a:cubicBezTo>
                    <a:pt x="393" y="3004"/>
                    <a:pt x="569" y="3559"/>
                    <a:pt x="596" y="3640"/>
                  </a:cubicBezTo>
                  <a:cubicBezTo>
                    <a:pt x="623" y="3722"/>
                    <a:pt x="271" y="4222"/>
                    <a:pt x="203" y="4331"/>
                  </a:cubicBezTo>
                  <a:cubicBezTo>
                    <a:pt x="136" y="4439"/>
                    <a:pt x="312" y="4479"/>
                    <a:pt x="420" y="4479"/>
                  </a:cubicBezTo>
                  <a:lnTo>
                    <a:pt x="988" y="4479"/>
                  </a:lnTo>
                  <a:cubicBezTo>
                    <a:pt x="988" y="4479"/>
                    <a:pt x="1070" y="4452"/>
                    <a:pt x="1070" y="4331"/>
                  </a:cubicBezTo>
                  <a:cubicBezTo>
                    <a:pt x="1070" y="4209"/>
                    <a:pt x="948" y="3708"/>
                    <a:pt x="1016" y="3397"/>
                  </a:cubicBezTo>
                  <a:cubicBezTo>
                    <a:pt x="1083" y="3085"/>
                    <a:pt x="1232" y="2395"/>
                    <a:pt x="1381" y="1746"/>
                  </a:cubicBezTo>
                  <a:cubicBezTo>
                    <a:pt x="1530" y="1096"/>
                    <a:pt x="1489" y="311"/>
                    <a:pt x="1489" y="3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2" name="Google Shape;1922;p44"/>
            <p:cNvSpPr/>
            <p:nvPr/>
          </p:nvSpPr>
          <p:spPr>
            <a:xfrm>
              <a:off x="9970160" y="880493"/>
              <a:ext cx="369952" cy="1109112"/>
            </a:xfrm>
            <a:custGeom>
              <a:avLst/>
              <a:gdLst/>
              <a:ahLst/>
              <a:cxnLst/>
              <a:rect l="l" t="t" r="r" b="b"/>
              <a:pathLst>
                <a:path w="1494" h="4479" extrusionOk="0">
                  <a:moveTo>
                    <a:pt x="0" y="0"/>
                  </a:moveTo>
                  <a:cubicBezTo>
                    <a:pt x="0" y="0"/>
                    <a:pt x="366" y="812"/>
                    <a:pt x="325" y="1110"/>
                  </a:cubicBezTo>
                  <a:cubicBezTo>
                    <a:pt x="285" y="1407"/>
                    <a:pt x="95" y="2057"/>
                    <a:pt x="244" y="2531"/>
                  </a:cubicBezTo>
                  <a:cubicBezTo>
                    <a:pt x="393" y="3004"/>
                    <a:pt x="569" y="3559"/>
                    <a:pt x="596" y="3640"/>
                  </a:cubicBezTo>
                  <a:cubicBezTo>
                    <a:pt x="623" y="3722"/>
                    <a:pt x="271" y="4222"/>
                    <a:pt x="203" y="4331"/>
                  </a:cubicBezTo>
                  <a:cubicBezTo>
                    <a:pt x="136" y="4439"/>
                    <a:pt x="312" y="4479"/>
                    <a:pt x="420" y="4479"/>
                  </a:cubicBezTo>
                  <a:lnTo>
                    <a:pt x="988" y="4479"/>
                  </a:lnTo>
                  <a:cubicBezTo>
                    <a:pt x="988" y="4479"/>
                    <a:pt x="1070" y="4452"/>
                    <a:pt x="1070" y="4331"/>
                  </a:cubicBezTo>
                  <a:cubicBezTo>
                    <a:pt x="1070" y="4209"/>
                    <a:pt x="948" y="3708"/>
                    <a:pt x="1016" y="3397"/>
                  </a:cubicBezTo>
                  <a:cubicBezTo>
                    <a:pt x="1083" y="3085"/>
                    <a:pt x="1232" y="2395"/>
                    <a:pt x="1381" y="1746"/>
                  </a:cubicBezTo>
                  <a:cubicBezTo>
                    <a:pt x="1530" y="1096"/>
                    <a:pt x="1489" y="311"/>
                    <a:pt x="1489" y="311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3" name="Google Shape;1923;p44"/>
            <p:cNvSpPr/>
            <p:nvPr/>
          </p:nvSpPr>
          <p:spPr>
            <a:xfrm>
              <a:off x="9998637" y="939428"/>
              <a:ext cx="340237" cy="77259"/>
            </a:xfrm>
            <a:custGeom>
              <a:avLst/>
              <a:gdLst/>
              <a:ahLst/>
              <a:cxnLst/>
              <a:rect l="l" t="t" r="r" b="b"/>
              <a:pathLst>
                <a:path w="1374" h="312" extrusionOk="0">
                  <a:moveTo>
                    <a:pt x="60" y="204"/>
                  </a:moveTo>
                  <a:cubicBezTo>
                    <a:pt x="60" y="204"/>
                    <a:pt x="937" y="420"/>
                    <a:pt x="1370" y="240"/>
                  </a:cubicBezTo>
                  <a:lnTo>
                    <a:pt x="1374" y="73"/>
                  </a:lnTo>
                  <a:lnTo>
                    <a:pt x="0" y="0"/>
                  </a:lnTo>
                  <a:lnTo>
                    <a:pt x="60" y="204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4" name="Google Shape;1924;p44"/>
            <p:cNvSpPr/>
            <p:nvPr/>
          </p:nvSpPr>
          <p:spPr>
            <a:xfrm>
              <a:off x="9772802" y="77935"/>
              <a:ext cx="972671" cy="899622"/>
            </a:xfrm>
            <a:custGeom>
              <a:avLst/>
              <a:gdLst/>
              <a:ahLst/>
              <a:cxnLst/>
              <a:rect l="l" t="t" r="r" b="b"/>
              <a:pathLst>
                <a:path w="3928" h="3633" extrusionOk="0">
                  <a:moveTo>
                    <a:pt x="136" y="422"/>
                  </a:moveTo>
                  <a:cubicBezTo>
                    <a:pt x="136" y="422"/>
                    <a:pt x="-76" y="899"/>
                    <a:pt x="30" y="1657"/>
                  </a:cubicBezTo>
                  <a:cubicBezTo>
                    <a:pt x="136" y="2416"/>
                    <a:pt x="489" y="3421"/>
                    <a:pt x="489" y="3421"/>
                  </a:cubicBezTo>
                  <a:cubicBezTo>
                    <a:pt x="489" y="3421"/>
                    <a:pt x="1212" y="3633"/>
                    <a:pt x="2164" y="3633"/>
                  </a:cubicBezTo>
                  <a:cubicBezTo>
                    <a:pt x="3117" y="3633"/>
                    <a:pt x="3575" y="3403"/>
                    <a:pt x="3575" y="3403"/>
                  </a:cubicBezTo>
                  <a:cubicBezTo>
                    <a:pt x="3575" y="3403"/>
                    <a:pt x="3928" y="2063"/>
                    <a:pt x="3928" y="1322"/>
                  </a:cubicBezTo>
                  <a:cubicBezTo>
                    <a:pt x="3928" y="581"/>
                    <a:pt x="3734" y="158"/>
                    <a:pt x="3734" y="158"/>
                  </a:cubicBezTo>
                  <a:cubicBezTo>
                    <a:pt x="3734" y="158"/>
                    <a:pt x="2041" y="528"/>
                    <a:pt x="471" y="0"/>
                  </a:cubicBezTo>
                  <a:lnTo>
                    <a:pt x="136" y="4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5" name="Google Shape;1925;p44"/>
            <p:cNvSpPr/>
            <p:nvPr/>
          </p:nvSpPr>
          <p:spPr>
            <a:xfrm>
              <a:off x="9772802" y="77935"/>
              <a:ext cx="972671" cy="899622"/>
            </a:xfrm>
            <a:custGeom>
              <a:avLst/>
              <a:gdLst/>
              <a:ahLst/>
              <a:cxnLst/>
              <a:rect l="l" t="t" r="r" b="b"/>
              <a:pathLst>
                <a:path w="3928" h="3633" extrusionOk="0">
                  <a:moveTo>
                    <a:pt x="136" y="422"/>
                  </a:moveTo>
                  <a:cubicBezTo>
                    <a:pt x="136" y="422"/>
                    <a:pt x="-76" y="899"/>
                    <a:pt x="30" y="1657"/>
                  </a:cubicBezTo>
                  <a:cubicBezTo>
                    <a:pt x="136" y="2416"/>
                    <a:pt x="489" y="3421"/>
                    <a:pt x="489" y="3421"/>
                  </a:cubicBezTo>
                  <a:cubicBezTo>
                    <a:pt x="489" y="3421"/>
                    <a:pt x="1212" y="3633"/>
                    <a:pt x="2164" y="3633"/>
                  </a:cubicBezTo>
                  <a:cubicBezTo>
                    <a:pt x="3117" y="3633"/>
                    <a:pt x="3575" y="3403"/>
                    <a:pt x="3575" y="3403"/>
                  </a:cubicBezTo>
                  <a:cubicBezTo>
                    <a:pt x="3575" y="3403"/>
                    <a:pt x="3928" y="2063"/>
                    <a:pt x="3928" y="1322"/>
                  </a:cubicBezTo>
                  <a:cubicBezTo>
                    <a:pt x="3928" y="581"/>
                    <a:pt x="3734" y="158"/>
                    <a:pt x="3734" y="158"/>
                  </a:cubicBezTo>
                  <a:cubicBezTo>
                    <a:pt x="3734" y="158"/>
                    <a:pt x="2041" y="528"/>
                    <a:pt x="471" y="0"/>
                  </a:cubicBezTo>
                  <a:lnTo>
                    <a:pt x="136" y="422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6" name="Google Shape;1926;p44"/>
            <p:cNvSpPr/>
            <p:nvPr/>
          </p:nvSpPr>
          <p:spPr>
            <a:xfrm>
              <a:off x="10324018" y="1971041"/>
              <a:ext cx="223853" cy="56458"/>
            </a:xfrm>
            <a:custGeom>
              <a:avLst/>
              <a:gdLst/>
              <a:ahLst/>
              <a:cxnLst/>
              <a:rect l="l" t="t" r="r" b="b"/>
              <a:pathLst>
                <a:path w="904" h="228" extrusionOk="0">
                  <a:moveTo>
                    <a:pt x="862" y="228"/>
                  </a:moveTo>
                  <a:lnTo>
                    <a:pt x="43" y="228"/>
                  </a:lnTo>
                  <a:cubicBezTo>
                    <a:pt x="19" y="228"/>
                    <a:pt x="0" y="209"/>
                    <a:pt x="0" y="186"/>
                  </a:cubicBezTo>
                  <a:lnTo>
                    <a:pt x="0" y="43"/>
                  </a:lnTo>
                  <a:cubicBezTo>
                    <a:pt x="0" y="19"/>
                    <a:pt x="19" y="0"/>
                    <a:pt x="43" y="0"/>
                  </a:cubicBezTo>
                  <a:lnTo>
                    <a:pt x="862" y="0"/>
                  </a:lnTo>
                  <a:cubicBezTo>
                    <a:pt x="885" y="0"/>
                    <a:pt x="904" y="19"/>
                    <a:pt x="904" y="43"/>
                  </a:cubicBezTo>
                  <a:lnTo>
                    <a:pt x="904" y="186"/>
                  </a:lnTo>
                  <a:cubicBezTo>
                    <a:pt x="904" y="209"/>
                    <a:pt x="885" y="228"/>
                    <a:pt x="862" y="2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7075" rIns="90000" bIns="37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7" name="Google Shape;1927;p44"/>
            <p:cNvSpPr/>
            <p:nvPr/>
          </p:nvSpPr>
          <p:spPr>
            <a:xfrm>
              <a:off x="10439660" y="1921516"/>
              <a:ext cx="24267" cy="64135"/>
            </a:xfrm>
            <a:custGeom>
              <a:avLst/>
              <a:gdLst/>
              <a:ahLst/>
              <a:cxnLst/>
              <a:rect l="l" t="t" r="r" b="b"/>
              <a:pathLst>
                <a:path w="98" h="259" extrusionOk="0">
                  <a:moveTo>
                    <a:pt x="0" y="0"/>
                  </a:moveTo>
                  <a:cubicBezTo>
                    <a:pt x="0" y="0"/>
                    <a:pt x="113" y="113"/>
                    <a:pt x="97" y="170"/>
                  </a:cubicBezTo>
                  <a:cubicBezTo>
                    <a:pt x="80" y="226"/>
                    <a:pt x="56" y="259"/>
                    <a:pt x="56" y="25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5350" rIns="92875" bIns="453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8" name="Google Shape;1928;p44"/>
            <p:cNvSpPr/>
            <p:nvPr/>
          </p:nvSpPr>
          <p:spPr>
            <a:xfrm>
              <a:off x="10477546" y="1921516"/>
              <a:ext cx="22286" cy="64135"/>
            </a:xfrm>
            <a:custGeom>
              <a:avLst/>
              <a:gdLst/>
              <a:ahLst/>
              <a:cxnLst/>
              <a:rect l="l" t="t" r="r" b="b"/>
              <a:pathLst>
                <a:path w="90" h="259" extrusionOk="0">
                  <a:moveTo>
                    <a:pt x="0" y="0"/>
                  </a:moveTo>
                  <a:cubicBezTo>
                    <a:pt x="0" y="0"/>
                    <a:pt x="105" y="57"/>
                    <a:pt x="89" y="146"/>
                  </a:cubicBezTo>
                  <a:cubicBezTo>
                    <a:pt x="73" y="234"/>
                    <a:pt x="65" y="259"/>
                    <a:pt x="65" y="25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5350" rIns="92875" bIns="453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9" name="Google Shape;1929;p44"/>
            <p:cNvSpPr/>
            <p:nvPr/>
          </p:nvSpPr>
          <p:spPr>
            <a:xfrm>
              <a:off x="10505281" y="1919535"/>
              <a:ext cx="21048" cy="66859"/>
            </a:xfrm>
            <a:custGeom>
              <a:avLst/>
              <a:gdLst/>
              <a:ahLst/>
              <a:cxnLst/>
              <a:rect l="l" t="t" r="r" b="b"/>
              <a:pathLst>
                <a:path w="85" h="270" extrusionOk="0">
                  <a:moveTo>
                    <a:pt x="1" y="0"/>
                  </a:moveTo>
                  <a:cubicBezTo>
                    <a:pt x="1" y="0"/>
                    <a:pt x="122" y="129"/>
                    <a:pt x="74" y="194"/>
                  </a:cubicBezTo>
                  <a:cubicBezTo>
                    <a:pt x="25" y="258"/>
                    <a:pt x="0" y="270"/>
                    <a:pt x="0" y="270"/>
                  </a:cubicBez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0" name="Google Shape;1930;p44"/>
            <p:cNvSpPr/>
            <p:nvPr/>
          </p:nvSpPr>
          <p:spPr>
            <a:xfrm>
              <a:off x="10395335" y="1929192"/>
              <a:ext cx="40610" cy="52497"/>
            </a:xfrm>
            <a:custGeom>
              <a:avLst/>
              <a:gdLst/>
              <a:ahLst/>
              <a:cxnLst/>
              <a:rect l="l" t="t" r="r" b="b"/>
              <a:pathLst>
                <a:path w="164" h="212" extrusionOk="0">
                  <a:moveTo>
                    <a:pt x="0" y="0"/>
                  </a:moveTo>
                  <a:cubicBezTo>
                    <a:pt x="0" y="0"/>
                    <a:pt x="33" y="-8"/>
                    <a:pt x="101" y="43"/>
                  </a:cubicBezTo>
                  <a:cubicBezTo>
                    <a:pt x="168" y="93"/>
                    <a:pt x="194" y="178"/>
                    <a:pt x="118" y="212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8425" rIns="92875" bIns="28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1" name="Google Shape;1931;p44"/>
            <p:cNvSpPr/>
            <p:nvPr/>
          </p:nvSpPr>
          <p:spPr>
            <a:xfrm>
              <a:off x="10317580" y="1851933"/>
              <a:ext cx="193890" cy="56706"/>
            </a:xfrm>
            <a:custGeom>
              <a:avLst/>
              <a:gdLst/>
              <a:ahLst/>
              <a:cxnLst/>
              <a:rect l="l" t="t" r="r" b="b"/>
              <a:pathLst>
                <a:path w="783" h="229" extrusionOk="0">
                  <a:moveTo>
                    <a:pt x="783" y="229"/>
                  </a:moveTo>
                  <a:cubicBezTo>
                    <a:pt x="747" y="170"/>
                    <a:pt x="706" y="105"/>
                    <a:pt x="666" y="44"/>
                  </a:cubicBezTo>
                  <a:cubicBezTo>
                    <a:pt x="404" y="-22"/>
                    <a:pt x="173" y="-3"/>
                    <a:pt x="6" y="34"/>
                  </a:cubicBezTo>
                  <a:cubicBezTo>
                    <a:pt x="2" y="84"/>
                    <a:pt x="0" y="134"/>
                    <a:pt x="0" y="182"/>
                  </a:cubicBezTo>
                  <a:cubicBezTo>
                    <a:pt x="182" y="137"/>
                    <a:pt x="464" y="109"/>
                    <a:pt x="783" y="2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7425" rIns="90000" bIns="37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2" name="Google Shape;1932;p44"/>
            <p:cNvSpPr/>
            <p:nvPr/>
          </p:nvSpPr>
          <p:spPr>
            <a:xfrm>
              <a:off x="10004085" y="1971041"/>
              <a:ext cx="238463" cy="56458"/>
            </a:xfrm>
            <a:custGeom>
              <a:avLst/>
              <a:gdLst/>
              <a:ahLst/>
              <a:cxnLst/>
              <a:rect l="l" t="t" r="r" b="b"/>
              <a:pathLst>
                <a:path w="963" h="228" extrusionOk="0">
                  <a:moveTo>
                    <a:pt x="921" y="228"/>
                  </a:moveTo>
                  <a:lnTo>
                    <a:pt x="42" y="228"/>
                  </a:lnTo>
                  <a:cubicBezTo>
                    <a:pt x="19" y="228"/>
                    <a:pt x="0" y="209"/>
                    <a:pt x="0" y="186"/>
                  </a:cubicBezTo>
                  <a:lnTo>
                    <a:pt x="0" y="43"/>
                  </a:lnTo>
                  <a:cubicBezTo>
                    <a:pt x="0" y="19"/>
                    <a:pt x="19" y="0"/>
                    <a:pt x="42" y="0"/>
                  </a:cubicBezTo>
                  <a:lnTo>
                    <a:pt x="921" y="0"/>
                  </a:lnTo>
                  <a:cubicBezTo>
                    <a:pt x="944" y="0"/>
                    <a:pt x="963" y="19"/>
                    <a:pt x="963" y="43"/>
                  </a:cubicBezTo>
                  <a:lnTo>
                    <a:pt x="963" y="186"/>
                  </a:lnTo>
                  <a:cubicBezTo>
                    <a:pt x="963" y="209"/>
                    <a:pt x="944" y="228"/>
                    <a:pt x="921" y="2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7075" rIns="90000" bIns="37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3" name="Google Shape;1933;p44"/>
            <p:cNvSpPr/>
            <p:nvPr/>
          </p:nvSpPr>
          <p:spPr>
            <a:xfrm>
              <a:off x="10037515" y="1942317"/>
              <a:ext cx="22286" cy="41849"/>
            </a:xfrm>
            <a:custGeom>
              <a:avLst/>
              <a:gdLst/>
              <a:ahLst/>
              <a:cxnLst/>
              <a:rect l="l" t="t" r="r" b="b"/>
              <a:pathLst>
                <a:path w="90" h="169" extrusionOk="0">
                  <a:moveTo>
                    <a:pt x="90" y="0"/>
                  </a:moveTo>
                  <a:cubicBezTo>
                    <a:pt x="90" y="0"/>
                    <a:pt x="-32" y="129"/>
                    <a:pt x="9" y="169"/>
                  </a:cubicBezTo>
                  <a:lnTo>
                    <a:pt x="9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2950" rIns="92875" bIns="129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4" name="Google Shape;1934;p44"/>
            <p:cNvSpPr/>
            <p:nvPr/>
          </p:nvSpPr>
          <p:spPr>
            <a:xfrm>
              <a:off x="10069458" y="1944298"/>
              <a:ext cx="18324" cy="42096"/>
            </a:xfrm>
            <a:custGeom>
              <a:avLst/>
              <a:gdLst/>
              <a:ahLst/>
              <a:cxnLst/>
              <a:rect l="l" t="t" r="r" b="b"/>
              <a:pathLst>
                <a:path w="74" h="170" extrusionOk="0">
                  <a:moveTo>
                    <a:pt x="74" y="0"/>
                  </a:moveTo>
                  <a:cubicBezTo>
                    <a:pt x="74" y="0"/>
                    <a:pt x="-31" y="105"/>
                    <a:pt x="9" y="170"/>
                  </a:cubicBezTo>
                  <a:lnTo>
                    <a:pt x="7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3300" rIns="92875" bIns="13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5" name="Google Shape;1935;p44"/>
            <p:cNvSpPr/>
            <p:nvPr/>
          </p:nvSpPr>
          <p:spPr>
            <a:xfrm>
              <a:off x="10104621" y="1942317"/>
              <a:ext cx="17086" cy="44077"/>
            </a:xfrm>
            <a:custGeom>
              <a:avLst/>
              <a:gdLst/>
              <a:ahLst/>
              <a:cxnLst/>
              <a:rect l="l" t="t" r="r" b="b"/>
              <a:pathLst>
                <a:path w="69" h="178" extrusionOk="0">
                  <a:moveTo>
                    <a:pt x="69" y="0"/>
                  </a:moveTo>
                  <a:cubicBezTo>
                    <a:pt x="69" y="0"/>
                    <a:pt x="-44" y="121"/>
                    <a:pt x="20" y="178"/>
                  </a:cubicBezTo>
                  <a:lnTo>
                    <a:pt x="6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6200" rIns="92875" bIns="16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6" name="Google Shape;1936;p44"/>
            <p:cNvSpPr/>
            <p:nvPr/>
          </p:nvSpPr>
          <p:spPr>
            <a:xfrm>
              <a:off x="10142508" y="1929192"/>
              <a:ext cx="20553" cy="56458"/>
            </a:xfrm>
            <a:custGeom>
              <a:avLst/>
              <a:gdLst/>
              <a:ahLst/>
              <a:cxnLst/>
              <a:rect l="l" t="t" r="r" b="b"/>
              <a:pathLst>
                <a:path w="83" h="228" extrusionOk="0">
                  <a:moveTo>
                    <a:pt x="83" y="0"/>
                  </a:moveTo>
                  <a:cubicBezTo>
                    <a:pt x="83" y="0"/>
                    <a:pt x="49" y="26"/>
                    <a:pt x="15" y="102"/>
                  </a:cubicBezTo>
                  <a:cubicBezTo>
                    <a:pt x="-19" y="178"/>
                    <a:pt x="7" y="212"/>
                    <a:pt x="66" y="228"/>
                  </a:cubicBezTo>
                  <a:lnTo>
                    <a:pt x="83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4200" rIns="92875" bIns="34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7" name="Google Shape;1937;p44"/>
            <p:cNvSpPr/>
            <p:nvPr/>
          </p:nvSpPr>
          <p:spPr>
            <a:xfrm>
              <a:off x="10043953" y="1855647"/>
              <a:ext cx="185719" cy="61659"/>
            </a:xfrm>
            <a:custGeom>
              <a:avLst/>
              <a:gdLst/>
              <a:ahLst/>
              <a:cxnLst/>
              <a:rect l="l" t="t" r="r" b="b"/>
              <a:pathLst>
                <a:path w="750" h="249" extrusionOk="0">
                  <a:moveTo>
                    <a:pt x="750" y="214"/>
                  </a:moveTo>
                  <a:cubicBezTo>
                    <a:pt x="743" y="167"/>
                    <a:pt x="735" y="114"/>
                    <a:pt x="727" y="59"/>
                  </a:cubicBezTo>
                  <a:cubicBezTo>
                    <a:pt x="459" y="-21"/>
                    <a:pt x="268" y="-7"/>
                    <a:pt x="143" y="28"/>
                  </a:cubicBezTo>
                  <a:cubicBezTo>
                    <a:pt x="95" y="105"/>
                    <a:pt x="44" y="183"/>
                    <a:pt x="0" y="249"/>
                  </a:cubicBezTo>
                  <a:cubicBezTo>
                    <a:pt x="18" y="249"/>
                    <a:pt x="36" y="242"/>
                    <a:pt x="49" y="229"/>
                  </a:cubicBezTo>
                  <a:cubicBezTo>
                    <a:pt x="51" y="227"/>
                    <a:pt x="248" y="44"/>
                    <a:pt x="750" y="2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4625" rIns="90000" bIns="44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8" name="Google Shape;1938;p44"/>
            <p:cNvSpPr/>
            <p:nvPr/>
          </p:nvSpPr>
          <p:spPr>
            <a:xfrm>
              <a:off x="10354476" y="733651"/>
              <a:ext cx="14857" cy="21296"/>
            </a:xfrm>
            <a:custGeom>
              <a:avLst/>
              <a:gdLst/>
              <a:ahLst/>
              <a:cxnLst/>
              <a:rect l="l" t="t" r="r" b="b"/>
              <a:pathLst>
                <a:path w="60" h="86" extrusionOk="0">
                  <a:moveTo>
                    <a:pt x="0" y="0"/>
                  </a:moveTo>
                  <a:lnTo>
                    <a:pt x="60" y="8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9" name="Google Shape;1939;p44"/>
            <p:cNvSpPr/>
            <p:nvPr/>
          </p:nvSpPr>
          <p:spPr>
            <a:xfrm>
              <a:off x="10166280" y="463738"/>
              <a:ext cx="170861" cy="244901"/>
            </a:xfrm>
            <a:custGeom>
              <a:avLst/>
              <a:gdLst/>
              <a:ahLst/>
              <a:cxnLst/>
              <a:rect l="l" t="t" r="r" b="b"/>
              <a:pathLst>
                <a:path w="690" h="989" extrusionOk="0">
                  <a:moveTo>
                    <a:pt x="0" y="0"/>
                  </a:moveTo>
                  <a:lnTo>
                    <a:pt x="690" y="98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0" name="Google Shape;1940;p44"/>
            <p:cNvSpPr/>
            <p:nvPr/>
          </p:nvSpPr>
          <p:spPr>
            <a:xfrm>
              <a:off x="10313370" y="597208"/>
              <a:ext cx="98802" cy="130994"/>
            </a:xfrm>
            <a:custGeom>
              <a:avLst/>
              <a:gdLst/>
              <a:ahLst/>
              <a:cxnLst/>
              <a:rect l="l" t="t" r="r" b="b"/>
              <a:pathLst>
                <a:path w="399" h="529" extrusionOk="0">
                  <a:moveTo>
                    <a:pt x="0" y="0"/>
                  </a:moveTo>
                  <a:lnTo>
                    <a:pt x="399" y="52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1" name="Google Shape;1941;p44"/>
            <p:cNvSpPr/>
            <p:nvPr/>
          </p:nvSpPr>
          <p:spPr>
            <a:xfrm>
              <a:off x="9841395" y="-773653"/>
              <a:ext cx="860497" cy="1035815"/>
            </a:xfrm>
            <a:custGeom>
              <a:avLst/>
              <a:gdLst/>
              <a:ahLst/>
              <a:cxnLst/>
              <a:rect l="l" t="t" r="r" b="b"/>
              <a:pathLst>
                <a:path w="3475" h="4183" extrusionOk="0">
                  <a:moveTo>
                    <a:pt x="1570" y="52"/>
                  </a:moveTo>
                  <a:lnTo>
                    <a:pt x="776" y="0"/>
                  </a:lnTo>
                  <a:cubicBezTo>
                    <a:pt x="776" y="0"/>
                    <a:pt x="970" y="1287"/>
                    <a:pt x="688" y="2081"/>
                  </a:cubicBezTo>
                  <a:cubicBezTo>
                    <a:pt x="406" y="2875"/>
                    <a:pt x="194" y="3439"/>
                    <a:pt x="194" y="3439"/>
                  </a:cubicBezTo>
                  <a:lnTo>
                    <a:pt x="0" y="3809"/>
                  </a:lnTo>
                  <a:cubicBezTo>
                    <a:pt x="0" y="3809"/>
                    <a:pt x="617" y="4038"/>
                    <a:pt x="1270" y="4108"/>
                  </a:cubicBezTo>
                  <a:cubicBezTo>
                    <a:pt x="1923" y="4179"/>
                    <a:pt x="2522" y="4214"/>
                    <a:pt x="2840" y="4144"/>
                  </a:cubicBezTo>
                  <a:cubicBezTo>
                    <a:pt x="3157" y="4073"/>
                    <a:pt x="3475" y="3950"/>
                    <a:pt x="3475" y="3950"/>
                  </a:cubicBezTo>
                  <a:cubicBezTo>
                    <a:pt x="3475" y="3950"/>
                    <a:pt x="2875" y="2416"/>
                    <a:pt x="2875" y="1587"/>
                  </a:cubicBezTo>
                  <a:cubicBezTo>
                    <a:pt x="2875" y="758"/>
                    <a:pt x="2685" y="131"/>
                    <a:pt x="2685" y="131"/>
                  </a:cubicBezTo>
                  <a:lnTo>
                    <a:pt x="2380" y="95"/>
                  </a:lnTo>
                  <a:lnTo>
                    <a:pt x="1570" y="52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2" name="Google Shape;1942;p44"/>
            <p:cNvSpPr/>
            <p:nvPr/>
          </p:nvSpPr>
          <p:spPr>
            <a:xfrm>
              <a:off x="10365372" y="-526274"/>
              <a:ext cx="60668" cy="794876"/>
            </a:xfrm>
            <a:custGeom>
              <a:avLst/>
              <a:gdLst/>
              <a:ahLst/>
              <a:cxnLst/>
              <a:rect l="l" t="t" r="r" b="b"/>
              <a:pathLst>
                <a:path w="245" h="3210" extrusionOk="0">
                  <a:moveTo>
                    <a:pt x="245" y="0"/>
                  </a:moveTo>
                  <a:lnTo>
                    <a:pt x="0" y="3179"/>
                  </a:lnTo>
                  <a:lnTo>
                    <a:pt x="214" y="321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3" name="Google Shape;1943;p44"/>
            <p:cNvSpPr/>
            <p:nvPr/>
          </p:nvSpPr>
          <p:spPr>
            <a:xfrm>
              <a:off x="10123936" y="-981164"/>
              <a:ext cx="344199" cy="486336"/>
            </a:xfrm>
            <a:custGeom>
              <a:avLst/>
              <a:gdLst/>
              <a:ahLst/>
              <a:cxnLst/>
              <a:rect l="l" t="t" r="r" b="b"/>
              <a:pathLst>
                <a:path w="1390" h="1964" extrusionOk="0">
                  <a:moveTo>
                    <a:pt x="376" y="0"/>
                  </a:moveTo>
                  <a:cubicBezTo>
                    <a:pt x="414" y="59"/>
                    <a:pt x="374" y="592"/>
                    <a:pt x="368" y="701"/>
                  </a:cubicBezTo>
                  <a:cubicBezTo>
                    <a:pt x="363" y="808"/>
                    <a:pt x="315" y="888"/>
                    <a:pt x="200" y="855"/>
                  </a:cubicBezTo>
                  <a:cubicBezTo>
                    <a:pt x="-48" y="786"/>
                    <a:pt x="5" y="952"/>
                    <a:pt x="5" y="952"/>
                  </a:cubicBezTo>
                  <a:cubicBezTo>
                    <a:pt x="5" y="952"/>
                    <a:pt x="-30" y="1340"/>
                    <a:pt x="164" y="1658"/>
                  </a:cubicBezTo>
                  <a:cubicBezTo>
                    <a:pt x="358" y="1975"/>
                    <a:pt x="879" y="2037"/>
                    <a:pt x="1117" y="1887"/>
                  </a:cubicBezTo>
                  <a:cubicBezTo>
                    <a:pt x="1355" y="1737"/>
                    <a:pt x="1390" y="1009"/>
                    <a:pt x="1390" y="1009"/>
                  </a:cubicBezTo>
                  <a:lnTo>
                    <a:pt x="1239" y="933"/>
                  </a:lnTo>
                  <a:cubicBezTo>
                    <a:pt x="1159" y="893"/>
                    <a:pt x="1109" y="811"/>
                    <a:pt x="1112" y="722"/>
                  </a:cubicBezTo>
                  <a:lnTo>
                    <a:pt x="1134" y="300"/>
                  </a:lnTo>
                  <a:cubicBezTo>
                    <a:pt x="1134" y="300"/>
                    <a:pt x="614" y="370"/>
                    <a:pt x="376" y="0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4" name="Google Shape;1944;p44"/>
            <p:cNvSpPr/>
            <p:nvPr/>
          </p:nvSpPr>
          <p:spPr>
            <a:xfrm>
              <a:off x="10123936" y="-981164"/>
              <a:ext cx="344199" cy="486336"/>
            </a:xfrm>
            <a:custGeom>
              <a:avLst/>
              <a:gdLst/>
              <a:ahLst/>
              <a:cxnLst/>
              <a:rect l="l" t="t" r="r" b="b"/>
              <a:pathLst>
                <a:path w="1390" h="1964" extrusionOk="0">
                  <a:moveTo>
                    <a:pt x="376" y="0"/>
                  </a:moveTo>
                  <a:cubicBezTo>
                    <a:pt x="414" y="59"/>
                    <a:pt x="374" y="592"/>
                    <a:pt x="368" y="701"/>
                  </a:cubicBezTo>
                  <a:cubicBezTo>
                    <a:pt x="363" y="808"/>
                    <a:pt x="315" y="888"/>
                    <a:pt x="200" y="855"/>
                  </a:cubicBezTo>
                  <a:cubicBezTo>
                    <a:pt x="-48" y="786"/>
                    <a:pt x="5" y="952"/>
                    <a:pt x="5" y="952"/>
                  </a:cubicBezTo>
                  <a:cubicBezTo>
                    <a:pt x="5" y="952"/>
                    <a:pt x="-30" y="1340"/>
                    <a:pt x="164" y="1658"/>
                  </a:cubicBezTo>
                  <a:cubicBezTo>
                    <a:pt x="358" y="1975"/>
                    <a:pt x="879" y="2037"/>
                    <a:pt x="1117" y="1887"/>
                  </a:cubicBezTo>
                  <a:cubicBezTo>
                    <a:pt x="1355" y="1737"/>
                    <a:pt x="1390" y="1009"/>
                    <a:pt x="1390" y="1009"/>
                  </a:cubicBezTo>
                  <a:lnTo>
                    <a:pt x="1239" y="933"/>
                  </a:lnTo>
                  <a:cubicBezTo>
                    <a:pt x="1159" y="893"/>
                    <a:pt x="1109" y="811"/>
                    <a:pt x="1112" y="722"/>
                  </a:cubicBezTo>
                  <a:lnTo>
                    <a:pt x="1134" y="300"/>
                  </a:lnTo>
                  <a:cubicBezTo>
                    <a:pt x="1134" y="300"/>
                    <a:pt x="614" y="370"/>
                    <a:pt x="37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5" name="Google Shape;1945;p44"/>
            <p:cNvSpPr/>
            <p:nvPr/>
          </p:nvSpPr>
          <p:spPr>
            <a:xfrm>
              <a:off x="10215558" y="-981164"/>
              <a:ext cx="189185" cy="192405"/>
            </a:xfrm>
            <a:custGeom>
              <a:avLst/>
              <a:gdLst/>
              <a:ahLst/>
              <a:cxnLst/>
              <a:rect l="l" t="t" r="r" b="b"/>
              <a:pathLst>
                <a:path w="764" h="777" extrusionOk="0">
                  <a:moveTo>
                    <a:pt x="764" y="300"/>
                  </a:moveTo>
                  <a:cubicBezTo>
                    <a:pt x="764" y="300"/>
                    <a:pt x="244" y="370"/>
                    <a:pt x="6" y="0"/>
                  </a:cubicBezTo>
                  <a:cubicBezTo>
                    <a:pt x="41" y="54"/>
                    <a:pt x="10" y="505"/>
                    <a:pt x="0" y="664"/>
                  </a:cubicBezTo>
                  <a:cubicBezTo>
                    <a:pt x="80" y="724"/>
                    <a:pt x="163" y="765"/>
                    <a:pt x="242" y="774"/>
                  </a:cubicBezTo>
                  <a:cubicBezTo>
                    <a:pt x="418" y="794"/>
                    <a:pt x="602" y="721"/>
                    <a:pt x="747" y="629"/>
                  </a:cubicBezTo>
                  <a:lnTo>
                    <a:pt x="764" y="300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6" name="Google Shape;1946;p44"/>
            <p:cNvSpPr/>
            <p:nvPr/>
          </p:nvSpPr>
          <p:spPr>
            <a:xfrm>
              <a:off x="9500166" y="-783063"/>
              <a:ext cx="705979" cy="1164333"/>
            </a:xfrm>
            <a:custGeom>
              <a:avLst/>
              <a:gdLst/>
              <a:ahLst/>
              <a:cxnLst/>
              <a:rect l="l" t="t" r="r" b="b"/>
              <a:pathLst>
                <a:path w="2851" h="4702" extrusionOk="0">
                  <a:moveTo>
                    <a:pt x="2816" y="29"/>
                  </a:moveTo>
                  <a:cubicBezTo>
                    <a:pt x="2816" y="29"/>
                    <a:pt x="2375" y="11"/>
                    <a:pt x="1978" y="2"/>
                  </a:cubicBezTo>
                  <a:cubicBezTo>
                    <a:pt x="1581" y="-7"/>
                    <a:pt x="1387" y="29"/>
                    <a:pt x="1237" y="108"/>
                  </a:cubicBezTo>
                  <a:cubicBezTo>
                    <a:pt x="1087" y="188"/>
                    <a:pt x="108" y="1096"/>
                    <a:pt x="46" y="1246"/>
                  </a:cubicBezTo>
                  <a:cubicBezTo>
                    <a:pt x="-15" y="1396"/>
                    <a:pt x="-79" y="1574"/>
                    <a:pt x="300" y="1583"/>
                  </a:cubicBezTo>
                  <a:cubicBezTo>
                    <a:pt x="680" y="1592"/>
                    <a:pt x="1466" y="1352"/>
                    <a:pt x="1466" y="1352"/>
                  </a:cubicBezTo>
                  <a:cubicBezTo>
                    <a:pt x="1466" y="1352"/>
                    <a:pt x="1757" y="2119"/>
                    <a:pt x="1731" y="2463"/>
                  </a:cubicBezTo>
                  <a:cubicBezTo>
                    <a:pt x="1704" y="2807"/>
                    <a:pt x="1475" y="3327"/>
                    <a:pt x="1281" y="3635"/>
                  </a:cubicBezTo>
                  <a:cubicBezTo>
                    <a:pt x="1087" y="3944"/>
                    <a:pt x="1087" y="4085"/>
                    <a:pt x="1087" y="4085"/>
                  </a:cubicBezTo>
                  <a:cubicBezTo>
                    <a:pt x="1087" y="4085"/>
                    <a:pt x="1299" y="4429"/>
                    <a:pt x="1854" y="4561"/>
                  </a:cubicBezTo>
                  <a:cubicBezTo>
                    <a:pt x="2410" y="4693"/>
                    <a:pt x="2851" y="4702"/>
                    <a:pt x="2851" y="4702"/>
                  </a:cubicBezTo>
                  <a:lnTo>
                    <a:pt x="2763" y="2719"/>
                  </a:lnTo>
                  <a:lnTo>
                    <a:pt x="2816" y="29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7" name="Google Shape;1947;p44"/>
            <p:cNvSpPr/>
            <p:nvPr/>
          </p:nvSpPr>
          <p:spPr>
            <a:xfrm>
              <a:off x="9500166" y="-783063"/>
              <a:ext cx="705979" cy="1164333"/>
            </a:xfrm>
            <a:custGeom>
              <a:avLst/>
              <a:gdLst/>
              <a:ahLst/>
              <a:cxnLst/>
              <a:rect l="l" t="t" r="r" b="b"/>
              <a:pathLst>
                <a:path w="2851" h="4702" extrusionOk="0">
                  <a:moveTo>
                    <a:pt x="2816" y="29"/>
                  </a:moveTo>
                  <a:cubicBezTo>
                    <a:pt x="2816" y="29"/>
                    <a:pt x="2375" y="11"/>
                    <a:pt x="1978" y="2"/>
                  </a:cubicBezTo>
                  <a:cubicBezTo>
                    <a:pt x="1581" y="-7"/>
                    <a:pt x="1387" y="29"/>
                    <a:pt x="1237" y="108"/>
                  </a:cubicBezTo>
                  <a:cubicBezTo>
                    <a:pt x="1087" y="188"/>
                    <a:pt x="108" y="1096"/>
                    <a:pt x="46" y="1246"/>
                  </a:cubicBezTo>
                  <a:cubicBezTo>
                    <a:pt x="-15" y="1396"/>
                    <a:pt x="-79" y="1574"/>
                    <a:pt x="300" y="1583"/>
                  </a:cubicBezTo>
                  <a:cubicBezTo>
                    <a:pt x="680" y="1592"/>
                    <a:pt x="1466" y="1352"/>
                    <a:pt x="1466" y="1352"/>
                  </a:cubicBezTo>
                  <a:cubicBezTo>
                    <a:pt x="1466" y="1352"/>
                    <a:pt x="1757" y="2119"/>
                    <a:pt x="1731" y="2463"/>
                  </a:cubicBezTo>
                  <a:cubicBezTo>
                    <a:pt x="1704" y="2807"/>
                    <a:pt x="1475" y="3327"/>
                    <a:pt x="1281" y="3635"/>
                  </a:cubicBezTo>
                  <a:cubicBezTo>
                    <a:pt x="1087" y="3944"/>
                    <a:pt x="1087" y="4085"/>
                    <a:pt x="1087" y="4085"/>
                  </a:cubicBezTo>
                  <a:cubicBezTo>
                    <a:pt x="1087" y="4085"/>
                    <a:pt x="1299" y="4429"/>
                    <a:pt x="1854" y="4561"/>
                  </a:cubicBezTo>
                  <a:cubicBezTo>
                    <a:pt x="2410" y="4693"/>
                    <a:pt x="2851" y="4702"/>
                    <a:pt x="2851" y="4702"/>
                  </a:cubicBezTo>
                  <a:lnTo>
                    <a:pt x="2763" y="2719"/>
                  </a:lnTo>
                  <a:lnTo>
                    <a:pt x="2816" y="29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8" name="Google Shape;1948;p44"/>
            <p:cNvSpPr/>
            <p:nvPr/>
          </p:nvSpPr>
          <p:spPr>
            <a:xfrm>
              <a:off x="9508090" y="-551037"/>
              <a:ext cx="272140" cy="159966"/>
            </a:xfrm>
            <a:custGeom>
              <a:avLst/>
              <a:gdLst/>
              <a:ahLst/>
              <a:cxnLst/>
              <a:rect l="l" t="t" r="r" b="b"/>
              <a:pathLst>
                <a:path w="1099" h="646" extrusionOk="0">
                  <a:moveTo>
                    <a:pt x="1099" y="0"/>
                  </a:moveTo>
                  <a:lnTo>
                    <a:pt x="0" y="570"/>
                  </a:lnTo>
                  <a:cubicBezTo>
                    <a:pt x="40" y="613"/>
                    <a:pt x="120" y="643"/>
                    <a:pt x="268" y="646"/>
                  </a:cubicBezTo>
                  <a:cubicBezTo>
                    <a:pt x="369" y="649"/>
                    <a:pt x="497" y="633"/>
                    <a:pt x="632" y="610"/>
                  </a:cubicBezTo>
                  <a:lnTo>
                    <a:pt x="10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9" name="Google Shape;1949;p44"/>
            <p:cNvSpPr/>
            <p:nvPr/>
          </p:nvSpPr>
          <p:spPr>
            <a:xfrm>
              <a:off x="10110069" y="-776377"/>
              <a:ext cx="87412" cy="682207"/>
            </a:xfrm>
            <a:custGeom>
              <a:avLst/>
              <a:gdLst/>
              <a:ahLst/>
              <a:cxnLst/>
              <a:rect l="l" t="t" r="r" b="b"/>
              <a:pathLst>
                <a:path w="353" h="2755" extrusionOk="0">
                  <a:moveTo>
                    <a:pt x="0" y="0"/>
                  </a:moveTo>
                  <a:cubicBezTo>
                    <a:pt x="1" y="261"/>
                    <a:pt x="-2" y="1190"/>
                    <a:pt x="44" y="1651"/>
                  </a:cubicBezTo>
                  <a:cubicBezTo>
                    <a:pt x="82" y="2038"/>
                    <a:pt x="225" y="2517"/>
                    <a:pt x="302" y="2755"/>
                  </a:cubicBezTo>
                  <a:lnTo>
                    <a:pt x="300" y="2692"/>
                  </a:lnTo>
                  <a:lnTo>
                    <a:pt x="353" y="2"/>
                  </a:lnTo>
                  <a:cubicBezTo>
                    <a:pt x="353" y="2"/>
                    <a:pt x="204" y="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0" name="Google Shape;1950;p44"/>
            <p:cNvSpPr/>
            <p:nvPr/>
          </p:nvSpPr>
          <p:spPr>
            <a:xfrm>
              <a:off x="10110069" y="-776377"/>
              <a:ext cx="87412" cy="682207"/>
            </a:xfrm>
            <a:custGeom>
              <a:avLst/>
              <a:gdLst/>
              <a:ahLst/>
              <a:cxnLst/>
              <a:rect l="l" t="t" r="r" b="b"/>
              <a:pathLst>
                <a:path w="353" h="2755" extrusionOk="0">
                  <a:moveTo>
                    <a:pt x="0" y="0"/>
                  </a:moveTo>
                  <a:cubicBezTo>
                    <a:pt x="1" y="261"/>
                    <a:pt x="-2" y="1190"/>
                    <a:pt x="44" y="1651"/>
                  </a:cubicBezTo>
                  <a:cubicBezTo>
                    <a:pt x="82" y="2038"/>
                    <a:pt x="225" y="2517"/>
                    <a:pt x="302" y="2755"/>
                  </a:cubicBezTo>
                  <a:lnTo>
                    <a:pt x="300" y="2692"/>
                  </a:lnTo>
                  <a:lnTo>
                    <a:pt x="353" y="2"/>
                  </a:lnTo>
                  <a:cubicBezTo>
                    <a:pt x="353" y="2"/>
                    <a:pt x="204" y="2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1" name="Google Shape;1951;p44"/>
            <p:cNvSpPr/>
            <p:nvPr/>
          </p:nvSpPr>
          <p:spPr>
            <a:xfrm>
              <a:off x="10382953" y="-750129"/>
              <a:ext cx="663883" cy="1138332"/>
            </a:xfrm>
            <a:custGeom>
              <a:avLst/>
              <a:gdLst/>
              <a:ahLst/>
              <a:cxnLst/>
              <a:rect l="l" t="t" r="r" b="b"/>
              <a:pathLst>
                <a:path w="2681" h="4597" extrusionOk="0">
                  <a:moveTo>
                    <a:pt x="193" y="0"/>
                  </a:moveTo>
                  <a:cubicBezTo>
                    <a:pt x="193" y="0"/>
                    <a:pt x="132" y="2030"/>
                    <a:pt x="115" y="2321"/>
                  </a:cubicBezTo>
                  <a:cubicBezTo>
                    <a:pt x="97" y="2612"/>
                    <a:pt x="0" y="4596"/>
                    <a:pt x="0" y="4596"/>
                  </a:cubicBezTo>
                  <a:cubicBezTo>
                    <a:pt x="0" y="4596"/>
                    <a:pt x="388" y="4613"/>
                    <a:pt x="812" y="4410"/>
                  </a:cubicBezTo>
                  <a:cubicBezTo>
                    <a:pt x="1235" y="4207"/>
                    <a:pt x="1464" y="4058"/>
                    <a:pt x="1517" y="3969"/>
                  </a:cubicBezTo>
                  <a:cubicBezTo>
                    <a:pt x="1570" y="3881"/>
                    <a:pt x="1473" y="3714"/>
                    <a:pt x="1394" y="3458"/>
                  </a:cubicBezTo>
                  <a:cubicBezTo>
                    <a:pt x="1314" y="3203"/>
                    <a:pt x="1200" y="2815"/>
                    <a:pt x="1173" y="2683"/>
                  </a:cubicBezTo>
                  <a:cubicBezTo>
                    <a:pt x="1147" y="2550"/>
                    <a:pt x="1164" y="2224"/>
                    <a:pt x="1164" y="2224"/>
                  </a:cubicBezTo>
                  <a:cubicBezTo>
                    <a:pt x="1164" y="2224"/>
                    <a:pt x="1588" y="2639"/>
                    <a:pt x="1711" y="2603"/>
                  </a:cubicBezTo>
                  <a:cubicBezTo>
                    <a:pt x="1835" y="2568"/>
                    <a:pt x="2664" y="2806"/>
                    <a:pt x="2681" y="2744"/>
                  </a:cubicBezTo>
                  <a:cubicBezTo>
                    <a:pt x="2699" y="2683"/>
                    <a:pt x="1993" y="1413"/>
                    <a:pt x="1746" y="857"/>
                  </a:cubicBezTo>
                  <a:cubicBezTo>
                    <a:pt x="1499" y="301"/>
                    <a:pt x="1147" y="155"/>
                    <a:pt x="909" y="102"/>
                  </a:cubicBezTo>
                  <a:cubicBezTo>
                    <a:pt x="670" y="49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2" name="Google Shape;1952;p44"/>
            <p:cNvSpPr/>
            <p:nvPr/>
          </p:nvSpPr>
          <p:spPr>
            <a:xfrm>
              <a:off x="10382953" y="-750129"/>
              <a:ext cx="663883" cy="1138332"/>
            </a:xfrm>
            <a:custGeom>
              <a:avLst/>
              <a:gdLst/>
              <a:ahLst/>
              <a:cxnLst/>
              <a:rect l="l" t="t" r="r" b="b"/>
              <a:pathLst>
                <a:path w="2681" h="4597" extrusionOk="0">
                  <a:moveTo>
                    <a:pt x="193" y="0"/>
                  </a:moveTo>
                  <a:cubicBezTo>
                    <a:pt x="193" y="0"/>
                    <a:pt x="132" y="2030"/>
                    <a:pt x="115" y="2321"/>
                  </a:cubicBezTo>
                  <a:cubicBezTo>
                    <a:pt x="97" y="2612"/>
                    <a:pt x="0" y="4596"/>
                    <a:pt x="0" y="4596"/>
                  </a:cubicBezTo>
                  <a:cubicBezTo>
                    <a:pt x="0" y="4596"/>
                    <a:pt x="388" y="4613"/>
                    <a:pt x="812" y="4410"/>
                  </a:cubicBezTo>
                  <a:cubicBezTo>
                    <a:pt x="1235" y="4207"/>
                    <a:pt x="1464" y="4058"/>
                    <a:pt x="1517" y="3969"/>
                  </a:cubicBezTo>
                  <a:cubicBezTo>
                    <a:pt x="1570" y="3881"/>
                    <a:pt x="1473" y="3714"/>
                    <a:pt x="1394" y="3458"/>
                  </a:cubicBezTo>
                  <a:cubicBezTo>
                    <a:pt x="1314" y="3203"/>
                    <a:pt x="1200" y="2815"/>
                    <a:pt x="1173" y="2683"/>
                  </a:cubicBezTo>
                  <a:cubicBezTo>
                    <a:pt x="1147" y="2550"/>
                    <a:pt x="1164" y="2224"/>
                    <a:pt x="1164" y="2224"/>
                  </a:cubicBezTo>
                  <a:cubicBezTo>
                    <a:pt x="1164" y="2224"/>
                    <a:pt x="1588" y="2639"/>
                    <a:pt x="1711" y="2603"/>
                  </a:cubicBezTo>
                  <a:cubicBezTo>
                    <a:pt x="1835" y="2568"/>
                    <a:pt x="2664" y="2806"/>
                    <a:pt x="2681" y="2744"/>
                  </a:cubicBezTo>
                  <a:cubicBezTo>
                    <a:pt x="2699" y="2683"/>
                    <a:pt x="1993" y="1413"/>
                    <a:pt x="1746" y="857"/>
                  </a:cubicBezTo>
                  <a:cubicBezTo>
                    <a:pt x="1499" y="301"/>
                    <a:pt x="1147" y="155"/>
                    <a:pt x="909" y="102"/>
                  </a:cubicBezTo>
                  <a:cubicBezTo>
                    <a:pt x="670" y="49"/>
                    <a:pt x="193" y="0"/>
                    <a:pt x="19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3" name="Google Shape;1953;p44"/>
            <p:cNvSpPr/>
            <p:nvPr/>
          </p:nvSpPr>
          <p:spPr>
            <a:xfrm>
              <a:off x="10405240" y="-750129"/>
              <a:ext cx="101031" cy="691617"/>
            </a:xfrm>
            <a:custGeom>
              <a:avLst/>
              <a:gdLst/>
              <a:ahLst/>
              <a:cxnLst/>
              <a:rect l="l" t="t" r="r" b="b"/>
              <a:pathLst>
                <a:path w="408" h="2793" extrusionOk="0">
                  <a:moveTo>
                    <a:pt x="408" y="36"/>
                  </a:moveTo>
                  <a:cubicBezTo>
                    <a:pt x="242" y="15"/>
                    <a:pt x="103" y="0"/>
                    <a:pt x="103" y="0"/>
                  </a:cubicBezTo>
                  <a:cubicBezTo>
                    <a:pt x="103" y="0"/>
                    <a:pt x="42" y="2030"/>
                    <a:pt x="25" y="2321"/>
                  </a:cubicBezTo>
                  <a:cubicBezTo>
                    <a:pt x="20" y="2393"/>
                    <a:pt x="11" y="2569"/>
                    <a:pt x="0" y="2793"/>
                  </a:cubicBezTo>
                  <a:cubicBezTo>
                    <a:pt x="79" y="2553"/>
                    <a:pt x="261" y="1971"/>
                    <a:pt x="316" y="1580"/>
                  </a:cubicBezTo>
                  <a:cubicBezTo>
                    <a:pt x="372" y="1183"/>
                    <a:pt x="397" y="338"/>
                    <a:pt x="408" y="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4" name="Google Shape;1954;p44"/>
            <p:cNvSpPr/>
            <p:nvPr/>
          </p:nvSpPr>
          <p:spPr>
            <a:xfrm>
              <a:off x="10405240" y="-750129"/>
              <a:ext cx="101031" cy="691617"/>
            </a:xfrm>
            <a:custGeom>
              <a:avLst/>
              <a:gdLst/>
              <a:ahLst/>
              <a:cxnLst/>
              <a:rect l="l" t="t" r="r" b="b"/>
              <a:pathLst>
                <a:path w="408" h="2793" extrusionOk="0">
                  <a:moveTo>
                    <a:pt x="408" y="36"/>
                  </a:moveTo>
                  <a:cubicBezTo>
                    <a:pt x="242" y="15"/>
                    <a:pt x="103" y="0"/>
                    <a:pt x="103" y="0"/>
                  </a:cubicBezTo>
                  <a:cubicBezTo>
                    <a:pt x="103" y="0"/>
                    <a:pt x="42" y="2030"/>
                    <a:pt x="25" y="2321"/>
                  </a:cubicBezTo>
                  <a:cubicBezTo>
                    <a:pt x="20" y="2393"/>
                    <a:pt x="11" y="2569"/>
                    <a:pt x="0" y="2793"/>
                  </a:cubicBezTo>
                  <a:cubicBezTo>
                    <a:pt x="79" y="2553"/>
                    <a:pt x="261" y="1971"/>
                    <a:pt x="316" y="1580"/>
                  </a:cubicBezTo>
                  <a:cubicBezTo>
                    <a:pt x="372" y="1183"/>
                    <a:pt x="397" y="338"/>
                    <a:pt x="408" y="3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5" name="Google Shape;1955;p44"/>
            <p:cNvSpPr/>
            <p:nvPr/>
          </p:nvSpPr>
          <p:spPr>
            <a:xfrm>
              <a:off x="10417869" y="-612201"/>
              <a:ext cx="190176" cy="515555"/>
            </a:xfrm>
            <a:custGeom>
              <a:avLst/>
              <a:gdLst/>
              <a:ahLst/>
              <a:cxnLst/>
              <a:rect l="l" t="t" r="r" b="b"/>
              <a:pathLst>
                <a:path w="768" h="2082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2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6" name="Google Shape;1956;p44"/>
            <p:cNvSpPr/>
            <p:nvPr/>
          </p:nvSpPr>
          <p:spPr>
            <a:xfrm>
              <a:off x="10417869" y="-612201"/>
              <a:ext cx="190176" cy="515555"/>
            </a:xfrm>
            <a:custGeom>
              <a:avLst/>
              <a:gdLst/>
              <a:ahLst/>
              <a:cxnLst/>
              <a:rect l="l" t="t" r="r" b="b"/>
              <a:pathLst>
                <a:path w="768" h="2082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2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7" name="Google Shape;1957;p44"/>
            <p:cNvSpPr/>
            <p:nvPr/>
          </p:nvSpPr>
          <p:spPr>
            <a:xfrm>
              <a:off x="10444117" y="-596848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20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8" name="Google Shape;1958;p44"/>
            <p:cNvSpPr/>
            <p:nvPr/>
          </p:nvSpPr>
          <p:spPr>
            <a:xfrm>
              <a:off x="10444117" y="-596848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20"/>
                  </a:lnTo>
                  <a:lnTo>
                    <a:pt x="66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9" name="Google Shape;1959;p44"/>
            <p:cNvSpPr/>
            <p:nvPr/>
          </p:nvSpPr>
          <p:spPr>
            <a:xfrm>
              <a:off x="10430993" y="-537913"/>
              <a:ext cx="190176" cy="515308"/>
            </a:xfrm>
            <a:custGeom>
              <a:avLst/>
              <a:gdLst/>
              <a:ahLst/>
              <a:cxnLst/>
              <a:rect l="l" t="t" r="r" b="b"/>
              <a:pathLst>
                <a:path w="768" h="2081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1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0" name="Google Shape;1960;p44"/>
            <p:cNvSpPr/>
            <p:nvPr/>
          </p:nvSpPr>
          <p:spPr>
            <a:xfrm>
              <a:off x="10430993" y="-537913"/>
              <a:ext cx="190176" cy="515308"/>
            </a:xfrm>
            <a:custGeom>
              <a:avLst/>
              <a:gdLst/>
              <a:ahLst/>
              <a:cxnLst/>
              <a:rect l="l" t="t" r="r" b="b"/>
              <a:pathLst>
                <a:path w="768" h="2081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1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1" name="Google Shape;1961;p44"/>
            <p:cNvSpPr/>
            <p:nvPr/>
          </p:nvSpPr>
          <p:spPr>
            <a:xfrm>
              <a:off x="10457241" y="-522560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19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2" name="Google Shape;1962;p44"/>
            <p:cNvSpPr/>
            <p:nvPr/>
          </p:nvSpPr>
          <p:spPr>
            <a:xfrm>
              <a:off x="10457241" y="-522560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19"/>
                  </a:lnTo>
                  <a:lnTo>
                    <a:pt x="66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3" name="Google Shape;1963;p44"/>
            <p:cNvSpPr/>
            <p:nvPr/>
          </p:nvSpPr>
          <p:spPr>
            <a:xfrm>
              <a:off x="10432974" y="-473282"/>
              <a:ext cx="620053" cy="539080"/>
            </a:xfrm>
            <a:custGeom>
              <a:avLst/>
              <a:gdLst/>
              <a:ahLst/>
              <a:cxnLst/>
              <a:rect l="l" t="t" r="r" b="b"/>
              <a:pathLst>
                <a:path w="2504" h="2177" extrusionOk="0">
                  <a:moveTo>
                    <a:pt x="601" y="356"/>
                  </a:moveTo>
                  <a:cubicBezTo>
                    <a:pt x="601" y="356"/>
                    <a:pt x="363" y="215"/>
                    <a:pt x="283" y="207"/>
                  </a:cubicBezTo>
                  <a:cubicBezTo>
                    <a:pt x="204" y="198"/>
                    <a:pt x="137" y="252"/>
                    <a:pt x="137" y="322"/>
                  </a:cubicBezTo>
                  <a:cubicBezTo>
                    <a:pt x="137" y="393"/>
                    <a:pt x="154" y="432"/>
                    <a:pt x="154" y="432"/>
                  </a:cubicBezTo>
                  <a:cubicBezTo>
                    <a:pt x="154" y="432"/>
                    <a:pt x="68" y="455"/>
                    <a:pt x="27" y="683"/>
                  </a:cubicBezTo>
                  <a:cubicBezTo>
                    <a:pt x="13" y="763"/>
                    <a:pt x="-25" y="824"/>
                    <a:pt x="27" y="886"/>
                  </a:cubicBezTo>
                  <a:cubicBezTo>
                    <a:pt x="80" y="947"/>
                    <a:pt x="195" y="1036"/>
                    <a:pt x="354" y="1053"/>
                  </a:cubicBezTo>
                  <a:cubicBezTo>
                    <a:pt x="513" y="1071"/>
                    <a:pt x="742" y="1141"/>
                    <a:pt x="742" y="1141"/>
                  </a:cubicBezTo>
                  <a:cubicBezTo>
                    <a:pt x="742" y="1141"/>
                    <a:pt x="1024" y="1441"/>
                    <a:pt x="1342" y="1688"/>
                  </a:cubicBezTo>
                  <a:cubicBezTo>
                    <a:pt x="1659" y="1935"/>
                    <a:pt x="1941" y="2217"/>
                    <a:pt x="2179" y="2173"/>
                  </a:cubicBezTo>
                  <a:cubicBezTo>
                    <a:pt x="2418" y="2129"/>
                    <a:pt x="2567" y="1856"/>
                    <a:pt x="2479" y="1626"/>
                  </a:cubicBezTo>
                  <a:cubicBezTo>
                    <a:pt x="2391" y="1397"/>
                    <a:pt x="1130" y="886"/>
                    <a:pt x="1086" y="868"/>
                  </a:cubicBezTo>
                  <a:cubicBezTo>
                    <a:pt x="1042" y="850"/>
                    <a:pt x="971" y="789"/>
                    <a:pt x="971" y="789"/>
                  </a:cubicBezTo>
                  <a:cubicBezTo>
                    <a:pt x="971" y="789"/>
                    <a:pt x="971" y="595"/>
                    <a:pt x="927" y="506"/>
                  </a:cubicBezTo>
                  <a:cubicBezTo>
                    <a:pt x="883" y="418"/>
                    <a:pt x="742" y="286"/>
                    <a:pt x="742" y="162"/>
                  </a:cubicBezTo>
                  <a:cubicBezTo>
                    <a:pt x="742" y="39"/>
                    <a:pt x="751" y="-14"/>
                    <a:pt x="680" y="4"/>
                  </a:cubicBezTo>
                  <a:cubicBezTo>
                    <a:pt x="610" y="21"/>
                    <a:pt x="565" y="242"/>
                    <a:pt x="601" y="356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4" name="Google Shape;1964;p44"/>
            <p:cNvSpPr/>
            <p:nvPr/>
          </p:nvSpPr>
          <p:spPr>
            <a:xfrm>
              <a:off x="10432974" y="-473282"/>
              <a:ext cx="620053" cy="539080"/>
            </a:xfrm>
            <a:custGeom>
              <a:avLst/>
              <a:gdLst/>
              <a:ahLst/>
              <a:cxnLst/>
              <a:rect l="l" t="t" r="r" b="b"/>
              <a:pathLst>
                <a:path w="2504" h="2177" extrusionOk="0">
                  <a:moveTo>
                    <a:pt x="601" y="356"/>
                  </a:moveTo>
                  <a:cubicBezTo>
                    <a:pt x="601" y="356"/>
                    <a:pt x="363" y="215"/>
                    <a:pt x="283" y="207"/>
                  </a:cubicBezTo>
                  <a:cubicBezTo>
                    <a:pt x="204" y="198"/>
                    <a:pt x="137" y="252"/>
                    <a:pt x="137" y="322"/>
                  </a:cubicBezTo>
                  <a:cubicBezTo>
                    <a:pt x="137" y="393"/>
                    <a:pt x="154" y="432"/>
                    <a:pt x="154" y="432"/>
                  </a:cubicBezTo>
                  <a:cubicBezTo>
                    <a:pt x="154" y="432"/>
                    <a:pt x="68" y="455"/>
                    <a:pt x="27" y="683"/>
                  </a:cubicBezTo>
                  <a:cubicBezTo>
                    <a:pt x="13" y="763"/>
                    <a:pt x="-25" y="824"/>
                    <a:pt x="27" y="886"/>
                  </a:cubicBezTo>
                  <a:cubicBezTo>
                    <a:pt x="80" y="947"/>
                    <a:pt x="195" y="1036"/>
                    <a:pt x="354" y="1053"/>
                  </a:cubicBezTo>
                  <a:cubicBezTo>
                    <a:pt x="513" y="1071"/>
                    <a:pt x="742" y="1141"/>
                    <a:pt x="742" y="1141"/>
                  </a:cubicBezTo>
                  <a:cubicBezTo>
                    <a:pt x="742" y="1141"/>
                    <a:pt x="1024" y="1441"/>
                    <a:pt x="1342" y="1688"/>
                  </a:cubicBezTo>
                  <a:cubicBezTo>
                    <a:pt x="1659" y="1935"/>
                    <a:pt x="1941" y="2217"/>
                    <a:pt x="2179" y="2173"/>
                  </a:cubicBezTo>
                  <a:cubicBezTo>
                    <a:pt x="2418" y="2129"/>
                    <a:pt x="2567" y="1856"/>
                    <a:pt x="2479" y="1626"/>
                  </a:cubicBezTo>
                  <a:cubicBezTo>
                    <a:pt x="2391" y="1397"/>
                    <a:pt x="1130" y="886"/>
                    <a:pt x="1086" y="868"/>
                  </a:cubicBezTo>
                  <a:cubicBezTo>
                    <a:pt x="1042" y="850"/>
                    <a:pt x="971" y="789"/>
                    <a:pt x="971" y="789"/>
                  </a:cubicBezTo>
                  <a:cubicBezTo>
                    <a:pt x="971" y="789"/>
                    <a:pt x="971" y="595"/>
                    <a:pt x="927" y="506"/>
                  </a:cubicBezTo>
                  <a:cubicBezTo>
                    <a:pt x="883" y="418"/>
                    <a:pt x="742" y="286"/>
                    <a:pt x="742" y="162"/>
                  </a:cubicBezTo>
                  <a:cubicBezTo>
                    <a:pt x="742" y="39"/>
                    <a:pt x="751" y="-14"/>
                    <a:pt x="680" y="4"/>
                  </a:cubicBezTo>
                  <a:cubicBezTo>
                    <a:pt x="610" y="21"/>
                    <a:pt x="565" y="242"/>
                    <a:pt x="601" y="3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5" name="Google Shape;1965;p44"/>
            <p:cNvSpPr/>
            <p:nvPr/>
          </p:nvSpPr>
          <p:spPr>
            <a:xfrm>
              <a:off x="10110812" y="-1204771"/>
              <a:ext cx="54725" cy="138175"/>
            </a:xfrm>
            <a:custGeom>
              <a:avLst/>
              <a:gdLst/>
              <a:ahLst/>
              <a:cxnLst/>
              <a:rect l="l" t="t" r="r" b="b"/>
              <a:pathLst>
                <a:path w="221" h="558" extrusionOk="0">
                  <a:moveTo>
                    <a:pt x="221" y="158"/>
                  </a:moveTo>
                  <a:cubicBezTo>
                    <a:pt x="221" y="158"/>
                    <a:pt x="109" y="-122"/>
                    <a:pt x="28" y="65"/>
                  </a:cubicBezTo>
                  <a:cubicBezTo>
                    <a:pt x="-72" y="296"/>
                    <a:pt x="122" y="526"/>
                    <a:pt x="172" y="557"/>
                  </a:cubicBezTo>
                  <a:cubicBezTo>
                    <a:pt x="221" y="589"/>
                    <a:pt x="221" y="158"/>
                    <a:pt x="221" y="158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6" name="Google Shape;1966;p44"/>
            <p:cNvSpPr/>
            <p:nvPr/>
          </p:nvSpPr>
          <p:spPr>
            <a:xfrm>
              <a:off x="10110812" y="-1204771"/>
              <a:ext cx="54725" cy="138175"/>
            </a:xfrm>
            <a:custGeom>
              <a:avLst/>
              <a:gdLst/>
              <a:ahLst/>
              <a:cxnLst/>
              <a:rect l="l" t="t" r="r" b="b"/>
              <a:pathLst>
                <a:path w="221" h="558" extrusionOk="0">
                  <a:moveTo>
                    <a:pt x="221" y="158"/>
                  </a:moveTo>
                  <a:cubicBezTo>
                    <a:pt x="221" y="158"/>
                    <a:pt x="109" y="-122"/>
                    <a:pt x="28" y="65"/>
                  </a:cubicBezTo>
                  <a:cubicBezTo>
                    <a:pt x="-72" y="296"/>
                    <a:pt x="122" y="526"/>
                    <a:pt x="172" y="557"/>
                  </a:cubicBezTo>
                  <a:cubicBezTo>
                    <a:pt x="221" y="589"/>
                    <a:pt x="221" y="158"/>
                    <a:pt x="221" y="15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7" name="Google Shape;1967;p44"/>
            <p:cNvSpPr/>
            <p:nvPr/>
          </p:nvSpPr>
          <p:spPr>
            <a:xfrm>
              <a:off x="10531777" y="-1137664"/>
              <a:ext cx="80973" cy="131489"/>
            </a:xfrm>
            <a:custGeom>
              <a:avLst/>
              <a:gdLst/>
              <a:ahLst/>
              <a:cxnLst/>
              <a:rect l="l" t="t" r="r" b="b"/>
              <a:pathLst>
                <a:path w="327" h="531" extrusionOk="0">
                  <a:moveTo>
                    <a:pt x="132" y="85"/>
                  </a:moveTo>
                  <a:cubicBezTo>
                    <a:pt x="132" y="85"/>
                    <a:pt x="275" y="-91"/>
                    <a:pt x="319" y="63"/>
                  </a:cubicBezTo>
                  <a:cubicBezTo>
                    <a:pt x="363" y="218"/>
                    <a:pt x="231" y="372"/>
                    <a:pt x="132" y="438"/>
                  </a:cubicBezTo>
                  <a:cubicBezTo>
                    <a:pt x="33" y="504"/>
                    <a:pt x="0" y="592"/>
                    <a:pt x="0" y="471"/>
                  </a:cubicBezTo>
                  <a:cubicBezTo>
                    <a:pt x="0" y="350"/>
                    <a:pt x="132" y="85"/>
                    <a:pt x="132" y="85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8" name="Google Shape;1968;p44"/>
            <p:cNvSpPr/>
            <p:nvPr/>
          </p:nvSpPr>
          <p:spPr>
            <a:xfrm>
              <a:off x="10531777" y="-1137664"/>
              <a:ext cx="80973" cy="131489"/>
            </a:xfrm>
            <a:custGeom>
              <a:avLst/>
              <a:gdLst/>
              <a:ahLst/>
              <a:cxnLst/>
              <a:rect l="l" t="t" r="r" b="b"/>
              <a:pathLst>
                <a:path w="327" h="531" extrusionOk="0">
                  <a:moveTo>
                    <a:pt x="132" y="85"/>
                  </a:moveTo>
                  <a:cubicBezTo>
                    <a:pt x="132" y="85"/>
                    <a:pt x="275" y="-91"/>
                    <a:pt x="319" y="63"/>
                  </a:cubicBezTo>
                  <a:cubicBezTo>
                    <a:pt x="363" y="218"/>
                    <a:pt x="231" y="372"/>
                    <a:pt x="132" y="438"/>
                  </a:cubicBezTo>
                  <a:cubicBezTo>
                    <a:pt x="33" y="504"/>
                    <a:pt x="0" y="592"/>
                    <a:pt x="0" y="471"/>
                  </a:cubicBezTo>
                  <a:cubicBezTo>
                    <a:pt x="0" y="350"/>
                    <a:pt x="132" y="85"/>
                    <a:pt x="132" y="8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9" name="Google Shape;1969;p44"/>
            <p:cNvSpPr/>
            <p:nvPr/>
          </p:nvSpPr>
          <p:spPr>
            <a:xfrm>
              <a:off x="10023648" y="-1747569"/>
              <a:ext cx="653978" cy="520013"/>
            </a:xfrm>
            <a:custGeom>
              <a:avLst/>
              <a:gdLst/>
              <a:ahLst/>
              <a:cxnLst/>
              <a:rect l="l" t="t" r="r" b="b"/>
              <a:pathLst>
                <a:path w="2641" h="2100" extrusionOk="0">
                  <a:moveTo>
                    <a:pt x="1359" y="186"/>
                  </a:moveTo>
                  <a:cubicBezTo>
                    <a:pt x="1359" y="186"/>
                    <a:pt x="1129" y="18"/>
                    <a:pt x="973" y="211"/>
                  </a:cubicBezTo>
                  <a:cubicBezTo>
                    <a:pt x="817" y="405"/>
                    <a:pt x="979" y="548"/>
                    <a:pt x="867" y="592"/>
                  </a:cubicBezTo>
                  <a:cubicBezTo>
                    <a:pt x="754" y="635"/>
                    <a:pt x="680" y="436"/>
                    <a:pt x="449" y="629"/>
                  </a:cubicBezTo>
                  <a:cubicBezTo>
                    <a:pt x="218" y="822"/>
                    <a:pt x="368" y="978"/>
                    <a:pt x="380" y="1047"/>
                  </a:cubicBezTo>
                  <a:cubicBezTo>
                    <a:pt x="393" y="1116"/>
                    <a:pt x="349" y="1116"/>
                    <a:pt x="174" y="1190"/>
                  </a:cubicBezTo>
                  <a:cubicBezTo>
                    <a:pt x="0" y="1265"/>
                    <a:pt x="-94" y="1446"/>
                    <a:pt x="137" y="1633"/>
                  </a:cubicBezTo>
                  <a:cubicBezTo>
                    <a:pt x="368" y="1820"/>
                    <a:pt x="480" y="1552"/>
                    <a:pt x="511" y="1677"/>
                  </a:cubicBezTo>
                  <a:cubicBezTo>
                    <a:pt x="542" y="1802"/>
                    <a:pt x="511" y="1908"/>
                    <a:pt x="667" y="1901"/>
                  </a:cubicBezTo>
                  <a:cubicBezTo>
                    <a:pt x="823" y="1895"/>
                    <a:pt x="1135" y="1639"/>
                    <a:pt x="1328" y="1758"/>
                  </a:cubicBezTo>
                  <a:cubicBezTo>
                    <a:pt x="1521" y="1876"/>
                    <a:pt x="1733" y="2176"/>
                    <a:pt x="1877" y="2082"/>
                  </a:cubicBezTo>
                  <a:cubicBezTo>
                    <a:pt x="2020" y="1989"/>
                    <a:pt x="2070" y="1826"/>
                    <a:pt x="2195" y="1908"/>
                  </a:cubicBezTo>
                  <a:cubicBezTo>
                    <a:pt x="2320" y="1989"/>
                    <a:pt x="2494" y="2026"/>
                    <a:pt x="2594" y="1770"/>
                  </a:cubicBezTo>
                  <a:cubicBezTo>
                    <a:pt x="2694" y="1515"/>
                    <a:pt x="2494" y="1427"/>
                    <a:pt x="2525" y="1290"/>
                  </a:cubicBezTo>
                  <a:cubicBezTo>
                    <a:pt x="2557" y="1153"/>
                    <a:pt x="2731" y="972"/>
                    <a:pt x="2582" y="760"/>
                  </a:cubicBezTo>
                  <a:cubicBezTo>
                    <a:pt x="2432" y="548"/>
                    <a:pt x="2282" y="773"/>
                    <a:pt x="2126" y="573"/>
                  </a:cubicBezTo>
                  <a:cubicBezTo>
                    <a:pt x="1970" y="373"/>
                    <a:pt x="2132" y="168"/>
                    <a:pt x="1933" y="55"/>
                  </a:cubicBezTo>
                  <a:cubicBezTo>
                    <a:pt x="1733" y="-57"/>
                    <a:pt x="1471" y="6"/>
                    <a:pt x="1359" y="211"/>
                  </a:cubicBezTo>
                  <a:lnTo>
                    <a:pt x="1359" y="18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0" name="Google Shape;1970;p44"/>
            <p:cNvSpPr/>
            <p:nvPr/>
          </p:nvSpPr>
          <p:spPr>
            <a:xfrm>
              <a:off x="10148451" y="-1404854"/>
              <a:ext cx="431858" cy="583405"/>
            </a:xfrm>
            <a:custGeom>
              <a:avLst/>
              <a:gdLst/>
              <a:ahLst/>
              <a:cxnLst/>
              <a:rect l="l" t="t" r="r" b="b"/>
              <a:pathLst>
                <a:path w="1744" h="2356" extrusionOk="0">
                  <a:moveTo>
                    <a:pt x="315" y="229"/>
                  </a:moveTo>
                  <a:cubicBezTo>
                    <a:pt x="315" y="229"/>
                    <a:pt x="84" y="427"/>
                    <a:pt x="62" y="680"/>
                  </a:cubicBezTo>
                  <a:cubicBezTo>
                    <a:pt x="40" y="933"/>
                    <a:pt x="-59" y="1539"/>
                    <a:pt x="51" y="1770"/>
                  </a:cubicBezTo>
                  <a:cubicBezTo>
                    <a:pt x="161" y="2001"/>
                    <a:pt x="436" y="2325"/>
                    <a:pt x="678" y="2353"/>
                  </a:cubicBezTo>
                  <a:cubicBezTo>
                    <a:pt x="1020" y="2392"/>
                    <a:pt x="1394" y="2078"/>
                    <a:pt x="1449" y="1957"/>
                  </a:cubicBezTo>
                  <a:cubicBezTo>
                    <a:pt x="1504" y="1836"/>
                    <a:pt x="1802" y="977"/>
                    <a:pt x="1735" y="592"/>
                  </a:cubicBezTo>
                  <a:cubicBezTo>
                    <a:pt x="1647" y="86"/>
                    <a:pt x="799" y="-244"/>
                    <a:pt x="315" y="229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1" name="Google Shape;1971;p44"/>
            <p:cNvSpPr/>
            <p:nvPr/>
          </p:nvSpPr>
          <p:spPr>
            <a:xfrm>
              <a:off x="10148451" y="-1404854"/>
              <a:ext cx="431858" cy="583405"/>
            </a:xfrm>
            <a:custGeom>
              <a:avLst/>
              <a:gdLst/>
              <a:ahLst/>
              <a:cxnLst/>
              <a:rect l="l" t="t" r="r" b="b"/>
              <a:pathLst>
                <a:path w="1744" h="2356" extrusionOk="0">
                  <a:moveTo>
                    <a:pt x="315" y="229"/>
                  </a:moveTo>
                  <a:cubicBezTo>
                    <a:pt x="315" y="229"/>
                    <a:pt x="84" y="427"/>
                    <a:pt x="62" y="680"/>
                  </a:cubicBezTo>
                  <a:cubicBezTo>
                    <a:pt x="40" y="933"/>
                    <a:pt x="-59" y="1539"/>
                    <a:pt x="51" y="1770"/>
                  </a:cubicBezTo>
                  <a:cubicBezTo>
                    <a:pt x="161" y="2001"/>
                    <a:pt x="436" y="2325"/>
                    <a:pt x="678" y="2353"/>
                  </a:cubicBezTo>
                  <a:cubicBezTo>
                    <a:pt x="1020" y="2392"/>
                    <a:pt x="1394" y="2078"/>
                    <a:pt x="1449" y="1957"/>
                  </a:cubicBezTo>
                  <a:cubicBezTo>
                    <a:pt x="1504" y="1836"/>
                    <a:pt x="1802" y="977"/>
                    <a:pt x="1735" y="592"/>
                  </a:cubicBezTo>
                  <a:cubicBezTo>
                    <a:pt x="1647" y="86"/>
                    <a:pt x="799" y="-244"/>
                    <a:pt x="315" y="22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2" name="Google Shape;1972;p44"/>
            <p:cNvSpPr/>
            <p:nvPr/>
          </p:nvSpPr>
          <p:spPr>
            <a:xfrm>
              <a:off x="10156128" y="-1404854"/>
              <a:ext cx="424182" cy="305074"/>
            </a:xfrm>
            <a:custGeom>
              <a:avLst/>
              <a:gdLst/>
              <a:ahLst/>
              <a:cxnLst/>
              <a:rect l="l" t="t" r="r" b="b"/>
              <a:pathLst>
                <a:path w="1713" h="1232" extrusionOk="0">
                  <a:moveTo>
                    <a:pt x="1704" y="592"/>
                  </a:moveTo>
                  <a:cubicBezTo>
                    <a:pt x="1616" y="86"/>
                    <a:pt x="768" y="-244"/>
                    <a:pt x="284" y="229"/>
                  </a:cubicBezTo>
                  <a:cubicBezTo>
                    <a:pt x="284" y="229"/>
                    <a:pt x="53" y="427"/>
                    <a:pt x="31" y="680"/>
                  </a:cubicBezTo>
                  <a:cubicBezTo>
                    <a:pt x="25" y="752"/>
                    <a:pt x="12" y="852"/>
                    <a:pt x="0" y="963"/>
                  </a:cubicBezTo>
                  <a:cubicBezTo>
                    <a:pt x="30" y="938"/>
                    <a:pt x="109" y="861"/>
                    <a:pt x="120" y="736"/>
                  </a:cubicBezTo>
                  <a:cubicBezTo>
                    <a:pt x="132" y="580"/>
                    <a:pt x="263" y="418"/>
                    <a:pt x="762" y="349"/>
                  </a:cubicBezTo>
                  <a:cubicBezTo>
                    <a:pt x="1261" y="280"/>
                    <a:pt x="1541" y="648"/>
                    <a:pt x="1585" y="779"/>
                  </a:cubicBezTo>
                  <a:cubicBezTo>
                    <a:pt x="1629" y="910"/>
                    <a:pt x="1566" y="1085"/>
                    <a:pt x="1598" y="1172"/>
                  </a:cubicBezTo>
                  <a:cubicBezTo>
                    <a:pt x="1609" y="1205"/>
                    <a:pt x="1624" y="1226"/>
                    <a:pt x="1642" y="1232"/>
                  </a:cubicBezTo>
                  <a:cubicBezTo>
                    <a:pt x="1696" y="995"/>
                    <a:pt x="1732" y="753"/>
                    <a:pt x="1704" y="5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3" name="Google Shape;1973;p44"/>
            <p:cNvSpPr/>
            <p:nvPr/>
          </p:nvSpPr>
          <p:spPr>
            <a:xfrm>
              <a:off x="10172966" y="-1514305"/>
              <a:ext cx="447706" cy="318693"/>
            </a:xfrm>
            <a:custGeom>
              <a:avLst/>
              <a:gdLst/>
              <a:ahLst/>
              <a:cxnLst/>
              <a:rect l="l" t="t" r="r" b="b"/>
              <a:pathLst>
                <a:path w="1808" h="1287" extrusionOk="0">
                  <a:moveTo>
                    <a:pt x="638" y="55"/>
                  </a:moveTo>
                  <a:cubicBezTo>
                    <a:pt x="633" y="60"/>
                    <a:pt x="628" y="66"/>
                    <a:pt x="624" y="72"/>
                  </a:cubicBezTo>
                  <a:cubicBezTo>
                    <a:pt x="583" y="130"/>
                    <a:pt x="550" y="134"/>
                    <a:pt x="482" y="111"/>
                  </a:cubicBezTo>
                  <a:cubicBezTo>
                    <a:pt x="332" y="61"/>
                    <a:pt x="207" y="130"/>
                    <a:pt x="214" y="255"/>
                  </a:cubicBezTo>
                  <a:cubicBezTo>
                    <a:pt x="220" y="379"/>
                    <a:pt x="276" y="361"/>
                    <a:pt x="164" y="442"/>
                  </a:cubicBezTo>
                  <a:cubicBezTo>
                    <a:pt x="52" y="523"/>
                    <a:pt x="-42" y="579"/>
                    <a:pt x="20" y="729"/>
                  </a:cubicBezTo>
                  <a:cubicBezTo>
                    <a:pt x="83" y="878"/>
                    <a:pt x="239" y="797"/>
                    <a:pt x="239" y="903"/>
                  </a:cubicBezTo>
                  <a:cubicBezTo>
                    <a:pt x="239" y="1009"/>
                    <a:pt x="232" y="1146"/>
                    <a:pt x="388" y="1146"/>
                  </a:cubicBezTo>
                  <a:cubicBezTo>
                    <a:pt x="544" y="1146"/>
                    <a:pt x="650" y="959"/>
                    <a:pt x="694" y="1059"/>
                  </a:cubicBezTo>
                  <a:cubicBezTo>
                    <a:pt x="738" y="1159"/>
                    <a:pt x="787" y="1302"/>
                    <a:pt x="925" y="1277"/>
                  </a:cubicBezTo>
                  <a:cubicBezTo>
                    <a:pt x="1062" y="1252"/>
                    <a:pt x="1137" y="1034"/>
                    <a:pt x="1274" y="1140"/>
                  </a:cubicBezTo>
                  <a:cubicBezTo>
                    <a:pt x="1411" y="1246"/>
                    <a:pt x="1486" y="1340"/>
                    <a:pt x="1561" y="1252"/>
                  </a:cubicBezTo>
                  <a:cubicBezTo>
                    <a:pt x="1636" y="1165"/>
                    <a:pt x="1554" y="1034"/>
                    <a:pt x="1654" y="978"/>
                  </a:cubicBezTo>
                  <a:cubicBezTo>
                    <a:pt x="1754" y="922"/>
                    <a:pt x="1848" y="897"/>
                    <a:pt x="1791" y="710"/>
                  </a:cubicBezTo>
                  <a:cubicBezTo>
                    <a:pt x="1735" y="523"/>
                    <a:pt x="1654" y="616"/>
                    <a:pt x="1592" y="473"/>
                  </a:cubicBezTo>
                  <a:cubicBezTo>
                    <a:pt x="1530" y="329"/>
                    <a:pt x="1542" y="174"/>
                    <a:pt x="1423" y="149"/>
                  </a:cubicBezTo>
                  <a:cubicBezTo>
                    <a:pt x="1305" y="124"/>
                    <a:pt x="1249" y="205"/>
                    <a:pt x="1137" y="192"/>
                  </a:cubicBezTo>
                  <a:cubicBezTo>
                    <a:pt x="1041" y="182"/>
                    <a:pt x="1003" y="65"/>
                    <a:pt x="922" y="26"/>
                  </a:cubicBezTo>
                  <a:cubicBezTo>
                    <a:pt x="840" y="-13"/>
                    <a:pt x="706" y="-12"/>
                    <a:pt x="638" y="55"/>
                  </a:cubicBez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4" name="Google Shape;1974;p44"/>
            <p:cNvSpPr/>
            <p:nvPr/>
          </p:nvSpPr>
          <p:spPr>
            <a:xfrm>
              <a:off x="10172966" y="-1514305"/>
              <a:ext cx="447706" cy="318693"/>
            </a:xfrm>
            <a:custGeom>
              <a:avLst/>
              <a:gdLst/>
              <a:ahLst/>
              <a:cxnLst/>
              <a:rect l="l" t="t" r="r" b="b"/>
              <a:pathLst>
                <a:path w="1808" h="1287" extrusionOk="0">
                  <a:moveTo>
                    <a:pt x="638" y="55"/>
                  </a:moveTo>
                  <a:cubicBezTo>
                    <a:pt x="633" y="60"/>
                    <a:pt x="628" y="66"/>
                    <a:pt x="624" y="72"/>
                  </a:cubicBezTo>
                  <a:cubicBezTo>
                    <a:pt x="583" y="130"/>
                    <a:pt x="550" y="134"/>
                    <a:pt x="482" y="111"/>
                  </a:cubicBezTo>
                  <a:cubicBezTo>
                    <a:pt x="332" y="61"/>
                    <a:pt x="207" y="130"/>
                    <a:pt x="214" y="255"/>
                  </a:cubicBezTo>
                  <a:cubicBezTo>
                    <a:pt x="220" y="379"/>
                    <a:pt x="276" y="361"/>
                    <a:pt x="164" y="442"/>
                  </a:cubicBezTo>
                  <a:cubicBezTo>
                    <a:pt x="52" y="523"/>
                    <a:pt x="-42" y="579"/>
                    <a:pt x="20" y="729"/>
                  </a:cubicBezTo>
                  <a:cubicBezTo>
                    <a:pt x="83" y="878"/>
                    <a:pt x="239" y="797"/>
                    <a:pt x="239" y="903"/>
                  </a:cubicBezTo>
                  <a:cubicBezTo>
                    <a:pt x="239" y="1009"/>
                    <a:pt x="232" y="1146"/>
                    <a:pt x="388" y="1146"/>
                  </a:cubicBezTo>
                  <a:cubicBezTo>
                    <a:pt x="544" y="1146"/>
                    <a:pt x="650" y="959"/>
                    <a:pt x="694" y="1059"/>
                  </a:cubicBezTo>
                  <a:cubicBezTo>
                    <a:pt x="738" y="1159"/>
                    <a:pt x="787" y="1302"/>
                    <a:pt x="925" y="1277"/>
                  </a:cubicBezTo>
                  <a:cubicBezTo>
                    <a:pt x="1062" y="1252"/>
                    <a:pt x="1137" y="1034"/>
                    <a:pt x="1274" y="1140"/>
                  </a:cubicBezTo>
                  <a:cubicBezTo>
                    <a:pt x="1411" y="1246"/>
                    <a:pt x="1486" y="1340"/>
                    <a:pt x="1561" y="1252"/>
                  </a:cubicBezTo>
                  <a:cubicBezTo>
                    <a:pt x="1636" y="1165"/>
                    <a:pt x="1554" y="1034"/>
                    <a:pt x="1654" y="978"/>
                  </a:cubicBezTo>
                  <a:cubicBezTo>
                    <a:pt x="1754" y="922"/>
                    <a:pt x="1848" y="897"/>
                    <a:pt x="1791" y="710"/>
                  </a:cubicBezTo>
                  <a:cubicBezTo>
                    <a:pt x="1735" y="523"/>
                    <a:pt x="1654" y="616"/>
                    <a:pt x="1592" y="473"/>
                  </a:cubicBezTo>
                  <a:cubicBezTo>
                    <a:pt x="1530" y="329"/>
                    <a:pt x="1542" y="174"/>
                    <a:pt x="1423" y="149"/>
                  </a:cubicBezTo>
                  <a:cubicBezTo>
                    <a:pt x="1305" y="124"/>
                    <a:pt x="1249" y="205"/>
                    <a:pt x="1137" y="192"/>
                  </a:cubicBezTo>
                  <a:cubicBezTo>
                    <a:pt x="1041" y="182"/>
                    <a:pt x="1003" y="65"/>
                    <a:pt x="922" y="26"/>
                  </a:cubicBezTo>
                  <a:cubicBezTo>
                    <a:pt x="840" y="-13"/>
                    <a:pt x="706" y="-12"/>
                    <a:pt x="638" y="55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5" name="Google Shape;1975;p44"/>
            <p:cNvSpPr/>
            <p:nvPr/>
          </p:nvSpPr>
          <p:spPr>
            <a:xfrm>
              <a:off x="10332313" y="-1129860"/>
              <a:ext cx="52982" cy="118845"/>
            </a:xfrm>
            <a:custGeom>
              <a:avLst/>
              <a:gdLst/>
              <a:ahLst/>
              <a:cxnLst/>
              <a:rect l="l" t="t" r="r" b="b"/>
              <a:pathLst>
                <a:path w="202" h="453" extrusionOk="0">
                  <a:moveTo>
                    <a:pt x="198" y="0"/>
                  </a:moveTo>
                  <a:cubicBezTo>
                    <a:pt x="198" y="0"/>
                    <a:pt x="143" y="155"/>
                    <a:pt x="165" y="254"/>
                  </a:cubicBezTo>
                  <a:cubicBezTo>
                    <a:pt x="187" y="353"/>
                    <a:pt x="242" y="441"/>
                    <a:pt x="154" y="452"/>
                  </a:cubicBezTo>
                  <a:cubicBezTo>
                    <a:pt x="66" y="463"/>
                    <a:pt x="0" y="408"/>
                    <a:pt x="0" y="353"/>
                  </a:cubicBezTo>
                  <a:lnTo>
                    <a:pt x="1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6" name="Google Shape;1976;p44"/>
            <p:cNvSpPr/>
            <p:nvPr/>
          </p:nvSpPr>
          <p:spPr>
            <a:xfrm>
              <a:off x="10275731" y="-976829"/>
              <a:ext cx="152785" cy="38134"/>
            </a:xfrm>
            <a:custGeom>
              <a:avLst/>
              <a:gdLst/>
              <a:ahLst/>
              <a:cxnLst/>
              <a:rect l="l" t="t" r="r" b="b"/>
              <a:pathLst>
                <a:path w="617" h="154" extrusionOk="0">
                  <a:moveTo>
                    <a:pt x="0" y="0"/>
                  </a:moveTo>
                  <a:cubicBezTo>
                    <a:pt x="0" y="0"/>
                    <a:pt x="110" y="154"/>
                    <a:pt x="297" y="154"/>
                  </a:cubicBezTo>
                  <a:cubicBezTo>
                    <a:pt x="484" y="154"/>
                    <a:pt x="617" y="55"/>
                    <a:pt x="617" y="5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56F5F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7550" rIns="92875" bIns="75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7" name="Google Shape;1977;p44"/>
            <p:cNvSpPr/>
            <p:nvPr/>
          </p:nvSpPr>
          <p:spPr>
            <a:xfrm>
              <a:off x="10284893" y="-1152027"/>
              <a:ext cx="25753" cy="46306"/>
            </a:xfrm>
            <a:custGeom>
              <a:avLst/>
              <a:gdLst/>
              <a:ahLst/>
              <a:cxnLst/>
              <a:rect l="l" t="t" r="r" b="b"/>
              <a:pathLst>
                <a:path w="104" h="187" extrusionOk="0">
                  <a:moveTo>
                    <a:pt x="103" y="98"/>
                  </a:moveTo>
                  <a:cubicBezTo>
                    <a:pt x="98" y="150"/>
                    <a:pt x="71" y="189"/>
                    <a:pt x="43" y="187"/>
                  </a:cubicBezTo>
                  <a:cubicBezTo>
                    <a:pt x="14" y="184"/>
                    <a:pt x="-4" y="140"/>
                    <a:pt x="1" y="88"/>
                  </a:cubicBezTo>
                  <a:cubicBezTo>
                    <a:pt x="6" y="37"/>
                    <a:pt x="33" y="-3"/>
                    <a:pt x="61" y="0"/>
                  </a:cubicBezTo>
                  <a:cubicBezTo>
                    <a:pt x="90" y="3"/>
                    <a:pt x="108" y="47"/>
                    <a:pt x="103" y="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2300" rIns="90000" bIns="22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8" name="Google Shape;1978;p44"/>
            <p:cNvSpPr/>
            <p:nvPr/>
          </p:nvSpPr>
          <p:spPr>
            <a:xfrm>
              <a:off x="10409945" y="-1129740"/>
              <a:ext cx="25753" cy="46306"/>
            </a:xfrm>
            <a:custGeom>
              <a:avLst/>
              <a:gdLst/>
              <a:ahLst/>
              <a:cxnLst/>
              <a:rect l="l" t="t" r="r" b="b"/>
              <a:pathLst>
                <a:path w="104" h="187" extrusionOk="0">
                  <a:moveTo>
                    <a:pt x="103" y="99"/>
                  </a:moveTo>
                  <a:cubicBezTo>
                    <a:pt x="98" y="150"/>
                    <a:pt x="71" y="190"/>
                    <a:pt x="43" y="187"/>
                  </a:cubicBezTo>
                  <a:cubicBezTo>
                    <a:pt x="14" y="184"/>
                    <a:pt x="-4" y="140"/>
                    <a:pt x="1" y="89"/>
                  </a:cubicBezTo>
                  <a:cubicBezTo>
                    <a:pt x="6" y="37"/>
                    <a:pt x="33" y="-3"/>
                    <a:pt x="61" y="0"/>
                  </a:cubicBezTo>
                  <a:cubicBezTo>
                    <a:pt x="89" y="3"/>
                    <a:pt x="108" y="47"/>
                    <a:pt x="103" y="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2300" rIns="90000" bIns="22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9" name="Google Shape;1979;p44"/>
            <p:cNvSpPr/>
            <p:nvPr/>
          </p:nvSpPr>
          <p:spPr>
            <a:xfrm>
              <a:off x="10183614" y="-1241172"/>
              <a:ext cx="173833" cy="174080"/>
            </a:xfrm>
            <a:custGeom>
              <a:avLst/>
              <a:gdLst/>
              <a:ahLst/>
              <a:cxnLst/>
              <a:rect l="l" t="t" r="r" b="b"/>
              <a:pathLst>
                <a:path w="702" h="703" extrusionOk="0">
                  <a:moveTo>
                    <a:pt x="702" y="345"/>
                  </a:moveTo>
                  <a:cubicBezTo>
                    <a:pt x="705" y="539"/>
                    <a:pt x="551" y="699"/>
                    <a:pt x="357" y="703"/>
                  </a:cubicBezTo>
                  <a:cubicBezTo>
                    <a:pt x="163" y="706"/>
                    <a:pt x="3" y="552"/>
                    <a:pt x="0" y="358"/>
                  </a:cubicBezTo>
                  <a:cubicBezTo>
                    <a:pt x="-4" y="164"/>
                    <a:pt x="150" y="4"/>
                    <a:pt x="344" y="0"/>
                  </a:cubicBezTo>
                  <a:cubicBezTo>
                    <a:pt x="538" y="-3"/>
                    <a:pt x="698" y="151"/>
                    <a:pt x="702" y="34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0" name="Google Shape;1980;p44"/>
            <p:cNvSpPr/>
            <p:nvPr/>
          </p:nvSpPr>
          <p:spPr>
            <a:xfrm>
              <a:off x="10376763" y="-1204276"/>
              <a:ext cx="173833" cy="173833"/>
            </a:xfrm>
            <a:custGeom>
              <a:avLst/>
              <a:gdLst/>
              <a:ahLst/>
              <a:cxnLst/>
              <a:rect l="l" t="t" r="r" b="b"/>
              <a:pathLst>
                <a:path w="702" h="702" extrusionOk="0">
                  <a:moveTo>
                    <a:pt x="702" y="345"/>
                  </a:moveTo>
                  <a:cubicBezTo>
                    <a:pt x="706" y="539"/>
                    <a:pt x="552" y="699"/>
                    <a:pt x="358" y="702"/>
                  </a:cubicBezTo>
                  <a:cubicBezTo>
                    <a:pt x="164" y="706"/>
                    <a:pt x="4" y="552"/>
                    <a:pt x="0" y="358"/>
                  </a:cubicBezTo>
                  <a:cubicBezTo>
                    <a:pt x="-4" y="164"/>
                    <a:pt x="150" y="4"/>
                    <a:pt x="344" y="0"/>
                  </a:cubicBezTo>
                  <a:cubicBezTo>
                    <a:pt x="538" y="-3"/>
                    <a:pt x="698" y="151"/>
                    <a:pt x="702" y="34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1" name="Google Shape;1981;p44"/>
            <p:cNvSpPr/>
            <p:nvPr/>
          </p:nvSpPr>
          <p:spPr>
            <a:xfrm>
              <a:off x="10357448" y="-1146579"/>
              <a:ext cx="20553" cy="4705"/>
            </a:xfrm>
            <a:custGeom>
              <a:avLst/>
              <a:gdLst/>
              <a:ahLst/>
              <a:cxnLst/>
              <a:rect l="l" t="t" r="r" b="b"/>
              <a:pathLst>
                <a:path w="83" h="19" extrusionOk="0">
                  <a:moveTo>
                    <a:pt x="0" y="0"/>
                  </a:moveTo>
                  <a:lnTo>
                    <a:pt x="83" y="1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2" name="Google Shape;1982;p44"/>
            <p:cNvSpPr/>
            <p:nvPr/>
          </p:nvSpPr>
          <p:spPr>
            <a:xfrm>
              <a:off x="10157613" y="-1184961"/>
              <a:ext cx="26991" cy="6191"/>
            </a:xfrm>
            <a:custGeom>
              <a:avLst/>
              <a:gdLst/>
              <a:ahLst/>
              <a:cxnLst/>
              <a:rect l="l" t="t" r="r" b="b"/>
              <a:pathLst>
                <a:path w="109" h="25" extrusionOk="0">
                  <a:moveTo>
                    <a:pt x="109" y="25"/>
                  </a:moveTo>
                  <a:lnTo>
                    <a:pt x="0" y="0"/>
                  </a:lnTo>
                  <a:lnTo>
                    <a:pt x="109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3" name="Google Shape;1983;p44"/>
            <p:cNvSpPr/>
            <p:nvPr/>
          </p:nvSpPr>
          <p:spPr>
            <a:xfrm>
              <a:off x="10550596" y="-1118845"/>
              <a:ext cx="20305" cy="3714"/>
            </a:xfrm>
            <a:custGeom>
              <a:avLst/>
              <a:gdLst/>
              <a:ahLst/>
              <a:cxnLst/>
              <a:rect l="l" t="t" r="r" b="b"/>
              <a:pathLst>
                <a:path w="82" h="15" extrusionOk="0">
                  <a:moveTo>
                    <a:pt x="0" y="0"/>
                  </a:moveTo>
                  <a:lnTo>
                    <a:pt x="82" y="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4" name="Google Shape;1984;p44"/>
            <p:cNvSpPr/>
            <p:nvPr/>
          </p:nvSpPr>
          <p:spPr>
            <a:xfrm>
              <a:off x="10249730" y="-1208486"/>
              <a:ext cx="73049" cy="18819"/>
            </a:xfrm>
            <a:custGeom>
              <a:avLst/>
              <a:gdLst/>
              <a:ahLst/>
              <a:cxnLst/>
              <a:rect l="l" t="t" r="r" b="b"/>
              <a:pathLst>
                <a:path w="295" h="76" extrusionOk="0">
                  <a:moveTo>
                    <a:pt x="0" y="76"/>
                  </a:moveTo>
                  <a:cubicBezTo>
                    <a:pt x="0" y="76"/>
                    <a:pt x="112" y="-36"/>
                    <a:pt x="295" y="13"/>
                  </a:cubicBezTo>
                  <a:lnTo>
                    <a:pt x="0" y="76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5" name="Google Shape;1985;p44"/>
            <p:cNvSpPr/>
            <p:nvPr/>
          </p:nvSpPr>
          <p:spPr>
            <a:xfrm>
              <a:off x="10433469" y="-1176047"/>
              <a:ext cx="62649" cy="40610"/>
            </a:xfrm>
            <a:custGeom>
              <a:avLst/>
              <a:gdLst/>
              <a:ahLst/>
              <a:cxnLst/>
              <a:rect l="l" t="t" r="r" b="b"/>
              <a:pathLst>
                <a:path w="253" h="164" extrusionOk="0">
                  <a:moveTo>
                    <a:pt x="253" y="164"/>
                  </a:moveTo>
                  <a:cubicBezTo>
                    <a:pt x="253" y="164"/>
                    <a:pt x="188" y="19"/>
                    <a:pt x="0" y="0"/>
                  </a:cubicBezTo>
                  <a:lnTo>
                    <a:pt x="253" y="16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1150" rIns="92875" bIns="11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6" name="Google Shape;1986;p44"/>
            <p:cNvSpPr/>
            <p:nvPr/>
          </p:nvSpPr>
          <p:spPr>
            <a:xfrm>
              <a:off x="9418449" y="-1237210"/>
              <a:ext cx="841182" cy="855049"/>
            </a:xfrm>
            <a:custGeom>
              <a:avLst/>
              <a:gdLst/>
              <a:ahLst/>
              <a:cxnLst/>
              <a:rect l="l" t="t" r="r" b="b"/>
              <a:pathLst>
                <a:path w="3397" h="3453" extrusionOk="0">
                  <a:moveTo>
                    <a:pt x="2632" y="454"/>
                  </a:moveTo>
                  <a:cubicBezTo>
                    <a:pt x="2632" y="454"/>
                    <a:pt x="2751" y="283"/>
                    <a:pt x="2885" y="149"/>
                  </a:cubicBezTo>
                  <a:cubicBezTo>
                    <a:pt x="3019" y="15"/>
                    <a:pt x="3197" y="-44"/>
                    <a:pt x="3197" y="37"/>
                  </a:cubicBezTo>
                  <a:cubicBezTo>
                    <a:pt x="3197" y="119"/>
                    <a:pt x="3078" y="134"/>
                    <a:pt x="2996" y="238"/>
                  </a:cubicBezTo>
                  <a:cubicBezTo>
                    <a:pt x="2915" y="342"/>
                    <a:pt x="2721" y="617"/>
                    <a:pt x="2714" y="692"/>
                  </a:cubicBezTo>
                  <a:cubicBezTo>
                    <a:pt x="2706" y="766"/>
                    <a:pt x="2714" y="893"/>
                    <a:pt x="2848" y="870"/>
                  </a:cubicBezTo>
                  <a:cubicBezTo>
                    <a:pt x="2982" y="848"/>
                    <a:pt x="3130" y="722"/>
                    <a:pt x="3197" y="677"/>
                  </a:cubicBezTo>
                  <a:cubicBezTo>
                    <a:pt x="3264" y="632"/>
                    <a:pt x="3450" y="677"/>
                    <a:pt x="3383" y="736"/>
                  </a:cubicBezTo>
                  <a:cubicBezTo>
                    <a:pt x="3316" y="796"/>
                    <a:pt x="3197" y="826"/>
                    <a:pt x="3101" y="907"/>
                  </a:cubicBezTo>
                  <a:cubicBezTo>
                    <a:pt x="3004" y="989"/>
                    <a:pt x="2848" y="1153"/>
                    <a:pt x="2766" y="1197"/>
                  </a:cubicBezTo>
                  <a:cubicBezTo>
                    <a:pt x="2684" y="1242"/>
                    <a:pt x="2625" y="1272"/>
                    <a:pt x="2625" y="1272"/>
                  </a:cubicBezTo>
                  <a:cubicBezTo>
                    <a:pt x="2625" y="1272"/>
                    <a:pt x="2595" y="1302"/>
                    <a:pt x="2491" y="1480"/>
                  </a:cubicBezTo>
                  <a:cubicBezTo>
                    <a:pt x="2387" y="1658"/>
                    <a:pt x="2059" y="2172"/>
                    <a:pt x="1859" y="2395"/>
                  </a:cubicBezTo>
                  <a:cubicBezTo>
                    <a:pt x="1658" y="2618"/>
                    <a:pt x="907" y="3361"/>
                    <a:pt x="721" y="3428"/>
                  </a:cubicBezTo>
                  <a:cubicBezTo>
                    <a:pt x="535" y="3495"/>
                    <a:pt x="81" y="3436"/>
                    <a:pt x="15" y="3198"/>
                  </a:cubicBezTo>
                  <a:cubicBezTo>
                    <a:pt x="-52" y="2960"/>
                    <a:pt x="104" y="2685"/>
                    <a:pt x="438" y="2447"/>
                  </a:cubicBezTo>
                  <a:cubicBezTo>
                    <a:pt x="773" y="2209"/>
                    <a:pt x="1725" y="1658"/>
                    <a:pt x="1933" y="1547"/>
                  </a:cubicBezTo>
                  <a:cubicBezTo>
                    <a:pt x="2141" y="1435"/>
                    <a:pt x="2223" y="1376"/>
                    <a:pt x="2231" y="1316"/>
                  </a:cubicBezTo>
                  <a:cubicBezTo>
                    <a:pt x="2238" y="1257"/>
                    <a:pt x="2335" y="870"/>
                    <a:pt x="2424" y="714"/>
                  </a:cubicBezTo>
                  <a:cubicBezTo>
                    <a:pt x="2513" y="558"/>
                    <a:pt x="2632" y="454"/>
                    <a:pt x="2632" y="454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7" name="Google Shape;1987;p44"/>
            <p:cNvSpPr/>
            <p:nvPr/>
          </p:nvSpPr>
          <p:spPr>
            <a:xfrm>
              <a:off x="9418449" y="-1237210"/>
              <a:ext cx="841182" cy="855049"/>
            </a:xfrm>
            <a:custGeom>
              <a:avLst/>
              <a:gdLst/>
              <a:ahLst/>
              <a:cxnLst/>
              <a:rect l="l" t="t" r="r" b="b"/>
              <a:pathLst>
                <a:path w="3397" h="3453" extrusionOk="0">
                  <a:moveTo>
                    <a:pt x="2632" y="454"/>
                  </a:moveTo>
                  <a:cubicBezTo>
                    <a:pt x="2632" y="454"/>
                    <a:pt x="2751" y="283"/>
                    <a:pt x="2885" y="149"/>
                  </a:cubicBezTo>
                  <a:cubicBezTo>
                    <a:pt x="3019" y="15"/>
                    <a:pt x="3197" y="-44"/>
                    <a:pt x="3197" y="37"/>
                  </a:cubicBezTo>
                  <a:cubicBezTo>
                    <a:pt x="3197" y="119"/>
                    <a:pt x="3078" y="134"/>
                    <a:pt x="2996" y="238"/>
                  </a:cubicBezTo>
                  <a:cubicBezTo>
                    <a:pt x="2915" y="342"/>
                    <a:pt x="2721" y="617"/>
                    <a:pt x="2714" y="692"/>
                  </a:cubicBezTo>
                  <a:cubicBezTo>
                    <a:pt x="2706" y="766"/>
                    <a:pt x="2714" y="893"/>
                    <a:pt x="2848" y="870"/>
                  </a:cubicBezTo>
                  <a:cubicBezTo>
                    <a:pt x="2982" y="848"/>
                    <a:pt x="3130" y="722"/>
                    <a:pt x="3197" y="677"/>
                  </a:cubicBezTo>
                  <a:cubicBezTo>
                    <a:pt x="3264" y="632"/>
                    <a:pt x="3450" y="677"/>
                    <a:pt x="3383" y="736"/>
                  </a:cubicBezTo>
                  <a:cubicBezTo>
                    <a:pt x="3316" y="796"/>
                    <a:pt x="3197" y="826"/>
                    <a:pt x="3101" y="907"/>
                  </a:cubicBezTo>
                  <a:cubicBezTo>
                    <a:pt x="3004" y="989"/>
                    <a:pt x="2848" y="1153"/>
                    <a:pt x="2766" y="1197"/>
                  </a:cubicBezTo>
                  <a:cubicBezTo>
                    <a:pt x="2684" y="1242"/>
                    <a:pt x="2625" y="1272"/>
                    <a:pt x="2625" y="1272"/>
                  </a:cubicBezTo>
                  <a:cubicBezTo>
                    <a:pt x="2625" y="1272"/>
                    <a:pt x="2595" y="1302"/>
                    <a:pt x="2491" y="1480"/>
                  </a:cubicBezTo>
                  <a:cubicBezTo>
                    <a:pt x="2387" y="1658"/>
                    <a:pt x="2059" y="2172"/>
                    <a:pt x="1859" y="2395"/>
                  </a:cubicBezTo>
                  <a:cubicBezTo>
                    <a:pt x="1658" y="2618"/>
                    <a:pt x="907" y="3361"/>
                    <a:pt x="721" y="3428"/>
                  </a:cubicBezTo>
                  <a:cubicBezTo>
                    <a:pt x="535" y="3495"/>
                    <a:pt x="81" y="3436"/>
                    <a:pt x="15" y="3198"/>
                  </a:cubicBezTo>
                  <a:cubicBezTo>
                    <a:pt x="-52" y="2960"/>
                    <a:pt x="104" y="2685"/>
                    <a:pt x="438" y="2447"/>
                  </a:cubicBezTo>
                  <a:cubicBezTo>
                    <a:pt x="773" y="2209"/>
                    <a:pt x="1725" y="1658"/>
                    <a:pt x="1933" y="1547"/>
                  </a:cubicBezTo>
                  <a:cubicBezTo>
                    <a:pt x="2141" y="1435"/>
                    <a:pt x="2223" y="1376"/>
                    <a:pt x="2231" y="1316"/>
                  </a:cubicBezTo>
                  <a:cubicBezTo>
                    <a:pt x="2238" y="1257"/>
                    <a:pt x="2335" y="870"/>
                    <a:pt x="2424" y="714"/>
                  </a:cubicBezTo>
                  <a:cubicBezTo>
                    <a:pt x="2513" y="558"/>
                    <a:pt x="2632" y="454"/>
                    <a:pt x="2632" y="45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8" name="Google Shape;1988;p44"/>
            <p:cNvSpPr/>
            <p:nvPr/>
          </p:nvSpPr>
          <p:spPr>
            <a:xfrm>
              <a:off x="10010771" y="-1111664"/>
              <a:ext cx="108955" cy="90383"/>
            </a:xfrm>
            <a:custGeom>
              <a:avLst/>
              <a:gdLst/>
              <a:ahLst/>
              <a:cxnLst/>
              <a:rect l="l" t="t" r="r" b="b"/>
              <a:pathLst>
                <a:path w="440" h="365" extrusionOk="0">
                  <a:moveTo>
                    <a:pt x="0" y="325"/>
                  </a:moveTo>
                  <a:cubicBezTo>
                    <a:pt x="0" y="325"/>
                    <a:pt x="35" y="60"/>
                    <a:pt x="76" y="25"/>
                  </a:cubicBezTo>
                  <a:cubicBezTo>
                    <a:pt x="117" y="-10"/>
                    <a:pt x="353" y="-4"/>
                    <a:pt x="400" y="19"/>
                  </a:cubicBezTo>
                  <a:cubicBezTo>
                    <a:pt x="447" y="43"/>
                    <a:pt x="447" y="254"/>
                    <a:pt x="429" y="301"/>
                  </a:cubicBezTo>
                  <a:cubicBezTo>
                    <a:pt x="411" y="348"/>
                    <a:pt x="382" y="378"/>
                    <a:pt x="364" y="360"/>
                  </a:cubicBezTo>
                  <a:cubicBezTo>
                    <a:pt x="347" y="343"/>
                    <a:pt x="312" y="166"/>
                    <a:pt x="312" y="166"/>
                  </a:cubicBezTo>
                  <a:lnTo>
                    <a:pt x="188" y="149"/>
                  </a:lnTo>
                  <a:lnTo>
                    <a:pt x="147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rgbClr val="CE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9" name="Google Shape;1989;p44"/>
            <p:cNvSpPr/>
            <p:nvPr/>
          </p:nvSpPr>
          <p:spPr>
            <a:xfrm>
              <a:off x="10004828" y="-1091358"/>
              <a:ext cx="108955" cy="90631"/>
            </a:xfrm>
            <a:custGeom>
              <a:avLst/>
              <a:gdLst/>
              <a:ahLst/>
              <a:cxnLst/>
              <a:rect l="l" t="t" r="r" b="b"/>
              <a:pathLst>
                <a:path w="440" h="366" extrusionOk="0">
                  <a:moveTo>
                    <a:pt x="0" y="325"/>
                  </a:moveTo>
                  <a:cubicBezTo>
                    <a:pt x="0" y="325"/>
                    <a:pt x="36" y="61"/>
                    <a:pt x="77" y="25"/>
                  </a:cubicBezTo>
                  <a:cubicBezTo>
                    <a:pt x="118" y="-10"/>
                    <a:pt x="353" y="-4"/>
                    <a:pt x="400" y="19"/>
                  </a:cubicBezTo>
                  <a:cubicBezTo>
                    <a:pt x="447" y="43"/>
                    <a:pt x="447" y="255"/>
                    <a:pt x="430" y="302"/>
                  </a:cubicBezTo>
                  <a:cubicBezTo>
                    <a:pt x="412" y="349"/>
                    <a:pt x="383" y="378"/>
                    <a:pt x="365" y="361"/>
                  </a:cubicBezTo>
                  <a:cubicBezTo>
                    <a:pt x="347" y="343"/>
                    <a:pt x="312" y="166"/>
                    <a:pt x="312" y="166"/>
                  </a:cubicBezTo>
                  <a:lnTo>
                    <a:pt x="189" y="149"/>
                  </a:lnTo>
                  <a:lnTo>
                    <a:pt x="147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rgbClr val="CE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90" name="Google Shape;1990;p44"/>
            <p:cNvSpPr/>
            <p:nvPr/>
          </p:nvSpPr>
          <p:spPr>
            <a:xfrm>
              <a:off x="10002104" y="-1060405"/>
              <a:ext cx="103012" cy="85678"/>
            </a:xfrm>
            <a:custGeom>
              <a:avLst/>
              <a:gdLst/>
              <a:ahLst/>
              <a:cxnLst/>
              <a:rect l="l" t="t" r="r" b="b"/>
              <a:pathLst>
                <a:path w="416" h="346" extrusionOk="0">
                  <a:moveTo>
                    <a:pt x="0" y="308"/>
                  </a:moveTo>
                  <a:cubicBezTo>
                    <a:pt x="0" y="308"/>
                    <a:pt x="33" y="57"/>
                    <a:pt x="72" y="24"/>
                  </a:cubicBezTo>
                  <a:cubicBezTo>
                    <a:pt x="111" y="-9"/>
                    <a:pt x="334" y="-4"/>
                    <a:pt x="379" y="18"/>
                  </a:cubicBezTo>
                  <a:cubicBezTo>
                    <a:pt x="423" y="41"/>
                    <a:pt x="423" y="241"/>
                    <a:pt x="406" y="286"/>
                  </a:cubicBezTo>
                  <a:cubicBezTo>
                    <a:pt x="390" y="330"/>
                    <a:pt x="362" y="358"/>
                    <a:pt x="345" y="342"/>
                  </a:cubicBezTo>
                  <a:cubicBezTo>
                    <a:pt x="328" y="325"/>
                    <a:pt x="295" y="158"/>
                    <a:pt x="295" y="158"/>
                  </a:cubicBezTo>
                  <a:lnTo>
                    <a:pt x="178" y="141"/>
                  </a:lnTo>
                  <a:lnTo>
                    <a:pt x="139" y="308"/>
                  </a:lnTo>
                  <a:lnTo>
                    <a:pt x="0" y="308"/>
                  </a:lnTo>
                  <a:close/>
                </a:path>
              </a:pathLst>
            </a:custGeom>
            <a:solidFill>
              <a:srgbClr val="CE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91" name="Google Shape;1991;p44"/>
            <p:cNvSpPr/>
            <p:nvPr/>
          </p:nvSpPr>
          <p:spPr>
            <a:xfrm>
              <a:off x="9990091" y="-1047534"/>
              <a:ext cx="40363" cy="110688"/>
            </a:xfrm>
            <a:custGeom>
              <a:avLst/>
              <a:gdLst/>
              <a:ahLst/>
              <a:cxnLst/>
              <a:rect l="l" t="t" r="r" b="b"/>
              <a:pathLst>
                <a:path w="163" h="447" extrusionOk="0">
                  <a:moveTo>
                    <a:pt x="155" y="0"/>
                  </a:moveTo>
                  <a:cubicBezTo>
                    <a:pt x="155" y="0"/>
                    <a:pt x="187" y="219"/>
                    <a:pt x="127" y="333"/>
                  </a:cubicBezTo>
                  <a:cubicBezTo>
                    <a:pt x="68" y="447"/>
                    <a:pt x="0" y="447"/>
                    <a:pt x="0" y="447"/>
                  </a:cubicBezTo>
                  <a:lnTo>
                    <a:pt x="155" y="0"/>
                  </a:ln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92" name="Google Shape;1992;p44"/>
            <p:cNvSpPr/>
            <p:nvPr/>
          </p:nvSpPr>
          <p:spPr>
            <a:xfrm>
              <a:off x="10323649" y="-1129869"/>
              <a:ext cx="50020" cy="112174"/>
            </a:xfrm>
            <a:custGeom>
              <a:avLst/>
              <a:gdLst/>
              <a:ahLst/>
              <a:cxnLst/>
              <a:rect l="l" t="t" r="r" b="b"/>
              <a:pathLst>
                <a:path w="202" h="453" extrusionOk="0">
                  <a:moveTo>
                    <a:pt x="198" y="0"/>
                  </a:moveTo>
                  <a:cubicBezTo>
                    <a:pt x="198" y="0"/>
                    <a:pt x="143" y="155"/>
                    <a:pt x="165" y="254"/>
                  </a:cubicBezTo>
                  <a:cubicBezTo>
                    <a:pt x="187" y="353"/>
                    <a:pt x="242" y="441"/>
                    <a:pt x="154" y="452"/>
                  </a:cubicBezTo>
                  <a:cubicBezTo>
                    <a:pt x="66" y="463"/>
                    <a:pt x="0" y="408"/>
                    <a:pt x="0" y="353"/>
                  </a:cubicBezTo>
                  <a:lnTo>
                    <a:pt x="198" y="0"/>
                  </a:ln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</p:grpSp>
      <p:grpSp>
        <p:nvGrpSpPr>
          <p:cNvPr id="1993" name="Google Shape;1993;p44"/>
          <p:cNvGrpSpPr/>
          <p:nvPr/>
        </p:nvGrpSpPr>
        <p:grpSpPr>
          <a:xfrm>
            <a:off x="5269937" y="408478"/>
            <a:ext cx="843248" cy="734846"/>
            <a:chOff x="11966612" y="1532353"/>
            <a:chExt cx="843248" cy="734846"/>
          </a:xfrm>
        </p:grpSpPr>
        <p:sp>
          <p:nvSpPr>
            <p:cNvPr id="1994" name="Google Shape;1994;p44"/>
            <p:cNvSpPr/>
            <p:nvPr/>
          </p:nvSpPr>
          <p:spPr>
            <a:xfrm>
              <a:off x="11993921" y="1559662"/>
              <a:ext cx="815938" cy="707537"/>
            </a:xfrm>
            <a:custGeom>
              <a:avLst/>
              <a:gdLst/>
              <a:ahLst/>
              <a:cxnLst/>
              <a:rect l="l" t="t" r="r" b="b"/>
              <a:pathLst>
                <a:path w="2928" h="2539" extrusionOk="0">
                  <a:moveTo>
                    <a:pt x="325" y="36"/>
                  </a:moveTo>
                  <a:cubicBezTo>
                    <a:pt x="165" y="36"/>
                    <a:pt x="35" y="166"/>
                    <a:pt x="35" y="325"/>
                  </a:cubicBezTo>
                  <a:lnTo>
                    <a:pt x="35" y="1525"/>
                  </a:lnTo>
                  <a:cubicBezTo>
                    <a:pt x="35" y="1684"/>
                    <a:pt x="165" y="1814"/>
                    <a:pt x="325" y="1814"/>
                  </a:cubicBezTo>
                  <a:lnTo>
                    <a:pt x="920" y="1814"/>
                  </a:lnTo>
                  <a:lnTo>
                    <a:pt x="1303" y="2426"/>
                  </a:lnTo>
                  <a:lnTo>
                    <a:pt x="1339" y="1814"/>
                  </a:lnTo>
                  <a:lnTo>
                    <a:pt x="2603" y="1814"/>
                  </a:lnTo>
                  <a:cubicBezTo>
                    <a:pt x="2763" y="1814"/>
                    <a:pt x="2893" y="1684"/>
                    <a:pt x="2893" y="1525"/>
                  </a:cubicBezTo>
                  <a:lnTo>
                    <a:pt x="2893" y="325"/>
                  </a:lnTo>
                  <a:cubicBezTo>
                    <a:pt x="2893" y="166"/>
                    <a:pt x="2763" y="36"/>
                    <a:pt x="2603" y="36"/>
                  </a:cubicBezTo>
                  <a:lnTo>
                    <a:pt x="325" y="36"/>
                  </a:lnTo>
                  <a:moveTo>
                    <a:pt x="1331" y="2539"/>
                  </a:moveTo>
                  <a:lnTo>
                    <a:pt x="901" y="1850"/>
                  </a:lnTo>
                  <a:lnTo>
                    <a:pt x="325" y="1850"/>
                  </a:lnTo>
                  <a:cubicBezTo>
                    <a:pt x="146" y="1850"/>
                    <a:pt x="0" y="1704"/>
                    <a:pt x="0" y="1525"/>
                  </a:cubicBezTo>
                  <a:lnTo>
                    <a:pt x="0" y="325"/>
                  </a:lnTo>
                  <a:cubicBezTo>
                    <a:pt x="0" y="146"/>
                    <a:pt x="146" y="0"/>
                    <a:pt x="325" y="0"/>
                  </a:cubicBezTo>
                  <a:lnTo>
                    <a:pt x="2603" y="0"/>
                  </a:lnTo>
                  <a:cubicBezTo>
                    <a:pt x="2782" y="0"/>
                    <a:pt x="2928" y="146"/>
                    <a:pt x="2928" y="325"/>
                  </a:cubicBezTo>
                  <a:lnTo>
                    <a:pt x="2928" y="1525"/>
                  </a:lnTo>
                  <a:cubicBezTo>
                    <a:pt x="2928" y="1704"/>
                    <a:pt x="2782" y="1850"/>
                    <a:pt x="2603" y="1850"/>
                  </a:cubicBezTo>
                  <a:lnTo>
                    <a:pt x="1372" y="1850"/>
                  </a:lnTo>
                  <a:lnTo>
                    <a:pt x="1331" y="25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44"/>
            <p:cNvSpPr/>
            <p:nvPr/>
          </p:nvSpPr>
          <p:spPr>
            <a:xfrm>
              <a:off x="11998937" y="1564678"/>
              <a:ext cx="805906" cy="686637"/>
            </a:xfrm>
            <a:custGeom>
              <a:avLst/>
              <a:gdLst/>
              <a:ahLst/>
              <a:cxnLst/>
              <a:rect l="l" t="t" r="r" b="b"/>
              <a:pathLst>
                <a:path w="2892" h="2464" extrusionOk="0">
                  <a:moveTo>
                    <a:pt x="2585" y="0"/>
                  </a:moveTo>
                  <a:lnTo>
                    <a:pt x="307" y="0"/>
                  </a:lnTo>
                  <a:cubicBezTo>
                    <a:pt x="137" y="0"/>
                    <a:pt x="0" y="138"/>
                    <a:pt x="0" y="307"/>
                  </a:cubicBezTo>
                  <a:lnTo>
                    <a:pt x="0" y="1507"/>
                  </a:lnTo>
                  <a:cubicBezTo>
                    <a:pt x="0" y="1676"/>
                    <a:pt x="137" y="1814"/>
                    <a:pt x="307" y="1814"/>
                  </a:cubicBezTo>
                  <a:lnTo>
                    <a:pt x="892" y="1814"/>
                  </a:lnTo>
                  <a:lnTo>
                    <a:pt x="1299" y="2464"/>
                  </a:lnTo>
                  <a:lnTo>
                    <a:pt x="1337" y="1814"/>
                  </a:lnTo>
                  <a:lnTo>
                    <a:pt x="2585" y="1814"/>
                  </a:lnTo>
                  <a:cubicBezTo>
                    <a:pt x="2755" y="1814"/>
                    <a:pt x="2892" y="1676"/>
                    <a:pt x="2892" y="1507"/>
                  </a:cubicBezTo>
                  <a:lnTo>
                    <a:pt x="2892" y="307"/>
                  </a:lnTo>
                  <a:cubicBezTo>
                    <a:pt x="2892" y="138"/>
                    <a:pt x="2755" y="0"/>
                    <a:pt x="2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44"/>
            <p:cNvSpPr/>
            <p:nvPr/>
          </p:nvSpPr>
          <p:spPr>
            <a:xfrm>
              <a:off x="11971628" y="1537369"/>
              <a:ext cx="805906" cy="686637"/>
            </a:xfrm>
            <a:custGeom>
              <a:avLst/>
              <a:gdLst/>
              <a:ahLst/>
              <a:cxnLst/>
              <a:rect l="l" t="t" r="r" b="b"/>
              <a:pathLst>
                <a:path w="2892" h="2464" extrusionOk="0">
                  <a:moveTo>
                    <a:pt x="2585" y="0"/>
                  </a:moveTo>
                  <a:lnTo>
                    <a:pt x="307" y="0"/>
                  </a:lnTo>
                  <a:cubicBezTo>
                    <a:pt x="137" y="0"/>
                    <a:pt x="0" y="138"/>
                    <a:pt x="0" y="307"/>
                  </a:cubicBezTo>
                  <a:lnTo>
                    <a:pt x="0" y="1507"/>
                  </a:lnTo>
                  <a:cubicBezTo>
                    <a:pt x="0" y="1676"/>
                    <a:pt x="137" y="1814"/>
                    <a:pt x="307" y="1814"/>
                  </a:cubicBezTo>
                  <a:lnTo>
                    <a:pt x="892" y="1814"/>
                  </a:lnTo>
                  <a:lnTo>
                    <a:pt x="1299" y="2464"/>
                  </a:lnTo>
                  <a:lnTo>
                    <a:pt x="1337" y="1814"/>
                  </a:lnTo>
                  <a:lnTo>
                    <a:pt x="2585" y="1814"/>
                  </a:lnTo>
                  <a:cubicBezTo>
                    <a:pt x="2755" y="1814"/>
                    <a:pt x="2892" y="1676"/>
                    <a:pt x="2892" y="1507"/>
                  </a:cubicBezTo>
                  <a:lnTo>
                    <a:pt x="2892" y="307"/>
                  </a:lnTo>
                  <a:cubicBezTo>
                    <a:pt x="2892" y="138"/>
                    <a:pt x="2755" y="0"/>
                    <a:pt x="25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44"/>
            <p:cNvSpPr/>
            <p:nvPr/>
          </p:nvSpPr>
          <p:spPr>
            <a:xfrm>
              <a:off x="11966612" y="1532353"/>
              <a:ext cx="815938" cy="707537"/>
            </a:xfrm>
            <a:custGeom>
              <a:avLst/>
              <a:gdLst/>
              <a:ahLst/>
              <a:cxnLst/>
              <a:rect l="l" t="t" r="r" b="b"/>
              <a:pathLst>
                <a:path w="2928" h="2539" extrusionOk="0">
                  <a:moveTo>
                    <a:pt x="325" y="36"/>
                  </a:moveTo>
                  <a:cubicBezTo>
                    <a:pt x="165" y="36"/>
                    <a:pt x="35" y="166"/>
                    <a:pt x="35" y="325"/>
                  </a:cubicBezTo>
                  <a:lnTo>
                    <a:pt x="35" y="1525"/>
                  </a:lnTo>
                  <a:cubicBezTo>
                    <a:pt x="35" y="1684"/>
                    <a:pt x="165" y="1814"/>
                    <a:pt x="325" y="1814"/>
                  </a:cubicBezTo>
                  <a:lnTo>
                    <a:pt x="920" y="1814"/>
                  </a:lnTo>
                  <a:lnTo>
                    <a:pt x="1303" y="2426"/>
                  </a:lnTo>
                  <a:lnTo>
                    <a:pt x="1339" y="1814"/>
                  </a:lnTo>
                  <a:lnTo>
                    <a:pt x="2603" y="1814"/>
                  </a:lnTo>
                  <a:cubicBezTo>
                    <a:pt x="2763" y="1814"/>
                    <a:pt x="2893" y="1684"/>
                    <a:pt x="2893" y="1525"/>
                  </a:cubicBezTo>
                  <a:lnTo>
                    <a:pt x="2893" y="325"/>
                  </a:lnTo>
                  <a:cubicBezTo>
                    <a:pt x="2893" y="166"/>
                    <a:pt x="2763" y="36"/>
                    <a:pt x="2603" y="36"/>
                  </a:cubicBezTo>
                  <a:lnTo>
                    <a:pt x="325" y="36"/>
                  </a:lnTo>
                  <a:moveTo>
                    <a:pt x="1331" y="2539"/>
                  </a:moveTo>
                  <a:lnTo>
                    <a:pt x="901" y="1850"/>
                  </a:lnTo>
                  <a:lnTo>
                    <a:pt x="325" y="1850"/>
                  </a:lnTo>
                  <a:cubicBezTo>
                    <a:pt x="146" y="1850"/>
                    <a:pt x="0" y="1704"/>
                    <a:pt x="0" y="1525"/>
                  </a:cubicBezTo>
                  <a:lnTo>
                    <a:pt x="0" y="325"/>
                  </a:lnTo>
                  <a:cubicBezTo>
                    <a:pt x="0" y="146"/>
                    <a:pt x="146" y="0"/>
                    <a:pt x="325" y="0"/>
                  </a:cubicBezTo>
                  <a:lnTo>
                    <a:pt x="2603" y="0"/>
                  </a:lnTo>
                  <a:cubicBezTo>
                    <a:pt x="2782" y="0"/>
                    <a:pt x="2928" y="146"/>
                    <a:pt x="2928" y="325"/>
                  </a:cubicBezTo>
                  <a:lnTo>
                    <a:pt x="2928" y="1525"/>
                  </a:lnTo>
                  <a:cubicBezTo>
                    <a:pt x="2928" y="1704"/>
                    <a:pt x="2782" y="1850"/>
                    <a:pt x="2603" y="1850"/>
                  </a:cubicBezTo>
                  <a:lnTo>
                    <a:pt x="1372" y="1850"/>
                  </a:lnTo>
                  <a:lnTo>
                    <a:pt x="1331" y="25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44"/>
            <p:cNvSpPr/>
            <p:nvPr/>
          </p:nvSpPr>
          <p:spPr>
            <a:xfrm>
              <a:off x="12197070" y="1745812"/>
              <a:ext cx="74962" cy="75240"/>
            </a:xfrm>
            <a:custGeom>
              <a:avLst/>
              <a:gdLst/>
              <a:ahLst/>
              <a:cxnLst/>
              <a:rect l="l" t="t" r="r" b="b"/>
              <a:pathLst>
                <a:path w="269" h="270" extrusionOk="0">
                  <a:moveTo>
                    <a:pt x="269" y="135"/>
                  </a:moveTo>
                  <a:cubicBezTo>
                    <a:pt x="269" y="210"/>
                    <a:pt x="209" y="270"/>
                    <a:pt x="134" y="270"/>
                  </a:cubicBezTo>
                  <a:cubicBezTo>
                    <a:pt x="60" y="270"/>
                    <a:pt x="0" y="210"/>
                    <a:pt x="0" y="135"/>
                  </a:cubicBezTo>
                  <a:cubicBezTo>
                    <a:pt x="0" y="61"/>
                    <a:pt x="60" y="0"/>
                    <a:pt x="134" y="0"/>
                  </a:cubicBezTo>
                  <a:cubicBezTo>
                    <a:pt x="209" y="0"/>
                    <a:pt x="269" y="61"/>
                    <a:pt x="269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44"/>
            <p:cNvSpPr/>
            <p:nvPr/>
          </p:nvSpPr>
          <p:spPr>
            <a:xfrm>
              <a:off x="12360927" y="1745812"/>
              <a:ext cx="75240" cy="7524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270" y="135"/>
                  </a:moveTo>
                  <a:cubicBezTo>
                    <a:pt x="270" y="210"/>
                    <a:pt x="209" y="270"/>
                    <a:pt x="135" y="270"/>
                  </a:cubicBezTo>
                  <a:cubicBezTo>
                    <a:pt x="60" y="270"/>
                    <a:pt x="0" y="210"/>
                    <a:pt x="0" y="135"/>
                  </a:cubicBezTo>
                  <a:cubicBezTo>
                    <a:pt x="0" y="61"/>
                    <a:pt x="60" y="0"/>
                    <a:pt x="135" y="0"/>
                  </a:cubicBezTo>
                  <a:cubicBezTo>
                    <a:pt x="209" y="0"/>
                    <a:pt x="270" y="61"/>
                    <a:pt x="270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44"/>
            <p:cNvSpPr/>
            <p:nvPr/>
          </p:nvSpPr>
          <p:spPr>
            <a:xfrm>
              <a:off x="12524783" y="1745812"/>
              <a:ext cx="75240" cy="7524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270" y="135"/>
                  </a:moveTo>
                  <a:cubicBezTo>
                    <a:pt x="270" y="210"/>
                    <a:pt x="210" y="270"/>
                    <a:pt x="135" y="270"/>
                  </a:cubicBezTo>
                  <a:cubicBezTo>
                    <a:pt x="61" y="270"/>
                    <a:pt x="0" y="210"/>
                    <a:pt x="0" y="135"/>
                  </a:cubicBezTo>
                  <a:cubicBezTo>
                    <a:pt x="0" y="61"/>
                    <a:pt x="61" y="0"/>
                    <a:pt x="135" y="0"/>
                  </a:cubicBezTo>
                  <a:cubicBezTo>
                    <a:pt x="210" y="0"/>
                    <a:pt x="270" y="61"/>
                    <a:pt x="270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" name="Google Shape;1612;p36">
            <a:extLst>
              <a:ext uri="{FF2B5EF4-FFF2-40B4-BE49-F238E27FC236}">
                <a16:creationId xmlns:a16="http://schemas.microsoft.com/office/drawing/2014/main" id="{75839179-71F0-DE58-90AD-2D4AA0CEFBED}"/>
              </a:ext>
            </a:extLst>
          </p:cNvPr>
          <p:cNvSpPr/>
          <p:nvPr/>
        </p:nvSpPr>
        <p:spPr>
          <a:xfrm>
            <a:off x="2217750" y="754746"/>
            <a:ext cx="1138800" cy="113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7" name="Google Shape;1614;p36">
            <a:extLst>
              <a:ext uri="{FF2B5EF4-FFF2-40B4-BE49-F238E27FC236}">
                <a16:creationId xmlns:a16="http://schemas.microsoft.com/office/drawing/2014/main" id="{7BEC1242-F6BC-128F-8C40-3294D5595773}"/>
              </a:ext>
            </a:extLst>
          </p:cNvPr>
          <p:cNvSpPr txBox="1">
            <a:spLocks/>
          </p:cNvSpPr>
          <p:nvPr/>
        </p:nvSpPr>
        <p:spPr>
          <a:xfrm>
            <a:off x="2239075" y="991092"/>
            <a:ext cx="1096200" cy="66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000" b="1" dirty="0"/>
              <a:t>I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5D733C24-ECFB-02BF-15FD-273F9612B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334" y="2152521"/>
            <a:ext cx="3917873" cy="2287207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2D35"/>
              </a:buClr>
              <a:buSzPts val="2400"/>
              <a:buFont typeface="Days One"/>
              <a:buNone/>
              <a:tabLst/>
              <a:defRPr/>
            </a:pPr>
            <a:r>
              <a:rPr lang="da-DK" sz="32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TẦN SỐ. </a:t>
            </a:r>
            <a:br>
              <a:rPr lang="da-DK" sz="32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da-DK" sz="32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BẢNG TẦN SỐ. </a:t>
            </a:r>
            <a:br>
              <a:rPr lang="da-DK" sz="32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da-DK" sz="32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BIỂU ĐỒ TẦN SỐ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rgbClr val="192D35"/>
              </a:solidFill>
              <a:effectLst/>
              <a:uLnTx/>
              <a:uFillTx/>
              <a:latin typeface="Arial"/>
              <a:sym typeface="Days One"/>
            </a:endParaRPr>
          </a:p>
        </p:txBody>
      </p:sp>
    </p:spTree>
  </p:cSld>
  <p:clrMapOvr>
    <a:masterClrMapping/>
  </p:clrMapOvr>
  <p:transition spd="med">
    <p:wheel spokes="1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3101;p67">
            <a:extLst>
              <a:ext uri="{FF2B5EF4-FFF2-40B4-BE49-F238E27FC236}">
                <a16:creationId xmlns:a16="http://schemas.microsoft.com/office/drawing/2014/main" id="{8C1CECB0-AF0F-A1AA-2B03-4CF60CE5C142}"/>
              </a:ext>
            </a:extLst>
          </p:cNvPr>
          <p:cNvGrpSpPr/>
          <p:nvPr/>
        </p:nvGrpSpPr>
        <p:grpSpPr>
          <a:xfrm>
            <a:off x="5256620" y="1214209"/>
            <a:ext cx="2829982" cy="2882690"/>
            <a:chOff x="2619720" y="328320"/>
            <a:chExt cx="4890240" cy="4981320"/>
          </a:xfrm>
        </p:grpSpPr>
        <p:sp>
          <p:nvSpPr>
            <p:cNvPr id="5" name="Google Shape;3102;p67">
              <a:extLst>
                <a:ext uri="{FF2B5EF4-FFF2-40B4-BE49-F238E27FC236}">
                  <a16:creationId xmlns:a16="http://schemas.microsoft.com/office/drawing/2014/main" id="{DE37FD8F-59E1-AF4A-E13A-68A6448C88AC}"/>
                </a:ext>
              </a:extLst>
            </p:cNvPr>
            <p:cNvSpPr/>
            <p:nvPr/>
          </p:nvSpPr>
          <p:spPr>
            <a:xfrm>
              <a:off x="2619720" y="328320"/>
              <a:ext cx="4648680" cy="4981320"/>
            </a:xfrm>
            <a:custGeom>
              <a:avLst/>
              <a:gdLst/>
              <a:ahLst/>
              <a:cxnLst/>
              <a:rect l="l" t="t" r="r" b="b"/>
              <a:pathLst>
                <a:path w="12913" h="13837" extrusionOk="0">
                  <a:moveTo>
                    <a:pt x="99" y="5402"/>
                  </a:moveTo>
                  <a:cubicBezTo>
                    <a:pt x="99" y="5402"/>
                    <a:pt x="-466" y="7821"/>
                    <a:pt x="1110" y="9929"/>
                  </a:cubicBezTo>
                  <a:cubicBezTo>
                    <a:pt x="2687" y="12037"/>
                    <a:pt x="5435" y="12856"/>
                    <a:pt x="7645" y="13578"/>
                  </a:cubicBezTo>
                  <a:cubicBezTo>
                    <a:pt x="9855" y="14301"/>
                    <a:pt x="11924" y="13467"/>
                    <a:pt x="12700" y="11610"/>
                  </a:cubicBezTo>
                  <a:cubicBezTo>
                    <a:pt x="13476" y="9753"/>
                    <a:pt x="11908" y="8752"/>
                    <a:pt x="11562" y="6328"/>
                  </a:cubicBezTo>
                  <a:cubicBezTo>
                    <a:pt x="11217" y="3902"/>
                    <a:pt x="11493" y="3204"/>
                    <a:pt x="9881" y="1357"/>
                  </a:cubicBezTo>
                  <a:cubicBezTo>
                    <a:pt x="8268" y="-489"/>
                    <a:pt x="4958" y="-445"/>
                    <a:pt x="2721" y="1450"/>
                  </a:cubicBezTo>
                  <a:cubicBezTo>
                    <a:pt x="483" y="3346"/>
                    <a:pt x="99" y="5402"/>
                    <a:pt x="99" y="54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3103;p67">
              <a:extLst>
                <a:ext uri="{FF2B5EF4-FFF2-40B4-BE49-F238E27FC236}">
                  <a16:creationId xmlns:a16="http://schemas.microsoft.com/office/drawing/2014/main" id="{50F95616-B467-EF9A-507A-35A29ADABCC3}"/>
                </a:ext>
              </a:extLst>
            </p:cNvPr>
            <p:cNvSpPr/>
            <p:nvPr/>
          </p:nvSpPr>
          <p:spPr>
            <a:xfrm>
              <a:off x="6691680" y="2804040"/>
              <a:ext cx="138960" cy="134280"/>
            </a:xfrm>
            <a:custGeom>
              <a:avLst/>
              <a:gdLst/>
              <a:ahLst/>
              <a:cxnLst/>
              <a:rect l="l" t="t" r="r" b="b"/>
              <a:pathLst>
                <a:path w="386" h="373" extrusionOk="0">
                  <a:moveTo>
                    <a:pt x="0" y="373"/>
                  </a:moveTo>
                  <a:cubicBezTo>
                    <a:pt x="-2" y="373"/>
                    <a:pt x="23" y="249"/>
                    <a:pt x="26" y="241"/>
                  </a:cubicBezTo>
                  <a:cubicBezTo>
                    <a:pt x="54" y="153"/>
                    <a:pt x="162" y="0"/>
                    <a:pt x="266" y="0"/>
                  </a:cubicBezTo>
                  <a:cubicBezTo>
                    <a:pt x="341" y="0"/>
                    <a:pt x="392" y="68"/>
                    <a:pt x="385" y="139"/>
                  </a:cubicBezTo>
                  <a:cubicBezTo>
                    <a:pt x="377" y="212"/>
                    <a:pt x="311" y="274"/>
                    <a:pt x="252" y="311"/>
                  </a:cubicBezTo>
                  <a:cubicBezTo>
                    <a:pt x="182" y="353"/>
                    <a:pt x="0" y="373"/>
                    <a:pt x="0" y="373"/>
                  </a:cubicBezTo>
                  <a:close/>
                </a:path>
              </a:pathLst>
            </a:custGeom>
            <a:solidFill>
              <a:srgbClr val="A9FF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3104;p67">
              <a:extLst>
                <a:ext uri="{FF2B5EF4-FFF2-40B4-BE49-F238E27FC236}">
                  <a16:creationId xmlns:a16="http://schemas.microsoft.com/office/drawing/2014/main" id="{CE53E6AC-D022-9C7F-FE75-55C624BC7777}"/>
                </a:ext>
              </a:extLst>
            </p:cNvPr>
            <p:cNvSpPr/>
            <p:nvPr/>
          </p:nvSpPr>
          <p:spPr>
            <a:xfrm>
              <a:off x="6410160" y="2635560"/>
              <a:ext cx="914040" cy="1240560"/>
            </a:xfrm>
            <a:custGeom>
              <a:avLst/>
              <a:gdLst/>
              <a:ahLst/>
              <a:cxnLst/>
              <a:rect l="l" t="t" r="r" b="b"/>
              <a:pathLst>
                <a:path w="2539" h="3446" extrusionOk="0">
                  <a:moveTo>
                    <a:pt x="580" y="7"/>
                  </a:moveTo>
                  <a:cubicBezTo>
                    <a:pt x="678" y="42"/>
                    <a:pt x="727" y="224"/>
                    <a:pt x="724" y="317"/>
                  </a:cubicBezTo>
                  <a:cubicBezTo>
                    <a:pt x="724" y="325"/>
                    <a:pt x="705" y="450"/>
                    <a:pt x="704" y="449"/>
                  </a:cubicBezTo>
                  <a:lnTo>
                    <a:pt x="702" y="448"/>
                  </a:lnTo>
                  <a:cubicBezTo>
                    <a:pt x="709" y="477"/>
                    <a:pt x="718" y="508"/>
                    <a:pt x="726" y="541"/>
                  </a:cubicBezTo>
                  <a:cubicBezTo>
                    <a:pt x="741" y="603"/>
                    <a:pt x="757" y="674"/>
                    <a:pt x="769" y="752"/>
                  </a:cubicBezTo>
                  <a:cubicBezTo>
                    <a:pt x="781" y="830"/>
                    <a:pt x="793" y="915"/>
                    <a:pt x="797" y="1006"/>
                  </a:cubicBezTo>
                  <a:cubicBezTo>
                    <a:pt x="801" y="1097"/>
                    <a:pt x="800" y="1193"/>
                    <a:pt x="787" y="1292"/>
                  </a:cubicBezTo>
                  <a:cubicBezTo>
                    <a:pt x="787" y="1293"/>
                    <a:pt x="787" y="1294"/>
                    <a:pt x="786" y="1295"/>
                  </a:cubicBezTo>
                  <a:cubicBezTo>
                    <a:pt x="799" y="1268"/>
                    <a:pt x="838" y="1191"/>
                    <a:pt x="841" y="1186"/>
                  </a:cubicBezTo>
                  <a:cubicBezTo>
                    <a:pt x="893" y="1108"/>
                    <a:pt x="1037" y="988"/>
                    <a:pt x="1137" y="1015"/>
                  </a:cubicBezTo>
                  <a:cubicBezTo>
                    <a:pt x="1210" y="1035"/>
                    <a:pt x="1241" y="1115"/>
                    <a:pt x="1215" y="1182"/>
                  </a:cubicBezTo>
                  <a:cubicBezTo>
                    <a:pt x="1188" y="1250"/>
                    <a:pt x="1108" y="1293"/>
                    <a:pt x="1041" y="1312"/>
                  </a:cubicBezTo>
                  <a:cubicBezTo>
                    <a:pt x="966" y="1334"/>
                    <a:pt x="798" y="1308"/>
                    <a:pt x="784" y="1306"/>
                  </a:cubicBezTo>
                  <a:cubicBezTo>
                    <a:pt x="771" y="1400"/>
                    <a:pt x="750" y="1496"/>
                    <a:pt x="723" y="1591"/>
                  </a:cubicBezTo>
                  <a:cubicBezTo>
                    <a:pt x="707" y="1646"/>
                    <a:pt x="690" y="1700"/>
                    <a:pt x="672" y="1754"/>
                  </a:cubicBezTo>
                  <a:cubicBezTo>
                    <a:pt x="684" y="1731"/>
                    <a:pt x="695" y="1710"/>
                    <a:pt x="697" y="1707"/>
                  </a:cubicBezTo>
                  <a:cubicBezTo>
                    <a:pt x="748" y="1629"/>
                    <a:pt x="892" y="1509"/>
                    <a:pt x="993" y="1536"/>
                  </a:cubicBezTo>
                  <a:cubicBezTo>
                    <a:pt x="1065" y="1556"/>
                    <a:pt x="1096" y="1636"/>
                    <a:pt x="1070" y="1703"/>
                  </a:cubicBezTo>
                  <a:cubicBezTo>
                    <a:pt x="1043" y="1772"/>
                    <a:pt x="963" y="1814"/>
                    <a:pt x="896" y="1833"/>
                  </a:cubicBezTo>
                  <a:cubicBezTo>
                    <a:pt x="829" y="1853"/>
                    <a:pt x="685" y="1834"/>
                    <a:pt x="647" y="1828"/>
                  </a:cubicBezTo>
                  <a:cubicBezTo>
                    <a:pt x="640" y="1849"/>
                    <a:pt x="633" y="1870"/>
                    <a:pt x="626" y="1891"/>
                  </a:cubicBezTo>
                  <a:cubicBezTo>
                    <a:pt x="591" y="1990"/>
                    <a:pt x="556" y="2090"/>
                    <a:pt x="525" y="2188"/>
                  </a:cubicBezTo>
                  <a:cubicBezTo>
                    <a:pt x="514" y="2223"/>
                    <a:pt x="505" y="2257"/>
                    <a:pt x="495" y="2292"/>
                  </a:cubicBezTo>
                  <a:cubicBezTo>
                    <a:pt x="506" y="2271"/>
                    <a:pt x="515" y="2253"/>
                    <a:pt x="516" y="2251"/>
                  </a:cubicBezTo>
                  <a:cubicBezTo>
                    <a:pt x="568" y="2173"/>
                    <a:pt x="712" y="2053"/>
                    <a:pt x="812" y="2080"/>
                  </a:cubicBezTo>
                  <a:cubicBezTo>
                    <a:pt x="885" y="2100"/>
                    <a:pt x="916" y="2180"/>
                    <a:pt x="890" y="2247"/>
                  </a:cubicBezTo>
                  <a:cubicBezTo>
                    <a:pt x="863" y="2315"/>
                    <a:pt x="783" y="2358"/>
                    <a:pt x="716" y="2377"/>
                  </a:cubicBezTo>
                  <a:cubicBezTo>
                    <a:pt x="652" y="2396"/>
                    <a:pt x="519" y="2380"/>
                    <a:pt x="474" y="2373"/>
                  </a:cubicBezTo>
                  <a:cubicBezTo>
                    <a:pt x="465" y="2409"/>
                    <a:pt x="456" y="2445"/>
                    <a:pt x="449" y="2480"/>
                  </a:cubicBezTo>
                  <a:cubicBezTo>
                    <a:pt x="445" y="2504"/>
                    <a:pt x="439" y="2526"/>
                    <a:pt x="436" y="2551"/>
                  </a:cubicBezTo>
                  <a:cubicBezTo>
                    <a:pt x="433" y="2575"/>
                    <a:pt x="429" y="2598"/>
                    <a:pt x="426" y="2622"/>
                  </a:cubicBezTo>
                  <a:cubicBezTo>
                    <a:pt x="421" y="2668"/>
                    <a:pt x="416" y="2714"/>
                    <a:pt x="413" y="2759"/>
                  </a:cubicBezTo>
                  <a:cubicBezTo>
                    <a:pt x="410" y="2790"/>
                    <a:pt x="408" y="2820"/>
                    <a:pt x="406" y="2849"/>
                  </a:cubicBezTo>
                  <a:cubicBezTo>
                    <a:pt x="417" y="2815"/>
                    <a:pt x="439" y="2747"/>
                    <a:pt x="441" y="2742"/>
                  </a:cubicBezTo>
                  <a:cubicBezTo>
                    <a:pt x="467" y="2686"/>
                    <a:pt x="530" y="2605"/>
                    <a:pt x="601" y="2560"/>
                  </a:cubicBezTo>
                  <a:cubicBezTo>
                    <a:pt x="604" y="2552"/>
                    <a:pt x="609" y="2544"/>
                    <a:pt x="614" y="2537"/>
                  </a:cubicBezTo>
                  <a:cubicBezTo>
                    <a:pt x="655" y="2478"/>
                    <a:pt x="739" y="2459"/>
                    <a:pt x="796" y="2508"/>
                  </a:cubicBezTo>
                  <a:cubicBezTo>
                    <a:pt x="874" y="2576"/>
                    <a:pt x="855" y="2763"/>
                    <a:pt x="818" y="2849"/>
                  </a:cubicBezTo>
                  <a:cubicBezTo>
                    <a:pt x="816" y="2854"/>
                    <a:pt x="787" y="2906"/>
                    <a:pt x="768" y="2939"/>
                  </a:cubicBezTo>
                  <a:cubicBezTo>
                    <a:pt x="782" y="2922"/>
                    <a:pt x="795" y="2904"/>
                    <a:pt x="810" y="2887"/>
                  </a:cubicBezTo>
                  <a:cubicBezTo>
                    <a:pt x="839" y="2851"/>
                    <a:pt x="869" y="2817"/>
                    <a:pt x="901" y="2779"/>
                  </a:cubicBezTo>
                  <a:cubicBezTo>
                    <a:pt x="917" y="2762"/>
                    <a:pt x="934" y="2744"/>
                    <a:pt x="950" y="2726"/>
                  </a:cubicBezTo>
                  <a:cubicBezTo>
                    <a:pt x="966" y="2708"/>
                    <a:pt x="985" y="2691"/>
                    <a:pt x="1003" y="2674"/>
                  </a:cubicBezTo>
                  <a:cubicBezTo>
                    <a:pt x="1044" y="2633"/>
                    <a:pt x="1089" y="2594"/>
                    <a:pt x="1134" y="2556"/>
                  </a:cubicBezTo>
                  <a:cubicBezTo>
                    <a:pt x="1103" y="2531"/>
                    <a:pt x="994" y="2439"/>
                    <a:pt x="963" y="2377"/>
                  </a:cubicBezTo>
                  <a:cubicBezTo>
                    <a:pt x="932" y="2314"/>
                    <a:pt x="910" y="2227"/>
                    <a:pt x="942" y="2161"/>
                  </a:cubicBezTo>
                  <a:cubicBezTo>
                    <a:pt x="974" y="2096"/>
                    <a:pt x="1053" y="2065"/>
                    <a:pt x="1117" y="2105"/>
                  </a:cubicBezTo>
                  <a:cubicBezTo>
                    <a:pt x="1205" y="2160"/>
                    <a:pt x="1214" y="2348"/>
                    <a:pt x="1191" y="2439"/>
                  </a:cubicBezTo>
                  <a:cubicBezTo>
                    <a:pt x="1190" y="2444"/>
                    <a:pt x="1166" y="2507"/>
                    <a:pt x="1153" y="2541"/>
                  </a:cubicBezTo>
                  <a:cubicBezTo>
                    <a:pt x="1180" y="2519"/>
                    <a:pt x="1207" y="2496"/>
                    <a:pt x="1236" y="2474"/>
                  </a:cubicBezTo>
                  <a:cubicBezTo>
                    <a:pt x="1318" y="2410"/>
                    <a:pt x="1404" y="2348"/>
                    <a:pt x="1489" y="2286"/>
                  </a:cubicBezTo>
                  <a:cubicBezTo>
                    <a:pt x="1515" y="2267"/>
                    <a:pt x="1540" y="2248"/>
                    <a:pt x="1566" y="2229"/>
                  </a:cubicBezTo>
                  <a:cubicBezTo>
                    <a:pt x="1555" y="2220"/>
                    <a:pt x="1423" y="2113"/>
                    <a:pt x="1388" y="2043"/>
                  </a:cubicBezTo>
                  <a:cubicBezTo>
                    <a:pt x="1357" y="1981"/>
                    <a:pt x="1335" y="1893"/>
                    <a:pt x="1367" y="1827"/>
                  </a:cubicBezTo>
                  <a:cubicBezTo>
                    <a:pt x="1399" y="1763"/>
                    <a:pt x="1479" y="1732"/>
                    <a:pt x="1542" y="1772"/>
                  </a:cubicBezTo>
                  <a:cubicBezTo>
                    <a:pt x="1631" y="1827"/>
                    <a:pt x="1640" y="2015"/>
                    <a:pt x="1617" y="2105"/>
                  </a:cubicBezTo>
                  <a:cubicBezTo>
                    <a:pt x="1615" y="2112"/>
                    <a:pt x="1581" y="2202"/>
                    <a:pt x="1571" y="2225"/>
                  </a:cubicBezTo>
                  <a:cubicBezTo>
                    <a:pt x="1628" y="2183"/>
                    <a:pt x="1684" y="2140"/>
                    <a:pt x="1738" y="2096"/>
                  </a:cubicBezTo>
                  <a:cubicBezTo>
                    <a:pt x="1812" y="2035"/>
                    <a:pt x="1881" y="1971"/>
                    <a:pt x="1944" y="1904"/>
                  </a:cubicBezTo>
                  <a:cubicBezTo>
                    <a:pt x="1939" y="1900"/>
                    <a:pt x="1801" y="1789"/>
                    <a:pt x="1765" y="1718"/>
                  </a:cubicBezTo>
                  <a:cubicBezTo>
                    <a:pt x="1734" y="1655"/>
                    <a:pt x="1711" y="1568"/>
                    <a:pt x="1744" y="1502"/>
                  </a:cubicBezTo>
                  <a:cubicBezTo>
                    <a:pt x="1776" y="1437"/>
                    <a:pt x="1855" y="1406"/>
                    <a:pt x="1919" y="1446"/>
                  </a:cubicBezTo>
                  <a:cubicBezTo>
                    <a:pt x="2007" y="1502"/>
                    <a:pt x="2016" y="1689"/>
                    <a:pt x="1993" y="1780"/>
                  </a:cubicBezTo>
                  <a:cubicBezTo>
                    <a:pt x="1992" y="1785"/>
                    <a:pt x="1966" y="1854"/>
                    <a:pt x="1953" y="1887"/>
                  </a:cubicBezTo>
                  <a:cubicBezTo>
                    <a:pt x="1955" y="1889"/>
                    <a:pt x="1955" y="1888"/>
                    <a:pt x="1958" y="1890"/>
                  </a:cubicBezTo>
                  <a:cubicBezTo>
                    <a:pt x="2024" y="1818"/>
                    <a:pt x="2079" y="1739"/>
                    <a:pt x="2127" y="1663"/>
                  </a:cubicBezTo>
                  <a:cubicBezTo>
                    <a:pt x="2155" y="1619"/>
                    <a:pt x="2179" y="1575"/>
                    <a:pt x="2201" y="1532"/>
                  </a:cubicBezTo>
                  <a:cubicBezTo>
                    <a:pt x="2174" y="1514"/>
                    <a:pt x="2047" y="1431"/>
                    <a:pt x="2008" y="1370"/>
                  </a:cubicBezTo>
                  <a:cubicBezTo>
                    <a:pt x="1970" y="1312"/>
                    <a:pt x="1938" y="1227"/>
                    <a:pt x="1963" y="1158"/>
                  </a:cubicBezTo>
                  <a:cubicBezTo>
                    <a:pt x="1988" y="1090"/>
                    <a:pt x="2064" y="1050"/>
                    <a:pt x="2131" y="1083"/>
                  </a:cubicBezTo>
                  <a:cubicBezTo>
                    <a:pt x="2225" y="1128"/>
                    <a:pt x="2255" y="1314"/>
                    <a:pt x="2242" y="1406"/>
                  </a:cubicBezTo>
                  <a:cubicBezTo>
                    <a:pt x="2241" y="1411"/>
                    <a:pt x="2228" y="1462"/>
                    <a:pt x="2219" y="1498"/>
                  </a:cubicBezTo>
                  <a:cubicBezTo>
                    <a:pt x="2228" y="1478"/>
                    <a:pt x="2239" y="1458"/>
                    <a:pt x="2248" y="1440"/>
                  </a:cubicBezTo>
                  <a:cubicBezTo>
                    <a:pt x="2282" y="1369"/>
                    <a:pt x="2309" y="1301"/>
                    <a:pt x="2333" y="1242"/>
                  </a:cubicBezTo>
                  <a:cubicBezTo>
                    <a:pt x="2346" y="1208"/>
                    <a:pt x="2357" y="1177"/>
                    <a:pt x="2367" y="1148"/>
                  </a:cubicBezTo>
                  <a:cubicBezTo>
                    <a:pt x="2349" y="1116"/>
                    <a:pt x="2278" y="987"/>
                    <a:pt x="2271" y="916"/>
                  </a:cubicBezTo>
                  <a:cubicBezTo>
                    <a:pt x="2264" y="846"/>
                    <a:pt x="2275" y="756"/>
                    <a:pt x="2329" y="707"/>
                  </a:cubicBezTo>
                  <a:cubicBezTo>
                    <a:pt x="2382" y="658"/>
                    <a:pt x="2468" y="658"/>
                    <a:pt x="2513" y="718"/>
                  </a:cubicBezTo>
                  <a:cubicBezTo>
                    <a:pt x="2575" y="802"/>
                    <a:pt x="2515" y="980"/>
                    <a:pt x="2462" y="1056"/>
                  </a:cubicBezTo>
                  <a:cubicBezTo>
                    <a:pt x="2457" y="1062"/>
                    <a:pt x="2372" y="1157"/>
                    <a:pt x="2371" y="1155"/>
                  </a:cubicBezTo>
                  <a:lnTo>
                    <a:pt x="2370" y="1153"/>
                  </a:lnTo>
                  <a:cubicBezTo>
                    <a:pt x="2361" y="1181"/>
                    <a:pt x="2351" y="1211"/>
                    <a:pt x="2339" y="1244"/>
                  </a:cubicBezTo>
                  <a:cubicBezTo>
                    <a:pt x="2317" y="1304"/>
                    <a:pt x="2291" y="1372"/>
                    <a:pt x="2258" y="1444"/>
                  </a:cubicBezTo>
                  <a:cubicBezTo>
                    <a:pt x="2226" y="1516"/>
                    <a:pt x="2188" y="1594"/>
                    <a:pt x="2141" y="1672"/>
                  </a:cubicBezTo>
                  <a:cubicBezTo>
                    <a:pt x="2094" y="1750"/>
                    <a:pt x="2041" y="1830"/>
                    <a:pt x="1976" y="1905"/>
                  </a:cubicBezTo>
                  <a:cubicBezTo>
                    <a:pt x="1975" y="1906"/>
                    <a:pt x="1974" y="1906"/>
                    <a:pt x="1973" y="1907"/>
                  </a:cubicBezTo>
                  <a:cubicBezTo>
                    <a:pt x="1999" y="1891"/>
                    <a:pt x="2073" y="1849"/>
                    <a:pt x="2080" y="1846"/>
                  </a:cubicBezTo>
                  <a:cubicBezTo>
                    <a:pt x="2165" y="1809"/>
                    <a:pt x="2352" y="1789"/>
                    <a:pt x="2420" y="1867"/>
                  </a:cubicBezTo>
                  <a:cubicBezTo>
                    <a:pt x="2470" y="1924"/>
                    <a:pt x="2452" y="2007"/>
                    <a:pt x="2393" y="2049"/>
                  </a:cubicBezTo>
                  <a:cubicBezTo>
                    <a:pt x="2333" y="2091"/>
                    <a:pt x="2243" y="2083"/>
                    <a:pt x="2177" y="2062"/>
                  </a:cubicBezTo>
                  <a:cubicBezTo>
                    <a:pt x="2102" y="2038"/>
                    <a:pt x="1976" y="1924"/>
                    <a:pt x="1966" y="1915"/>
                  </a:cubicBezTo>
                  <a:cubicBezTo>
                    <a:pt x="1902" y="1986"/>
                    <a:pt x="1832" y="2054"/>
                    <a:pt x="1757" y="2119"/>
                  </a:cubicBezTo>
                  <a:cubicBezTo>
                    <a:pt x="1714" y="2156"/>
                    <a:pt x="1669" y="2192"/>
                    <a:pt x="1625" y="2227"/>
                  </a:cubicBezTo>
                  <a:cubicBezTo>
                    <a:pt x="1647" y="2214"/>
                    <a:pt x="1668" y="2202"/>
                    <a:pt x="1671" y="2201"/>
                  </a:cubicBezTo>
                  <a:cubicBezTo>
                    <a:pt x="1757" y="2164"/>
                    <a:pt x="1944" y="2143"/>
                    <a:pt x="2012" y="2222"/>
                  </a:cubicBezTo>
                  <a:cubicBezTo>
                    <a:pt x="2061" y="2279"/>
                    <a:pt x="2044" y="2362"/>
                    <a:pt x="1985" y="2404"/>
                  </a:cubicBezTo>
                  <a:cubicBezTo>
                    <a:pt x="1925" y="2446"/>
                    <a:pt x="1834" y="2438"/>
                    <a:pt x="1768" y="2417"/>
                  </a:cubicBezTo>
                  <a:cubicBezTo>
                    <a:pt x="1701" y="2395"/>
                    <a:pt x="1591" y="2301"/>
                    <a:pt x="1563" y="2275"/>
                  </a:cubicBezTo>
                  <a:cubicBezTo>
                    <a:pt x="1545" y="2288"/>
                    <a:pt x="1528" y="2302"/>
                    <a:pt x="1511" y="2315"/>
                  </a:cubicBezTo>
                  <a:cubicBezTo>
                    <a:pt x="1427" y="2379"/>
                    <a:pt x="1343" y="2443"/>
                    <a:pt x="1263" y="2508"/>
                  </a:cubicBezTo>
                  <a:cubicBezTo>
                    <a:pt x="1235" y="2531"/>
                    <a:pt x="1208" y="2554"/>
                    <a:pt x="1181" y="2578"/>
                  </a:cubicBezTo>
                  <a:cubicBezTo>
                    <a:pt x="1201" y="2566"/>
                    <a:pt x="1218" y="2556"/>
                    <a:pt x="1221" y="2555"/>
                  </a:cubicBezTo>
                  <a:cubicBezTo>
                    <a:pt x="1306" y="2518"/>
                    <a:pt x="1493" y="2498"/>
                    <a:pt x="1562" y="2576"/>
                  </a:cubicBezTo>
                  <a:cubicBezTo>
                    <a:pt x="1611" y="2633"/>
                    <a:pt x="1593" y="2716"/>
                    <a:pt x="1535" y="2758"/>
                  </a:cubicBezTo>
                  <a:cubicBezTo>
                    <a:pt x="1474" y="2800"/>
                    <a:pt x="1384" y="2792"/>
                    <a:pt x="1318" y="2771"/>
                  </a:cubicBezTo>
                  <a:cubicBezTo>
                    <a:pt x="1254" y="2751"/>
                    <a:pt x="1152" y="2664"/>
                    <a:pt x="1118" y="2634"/>
                  </a:cubicBezTo>
                  <a:cubicBezTo>
                    <a:pt x="1091" y="2659"/>
                    <a:pt x="1063" y="2683"/>
                    <a:pt x="1038" y="2709"/>
                  </a:cubicBezTo>
                  <a:cubicBezTo>
                    <a:pt x="1022" y="2726"/>
                    <a:pt x="1004" y="2742"/>
                    <a:pt x="988" y="2761"/>
                  </a:cubicBezTo>
                  <a:cubicBezTo>
                    <a:pt x="972" y="2779"/>
                    <a:pt x="957" y="2797"/>
                    <a:pt x="941" y="2815"/>
                  </a:cubicBezTo>
                  <a:cubicBezTo>
                    <a:pt x="912" y="2850"/>
                    <a:pt x="881" y="2887"/>
                    <a:pt x="854" y="2922"/>
                  </a:cubicBezTo>
                  <a:cubicBezTo>
                    <a:pt x="835" y="2946"/>
                    <a:pt x="817" y="2970"/>
                    <a:pt x="799" y="2994"/>
                  </a:cubicBezTo>
                  <a:cubicBezTo>
                    <a:pt x="827" y="2971"/>
                    <a:pt x="882" y="2927"/>
                    <a:pt x="887" y="2923"/>
                  </a:cubicBezTo>
                  <a:cubicBezTo>
                    <a:pt x="966" y="2874"/>
                    <a:pt x="1148" y="2825"/>
                    <a:pt x="1227" y="2893"/>
                  </a:cubicBezTo>
                  <a:cubicBezTo>
                    <a:pt x="1285" y="2941"/>
                    <a:pt x="1280" y="3026"/>
                    <a:pt x="1228" y="3076"/>
                  </a:cubicBezTo>
                  <a:cubicBezTo>
                    <a:pt x="1175" y="3127"/>
                    <a:pt x="1084" y="3133"/>
                    <a:pt x="1016" y="3122"/>
                  </a:cubicBezTo>
                  <a:cubicBezTo>
                    <a:pt x="940" y="3110"/>
                    <a:pt x="803" y="3021"/>
                    <a:pt x="786" y="3010"/>
                  </a:cubicBezTo>
                  <a:cubicBezTo>
                    <a:pt x="756" y="3049"/>
                    <a:pt x="728" y="3088"/>
                    <a:pt x="701" y="3124"/>
                  </a:cubicBezTo>
                  <a:cubicBezTo>
                    <a:pt x="609" y="3252"/>
                    <a:pt x="537" y="3361"/>
                    <a:pt x="488" y="3439"/>
                  </a:cubicBezTo>
                  <a:cubicBezTo>
                    <a:pt x="486" y="3441"/>
                    <a:pt x="485" y="3444"/>
                    <a:pt x="483" y="3446"/>
                  </a:cubicBezTo>
                  <a:lnTo>
                    <a:pt x="419" y="3416"/>
                  </a:lnTo>
                  <a:cubicBezTo>
                    <a:pt x="422" y="3411"/>
                    <a:pt x="426" y="3406"/>
                    <a:pt x="429" y="3400"/>
                  </a:cubicBezTo>
                  <a:cubicBezTo>
                    <a:pt x="481" y="3323"/>
                    <a:pt x="556" y="3214"/>
                    <a:pt x="651" y="3088"/>
                  </a:cubicBezTo>
                  <a:cubicBezTo>
                    <a:pt x="682" y="3048"/>
                    <a:pt x="715" y="3005"/>
                    <a:pt x="749" y="2962"/>
                  </a:cubicBezTo>
                  <a:cubicBezTo>
                    <a:pt x="740" y="2953"/>
                    <a:pt x="690" y="2897"/>
                    <a:pt x="650" y="2840"/>
                  </a:cubicBezTo>
                  <a:cubicBezTo>
                    <a:pt x="577" y="2869"/>
                    <a:pt x="424" y="2870"/>
                    <a:pt x="405" y="2870"/>
                  </a:cubicBezTo>
                  <a:cubicBezTo>
                    <a:pt x="401" y="2919"/>
                    <a:pt x="399" y="2967"/>
                    <a:pt x="397" y="3012"/>
                  </a:cubicBezTo>
                  <a:cubicBezTo>
                    <a:pt x="390" y="3169"/>
                    <a:pt x="391" y="3300"/>
                    <a:pt x="392" y="3392"/>
                  </a:cubicBezTo>
                  <a:cubicBezTo>
                    <a:pt x="392" y="3396"/>
                    <a:pt x="392" y="3399"/>
                    <a:pt x="393" y="3403"/>
                  </a:cubicBezTo>
                  <a:lnTo>
                    <a:pt x="322" y="3369"/>
                  </a:lnTo>
                  <a:cubicBezTo>
                    <a:pt x="323" y="3278"/>
                    <a:pt x="326" y="3155"/>
                    <a:pt x="335" y="3009"/>
                  </a:cubicBezTo>
                  <a:cubicBezTo>
                    <a:pt x="338" y="2959"/>
                    <a:pt x="343" y="2906"/>
                    <a:pt x="347" y="2851"/>
                  </a:cubicBezTo>
                  <a:cubicBezTo>
                    <a:pt x="328" y="2846"/>
                    <a:pt x="169" y="2805"/>
                    <a:pt x="110" y="2757"/>
                  </a:cubicBezTo>
                  <a:cubicBezTo>
                    <a:pt x="55" y="2714"/>
                    <a:pt x="-2" y="2644"/>
                    <a:pt x="0" y="2570"/>
                  </a:cubicBezTo>
                  <a:cubicBezTo>
                    <a:pt x="2" y="2498"/>
                    <a:pt x="61" y="2437"/>
                    <a:pt x="136" y="2446"/>
                  </a:cubicBezTo>
                  <a:cubicBezTo>
                    <a:pt x="239" y="2460"/>
                    <a:pt x="326" y="2626"/>
                    <a:pt x="343" y="2718"/>
                  </a:cubicBezTo>
                  <a:cubicBezTo>
                    <a:pt x="344" y="2723"/>
                    <a:pt x="348" y="2783"/>
                    <a:pt x="350" y="2821"/>
                  </a:cubicBezTo>
                  <a:cubicBezTo>
                    <a:pt x="352" y="2798"/>
                    <a:pt x="354" y="2777"/>
                    <a:pt x="357" y="2754"/>
                  </a:cubicBezTo>
                  <a:cubicBezTo>
                    <a:pt x="361" y="2708"/>
                    <a:pt x="367" y="2663"/>
                    <a:pt x="373" y="2614"/>
                  </a:cubicBezTo>
                  <a:cubicBezTo>
                    <a:pt x="377" y="2591"/>
                    <a:pt x="381" y="2567"/>
                    <a:pt x="385" y="2543"/>
                  </a:cubicBezTo>
                  <a:cubicBezTo>
                    <a:pt x="388" y="2519"/>
                    <a:pt x="395" y="2494"/>
                    <a:pt x="400" y="2470"/>
                  </a:cubicBezTo>
                  <a:cubicBezTo>
                    <a:pt x="412" y="2413"/>
                    <a:pt x="428" y="2356"/>
                    <a:pt x="445" y="2300"/>
                  </a:cubicBezTo>
                  <a:cubicBezTo>
                    <a:pt x="405" y="2295"/>
                    <a:pt x="263" y="2279"/>
                    <a:pt x="203" y="2244"/>
                  </a:cubicBezTo>
                  <a:cubicBezTo>
                    <a:pt x="143" y="2209"/>
                    <a:pt x="75" y="2148"/>
                    <a:pt x="66" y="2075"/>
                  </a:cubicBezTo>
                  <a:cubicBezTo>
                    <a:pt x="57" y="2004"/>
                    <a:pt x="106" y="1934"/>
                    <a:pt x="182" y="1933"/>
                  </a:cubicBezTo>
                  <a:cubicBezTo>
                    <a:pt x="286" y="1930"/>
                    <a:pt x="397" y="2082"/>
                    <a:pt x="427" y="2170"/>
                  </a:cubicBezTo>
                  <a:cubicBezTo>
                    <a:pt x="429" y="2175"/>
                    <a:pt x="444" y="2241"/>
                    <a:pt x="452" y="2277"/>
                  </a:cubicBezTo>
                  <a:cubicBezTo>
                    <a:pt x="462" y="2243"/>
                    <a:pt x="472" y="2209"/>
                    <a:pt x="484" y="2175"/>
                  </a:cubicBezTo>
                  <a:cubicBezTo>
                    <a:pt x="518" y="2076"/>
                    <a:pt x="555" y="1977"/>
                    <a:pt x="591" y="1879"/>
                  </a:cubicBezTo>
                  <a:cubicBezTo>
                    <a:pt x="602" y="1848"/>
                    <a:pt x="613" y="1818"/>
                    <a:pt x="624" y="1788"/>
                  </a:cubicBezTo>
                  <a:cubicBezTo>
                    <a:pt x="610" y="1787"/>
                    <a:pt x="441" y="1770"/>
                    <a:pt x="374" y="1731"/>
                  </a:cubicBezTo>
                  <a:cubicBezTo>
                    <a:pt x="313" y="1697"/>
                    <a:pt x="246" y="1636"/>
                    <a:pt x="237" y="1563"/>
                  </a:cubicBezTo>
                  <a:cubicBezTo>
                    <a:pt x="228" y="1491"/>
                    <a:pt x="277" y="1422"/>
                    <a:pt x="352" y="1420"/>
                  </a:cubicBezTo>
                  <a:cubicBezTo>
                    <a:pt x="457" y="1417"/>
                    <a:pt x="568" y="1569"/>
                    <a:pt x="598" y="1657"/>
                  </a:cubicBezTo>
                  <a:cubicBezTo>
                    <a:pt x="601" y="1664"/>
                    <a:pt x="622" y="1758"/>
                    <a:pt x="626" y="1782"/>
                  </a:cubicBezTo>
                  <a:cubicBezTo>
                    <a:pt x="650" y="1716"/>
                    <a:pt x="674" y="1649"/>
                    <a:pt x="694" y="1583"/>
                  </a:cubicBezTo>
                  <a:cubicBezTo>
                    <a:pt x="722" y="1491"/>
                    <a:pt x="745" y="1399"/>
                    <a:pt x="760" y="1309"/>
                  </a:cubicBezTo>
                  <a:cubicBezTo>
                    <a:pt x="753" y="1308"/>
                    <a:pt x="578" y="1292"/>
                    <a:pt x="508" y="1252"/>
                  </a:cubicBezTo>
                  <a:cubicBezTo>
                    <a:pt x="448" y="1217"/>
                    <a:pt x="381" y="1156"/>
                    <a:pt x="371" y="1083"/>
                  </a:cubicBezTo>
                  <a:cubicBezTo>
                    <a:pt x="362" y="1012"/>
                    <a:pt x="412" y="942"/>
                    <a:pt x="487" y="941"/>
                  </a:cubicBezTo>
                  <a:cubicBezTo>
                    <a:pt x="591" y="938"/>
                    <a:pt x="702" y="1090"/>
                    <a:pt x="733" y="1178"/>
                  </a:cubicBezTo>
                  <a:cubicBezTo>
                    <a:pt x="735" y="1184"/>
                    <a:pt x="751" y="1255"/>
                    <a:pt x="758" y="1290"/>
                  </a:cubicBezTo>
                  <a:cubicBezTo>
                    <a:pt x="761" y="1290"/>
                    <a:pt x="761" y="1290"/>
                    <a:pt x="764" y="1290"/>
                  </a:cubicBezTo>
                  <a:cubicBezTo>
                    <a:pt x="779" y="1193"/>
                    <a:pt x="782" y="1097"/>
                    <a:pt x="780" y="1007"/>
                  </a:cubicBezTo>
                  <a:cubicBezTo>
                    <a:pt x="779" y="955"/>
                    <a:pt x="775" y="905"/>
                    <a:pt x="770" y="857"/>
                  </a:cubicBezTo>
                  <a:cubicBezTo>
                    <a:pt x="737" y="857"/>
                    <a:pt x="586" y="857"/>
                    <a:pt x="519" y="828"/>
                  </a:cubicBezTo>
                  <a:cubicBezTo>
                    <a:pt x="455" y="800"/>
                    <a:pt x="382" y="747"/>
                    <a:pt x="365" y="675"/>
                  </a:cubicBezTo>
                  <a:cubicBezTo>
                    <a:pt x="348" y="605"/>
                    <a:pt x="389" y="532"/>
                    <a:pt x="464" y="522"/>
                  </a:cubicBezTo>
                  <a:cubicBezTo>
                    <a:pt x="567" y="508"/>
                    <a:pt x="694" y="645"/>
                    <a:pt x="734" y="729"/>
                  </a:cubicBezTo>
                  <a:cubicBezTo>
                    <a:pt x="736" y="734"/>
                    <a:pt x="753" y="783"/>
                    <a:pt x="765" y="819"/>
                  </a:cubicBezTo>
                  <a:cubicBezTo>
                    <a:pt x="763" y="797"/>
                    <a:pt x="761" y="774"/>
                    <a:pt x="758" y="754"/>
                  </a:cubicBezTo>
                  <a:cubicBezTo>
                    <a:pt x="747" y="675"/>
                    <a:pt x="733" y="605"/>
                    <a:pt x="719" y="543"/>
                  </a:cubicBezTo>
                  <a:cubicBezTo>
                    <a:pt x="711" y="507"/>
                    <a:pt x="704" y="475"/>
                    <a:pt x="696" y="445"/>
                  </a:cubicBezTo>
                  <a:cubicBezTo>
                    <a:pt x="663" y="429"/>
                    <a:pt x="533" y="360"/>
                    <a:pt x="488" y="305"/>
                  </a:cubicBezTo>
                  <a:cubicBezTo>
                    <a:pt x="444" y="251"/>
                    <a:pt x="403" y="170"/>
                    <a:pt x="421" y="98"/>
                  </a:cubicBezTo>
                  <a:cubicBezTo>
                    <a:pt x="438" y="29"/>
                    <a:pt x="510" y="-18"/>
                    <a:pt x="580" y="7"/>
                  </a:cubicBezTo>
                  <a:close/>
                </a:path>
              </a:pathLst>
            </a:custGeom>
            <a:solidFill>
              <a:srgbClr val="A9FF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3105;p67">
              <a:extLst>
                <a:ext uri="{FF2B5EF4-FFF2-40B4-BE49-F238E27FC236}">
                  <a16:creationId xmlns:a16="http://schemas.microsoft.com/office/drawing/2014/main" id="{9AA60F0D-DD9E-E931-D185-D51E17E746D2}"/>
                </a:ext>
              </a:extLst>
            </p:cNvPr>
            <p:cNvSpPr/>
            <p:nvPr/>
          </p:nvSpPr>
          <p:spPr>
            <a:xfrm>
              <a:off x="7209360" y="3117960"/>
              <a:ext cx="173160" cy="98640"/>
            </a:xfrm>
            <a:custGeom>
              <a:avLst/>
              <a:gdLst/>
              <a:ahLst/>
              <a:cxnLst/>
              <a:rect l="l" t="t" r="r" b="b"/>
              <a:pathLst>
                <a:path w="481" h="274" extrusionOk="0">
                  <a:moveTo>
                    <a:pt x="245" y="273"/>
                  </a:moveTo>
                  <a:cubicBezTo>
                    <a:pt x="163" y="270"/>
                    <a:pt x="0" y="186"/>
                    <a:pt x="0" y="186"/>
                  </a:cubicBezTo>
                  <a:cubicBezTo>
                    <a:pt x="-1" y="185"/>
                    <a:pt x="88" y="95"/>
                    <a:pt x="94" y="90"/>
                  </a:cubicBezTo>
                  <a:cubicBezTo>
                    <a:pt x="167" y="32"/>
                    <a:pt x="342" y="-37"/>
                    <a:pt x="429" y="21"/>
                  </a:cubicBezTo>
                  <a:cubicBezTo>
                    <a:pt x="491" y="62"/>
                    <a:pt x="496" y="147"/>
                    <a:pt x="450" y="203"/>
                  </a:cubicBezTo>
                  <a:cubicBezTo>
                    <a:pt x="404" y="260"/>
                    <a:pt x="314" y="276"/>
                    <a:pt x="245" y="273"/>
                  </a:cubicBezTo>
                  <a:close/>
                </a:path>
              </a:pathLst>
            </a:custGeom>
            <a:solidFill>
              <a:srgbClr val="A9FF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3106;p67">
              <a:extLst>
                <a:ext uri="{FF2B5EF4-FFF2-40B4-BE49-F238E27FC236}">
                  <a16:creationId xmlns:a16="http://schemas.microsoft.com/office/drawing/2014/main" id="{2279A52B-C41D-D667-8A6D-755CE582A2E7}"/>
                </a:ext>
              </a:extLst>
            </p:cNvPr>
            <p:cNvSpPr/>
            <p:nvPr/>
          </p:nvSpPr>
          <p:spPr>
            <a:xfrm>
              <a:off x="6691680" y="2804040"/>
              <a:ext cx="138960" cy="134280"/>
            </a:xfrm>
            <a:custGeom>
              <a:avLst/>
              <a:gdLst/>
              <a:ahLst/>
              <a:cxnLst/>
              <a:rect l="l" t="t" r="r" b="b"/>
              <a:pathLst>
                <a:path w="386" h="373" extrusionOk="0">
                  <a:moveTo>
                    <a:pt x="0" y="373"/>
                  </a:moveTo>
                  <a:cubicBezTo>
                    <a:pt x="-2" y="373"/>
                    <a:pt x="23" y="249"/>
                    <a:pt x="26" y="241"/>
                  </a:cubicBezTo>
                  <a:cubicBezTo>
                    <a:pt x="54" y="153"/>
                    <a:pt x="162" y="0"/>
                    <a:pt x="266" y="0"/>
                  </a:cubicBezTo>
                  <a:cubicBezTo>
                    <a:pt x="341" y="0"/>
                    <a:pt x="392" y="68"/>
                    <a:pt x="385" y="139"/>
                  </a:cubicBezTo>
                  <a:cubicBezTo>
                    <a:pt x="377" y="212"/>
                    <a:pt x="311" y="274"/>
                    <a:pt x="252" y="311"/>
                  </a:cubicBezTo>
                  <a:cubicBezTo>
                    <a:pt x="182" y="353"/>
                    <a:pt x="0" y="373"/>
                    <a:pt x="0" y="3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3107;p67">
              <a:extLst>
                <a:ext uri="{FF2B5EF4-FFF2-40B4-BE49-F238E27FC236}">
                  <a16:creationId xmlns:a16="http://schemas.microsoft.com/office/drawing/2014/main" id="{1C942906-C879-940A-307E-969A9E83906A}"/>
                </a:ext>
              </a:extLst>
            </p:cNvPr>
            <p:cNvSpPr/>
            <p:nvPr/>
          </p:nvSpPr>
          <p:spPr>
            <a:xfrm>
              <a:off x="6410160" y="2635560"/>
              <a:ext cx="914040" cy="1240560"/>
            </a:xfrm>
            <a:custGeom>
              <a:avLst/>
              <a:gdLst/>
              <a:ahLst/>
              <a:cxnLst/>
              <a:rect l="l" t="t" r="r" b="b"/>
              <a:pathLst>
                <a:path w="2539" h="3446" extrusionOk="0">
                  <a:moveTo>
                    <a:pt x="580" y="7"/>
                  </a:moveTo>
                  <a:cubicBezTo>
                    <a:pt x="678" y="42"/>
                    <a:pt x="727" y="224"/>
                    <a:pt x="724" y="317"/>
                  </a:cubicBezTo>
                  <a:cubicBezTo>
                    <a:pt x="724" y="325"/>
                    <a:pt x="705" y="450"/>
                    <a:pt x="704" y="449"/>
                  </a:cubicBezTo>
                  <a:lnTo>
                    <a:pt x="702" y="448"/>
                  </a:lnTo>
                  <a:cubicBezTo>
                    <a:pt x="709" y="477"/>
                    <a:pt x="718" y="508"/>
                    <a:pt x="726" y="541"/>
                  </a:cubicBezTo>
                  <a:cubicBezTo>
                    <a:pt x="741" y="603"/>
                    <a:pt x="757" y="674"/>
                    <a:pt x="769" y="752"/>
                  </a:cubicBezTo>
                  <a:cubicBezTo>
                    <a:pt x="781" y="830"/>
                    <a:pt x="793" y="915"/>
                    <a:pt x="797" y="1006"/>
                  </a:cubicBezTo>
                  <a:cubicBezTo>
                    <a:pt x="801" y="1097"/>
                    <a:pt x="800" y="1193"/>
                    <a:pt x="787" y="1292"/>
                  </a:cubicBezTo>
                  <a:cubicBezTo>
                    <a:pt x="787" y="1293"/>
                    <a:pt x="787" y="1294"/>
                    <a:pt x="786" y="1295"/>
                  </a:cubicBezTo>
                  <a:cubicBezTo>
                    <a:pt x="799" y="1268"/>
                    <a:pt x="838" y="1191"/>
                    <a:pt x="841" y="1186"/>
                  </a:cubicBezTo>
                  <a:cubicBezTo>
                    <a:pt x="893" y="1108"/>
                    <a:pt x="1037" y="988"/>
                    <a:pt x="1137" y="1015"/>
                  </a:cubicBezTo>
                  <a:cubicBezTo>
                    <a:pt x="1210" y="1035"/>
                    <a:pt x="1241" y="1115"/>
                    <a:pt x="1215" y="1182"/>
                  </a:cubicBezTo>
                  <a:cubicBezTo>
                    <a:pt x="1188" y="1250"/>
                    <a:pt x="1108" y="1293"/>
                    <a:pt x="1041" y="1312"/>
                  </a:cubicBezTo>
                  <a:cubicBezTo>
                    <a:pt x="966" y="1334"/>
                    <a:pt x="798" y="1308"/>
                    <a:pt x="784" y="1306"/>
                  </a:cubicBezTo>
                  <a:cubicBezTo>
                    <a:pt x="771" y="1400"/>
                    <a:pt x="750" y="1496"/>
                    <a:pt x="723" y="1591"/>
                  </a:cubicBezTo>
                  <a:cubicBezTo>
                    <a:pt x="707" y="1646"/>
                    <a:pt x="690" y="1700"/>
                    <a:pt x="672" y="1754"/>
                  </a:cubicBezTo>
                  <a:cubicBezTo>
                    <a:pt x="684" y="1731"/>
                    <a:pt x="695" y="1710"/>
                    <a:pt x="697" y="1707"/>
                  </a:cubicBezTo>
                  <a:cubicBezTo>
                    <a:pt x="748" y="1629"/>
                    <a:pt x="892" y="1509"/>
                    <a:pt x="993" y="1536"/>
                  </a:cubicBezTo>
                  <a:cubicBezTo>
                    <a:pt x="1065" y="1556"/>
                    <a:pt x="1096" y="1636"/>
                    <a:pt x="1070" y="1703"/>
                  </a:cubicBezTo>
                  <a:cubicBezTo>
                    <a:pt x="1043" y="1772"/>
                    <a:pt x="963" y="1814"/>
                    <a:pt x="896" y="1833"/>
                  </a:cubicBezTo>
                  <a:cubicBezTo>
                    <a:pt x="829" y="1853"/>
                    <a:pt x="685" y="1834"/>
                    <a:pt x="647" y="1828"/>
                  </a:cubicBezTo>
                  <a:cubicBezTo>
                    <a:pt x="640" y="1849"/>
                    <a:pt x="633" y="1870"/>
                    <a:pt x="626" y="1891"/>
                  </a:cubicBezTo>
                  <a:cubicBezTo>
                    <a:pt x="591" y="1990"/>
                    <a:pt x="556" y="2090"/>
                    <a:pt x="525" y="2188"/>
                  </a:cubicBezTo>
                  <a:cubicBezTo>
                    <a:pt x="514" y="2223"/>
                    <a:pt x="505" y="2257"/>
                    <a:pt x="495" y="2292"/>
                  </a:cubicBezTo>
                  <a:cubicBezTo>
                    <a:pt x="506" y="2271"/>
                    <a:pt x="515" y="2253"/>
                    <a:pt x="516" y="2251"/>
                  </a:cubicBezTo>
                  <a:cubicBezTo>
                    <a:pt x="568" y="2173"/>
                    <a:pt x="712" y="2053"/>
                    <a:pt x="812" y="2080"/>
                  </a:cubicBezTo>
                  <a:cubicBezTo>
                    <a:pt x="885" y="2100"/>
                    <a:pt x="916" y="2180"/>
                    <a:pt x="890" y="2247"/>
                  </a:cubicBezTo>
                  <a:cubicBezTo>
                    <a:pt x="863" y="2315"/>
                    <a:pt x="783" y="2358"/>
                    <a:pt x="716" y="2377"/>
                  </a:cubicBezTo>
                  <a:cubicBezTo>
                    <a:pt x="652" y="2396"/>
                    <a:pt x="519" y="2380"/>
                    <a:pt x="474" y="2373"/>
                  </a:cubicBezTo>
                  <a:cubicBezTo>
                    <a:pt x="465" y="2409"/>
                    <a:pt x="456" y="2445"/>
                    <a:pt x="449" y="2480"/>
                  </a:cubicBezTo>
                  <a:cubicBezTo>
                    <a:pt x="445" y="2504"/>
                    <a:pt x="439" y="2526"/>
                    <a:pt x="436" y="2551"/>
                  </a:cubicBezTo>
                  <a:cubicBezTo>
                    <a:pt x="433" y="2575"/>
                    <a:pt x="429" y="2598"/>
                    <a:pt x="426" y="2622"/>
                  </a:cubicBezTo>
                  <a:cubicBezTo>
                    <a:pt x="421" y="2668"/>
                    <a:pt x="416" y="2714"/>
                    <a:pt x="413" y="2759"/>
                  </a:cubicBezTo>
                  <a:cubicBezTo>
                    <a:pt x="410" y="2790"/>
                    <a:pt x="408" y="2820"/>
                    <a:pt x="406" y="2849"/>
                  </a:cubicBezTo>
                  <a:cubicBezTo>
                    <a:pt x="417" y="2815"/>
                    <a:pt x="439" y="2747"/>
                    <a:pt x="441" y="2742"/>
                  </a:cubicBezTo>
                  <a:cubicBezTo>
                    <a:pt x="467" y="2686"/>
                    <a:pt x="530" y="2605"/>
                    <a:pt x="601" y="2560"/>
                  </a:cubicBezTo>
                  <a:cubicBezTo>
                    <a:pt x="604" y="2552"/>
                    <a:pt x="609" y="2544"/>
                    <a:pt x="614" y="2537"/>
                  </a:cubicBezTo>
                  <a:cubicBezTo>
                    <a:pt x="655" y="2478"/>
                    <a:pt x="739" y="2459"/>
                    <a:pt x="796" y="2508"/>
                  </a:cubicBezTo>
                  <a:cubicBezTo>
                    <a:pt x="874" y="2576"/>
                    <a:pt x="855" y="2763"/>
                    <a:pt x="818" y="2849"/>
                  </a:cubicBezTo>
                  <a:cubicBezTo>
                    <a:pt x="816" y="2854"/>
                    <a:pt x="787" y="2906"/>
                    <a:pt x="768" y="2939"/>
                  </a:cubicBezTo>
                  <a:cubicBezTo>
                    <a:pt x="782" y="2922"/>
                    <a:pt x="795" y="2904"/>
                    <a:pt x="810" y="2887"/>
                  </a:cubicBezTo>
                  <a:cubicBezTo>
                    <a:pt x="839" y="2851"/>
                    <a:pt x="869" y="2817"/>
                    <a:pt x="901" y="2779"/>
                  </a:cubicBezTo>
                  <a:cubicBezTo>
                    <a:pt x="917" y="2762"/>
                    <a:pt x="934" y="2744"/>
                    <a:pt x="950" y="2726"/>
                  </a:cubicBezTo>
                  <a:cubicBezTo>
                    <a:pt x="966" y="2708"/>
                    <a:pt x="985" y="2691"/>
                    <a:pt x="1003" y="2674"/>
                  </a:cubicBezTo>
                  <a:cubicBezTo>
                    <a:pt x="1044" y="2633"/>
                    <a:pt x="1089" y="2594"/>
                    <a:pt x="1134" y="2556"/>
                  </a:cubicBezTo>
                  <a:cubicBezTo>
                    <a:pt x="1103" y="2531"/>
                    <a:pt x="994" y="2439"/>
                    <a:pt x="963" y="2377"/>
                  </a:cubicBezTo>
                  <a:cubicBezTo>
                    <a:pt x="932" y="2314"/>
                    <a:pt x="910" y="2227"/>
                    <a:pt x="942" y="2161"/>
                  </a:cubicBezTo>
                  <a:cubicBezTo>
                    <a:pt x="974" y="2096"/>
                    <a:pt x="1053" y="2065"/>
                    <a:pt x="1117" y="2105"/>
                  </a:cubicBezTo>
                  <a:cubicBezTo>
                    <a:pt x="1205" y="2160"/>
                    <a:pt x="1214" y="2348"/>
                    <a:pt x="1191" y="2439"/>
                  </a:cubicBezTo>
                  <a:cubicBezTo>
                    <a:pt x="1190" y="2444"/>
                    <a:pt x="1166" y="2507"/>
                    <a:pt x="1153" y="2541"/>
                  </a:cubicBezTo>
                  <a:cubicBezTo>
                    <a:pt x="1180" y="2519"/>
                    <a:pt x="1207" y="2496"/>
                    <a:pt x="1236" y="2474"/>
                  </a:cubicBezTo>
                  <a:cubicBezTo>
                    <a:pt x="1318" y="2410"/>
                    <a:pt x="1404" y="2348"/>
                    <a:pt x="1489" y="2286"/>
                  </a:cubicBezTo>
                  <a:cubicBezTo>
                    <a:pt x="1515" y="2267"/>
                    <a:pt x="1540" y="2248"/>
                    <a:pt x="1566" y="2229"/>
                  </a:cubicBezTo>
                  <a:cubicBezTo>
                    <a:pt x="1555" y="2220"/>
                    <a:pt x="1423" y="2113"/>
                    <a:pt x="1388" y="2043"/>
                  </a:cubicBezTo>
                  <a:cubicBezTo>
                    <a:pt x="1357" y="1981"/>
                    <a:pt x="1335" y="1893"/>
                    <a:pt x="1367" y="1827"/>
                  </a:cubicBezTo>
                  <a:cubicBezTo>
                    <a:pt x="1399" y="1763"/>
                    <a:pt x="1479" y="1732"/>
                    <a:pt x="1542" y="1772"/>
                  </a:cubicBezTo>
                  <a:cubicBezTo>
                    <a:pt x="1631" y="1827"/>
                    <a:pt x="1640" y="2015"/>
                    <a:pt x="1617" y="2105"/>
                  </a:cubicBezTo>
                  <a:cubicBezTo>
                    <a:pt x="1615" y="2112"/>
                    <a:pt x="1581" y="2202"/>
                    <a:pt x="1571" y="2225"/>
                  </a:cubicBezTo>
                  <a:cubicBezTo>
                    <a:pt x="1628" y="2183"/>
                    <a:pt x="1684" y="2140"/>
                    <a:pt x="1738" y="2096"/>
                  </a:cubicBezTo>
                  <a:cubicBezTo>
                    <a:pt x="1812" y="2035"/>
                    <a:pt x="1881" y="1971"/>
                    <a:pt x="1944" y="1904"/>
                  </a:cubicBezTo>
                  <a:cubicBezTo>
                    <a:pt x="1939" y="1900"/>
                    <a:pt x="1801" y="1789"/>
                    <a:pt x="1765" y="1718"/>
                  </a:cubicBezTo>
                  <a:cubicBezTo>
                    <a:pt x="1734" y="1655"/>
                    <a:pt x="1711" y="1568"/>
                    <a:pt x="1744" y="1502"/>
                  </a:cubicBezTo>
                  <a:cubicBezTo>
                    <a:pt x="1776" y="1437"/>
                    <a:pt x="1855" y="1406"/>
                    <a:pt x="1919" y="1446"/>
                  </a:cubicBezTo>
                  <a:cubicBezTo>
                    <a:pt x="2007" y="1502"/>
                    <a:pt x="2016" y="1689"/>
                    <a:pt x="1993" y="1780"/>
                  </a:cubicBezTo>
                  <a:cubicBezTo>
                    <a:pt x="1992" y="1785"/>
                    <a:pt x="1966" y="1854"/>
                    <a:pt x="1953" y="1887"/>
                  </a:cubicBezTo>
                  <a:cubicBezTo>
                    <a:pt x="1955" y="1889"/>
                    <a:pt x="1955" y="1888"/>
                    <a:pt x="1958" y="1890"/>
                  </a:cubicBezTo>
                  <a:cubicBezTo>
                    <a:pt x="2024" y="1818"/>
                    <a:pt x="2079" y="1739"/>
                    <a:pt x="2127" y="1663"/>
                  </a:cubicBezTo>
                  <a:cubicBezTo>
                    <a:pt x="2155" y="1619"/>
                    <a:pt x="2179" y="1575"/>
                    <a:pt x="2201" y="1532"/>
                  </a:cubicBezTo>
                  <a:cubicBezTo>
                    <a:pt x="2174" y="1514"/>
                    <a:pt x="2047" y="1431"/>
                    <a:pt x="2008" y="1370"/>
                  </a:cubicBezTo>
                  <a:cubicBezTo>
                    <a:pt x="1970" y="1312"/>
                    <a:pt x="1938" y="1227"/>
                    <a:pt x="1963" y="1158"/>
                  </a:cubicBezTo>
                  <a:cubicBezTo>
                    <a:pt x="1988" y="1090"/>
                    <a:pt x="2064" y="1050"/>
                    <a:pt x="2131" y="1083"/>
                  </a:cubicBezTo>
                  <a:cubicBezTo>
                    <a:pt x="2225" y="1128"/>
                    <a:pt x="2255" y="1314"/>
                    <a:pt x="2242" y="1406"/>
                  </a:cubicBezTo>
                  <a:cubicBezTo>
                    <a:pt x="2241" y="1411"/>
                    <a:pt x="2228" y="1462"/>
                    <a:pt x="2219" y="1498"/>
                  </a:cubicBezTo>
                  <a:cubicBezTo>
                    <a:pt x="2228" y="1478"/>
                    <a:pt x="2239" y="1458"/>
                    <a:pt x="2248" y="1440"/>
                  </a:cubicBezTo>
                  <a:cubicBezTo>
                    <a:pt x="2282" y="1369"/>
                    <a:pt x="2309" y="1301"/>
                    <a:pt x="2333" y="1242"/>
                  </a:cubicBezTo>
                  <a:cubicBezTo>
                    <a:pt x="2346" y="1208"/>
                    <a:pt x="2357" y="1177"/>
                    <a:pt x="2367" y="1148"/>
                  </a:cubicBezTo>
                  <a:cubicBezTo>
                    <a:pt x="2349" y="1116"/>
                    <a:pt x="2278" y="987"/>
                    <a:pt x="2271" y="916"/>
                  </a:cubicBezTo>
                  <a:cubicBezTo>
                    <a:pt x="2264" y="846"/>
                    <a:pt x="2275" y="756"/>
                    <a:pt x="2329" y="707"/>
                  </a:cubicBezTo>
                  <a:cubicBezTo>
                    <a:pt x="2382" y="658"/>
                    <a:pt x="2468" y="658"/>
                    <a:pt x="2513" y="718"/>
                  </a:cubicBezTo>
                  <a:cubicBezTo>
                    <a:pt x="2575" y="802"/>
                    <a:pt x="2515" y="980"/>
                    <a:pt x="2462" y="1056"/>
                  </a:cubicBezTo>
                  <a:cubicBezTo>
                    <a:pt x="2457" y="1062"/>
                    <a:pt x="2372" y="1157"/>
                    <a:pt x="2371" y="1155"/>
                  </a:cubicBezTo>
                  <a:lnTo>
                    <a:pt x="2370" y="1153"/>
                  </a:lnTo>
                  <a:cubicBezTo>
                    <a:pt x="2361" y="1181"/>
                    <a:pt x="2351" y="1211"/>
                    <a:pt x="2339" y="1244"/>
                  </a:cubicBezTo>
                  <a:cubicBezTo>
                    <a:pt x="2317" y="1304"/>
                    <a:pt x="2291" y="1372"/>
                    <a:pt x="2258" y="1444"/>
                  </a:cubicBezTo>
                  <a:cubicBezTo>
                    <a:pt x="2226" y="1516"/>
                    <a:pt x="2188" y="1594"/>
                    <a:pt x="2141" y="1672"/>
                  </a:cubicBezTo>
                  <a:cubicBezTo>
                    <a:pt x="2094" y="1750"/>
                    <a:pt x="2041" y="1830"/>
                    <a:pt x="1976" y="1905"/>
                  </a:cubicBezTo>
                  <a:cubicBezTo>
                    <a:pt x="1975" y="1906"/>
                    <a:pt x="1974" y="1906"/>
                    <a:pt x="1973" y="1907"/>
                  </a:cubicBezTo>
                  <a:cubicBezTo>
                    <a:pt x="1999" y="1891"/>
                    <a:pt x="2073" y="1849"/>
                    <a:pt x="2080" y="1846"/>
                  </a:cubicBezTo>
                  <a:cubicBezTo>
                    <a:pt x="2165" y="1809"/>
                    <a:pt x="2352" y="1789"/>
                    <a:pt x="2420" y="1867"/>
                  </a:cubicBezTo>
                  <a:cubicBezTo>
                    <a:pt x="2470" y="1924"/>
                    <a:pt x="2452" y="2007"/>
                    <a:pt x="2393" y="2049"/>
                  </a:cubicBezTo>
                  <a:cubicBezTo>
                    <a:pt x="2333" y="2091"/>
                    <a:pt x="2243" y="2083"/>
                    <a:pt x="2177" y="2062"/>
                  </a:cubicBezTo>
                  <a:cubicBezTo>
                    <a:pt x="2102" y="2038"/>
                    <a:pt x="1976" y="1924"/>
                    <a:pt x="1966" y="1915"/>
                  </a:cubicBezTo>
                  <a:cubicBezTo>
                    <a:pt x="1902" y="1986"/>
                    <a:pt x="1832" y="2054"/>
                    <a:pt x="1757" y="2119"/>
                  </a:cubicBezTo>
                  <a:cubicBezTo>
                    <a:pt x="1714" y="2156"/>
                    <a:pt x="1669" y="2192"/>
                    <a:pt x="1625" y="2227"/>
                  </a:cubicBezTo>
                  <a:cubicBezTo>
                    <a:pt x="1647" y="2214"/>
                    <a:pt x="1668" y="2202"/>
                    <a:pt x="1671" y="2201"/>
                  </a:cubicBezTo>
                  <a:cubicBezTo>
                    <a:pt x="1757" y="2164"/>
                    <a:pt x="1944" y="2143"/>
                    <a:pt x="2012" y="2222"/>
                  </a:cubicBezTo>
                  <a:cubicBezTo>
                    <a:pt x="2061" y="2279"/>
                    <a:pt x="2044" y="2362"/>
                    <a:pt x="1985" y="2404"/>
                  </a:cubicBezTo>
                  <a:cubicBezTo>
                    <a:pt x="1925" y="2446"/>
                    <a:pt x="1834" y="2438"/>
                    <a:pt x="1768" y="2417"/>
                  </a:cubicBezTo>
                  <a:cubicBezTo>
                    <a:pt x="1701" y="2395"/>
                    <a:pt x="1591" y="2301"/>
                    <a:pt x="1563" y="2275"/>
                  </a:cubicBezTo>
                  <a:cubicBezTo>
                    <a:pt x="1545" y="2288"/>
                    <a:pt x="1528" y="2302"/>
                    <a:pt x="1511" y="2315"/>
                  </a:cubicBezTo>
                  <a:cubicBezTo>
                    <a:pt x="1427" y="2379"/>
                    <a:pt x="1343" y="2443"/>
                    <a:pt x="1263" y="2508"/>
                  </a:cubicBezTo>
                  <a:cubicBezTo>
                    <a:pt x="1235" y="2531"/>
                    <a:pt x="1208" y="2554"/>
                    <a:pt x="1181" y="2578"/>
                  </a:cubicBezTo>
                  <a:cubicBezTo>
                    <a:pt x="1201" y="2566"/>
                    <a:pt x="1218" y="2556"/>
                    <a:pt x="1221" y="2555"/>
                  </a:cubicBezTo>
                  <a:cubicBezTo>
                    <a:pt x="1306" y="2518"/>
                    <a:pt x="1493" y="2498"/>
                    <a:pt x="1562" y="2576"/>
                  </a:cubicBezTo>
                  <a:cubicBezTo>
                    <a:pt x="1611" y="2633"/>
                    <a:pt x="1593" y="2716"/>
                    <a:pt x="1535" y="2758"/>
                  </a:cubicBezTo>
                  <a:cubicBezTo>
                    <a:pt x="1474" y="2800"/>
                    <a:pt x="1384" y="2792"/>
                    <a:pt x="1318" y="2771"/>
                  </a:cubicBezTo>
                  <a:cubicBezTo>
                    <a:pt x="1254" y="2751"/>
                    <a:pt x="1152" y="2664"/>
                    <a:pt x="1118" y="2634"/>
                  </a:cubicBezTo>
                  <a:cubicBezTo>
                    <a:pt x="1091" y="2659"/>
                    <a:pt x="1063" y="2683"/>
                    <a:pt x="1038" y="2709"/>
                  </a:cubicBezTo>
                  <a:cubicBezTo>
                    <a:pt x="1022" y="2726"/>
                    <a:pt x="1004" y="2742"/>
                    <a:pt x="988" y="2761"/>
                  </a:cubicBezTo>
                  <a:cubicBezTo>
                    <a:pt x="972" y="2779"/>
                    <a:pt x="957" y="2797"/>
                    <a:pt x="941" y="2815"/>
                  </a:cubicBezTo>
                  <a:cubicBezTo>
                    <a:pt x="912" y="2850"/>
                    <a:pt x="881" y="2887"/>
                    <a:pt x="854" y="2922"/>
                  </a:cubicBezTo>
                  <a:cubicBezTo>
                    <a:pt x="835" y="2946"/>
                    <a:pt x="817" y="2970"/>
                    <a:pt x="799" y="2994"/>
                  </a:cubicBezTo>
                  <a:cubicBezTo>
                    <a:pt x="827" y="2971"/>
                    <a:pt x="882" y="2927"/>
                    <a:pt x="887" y="2923"/>
                  </a:cubicBezTo>
                  <a:cubicBezTo>
                    <a:pt x="966" y="2874"/>
                    <a:pt x="1148" y="2825"/>
                    <a:pt x="1227" y="2893"/>
                  </a:cubicBezTo>
                  <a:cubicBezTo>
                    <a:pt x="1285" y="2941"/>
                    <a:pt x="1280" y="3026"/>
                    <a:pt x="1228" y="3076"/>
                  </a:cubicBezTo>
                  <a:cubicBezTo>
                    <a:pt x="1175" y="3127"/>
                    <a:pt x="1084" y="3133"/>
                    <a:pt x="1016" y="3122"/>
                  </a:cubicBezTo>
                  <a:cubicBezTo>
                    <a:pt x="940" y="3110"/>
                    <a:pt x="803" y="3021"/>
                    <a:pt x="786" y="3010"/>
                  </a:cubicBezTo>
                  <a:cubicBezTo>
                    <a:pt x="756" y="3049"/>
                    <a:pt x="728" y="3088"/>
                    <a:pt x="701" y="3124"/>
                  </a:cubicBezTo>
                  <a:cubicBezTo>
                    <a:pt x="609" y="3252"/>
                    <a:pt x="537" y="3361"/>
                    <a:pt x="488" y="3439"/>
                  </a:cubicBezTo>
                  <a:cubicBezTo>
                    <a:pt x="486" y="3441"/>
                    <a:pt x="485" y="3444"/>
                    <a:pt x="483" y="3446"/>
                  </a:cubicBezTo>
                  <a:lnTo>
                    <a:pt x="419" y="3416"/>
                  </a:lnTo>
                  <a:cubicBezTo>
                    <a:pt x="422" y="3411"/>
                    <a:pt x="426" y="3406"/>
                    <a:pt x="429" y="3400"/>
                  </a:cubicBezTo>
                  <a:cubicBezTo>
                    <a:pt x="481" y="3323"/>
                    <a:pt x="556" y="3214"/>
                    <a:pt x="651" y="3088"/>
                  </a:cubicBezTo>
                  <a:cubicBezTo>
                    <a:pt x="682" y="3048"/>
                    <a:pt x="715" y="3005"/>
                    <a:pt x="749" y="2962"/>
                  </a:cubicBezTo>
                  <a:cubicBezTo>
                    <a:pt x="740" y="2953"/>
                    <a:pt x="690" y="2897"/>
                    <a:pt x="650" y="2840"/>
                  </a:cubicBezTo>
                  <a:cubicBezTo>
                    <a:pt x="577" y="2869"/>
                    <a:pt x="424" y="2870"/>
                    <a:pt x="405" y="2870"/>
                  </a:cubicBezTo>
                  <a:cubicBezTo>
                    <a:pt x="401" y="2919"/>
                    <a:pt x="399" y="2967"/>
                    <a:pt x="397" y="3012"/>
                  </a:cubicBezTo>
                  <a:cubicBezTo>
                    <a:pt x="390" y="3169"/>
                    <a:pt x="391" y="3300"/>
                    <a:pt x="392" y="3392"/>
                  </a:cubicBezTo>
                  <a:cubicBezTo>
                    <a:pt x="392" y="3396"/>
                    <a:pt x="392" y="3399"/>
                    <a:pt x="393" y="3403"/>
                  </a:cubicBezTo>
                  <a:lnTo>
                    <a:pt x="322" y="3369"/>
                  </a:lnTo>
                  <a:cubicBezTo>
                    <a:pt x="323" y="3278"/>
                    <a:pt x="326" y="3155"/>
                    <a:pt x="335" y="3009"/>
                  </a:cubicBezTo>
                  <a:cubicBezTo>
                    <a:pt x="338" y="2959"/>
                    <a:pt x="343" y="2906"/>
                    <a:pt x="347" y="2851"/>
                  </a:cubicBezTo>
                  <a:cubicBezTo>
                    <a:pt x="328" y="2846"/>
                    <a:pt x="169" y="2805"/>
                    <a:pt x="110" y="2757"/>
                  </a:cubicBezTo>
                  <a:cubicBezTo>
                    <a:pt x="55" y="2714"/>
                    <a:pt x="-2" y="2644"/>
                    <a:pt x="0" y="2570"/>
                  </a:cubicBezTo>
                  <a:cubicBezTo>
                    <a:pt x="2" y="2498"/>
                    <a:pt x="61" y="2437"/>
                    <a:pt x="136" y="2446"/>
                  </a:cubicBezTo>
                  <a:cubicBezTo>
                    <a:pt x="239" y="2460"/>
                    <a:pt x="326" y="2626"/>
                    <a:pt x="343" y="2718"/>
                  </a:cubicBezTo>
                  <a:cubicBezTo>
                    <a:pt x="344" y="2723"/>
                    <a:pt x="348" y="2783"/>
                    <a:pt x="350" y="2821"/>
                  </a:cubicBezTo>
                  <a:cubicBezTo>
                    <a:pt x="352" y="2798"/>
                    <a:pt x="354" y="2777"/>
                    <a:pt x="357" y="2754"/>
                  </a:cubicBezTo>
                  <a:cubicBezTo>
                    <a:pt x="361" y="2708"/>
                    <a:pt x="367" y="2663"/>
                    <a:pt x="373" y="2614"/>
                  </a:cubicBezTo>
                  <a:cubicBezTo>
                    <a:pt x="377" y="2591"/>
                    <a:pt x="381" y="2567"/>
                    <a:pt x="385" y="2543"/>
                  </a:cubicBezTo>
                  <a:cubicBezTo>
                    <a:pt x="388" y="2519"/>
                    <a:pt x="395" y="2494"/>
                    <a:pt x="400" y="2470"/>
                  </a:cubicBezTo>
                  <a:cubicBezTo>
                    <a:pt x="412" y="2413"/>
                    <a:pt x="428" y="2356"/>
                    <a:pt x="445" y="2300"/>
                  </a:cubicBezTo>
                  <a:cubicBezTo>
                    <a:pt x="405" y="2295"/>
                    <a:pt x="263" y="2279"/>
                    <a:pt x="203" y="2244"/>
                  </a:cubicBezTo>
                  <a:cubicBezTo>
                    <a:pt x="143" y="2209"/>
                    <a:pt x="75" y="2148"/>
                    <a:pt x="66" y="2075"/>
                  </a:cubicBezTo>
                  <a:cubicBezTo>
                    <a:pt x="57" y="2004"/>
                    <a:pt x="106" y="1934"/>
                    <a:pt x="182" y="1933"/>
                  </a:cubicBezTo>
                  <a:cubicBezTo>
                    <a:pt x="286" y="1930"/>
                    <a:pt x="397" y="2082"/>
                    <a:pt x="427" y="2170"/>
                  </a:cubicBezTo>
                  <a:cubicBezTo>
                    <a:pt x="429" y="2175"/>
                    <a:pt x="444" y="2241"/>
                    <a:pt x="452" y="2277"/>
                  </a:cubicBezTo>
                  <a:cubicBezTo>
                    <a:pt x="462" y="2243"/>
                    <a:pt x="472" y="2209"/>
                    <a:pt x="484" y="2175"/>
                  </a:cubicBezTo>
                  <a:cubicBezTo>
                    <a:pt x="518" y="2076"/>
                    <a:pt x="555" y="1977"/>
                    <a:pt x="591" y="1879"/>
                  </a:cubicBezTo>
                  <a:cubicBezTo>
                    <a:pt x="602" y="1848"/>
                    <a:pt x="613" y="1818"/>
                    <a:pt x="624" y="1788"/>
                  </a:cubicBezTo>
                  <a:cubicBezTo>
                    <a:pt x="610" y="1787"/>
                    <a:pt x="441" y="1770"/>
                    <a:pt x="374" y="1731"/>
                  </a:cubicBezTo>
                  <a:cubicBezTo>
                    <a:pt x="313" y="1697"/>
                    <a:pt x="246" y="1636"/>
                    <a:pt x="237" y="1563"/>
                  </a:cubicBezTo>
                  <a:cubicBezTo>
                    <a:pt x="228" y="1491"/>
                    <a:pt x="277" y="1422"/>
                    <a:pt x="352" y="1420"/>
                  </a:cubicBezTo>
                  <a:cubicBezTo>
                    <a:pt x="457" y="1417"/>
                    <a:pt x="568" y="1569"/>
                    <a:pt x="598" y="1657"/>
                  </a:cubicBezTo>
                  <a:cubicBezTo>
                    <a:pt x="601" y="1664"/>
                    <a:pt x="622" y="1758"/>
                    <a:pt x="626" y="1782"/>
                  </a:cubicBezTo>
                  <a:cubicBezTo>
                    <a:pt x="650" y="1716"/>
                    <a:pt x="674" y="1649"/>
                    <a:pt x="694" y="1583"/>
                  </a:cubicBezTo>
                  <a:cubicBezTo>
                    <a:pt x="722" y="1491"/>
                    <a:pt x="745" y="1399"/>
                    <a:pt x="760" y="1309"/>
                  </a:cubicBezTo>
                  <a:cubicBezTo>
                    <a:pt x="753" y="1308"/>
                    <a:pt x="578" y="1292"/>
                    <a:pt x="508" y="1252"/>
                  </a:cubicBezTo>
                  <a:cubicBezTo>
                    <a:pt x="448" y="1217"/>
                    <a:pt x="381" y="1156"/>
                    <a:pt x="371" y="1083"/>
                  </a:cubicBezTo>
                  <a:cubicBezTo>
                    <a:pt x="362" y="1012"/>
                    <a:pt x="412" y="942"/>
                    <a:pt x="487" y="941"/>
                  </a:cubicBezTo>
                  <a:cubicBezTo>
                    <a:pt x="591" y="938"/>
                    <a:pt x="702" y="1090"/>
                    <a:pt x="733" y="1178"/>
                  </a:cubicBezTo>
                  <a:cubicBezTo>
                    <a:pt x="735" y="1184"/>
                    <a:pt x="751" y="1255"/>
                    <a:pt x="758" y="1290"/>
                  </a:cubicBezTo>
                  <a:cubicBezTo>
                    <a:pt x="761" y="1290"/>
                    <a:pt x="761" y="1290"/>
                    <a:pt x="764" y="1290"/>
                  </a:cubicBezTo>
                  <a:cubicBezTo>
                    <a:pt x="779" y="1193"/>
                    <a:pt x="782" y="1097"/>
                    <a:pt x="780" y="1007"/>
                  </a:cubicBezTo>
                  <a:cubicBezTo>
                    <a:pt x="779" y="955"/>
                    <a:pt x="775" y="905"/>
                    <a:pt x="770" y="857"/>
                  </a:cubicBezTo>
                  <a:cubicBezTo>
                    <a:pt x="737" y="857"/>
                    <a:pt x="586" y="857"/>
                    <a:pt x="519" y="828"/>
                  </a:cubicBezTo>
                  <a:cubicBezTo>
                    <a:pt x="455" y="800"/>
                    <a:pt x="382" y="747"/>
                    <a:pt x="365" y="675"/>
                  </a:cubicBezTo>
                  <a:cubicBezTo>
                    <a:pt x="348" y="605"/>
                    <a:pt x="389" y="532"/>
                    <a:pt x="464" y="522"/>
                  </a:cubicBezTo>
                  <a:cubicBezTo>
                    <a:pt x="567" y="508"/>
                    <a:pt x="694" y="645"/>
                    <a:pt x="734" y="729"/>
                  </a:cubicBezTo>
                  <a:cubicBezTo>
                    <a:pt x="736" y="734"/>
                    <a:pt x="753" y="783"/>
                    <a:pt x="765" y="819"/>
                  </a:cubicBezTo>
                  <a:cubicBezTo>
                    <a:pt x="763" y="797"/>
                    <a:pt x="761" y="774"/>
                    <a:pt x="758" y="754"/>
                  </a:cubicBezTo>
                  <a:cubicBezTo>
                    <a:pt x="747" y="675"/>
                    <a:pt x="733" y="605"/>
                    <a:pt x="719" y="543"/>
                  </a:cubicBezTo>
                  <a:cubicBezTo>
                    <a:pt x="711" y="507"/>
                    <a:pt x="704" y="475"/>
                    <a:pt x="696" y="445"/>
                  </a:cubicBezTo>
                  <a:cubicBezTo>
                    <a:pt x="663" y="429"/>
                    <a:pt x="533" y="360"/>
                    <a:pt x="488" y="305"/>
                  </a:cubicBezTo>
                  <a:cubicBezTo>
                    <a:pt x="444" y="251"/>
                    <a:pt x="403" y="170"/>
                    <a:pt x="421" y="98"/>
                  </a:cubicBezTo>
                  <a:cubicBezTo>
                    <a:pt x="438" y="29"/>
                    <a:pt x="510" y="-18"/>
                    <a:pt x="580" y="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3108;p67">
              <a:extLst>
                <a:ext uri="{FF2B5EF4-FFF2-40B4-BE49-F238E27FC236}">
                  <a16:creationId xmlns:a16="http://schemas.microsoft.com/office/drawing/2014/main" id="{6094CFE7-F683-4FB4-40B6-166588D43195}"/>
                </a:ext>
              </a:extLst>
            </p:cNvPr>
            <p:cNvSpPr/>
            <p:nvPr/>
          </p:nvSpPr>
          <p:spPr>
            <a:xfrm>
              <a:off x="7209360" y="3117960"/>
              <a:ext cx="173160" cy="98640"/>
            </a:xfrm>
            <a:custGeom>
              <a:avLst/>
              <a:gdLst/>
              <a:ahLst/>
              <a:cxnLst/>
              <a:rect l="l" t="t" r="r" b="b"/>
              <a:pathLst>
                <a:path w="481" h="274" extrusionOk="0">
                  <a:moveTo>
                    <a:pt x="245" y="273"/>
                  </a:moveTo>
                  <a:cubicBezTo>
                    <a:pt x="163" y="270"/>
                    <a:pt x="0" y="186"/>
                    <a:pt x="0" y="186"/>
                  </a:cubicBezTo>
                  <a:cubicBezTo>
                    <a:pt x="-1" y="185"/>
                    <a:pt x="88" y="95"/>
                    <a:pt x="94" y="90"/>
                  </a:cubicBezTo>
                  <a:cubicBezTo>
                    <a:pt x="167" y="32"/>
                    <a:pt x="342" y="-37"/>
                    <a:pt x="429" y="21"/>
                  </a:cubicBezTo>
                  <a:cubicBezTo>
                    <a:pt x="491" y="62"/>
                    <a:pt x="496" y="147"/>
                    <a:pt x="450" y="203"/>
                  </a:cubicBezTo>
                  <a:cubicBezTo>
                    <a:pt x="404" y="260"/>
                    <a:pt x="314" y="276"/>
                    <a:pt x="245" y="2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3109;p67">
              <a:extLst>
                <a:ext uri="{FF2B5EF4-FFF2-40B4-BE49-F238E27FC236}">
                  <a16:creationId xmlns:a16="http://schemas.microsoft.com/office/drawing/2014/main" id="{6A61B336-A1E0-AB53-61AE-8940DC8899E7}"/>
                </a:ext>
              </a:extLst>
            </p:cNvPr>
            <p:cNvSpPr/>
            <p:nvPr/>
          </p:nvSpPr>
          <p:spPr>
            <a:xfrm>
              <a:off x="5802480" y="3539880"/>
              <a:ext cx="1707480" cy="1287360"/>
            </a:xfrm>
            <a:custGeom>
              <a:avLst/>
              <a:gdLst/>
              <a:ahLst/>
              <a:cxnLst/>
              <a:rect l="l" t="t" r="r" b="b"/>
              <a:pathLst>
                <a:path w="4743" h="3576" extrusionOk="0">
                  <a:moveTo>
                    <a:pt x="3202" y="1141"/>
                  </a:moveTo>
                  <a:cubicBezTo>
                    <a:pt x="3202" y="1141"/>
                    <a:pt x="2707" y="-51"/>
                    <a:pt x="2431" y="1"/>
                  </a:cubicBezTo>
                  <a:cubicBezTo>
                    <a:pt x="2154" y="53"/>
                    <a:pt x="2905" y="1901"/>
                    <a:pt x="2905" y="1901"/>
                  </a:cubicBezTo>
                  <a:cubicBezTo>
                    <a:pt x="2905" y="1901"/>
                    <a:pt x="2035" y="260"/>
                    <a:pt x="1442" y="260"/>
                  </a:cubicBezTo>
                  <a:cubicBezTo>
                    <a:pt x="850" y="260"/>
                    <a:pt x="1660" y="2073"/>
                    <a:pt x="2411" y="2678"/>
                  </a:cubicBezTo>
                  <a:cubicBezTo>
                    <a:pt x="2411" y="2678"/>
                    <a:pt x="1226" y="1400"/>
                    <a:pt x="534" y="1676"/>
                  </a:cubicBezTo>
                  <a:cubicBezTo>
                    <a:pt x="-158" y="1952"/>
                    <a:pt x="1917" y="3248"/>
                    <a:pt x="1917" y="3248"/>
                  </a:cubicBezTo>
                  <a:cubicBezTo>
                    <a:pt x="1917" y="3248"/>
                    <a:pt x="712" y="2868"/>
                    <a:pt x="850" y="3161"/>
                  </a:cubicBezTo>
                  <a:cubicBezTo>
                    <a:pt x="988" y="3455"/>
                    <a:pt x="1363" y="3507"/>
                    <a:pt x="1363" y="3507"/>
                  </a:cubicBezTo>
                  <a:lnTo>
                    <a:pt x="0" y="3576"/>
                  </a:lnTo>
                  <a:lnTo>
                    <a:pt x="4743" y="3576"/>
                  </a:lnTo>
                  <a:lnTo>
                    <a:pt x="3676" y="3472"/>
                  </a:lnTo>
                  <a:cubicBezTo>
                    <a:pt x="3676" y="3472"/>
                    <a:pt x="4783" y="2919"/>
                    <a:pt x="4486" y="2695"/>
                  </a:cubicBezTo>
                  <a:cubicBezTo>
                    <a:pt x="4190" y="2470"/>
                    <a:pt x="3538" y="2954"/>
                    <a:pt x="3538" y="2954"/>
                  </a:cubicBezTo>
                  <a:cubicBezTo>
                    <a:pt x="3538" y="2954"/>
                    <a:pt x="4664" y="1711"/>
                    <a:pt x="4447" y="1244"/>
                  </a:cubicBezTo>
                  <a:cubicBezTo>
                    <a:pt x="4230" y="778"/>
                    <a:pt x="3261" y="2090"/>
                    <a:pt x="3261" y="2090"/>
                  </a:cubicBezTo>
                  <a:cubicBezTo>
                    <a:pt x="3261" y="2090"/>
                    <a:pt x="4052" y="415"/>
                    <a:pt x="3893" y="122"/>
                  </a:cubicBezTo>
                  <a:cubicBezTo>
                    <a:pt x="3735" y="-172"/>
                    <a:pt x="3202" y="1141"/>
                    <a:pt x="3202" y="1141"/>
                  </a:cubicBezTo>
                  <a:close/>
                </a:path>
              </a:pathLst>
            </a:custGeom>
            <a:solidFill>
              <a:srgbClr val="A9FF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110;p67">
              <a:extLst>
                <a:ext uri="{FF2B5EF4-FFF2-40B4-BE49-F238E27FC236}">
                  <a16:creationId xmlns:a16="http://schemas.microsoft.com/office/drawing/2014/main" id="{D4E4C174-8FAC-8F7D-82F9-65F4CDFAEE98}"/>
                </a:ext>
              </a:extLst>
            </p:cNvPr>
            <p:cNvSpPr/>
            <p:nvPr/>
          </p:nvSpPr>
          <p:spPr>
            <a:xfrm>
              <a:off x="5802480" y="3539880"/>
              <a:ext cx="1707480" cy="1287360"/>
            </a:xfrm>
            <a:custGeom>
              <a:avLst/>
              <a:gdLst/>
              <a:ahLst/>
              <a:cxnLst/>
              <a:rect l="l" t="t" r="r" b="b"/>
              <a:pathLst>
                <a:path w="4743" h="3576" extrusionOk="0">
                  <a:moveTo>
                    <a:pt x="3202" y="1141"/>
                  </a:moveTo>
                  <a:cubicBezTo>
                    <a:pt x="3202" y="1141"/>
                    <a:pt x="2707" y="-51"/>
                    <a:pt x="2431" y="1"/>
                  </a:cubicBezTo>
                  <a:cubicBezTo>
                    <a:pt x="2154" y="53"/>
                    <a:pt x="2905" y="1901"/>
                    <a:pt x="2905" y="1901"/>
                  </a:cubicBezTo>
                  <a:cubicBezTo>
                    <a:pt x="2905" y="1901"/>
                    <a:pt x="2035" y="260"/>
                    <a:pt x="1442" y="260"/>
                  </a:cubicBezTo>
                  <a:cubicBezTo>
                    <a:pt x="850" y="260"/>
                    <a:pt x="1660" y="2073"/>
                    <a:pt x="2411" y="2678"/>
                  </a:cubicBezTo>
                  <a:cubicBezTo>
                    <a:pt x="2411" y="2678"/>
                    <a:pt x="1226" y="1400"/>
                    <a:pt x="534" y="1676"/>
                  </a:cubicBezTo>
                  <a:cubicBezTo>
                    <a:pt x="-158" y="1952"/>
                    <a:pt x="1917" y="3248"/>
                    <a:pt x="1917" y="3248"/>
                  </a:cubicBezTo>
                  <a:cubicBezTo>
                    <a:pt x="1917" y="3248"/>
                    <a:pt x="712" y="2868"/>
                    <a:pt x="850" y="3161"/>
                  </a:cubicBezTo>
                  <a:cubicBezTo>
                    <a:pt x="988" y="3455"/>
                    <a:pt x="1363" y="3507"/>
                    <a:pt x="1363" y="3507"/>
                  </a:cubicBezTo>
                  <a:lnTo>
                    <a:pt x="0" y="3576"/>
                  </a:lnTo>
                  <a:lnTo>
                    <a:pt x="4743" y="3576"/>
                  </a:lnTo>
                  <a:lnTo>
                    <a:pt x="3676" y="3472"/>
                  </a:lnTo>
                  <a:cubicBezTo>
                    <a:pt x="3676" y="3472"/>
                    <a:pt x="4783" y="2919"/>
                    <a:pt x="4486" y="2695"/>
                  </a:cubicBezTo>
                  <a:cubicBezTo>
                    <a:pt x="4190" y="2470"/>
                    <a:pt x="3538" y="2954"/>
                    <a:pt x="3538" y="2954"/>
                  </a:cubicBezTo>
                  <a:cubicBezTo>
                    <a:pt x="3538" y="2954"/>
                    <a:pt x="4664" y="1711"/>
                    <a:pt x="4447" y="1244"/>
                  </a:cubicBezTo>
                  <a:cubicBezTo>
                    <a:pt x="4230" y="778"/>
                    <a:pt x="3261" y="2090"/>
                    <a:pt x="3261" y="2090"/>
                  </a:cubicBezTo>
                  <a:cubicBezTo>
                    <a:pt x="3261" y="2090"/>
                    <a:pt x="4052" y="415"/>
                    <a:pt x="3893" y="122"/>
                  </a:cubicBezTo>
                  <a:cubicBezTo>
                    <a:pt x="3735" y="-172"/>
                    <a:pt x="3202" y="1141"/>
                    <a:pt x="3202" y="114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111;p67">
              <a:extLst>
                <a:ext uri="{FF2B5EF4-FFF2-40B4-BE49-F238E27FC236}">
                  <a16:creationId xmlns:a16="http://schemas.microsoft.com/office/drawing/2014/main" id="{3D86D0FC-2A52-8CC8-156B-BF9325AB02B4}"/>
                </a:ext>
              </a:extLst>
            </p:cNvPr>
            <p:cNvSpPr/>
            <p:nvPr/>
          </p:nvSpPr>
          <p:spPr>
            <a:xfrm>
              <a:off x="6849000" y="3966840"/>
              <a:ext cx="390240" cy="802800"/>
            </a:xfrm>
            <a:custGeom>
              <a:avLst/>
              <a:gdLst/>
              <a:ahLst/>
              <a:cxnLst/>
              <a:rect l="l" t="t" r="r" b="b"/>
              <a:pathLst>
                <a:path w="1084" h="2230" extrusionOk="0">
                  <a:moveTo>
                    <a:pt x="27" y="2230"/>
                  </a:moveTo>
                  <a:cubicBezTo>
                    <a:pt x="21" y="2230"/>
                    <a:pt x="18" y="2229"/>
                    <a:pt x="17" y="2229"/>
                  </a:cubicBezTo>
                  <a:cubicBezTo>
                    <a:pt x="8" y="2229"/>
                    <a:pt x="0" y="2221"/>
                    <a:pt x="0" y="2212"/>
                  </a:cubicBezTo>
                  <a:cubicBezTo>
                    <a:pt x="0" y="2203"/>
                    <a:pt x="5" y="1285"/>
                    <a:pt x="436" y="12"/>
                  </a:cubicBezTo>
                  <a:cubicBezTo>
                    <a:pt x="439" y="3"/>
                    <a:pt x="449" y="-2"/>
                    <a:pt x="458" y="1"/>
                  </a:cubicBezTo>
                  <a:cubicBezTo>
                    <a:pt x="468" y="4"/>
                    <a:pt x="473" y="14"/>
                    <a:pt x="469" y="23"/>
                  </a:cubicBezTo>
                  <a:cubicBezTo>
                    <a:pt x="73" y="1194"/>
                    <a:pt x="39" y="2062"/>
                    <a:pt x="36" y="2194"/>
                  </a:cubicBezTo>
                  <a:cubicBezTo>
                    <a:pt x="129" y="2193"/>
                    <a:pt x="587" y="2169"/>
                    <a:pt x="1055" y="1822"/>
                  </a:cubicBezTo>
                  <a:cubicBezTo>
                    <a:pt x="1063" y="1816"/>
                    <a:pt x="1074" y="1818"/>
                    <a:pt x="1080" y="1826"/>
                  </a:cubicBezTo>
                  <a:cubicBezTo>
                    <a:pt x="1086" y="1833"/>
                    <a:pt x="1084" y="1845"/>
                    <a:pt x="1076" y="1850"/>
                  </a:cubicBezTo>
                  <a:cubicBezTo>
                    <a:pt x="584" y="2214"/>
                    <a:pt x="103" y="2230"/>
                    <a:pt x="27" y="22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112;p67">
              <a:extLst>
                <a:ext uri="{FF2B5EF4-FFF2-40B4-BE49-F238E27FC236}">
                  <a16:creationId xmlns:a16="http://schemas.microsoft.com/office/drawing/2014/main" id="{91564105-6B3C-6D6E-6995-1BD293E60C40}"/>
                </a:ext>
              </a:extLst>
            </p:cNvPr>
            <p:cNvSpPr/>
            <p:nvPr/>
          </p:nvSpPr>
          <p:spPr>
            <a:xfrm>
              <a:off x="6799320" y="3810240"/>
              <a:ext cx="140760" cy="418320"/>
            </a:xfrm>
            <a:custGeom>
              <a:avLst/>
              <a:gdLst/>
              <a:ahLst/>
              <a:cxnLst/>
              <a:rect l="l" t="t" r="r" b="b"/>
              <a:pathLst>
                <a:path w="391" h="1162" extrusionOk="0">
                  <a:moveTo>
                    <a:pt x="373" y="1162"/>
                  </a:moveTo>
                  <a:cubicBezTo>
                    <a:pt x="365" y="1162"/>
                    <a:pt x="358" y="1156"/>
                    <a:pt x="356" y="1148"/>
                  </a:cubicBezTo>
                  <a:cubicBezTo>
                    <a:pt x="355" y="1143"/>
                    <a:pt x="254" y="667"/>
                    <a:pt x="1" y="24"/>
                  </a:cubicBezTo>
                  <a:cubicBezTo>
                    <a:pt x="-3" y="15"/>
                    <a:pt x="2" y="5"/>
                    <a:pt x="11" y="1"/>
                  </a:cubicBezTo>
                  <a:cubicBezTo>
                    <a:pt x="20" y="-3"/>
                    <a:pt x="30" y="2"/>
                    <a:pt x="34" y="11"/>
                  </a:cubicBezTo>
                  <a:cubicBezTo>
                    <a:pt x="288" y="657"/>
                    <a:pt x="389" y="1136"/>
                    <a:pt x="390" y="1141"/>
                  </a:cubicBezTo>
                  <a:cubicBezTo>
                    <a:pt x="392" y="1150"/>
                    <a:pt x="386" y="1160"/>
                    <a:pt x="377" y="1162"/>
                  </a:cubicBezTo>
                  <a:cubicBezTo>
                    <a:pt x="376" y="1162"/>
                    <a:pt x="374" y="1162"/>
                    <a:pt x="373" y="1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113;p67">
              <a:extLst>
                <a:ext uri="{FF2B5EF4-FFF2-40B4-BE49-F238E27FC236}">
                  <a16:creationId xmlns:a16="http://schemas.microsoft.com/office/drawing/2014/main" id="{5C4FEAA1-CFE6-C36D-08BD-40C7AB8CD45D}"/>
                </a:ext>
              </a:extLst>
            </p:cNvPr>
            <p:cNvSpPr/>
            <p:nvPr/>
          </p:nvSpPr>
          <p:spPr>
            <a:xfrm>
              <a:off x="6464880" y="3945600"/>
              <a:ext cx="774360" cy="603360"/>
            </a:xfrm>
            <a:custGeom>
              <a:avLst/>
              <a:gdLst/>
              <a:ahLst/>
              <a:cxnLst/>
              <a:rect l="l" t="t" r="r" b="b"/>
              <a:pathLst>
                <a:path w="2151" h="1676" extrusionOk="0">
                  <a:moveTo>
                    <a:pt x="1124" y="1676"/>
                  </a:moveTo>
                  <a:cubicBezTo>
                    <a:pt x="1124" y="1676"/>
                    <a:pt x="1123" y="1676"/>
                    <a:pt x="1122" y="1675"/>
                  </a:cubicBezTo>
                  <a:cubicBezTo>
                    <a:pt x="1117" y="1675"/>
                    <a:pt x="1113" y="1672"/>
                    <a:pt x="1110" y="1668"/>
                  </a:cubicBezTo>
                  <a:lnTo>
                    <a:pt x="3" y="27"/>
                  </a:lnTo>
                  <a:cubicBezTo>
                    <a:pt x="-3" y="19"/>
                    <a:pt x="-1" y="8"/>
                    <a:pt x="7" y="3"/>
                  </a:cubicBezTo>
                  <a:cubicBezTo>
                    <a:pt x="15" y="-3"/>
                    <a:pt x="26" y="-1"/>
                    <a:pt x="32" y="7"/>
                  </a:cubicBezTo>
                  <a:lnTo>
                    <a:pt x="1128" y="1632"/>
                  </a:lnTo>
                  <a:cubicBezTo>
                    <a:pt x="1235" y="1541"/>
                    <a:pt x="1885" y="981"/>
                    <a:pt x="2118" y="659"/>
                  </a:cubicBezTo>
                  <a:cubicBezTo>
                    <a:pt x="2124" y="651"/>
                    <a:pt x="2135" y="649"/>
                    <a:pt x="2143" y="655"/>
                  </a:cubicBezTo>
                  <a:cubicBezTo>
                    <a:pt x="2151" y="661"/>
                    <a:pt x="2153" y="672"/>
                    <a:pt x="2147" y="680"/>
                  </a:cubicBezTo>
                  <a:cubicBezTo>
                    <a:pt x="1892" y="1033"/>
                    <a:pt x="1143" y="1665"/>
                    <a:pt x="1136" y="1671"/>
                  </a:cubicBezTo>
                  <a:cubicBezTo>
                    <a:pt x="1132" y="1674"/>
                    <a:pt x="1128" y="1676"/>
                    <a:pt x="1124" y="16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114;p67">
              <a:extLst>
                <a:ext uri="{FF2B5EF4-FFF2-40B4-BE49-F238E27FC236}">
                  <a16:creationId xmlns:a16="http://schemas.microsoft.com/office/drawing/2014/main" id="{4C9434AA-7E37-6B49-FE32-76BC28E21F20}"/>
                </a:ext>
              </a:extLst>
            </p:cNvPr>
            <p:cNvSpPr/>
            <p:nvPr/>
          </p:nvSpPr>
          <p:spPr>
            <a:xfrm>
              <a:off x="6265800" y="4365360"/>
              <a:ext cx="603000" cy="325800"/>
            </a:xfrm>
            <a:custGeom>
              <a:avLst/>
              <a:gdLst/>
              <a:ahLst/>
              <a:cxnLst/>
              <a:rect l="l" t="t" r="r" b="b"/>
              <a:pathLst>
                <a:path w="1675" h="905" extrusionOk="0">
                  <a:moveTo>
                    <a:pt x="1658" y="905"/>
                  </a:moveTo>
                  <a:cubicBezTo>
                    <a:pt x="1655" y="905"/>
                    <a:pt x="1652" y="904"/>
                    <a:pt x="1650" y="903"/>
                  </a:cubicBezTo>
                  <a:cubicBezTo>
                    <a:pt x="1638" y="898"/>
                    <a:pt x="477" y="346"/>
                    <a:pt x="8" y="32"/>
                  </a:cubicBezTo>
                  <a:cubicBezTo>
                    <a:pt x="0" y="27"/>
                    <a:pt x="-2" y="16"/>
                    <a:pt x="3" y="8"/>
                  </a:cubicBezTo>
                  <a:cubicBezTo>
                    <a:pt x="8" y="0"/>
                    <a:pt x="20" y="-3"/>
                    <a:pt x="27" y="3"/>
                  </a:cubicBezTo>
                  <a:cubicBezTo>
                    <a:pt x="494" y="315"/>
                    <a:pt x="1653" y="866"/>
                    <a:pt x="1665" y="871"/>
                  </a:cubicBezTo>
                  <a:cubicBezTo>
                    <a:pt x="1674" y="876"/>
                    <a:pt x="1678" y="886"/>
                    <a:pt x="1673" y="895"/>
                  </a:cubicBezTo>
                  <a:cubicBezTo>
                    <a:pt x="1670" y="901"/>
                    <a:pt x="1664" y="905"/>
                    <a:pt x="1658" y="9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115;p67">
              <a:extLst>
                <a:ext uri="{FF2B5EF4-FFF2-40B4-BE49-F238E27FC236}">
                  <a16:creationId xmlns:a16="http://schemas.microsoft.com/office/drawing/2014/main" id="{C9990705-B847-EB81-3DE8-8308E248AB5D}"/>
                </a:ext>
              </a:extLst>
            </p:cNvPr>
            <p:cNvSpPr/>
            <p:nvPr/>
          </p:nvSpPr>
          <p:spPr>
            <a:xfrm>
              <a:off x="6550920" y="2598480"/>
              <a:ext cx="356400" cy="469800"/>
            </a:xfrm>
            <a:custGeom>
              <a:avLst/>
              <a:gdLst/>
              <a:ahLst/>
              <a:cxnLst/>
              <a:rect l="l" t="t" r="r" b="b"/>
              <a:pathLst>
                <a:path w="990" h="1305" extrusionOk="0">
                  <a:moveTo>
                    <a:pt x="430" y="97"/>
                  </a:moveTo>
                  <a:lnTo>
                    <a:pt x="173" y="803"/>
                  </a:lnTo>
                  <a:lnTo>
                    <a:pt x="0" y="829"/>
                  </a:lnTo>
                  <a:lnTo>
                    <a:pt x="122" y="1305"/>
                  </a:lnTo>
                  <a:cubicBezTo>
                    <a:pt x="122" y="1305"/>
                    <a:pt x="308" y="1073"/>
                    <a:pt x="366" y="990"/>
                  </a:cubicBezTo>
                  <a:cubicBezTo>
                    <a:pt x="424" y="906"/>
                    <a:pt x="990" y="0"/>
                    <a:pt x="990" y="0"/>
                  </a:cubicBezTo>
                  <a:lnTo>
                    <a:pt x="430" y="97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116;p67">
              <a:extLst>
                <a:ext uri="{FF2B5EF4-FFF2-40B4-BE49-F238E27FC236}">
                  <a16:creationId xmlns:a16="http://schemas.microsoft.com/office/drawing/2014/main" id="{E609EE91-C59E-CCCE-BCB8-3D87000BAFF8}"/>
                </a:ext>
              </a:extLst>
            </p:cNvPr>
            <p:cNvSpPr/>
            <p:nvPr/>
          </p:nvSpPr>
          <p:spPr>
            <a:xfrm>
              <a:off x="6544440" y="2592000"/>
              <a:ext cx="369000" cy="482400"/>
            </a:xfrm>
            <a:custGeom>
              <a:avLst/>
              <a:gdLst/>
              <a:ahLst/>
              <a:cxnLst/>
              <a:rect l="l" t="t" r="r" b="b"/>
              <a:pathLst>
                <a:path w="1025" h="1340" extrusionOk="0">
                  <a:moveTo>
                    <a:pt x="191" y="821"/>
                  </a:moveTo>
                  <a:lnTo>
                    <a:pt x="192" y="821"/>
                  </a:lnTo>
                  <a:lnTo>
                    <a:pt x="191" y="821"/>
                  </a:lnTo>
                  <a:moveTo>
                    <a:pt x="39" y="861"/>
                  </a:moveTo>
                  <a:lnTo>
                    <a:pt x="148" y="1284"/>
                  </a:lnTo>
                  <a:cubicBezTo>
                    <a:pt x="199" y="1220"/>
                    <a:pt x="325" y="1063"/>
                    <a:pt x="370" y="998"/>
                  </a:cubicBezTo>
                  <a:cubicBezTo>
                    <a:pt x="420" y="924"/>
                    <a:pt x="869" y="207"/>
                    <a:pt x="972" y="42"/>
                  </a:cubicBezTo>
                  <a:lnTo>
                    <a:pt x="461" y="130"/>
                  </a:lnTo>
                  <a:lnTo>
                    <a:pt x="208" y="827"/>
                  </a:lnTo>
                  <a:cubicBezTo>
                    <a:pt x="206" y="833"/>
                    <a:pt x="200" y="838"/>
                    <a:pt x="194" y="839"/>
                  </a:cubicBezTo>
                  <a:lnTo>
                    <a:pt x="39" y="861"/>
                  </a:lnTo>
                  <a:moveTo>
                    <a:pt x="140" y="1340"/>
                  </a:moveTo>
                  <a:cubicBezTo>
                    <a:pt x="138" y="1340"/>
                    <a:pt x="137" y="1340"/>
                    <a:pt x="136" y="1340"/>
                  </a:cubicBezTo>
                  <a:cubicBezTo>
                    <a:pt x="129" y="1339"/>
                    <a:pt x="124" y="1334"/>
                    <a:pt x="123" y="1327"/>
                  </a:cubicBezTo>
                  <a:lnTo>
                    <a:pt x="0" y="851"/>
                  </a:lnTo>
                  <a:cubicBezTo>
                    <a:pt x="-1" y="846"/>
                    <a:pt x="0" y="841"/>
                    <a:pt x="3" y="837"/>
                  </a:cubicBezTo>
                  <a:cubicBezTo>
                    <a:pt x="6" y="833"/>
                    <a:pt x="10" y="830"/>
                    <a:pt x="15" y="829"/>
                  </a:cubicBezTo>
                  <a:lnTo>
                    <a:pt x="178" y="805"/>
                  </a:lnTo>
                  <a:lnTo>
                    <a:pt x="432" y="109"/>
                  </a:lnTo>
                  <a:cubicBezTo>
                    <a:pt x="434" y="103"/>
                    <a:pt x="439" y="99"/>
                    <a:pt x="445" y="97"/>
                  </a:cubicBezTo>
                  <a:lnTo>
                    <a:pt x="1005" y="1"/>
                  </a:lnTo>
                  <a:cubicBezTo>
                    <a:pt x="1012" y="0"/>
                    <a:pt x="1019" y="3"/>
                    <a:pt x="1022" y="9"/>
                  </a:cubicBezTo>
                  <a:cubicBezTo>
                    <a:pt x="1026" y="14"/>
                    <a:pt x="1026" y="22"/>
                    <a:pt x="1023" y="28"/>
                  </a:cubicBezTo>
                  <a:cubicBezTo>
                    <a:pt x="1000" y="65"/>
                    <a:pt x="456" y="935"/>
                    <a:pt x="399" y="1018"/>
                  </a:cubicBezTo>
                  <a:cubicBezTo>
                    <a:pt x="341" y="1101"/>
                    <a:pt x="161" y="1324"/>
                    <a:pt x="153" y="1334"/>
                  </a:cubicBezTo>
                  <a:cubicBezTo>
                    <a:pt x="150" y="1338"/>
                    <a:pt x="145" y="1340"/>
                    <a:pt x="140" y="13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117;p67">
              <a:extLst>
                <a:ext uri="{FF2B5EF4-FFF2-40B4-BE49-F238E27FC236}">
                  <a16:creationId xmlns:a16="http://schemas.microsoft.com/office/drawing/2014/main" id="{4730DD85-E214-B266-FB6A-DFB82B364B76}"/>
                </a:ext>
              </a:extLst>
            </p:cNvPr>
            <p:cNvSpPr/>
            <p:nvPr/>
          </p:nvSpPr>
          <p:spPr>
            <a:xfrm>
              <a:off x="5809320" y="4866840"/>
              <a:ext cx="321840" cy="212400"/>
            </a:xfrm>
            <a:custGeom>
              <a:avLst/>
              <a:gdLst/>
              <a:ahLst/>
              <a:cxnLst/>
              <a:rect l="l" t="t" r="r" b="b"/>
              <a:pathLst>
                <a:path w="894" h="590" extrusionOk="0">
                  <a:moveTo>
                    <a:pt x="472" y="0"/>
                  </a:moveTo>
                  <a:cubicBezTo>
                    <a:pt x="472" y="0"/>
                    <a:pt x="41" y="386"/>
                    <a:pt x="3" y="521"/>
                  </a:cubicBezTo>
                  <a:cubicBezTo>
                    <a:pt x="-36" y="656"/>
                    <a:pt x="318" y="572"/>
                    <a:pt x="492" y="456"/>
                  </a:cubicBezTo>
                  <a:cubicBezTo>
                    <a:pt x="665" y="341"/>
                    <a:pt x="749" y="264"/>
                    <a:pt x="749" y="264"/>
                  </a:cubicBezTo>
                  <a:lnTo>
                    <a:pt x="768" y="315"/>
                  </a:lnTo>
                  <a:cubicBezTo>
                    <a:pt x="768" y="315"/>
                    <a:pt x="871" y="302"/>
                    <a:pt x="890" y="238"/>
                  </a:cubicBezTo>
                  <a:cubicBezTo>
                    <a:pt x="910" y="174"/>
                    <a:pt x="852" y="19"/>
                    <a:pt x="852" y="19"/>
                  </a:cubicBezTo>
                  <a:lnTo>
                    <a:pt x="4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118;p67">
              <a:extLst>
                <a:ext uri="{FF2B5EF4-FFF2-40B4-BE49-F238E27FC236}">
                  <a16:creationId xmlns:a16="http://schemas.microsoft.com/office/drawing/2014/main" id="{7BA56A89-9088-E166-37BF-94D0182D13F4}"/>
                </a:ext>
              </a:extLst>
            </p:cNvPr>
            <p:cNvSpPr/>
            <p:nvPr/>
          </p:nvSpPr>
          <p:spPr>
            <a:xfrm>
              <a:off x="5802840" y="4860360"/>
              <a:ext cx="334440" cy="225000"/>
            </a:xfrm>
            <a:custGeom>
              <a:avLst/>
              <a:gdLst/>
              <a:ahLst/>
              <a:cxnLst/>
              <a:rect l="l" t="t" r="r" b="b"/>
              <a:pathLst>
                <a:path w="929" h="625" extrusionOk="0">
                  <a:moveTo>
                    <a:pt x="497" y="36"/>
                  </a:moveTo>
                  <a:cubicBezTo>
                    <a:pt x="447" y="81"/>
                    <a:pt x="72" y="423"/>
                    <a:pt x="38" y="544"/>
                  </a:cubicBezTo>
                  <a:cubicBezTo>
                    <a:pt x="32" y="564"/>
                    <a:pt x="39" y="573"/>
                    <a:pt x="46" y="578"/>
                  </a:cubicBezTo>
                  <a:cubicBezTo>
                    <a:pt x="104" y="620"/>
                    <a:pt x="358" y="554"/>
                    <a:pt x="500" y="460"/>
                  </a:cubicBezTo>
                  <a:cubicBezTo>
                    <a:pt x="670" y="346"/>
                    <a:pt x="754" y="269"/>
                    <a:pt x="755" y="269"/>
                  </a:cubicBezTo>
                  <a:cubicBezTo>
                    <a:pt x="759" y="265"/>
                    <a:pt x="765" y="263"/>
                    <a:pt x="771" y="264"/>
                  </a:cubicBezTo>
                  <a:cubicBezTo>
                    <a:pt x="777" y="266"/>
                    <a:pt x="781" y="270"/>
                    <a:pt x="783" y="275"/>
                  </a:cubicBezTo>
                  <a:lnTo>
                    <a:pt x="797" y="313"/>
                  </a:lnTo>
                  <a:cubicBezTo>
                    <a:pt x="828" y="307"/>
                    <a:pt x="880" y="288"/>
                    <a:pt x="891" y="251"/>
                  </a:cubicBezTo>
                  <a:cubicBezTo>
                    <a:pt x="905" y="206"/>
                    <a:pt x="874" y="103"/>
                    <a:pt x="857" y="54"/>
                  </a:cubicBezTo>
                  <a:lnTo>
                    <a:pt x="497" y="36"/>
                  </a:lnTo>
                  <a:moveTo>
                    <a:pt x="108" y="625"/>
                  </a:moveTo>
                  <a:cubicBezTo>
                    <a:pt x="72" y="625"/>
                    <a:pt x="43" y="619"/>
                    <a:pt x="25" y="606"/>
                  </a:cubicBezTo>
                  <a:cubicBezTo>
                    <a:pt x="12" y="597"/>
                    <a:pt x="-8" y="575"/>
                    <a:pt x="4" y="534"/>
                  </a:cubicBezTo>
                  <a:cubicBezTo>
                    <a:pt x="43" y="396"/>
                    <a:pt x="461" y="21"/>
                    <a:pt x="478" y="5"/>
                  </a:cubicBezTo>
                  <a:cubicBezTo>
                    <a:pt x="482" y="2"/>
                    <a:pt x="486" y="0"/>
                    <a:pt x="491" y="0"/>
                  </a:cubicBezTo>
                  <a:lnTo>
                    <a:pt x="871" y="20"/>
                  </a:lnTo>
                  <a:cubicBezTo>
                    <a:pt x="878" y="20"/>
                    <a:pt x="884" y="24"/>
                    <a:pt x="886" y="31"/>
                  </a:cubicBezTo>
                  <a:cubicBezTo>
                    <a:pt x="892" y="47"/>
                    <a:pt x="946" y="193"/>
                    <a:pt x="925" y="261"/>
                  </a:cubicBezTo>
                  <a:cubicBezTo>
                    <a:pt x="903" y="335"/>
                    <a:pt x="793" y="350"/>
                    <a:pt x="788" y="351"/>
                  </a:cubicBezTo>
                  <a:cubicBezTo>
                    <a:pt x="780" y="352"/>
                    <a:pt x="772" y="347"/>
                    <a:pt x="770" y="339"/>
                  </a:cubicBezTo>
                  <a:lnTo>
                    <a:pt x="759" y="312"/>
                  </a:lnTo>
                  <a:cubicBezTo>
                    <a:pt x="725" y="341"/>
                    <a:pt x="647" y="404"/>
                    <a:pt x="519" y="489"/>
                  </a:cubicBezTo>
                  <a:cubicBezTo>
                    <a:pt x="408" y="564"/>
                    <a:pt x="223" y="625"/>
                    <a:pt x="108" y="6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119;p67">
              <a:extLst>
                <a:ext uri="{FF2B5EF4-FFF2-40B4-BE49-F238E27FC236}">
                  <a16:creationId xmlns:a16="http://schemas.microsoft.com/office/drawing/2014/main" id="{9722E73C-6CD0-F5DD-CDEE-DC7E96F63F10}"/>
                </a:ext>
              </a:extLst>
            </p:cNvPr>
            <p:cNvSpPr/>
            <p:nvPr/>
          </p:nvSpPr>
          <p:spPr>
            <a:xfrm>
              <a:off x="6251400" y="4827600"/>
              <a:ext cx="321480" cy="242640"/>
            </a:xfrm>
            <a:custGeom>
              <a:avLst/>
              <a:gdLst/>
              <a:ahLst/>
              <a:cxnLst/>
              <a:rect l="l" t="t" r="r" b="b"/>
              <a:pathLst>
                <a:path w="893" h="674" extrusionOk="0">
                  <a:moveTo>
                    <a:pt x="414" y="0"/>
                  </a:moveTo>
                  <a:cubicBezTo>
                    <a:pt x="414" y="0"/>
                    <a:pt x="852" y="469"/>
                    <a:pt x="890" y="604"/>
                  </a:cubicBezTo>
                  <a:cubicBezTo>
                    <a:pt x="929" y="739"/>
                    <a:pt x="575" y="656"/>
                    <a:pt x="402" y="540"/>
                  </a:cubicBezTo>
                  <a:cubicBezTo>
                    <a:pt x="228" y="424"/>
                    <a:pt x="145" y="347"/>
                    <a:pt x="145" y="347"/>
                  </a:cubicBezTo>
                  <a:lnTo>
                    <a:pt x="125" y="398"/>
                  </a:lnTo>
                  <a:cubicBezTo>
                    <a:pt x="125" y="398"/>
                    <a:pt x="23" y="385"/>
                    <a:pt x="4" y="321"/>
                  </a:cubicBezTo>
                  <a:cubicBezTo>
                    <a:pt x="-15" y="257"/>
                    <a:pt x="43" y="103"/>
                    <a:pt x="43" y="103"/>
                  </a:cubicBezTo>
                  <a:lnTo>
                    <a:pt x="4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120;p67">
              <a:extLst>
                <a:ext uri="{FF2B5EF4-FFF2-40B4-BE49-F238E27FC236}">
                  <a16:creationId xmlns:a16="http://schemas.microsoft.com/office/drawing/2014/main" id="{8F8F3402-E9A7-CB6C-9BB1-74CD6F053636}"/>
                </a:ext>
              </a:extLst>
            </p:cNvPr>
            <p:cNvSpPr/>
            <p:nvPr/>
          </p:nvSpPr>
          <p:spPr>
            <a:xfrm>
              <a:off x="6244920" y="4821120"/>
              <a:ext cx="334440" cy="255240"/>
            </a:xfrm>
            <a:custGeom>
              <a:avLst/>
              <a:gdLst/>
              <a:ahLst/>
              <a:cxnLst/>
              <a:rect l="l" t="t" r="r" b="b"/>
              <a:pathLst>
                <a:path w="929" h="709" extrusionOk="0">
                  <a:moveTo>
                    <a:pt x="163" y="347"/>
                  </a:moveTo>
                  <a:cubicBezTo>
                    <a:pt x="167" y="347"/>
                    <a:pt x="171" y="349"/>
                    <a:pt x="174" y="352"/>
                  </a:cubicBezTo>
                  <a:cubicBezTo>
                    <a:pt x="175" y="353"/>
                    <a:pt x="259" y="430"/>
                    <a:pt x="430" y="543"/>
                  </a:cubicBezTo>
                  <a:cubicBezTo>
                    <a:pt x="571" y="637"/>
                    <a:pt x="826" y="703"/>
                    <a:pt x="884" y="661"/>
                  </a:cubicBezTo>
                  <a:cubicBezTo>
                    <a:pt x="890" y="656"/>
                    <a:pt x="897" y="648"/>
                    <a:pt x="891" y="627"/>
                  </a:cubicBezTo>
                  <a:cubicBezTo>
                    <a:pt x="857" y="507"/>
                    <a:pt x="483" y="99"/>
                    <a:pt x="426" y="37"/>
                  </a:cubicBezTo>
                  <a:lnTo>
                    <a:pt x="74" y="135"/>
                  </a:lnTo>
                  <a:cubicBezTo>
                    <a:pt x="57" y="182"/>
                    <a:pt x="25" y="289"/>
                    <a:pt x="39" y="334"/>
                  </a:cubicBezTo>
                  <a:cubicBezTo>
                    <a:pt x="50" y="371"/>
                    <a:pt x="101" y="390"/>
                    <a:pt x="132" y="396"/>
                  </a:cubicBezTo>
                  <a:lnTo>
                    <a:pt x="146" y="359"/>
                  </a:lnTo>
                  <a:cubicBezTo>
                    <a:pt x="148" y="353"/>
                    <a:pt x="153" y="349"/>
                    <a:pt x="158" y="348"/>
                  </a:cubicBezTo>
                  <a:cubicBezTo>
                    <a:pt x="160" y="347"/>
                    <a:pt x="161" y="347"/>
                    <a:pt x="163" y="347"/>
                  </a:cubicBezTo>
                  <a:moveTo>
                    <a:pt x="821" y="709"/>
                  </a:moveTo>
                  <a:cubicBezTo>
                    <a:pt x="706" y="709"/>
                    <a:pt x="522" y="647"/>
                    <a:pt x="410" y="572"/>
                  </a:cubicBezTo>
                  <a:cubicBezTo>
                    <a:pt x="283" y="488"/>
                    <a:pt x="204" y="424"/>
                    <a:pt x="170" y="395"/>
                  </a:cubicBezTo>
                  <a:lnTo>
                    <a:pt x="160" y="423"/>
                  </a:lnTo>
                  <a:cubicBezTo>
                    <a:pt x="157" y="430"/>
                    <a:pt x="149" y="435"/>
                    <a:pt x="141" y="434"/>
                  </a:cubicBezTo>
                  <a:cubicBezTo>
                    <a:pt x="136" y="433"/>
                    <a:pt x="28" y="419"/>
                    <a:pt x="5" y="344"/>
                  </a:cubicBezTo>
                  <a:cubicBezTo>
                    <a:pt x="-15" y="276"/>
                    <a:pt x="38" y="131"/>
                    <a:pt x="44" y="114"/>
                  </a:cubicBezTo>
                  <a:cubicBezTo>
                    <a:pt x="46" y="109"/>
                    <a:pt x="51" y="105"/>
                    <a:pt x="56" y="104"/>
                  </a:cubicBezTo>
                  <a:lnTo>
                    <a:pt x="427" y="1"/>
                  </a:lnTo>
                  <a:cubicBezTo>
                    <a:pt x="433" y="-1"/>
                    <a:pt x="440" y="1"/>
                    <a:pt x="444" y="6"/>
                  </a:cubicBezTo>
                  <a:cubicBezTo>
                    <a:pt x="462" y="25"/>
                    <a:pt x="886" y="480"/>
                    <a:pt x="925" y="617"/>
                  </a:cubicBezTo>
                  <a:cubicBezTo>
                    <a:pt x="937" y="658"/>
                    <a:pt x="917" y="680"/>
                    <a:pt x="905" y="689"/>
                  </a:cubicBezTo>
                  <a:cubicBezTo>
                    <a:pt x="886" y="703"/>
                    <a:pt x="857" y="709"/>
                    <a:pt x="821" y="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121;p67">
              <a:extLst>
                <a:ext uri="{FF2B5EF4-FFF2-40B4-BE49-F238E27FC236}">
                  <a16:creationId xmlns:a16="http://schemas.microsoft.com/office/drawing/2014/main" id="{30AD6E0E-43F8-C277-0A0D-C89091E7FEFA}"/>
                </a:ext>
              </a:extLst>
            </p:cNvPr>
            <p:cNvSpPr/>
            <p:nvPr/>
          </p:nvSpPr>
          <p:spPr>
            <a:xfrm>
              <a:off x="5842080" y="2765160"/>
              <a:ext cx="812880" cy="2159640"/>
            </a:xfrm>
            <a:custGeom>
              <a:avLst/>
              <a:gdLst/>
              <a:ahLst/>
              <a:cxnLst/>
              <a:rect l="l" t="t" r="r" b="b"/>
              <a:pathLst>
                <a:path w="2258" h="5999" extrusionOk="0">
                  <a:moveTo>
                    <a:pt x="143" y="0"/>
                  </a:moveTo>
                  <a:cubicBezTo>
                    <a:pt x="143" y="0"/>
                    <a:pt x="21" y="810"/>
                    <a:pt x="2" y="1221"/>
                  </a:cubicBezTo>
                  <a:cubicBezTo>
                    <a:pt x="-17" y="1633"/>
                    <a:pt x="105" y="3279"/>
                    <a:pt x="105" y="3748"/>
                  </a:cubicBezTo>
                  <a:cubicBezTo>
                    <a:pt x="105" y="4218"/>
                    <a:pt x="458" y="5690"/>
                    <a:pt x="458" y="5690"/>
                  </a:cubicBezTo>
                  <a:lnTo>
                    <a:pt x="362" y="5767"/>
                  </a:lnTo>
                  <a:lnTo>
                    <a:pt x="356" y="5870"/>
                  </a:lnTo>
                  <a:cubicBezTo>
                    <a:pt x="356" y="5870"/>
                    <a:pt x="497" y="5915"/>
                    <a:pt x="639" y="5960"/>
                  </a:cubicBezTo>
                  <a:cubicBezTo>
                    <a:pt x="780" y="6005"/>
                    <a:pt x="806" y="5999"/>
                    <a:pt x="806" y="5999"/>
                  </a:cubicBezTo>
                  <a:cubicBezTo>
                    <a:pt x="806" y="5999"/>
                    <a:pt x="774" y="5696"/>
                    <a:pt x="774" y="5021"/>
                  </a:cubicBezTo>
                  <a:cubicBezTo>
                    <a:pt x="774" y="4346"/>
                    <a:pt x="883" y="3112"/>
                    <a:pt x="889" y="2565"/>
                  </a:cubicBezTo>
                  <a:cubicBezTo>
                    <a:pt x="896" y="2018"/>
                    <a:pt x="1095" y="1498"/>
                    <a:pt x="1095" y="1498"/>
                  </a:cubicBezTo>
                  <a:lnTo>
                    <a:pt x="1179" y="1427"/>
                  </a:lnTo>
                  <a:cubicBezTo>
                    <a:pt x="1179" y="1427"/>
                    <a:pt x="1512" y="3176"/>
                    <a:pt x="1512" y="3311"/>
                  </a:cubicBezTo>
                  <a:cubicBezTo>
                    <a:pt x="1512" y="3446"/>
                    <a:pt x="1198" y="5568"/>
                    <a:pt x="1179" y="5619"/>
                  </a:cubicBezTo>
                  <a:cubicBezTo>
                    <a:pt x="1159" y="5671"/>
                    <a:pt x="1134" y="5696"/>
                    <a:pt x="1134" y="5767"/>
                  </a:cubicBezTo>
                  <a:lnTo>
                    <a:pt x="1134" y="5967"/>
                  </a:lnTo>
                  <a:lnTo>
                    <a:pt x="1608" y="5780"/>
                  </a:lnTo>
                  <a:cubicBezTo>
                    <a:pt x="1608" y="5780"/>
                    <a:pt x="1608" y="5664"/>
                    <a:pt x="1589" y="5619"/>
                  </a:cubicBezTo>
                  <a:cubicBezTo>
                    <a:pt x="1570" y="5574"/>
                    <a:pt x="1570" y="5516"/>
                    <a:pt x="1570" y="5497"/>
                  </a:cubicBezTo>
                  <a:cubicBezTo>
                    <a:pt x="1570" y="5478"/>
                    <a:pt x="2258" y="3671"/>
                    <a:pt x="2258" y="3465"/>
                  </a:cubicBezTo>
                  <a:cubicBezTo>
                    <a:pt x="2258" y="3259"/>
                    <a:pt x="2219" y="3028"/>
                    <a:pt x="2219" y="3028"/>
                  </a:cubicBezTo>
                  <a:lnTo>
                    <a:pt x="2142" y="1189"/>
                  </a:lnTo>
                  <a:cubicBezTo>
                    <a:pt x="2142" y="1189"/>
                    <a:pt x="2232" y="996"/>
                    <a:pt x="2194" y="829"/>
                  </a:cubicBezTo>
                  <a:cubicBezTo>
                    <a:pt x="2155" y="662"/>
                    <a:pt x="1943" y="168"/>
                    <a:pt x="1904" y="135"/>
                  </a:cubicBezTo>
                  <a:cubicBezTo>
                    <a:pt x="1866" y="103"/>
                    <a:pt x="536" y="347"/>
                    <a:pt x="1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122;p67">
              <a:extLst>
                <a:ext uri="{FF2B5EF4-FFF2-40B4-BE49-F238E27FC236}">
                  <a16:creationId xmlns:a16="http://schemas.microsoft.com/office/drawing/2014/main" id="{970FEC76-8037-55D3-1B82-DE8BDF5776B7}"/>
                </a:ext>
              </a:extLst>
            </p:cNvPr>
            <p:cNvSpPr/>
            <p:nvPr/>
          </p:nvSpPr>
          <p:spPr>
            <a:xfrm>
              <a:off x="5835600" y="2759040"/>
              <a:ext cx="825840" cy="2172240"/>
            </a:xfrm>
            <a:custGeom>
              <a:avLst/>
              <a:gdLst/>
              <a:ahLst/>
              <a:cxnLst/>
              <a:rect l="l" t="t" r="r" b="b"/>
              <a:pathLst>
                <a:path w="2294" h="6034" extrusionOk="0">
                  <a:moveTo>
                    <a:pt x="392" y="5874"/>
                  </a:moveTo>
                  <a:lnTo>
                    <a:pt x="662" y="5960"/>
                  </a:lnTo>
                  <a:cubicBezTo>
                    <a:pt x="743" y="5986"/>
                    <a:pt x="784" y="5994"/>
                    <a:pt x="804" y="5997"/>
                  </a:cubicBezTo>
                  <a:cubicBezTo>
                    <a:pt x="797" y="5919"/>
                    <a:pt x="774" y="5611"/>
                    <a:pt x="774" y="5038"/>
                  </a:cubicBezTo>
                  <a:cubicBezTo>
                    <a:pt x="774" y="4665"/>
                    <a:pt x="807" y="4131"/>
                    <a:pt x="838" y="3616"/>
                  </a:cubicBezTo>
                  <a:cubicBezTo>
                    <a:pt x="863" y="3209"/>
                    <a:pt x="887" y="2826"/>
                    <a:pt x="890" y="2582"/>
                  </a:cubicBezTo>
                  <a:cubicBezTo>
                    <a:pt x="896" y="2038"/>
                    <a:pt x="1095" y="1514"/>
                    <a:pt x="1097" y="1508"/>
                  </a:cubicBezTo>
                  <a:cubicBezTo>
                    <a:pt x="1098" y="1506"/>
                    <a:pt x="1099" y="1503"/>
                    <a:pt x="1102" y="1501"/>
                  </a:cubicBezTo>
                  <a:lnTo>
                    <a:pt x="1185" y="1430"/>
                  </a:lnTo>
                  <a:cubicBezTo>
                    <a:pt x="1190" y="1426"/>
                    <a:pt x="1197" y="1425"/>
                    <a:pt x="1203" y="1427"/>
                  </a:cubicBezTo>
                  <a:cubicBezTo>
                    <a:pt x="1208" y="1429"/>
                    <a:pt x="1213" y="1434"/>
                    <a:pt x="1214" y="1441"/>
                  </a:cubicBezTo>
                  <a:cubicBezTo>
                    <a:pt x="1227" y="1512"/>
                    <a:pt x="1548" y="3193"/>
                    <a:pt x="1548" y="3328"/>
                  </a:cubicBezTo>
                  <a:cubicBezTo>
                    <a:pt x="1548" y="3434"/>
                    <a:pt x="1237" y="5576"/>
                    <a:pt x="1213" y="5643"/>
                  </a:cubicBezTo>
                  <a:cubicBezTo>
                    <a:pt x="1207" y="5658"/>
                    <a:pt x="1201" y="5671"/>
                    <a:pt x="1195" y="5683"/>
                  </a:cubicBezTo>
                  <a:cubicBezTo>
                    <a:pt x="1181" y="5712"/>
                    <a:pt x="1169" y="5738"/>
                    <a:pt x="1169" y="5784"/>
                  </a:cubicBezTo>
                  <a:lnTo>
                    <a:pt x="1169" y="5958"/>
                  </a:lnTo>
                  <a:lnTo>
                    <a:pt x="1609" y="5785"/>
                  </a:lnTo>
                  <a:cubicBezTo>
                    <a:pt x="1608" y="5747"/>
                    <a:pt x="1604" y="5674"/>
                    <a:pt x="1591" y="5643"/>
                  </a:cubicBezTo>
                  <a:cubicBezTo>
                    <a:pt x="1570" y="5595"/>
                    <a:pt x="1570" y="5534"/>
                    <a:pt x="1570" y="5514"/>
                  </a:cubicBezTo>
                  <a:cubicBezTo>
                    <a:pt x="1570" y="5507"/>
                    <a:pt x="1574" y="5497"/>
                    <a:pt x="1667" y="5243"/>
                  </a:cubicBezTo>
                  <a:cubicBezTo>
                    <a:pt x="1844" y="4763"/>
                    <a:pt x="2258" y="3637"/>
                    <a:pt x="2258" y="3482"/>
                  </a:cubicBezTo>
                  <a:cubicBezTo>
                    <a:pt x="2258" y="3280"/>
                    <a:pt x="2220" y="3050"/>
                    <a:pt x="2220" y="3048"/>
                  </a:cubicBezTo>
                  <a:lnTo>
                    <a:pt x="2142" y="1207"/>
                  </a:lnTo>
                  <a:cubicBezTo>
                    <a:pt x="2142" y="1204"/>
                    <a:pt x="2143" y="1201"/>
                    <a:pt x="2144" y="1199"/>
                  </a:cubicBezTo>
                  <a:cubicBezTo>
                    <a:pt x="2145" y="1197"/>
                    <a:pt x="2231" y="1009"/>
                    <a:pt x="2194" y="850"/>
                  </a:cubicBezTo>
                  <a:cubicBezTo>
                    <a:pt x="2156" y="683"/>
                    <a:pt x="1950" y="209"/>
                    <a:pt x="1913" y="168"/>
                  </a:cubicBezTo>
                  <a:cubicBezTo>
                    <a:pt x="1894" y="164"/>
                    <a:pt x="1806" y="173"/>
                    <a:pt x="1713" y="182"/>
                  </a:cubicBezTo>
                  <a:cubicBezTo>
                    <a:pt x="1315" y="219"/>
                    <a:pt x="499" y="297"/>
                    <a:pt x="174" y="51"/>
                  </a:cubicBezTo>
                  <a:cubicBezTo>
                    <a:pt x="152" y="203"/>
                    <a:pt x="54" y="878"/>
                    <a:pt x="38" y="1239"/>
                  </a:cubicBezTo>
                  <a:cubicBezTo>
                    <a:pt x="27" y="1469"/>
                    <a:pt x="60" y="2079"/>
                    <a:pt x="92" y="2669"/>
                  </a:cubicBezTo>
                  <a:cubicBezTo>
                    <a:pt x="117" y="3127"/>
                    <a:pt x="140" y="3559"/>
                    <a:pt x="140" y="3765"/>
                  </a:cubicBezTo>
                  <a:cubicBezTo>
                    <a:pt x="140" y="4227"/>
                    <a:pt x="490" y="5688"/>
                    <a:pt x="494" y="5703"/>
                  </a:cubicBezTo>
                  <a:cubicBezTo>
                    <a:pt x="495" y="5710"/>
                    <a:pt x="493" y="5717"/>
                    <a:pt x="487" y="5721"/>
                  </a:cubicBezTo>
                  <a:lnTo>
                    <a:pt x="397" y="5793"/>
                  </a:lnTo>
                  <a:lnTo>
                    <a:pt x="392" y="5874"/>
                  </a:lnTo>
                  <a:moveTo>
                    <a:pt x="819" y="6034"/>
                  </a:moveTo>
                  <a:cubicBezTo>
                    <a:pt x="802" y="6034"/>
                    <a:pt x="758" y="6028"/>
                    <a:pt x="651" y="5994"/>
                  </a:cubicBezTo>
                  <a:lnTo>
                    <a:pt x="368" y="5904"/>
                  </a:lnTo>
                  <a:cubicBezTo>
                    <a:pt x="361" y="5901"/>
                    <a:pt x="355" y="5894"/>
                    <a:pt x="356" y="5886"/>
                  </a:cubicBezTo>
                  <a:lnTo>
                    <a:pt x="362" y="5783"/>
                  </a:lnTo>
                  <a:cubicBezTo>
                    <a:pt x="363" y="5778"/>
                    <a:pt x="365" y="5774"/>
                    <a:pt x="369" y="5770"/>
                  </a:cubicBezTo>
                  <a:lnTo>
                    <a:pt x="457" y="5700"/>
                  </a:lnTo>
                  <a:cubicBezTo>
                    <a:pt x="424" y="5564"/>
                    <a:pt x="105" y="4210"/>
                    <a:pt x="105" y="3765"/>
                  </a:cubicBezTo>
                  <a:cubicBezTo>
                    <a:pt x="105" y="3560"/>
                    <a:pt x="82" y="3128"/>
                    <a:pt x="57" y="2671"/>
                  </a:cubicBezTo>
                  <a:cubicBezTo>
                    <a:pt x="25" y="2080"/>
                    <a:pt x="-9" y="1469"/>
                    <a:pt x="2" y="1237"/>
                  </a:cubicBezTo>
                  <a:cubicBezTo>
                    <a:pt x="21" y="830"/>
                    <a:pt x="143" y="23"/>
                    <a:pt x="144" y="15"/>
                  </a:cubicBezTo>
                  <a:cubicBezTo>
                    <a:pt x="145" y="8"/>
                    <a:pt x="149" y="3"/>
                    <a:pt x="155" y="1"/>
                  </a:cubicBezTo>
                  <a:cubicBezTo>
                    <a:pt x="161" y="-1"/>
                    <a:pt x="168" y="0"/>
                    <a:pt x="173" y="4"/>
                  </a:cubicBezTo>
                  <a:cubicBezTo>
                    <a:pt x="468" y="264"/>
                    <a:pt x="1306" y="185"/>
                    <a:pt x="1710" y="147"/>
                  </a:cubicBezTo>
                  <a:cubicBezTo>
                    <a:pt x="1887" y="130"/>
                    <a:pt x="1920" y="127"/>
                    <a:pt x="1934" y="139"/>
                  </a:cubicBezTo>
                  <a:cubicBezTo>
                    <a:pt x="1980" y="177"/>
                    <a:pt x="2192" y="683"/>
                    <a:pt x="2229" y="842"/>
                  </a:cubicBezTo>
                  <a:cubicBezTo>
                    <a:pt x="2266" y="1002"/>
                    <a:pt x="2191" y="1180"/>
                    <a:pt x="2178" y="1209"/>
                  </a:cubicBezTo>
                  <a:lnTo>
                    <a:pt x="2255" y="3044"/>
                  </a:lnTo>
                  <a:cubicBezTo>
                    <a:pt x="2255" y="3044"/>
                    <a:pt x="2294" y="3277"/>
                    <a:pt x="2294" y="3482"/>
                  </a:cubicBezTo>
                  <a:cubicBezTo>
                    <a:pt x="2294" y="3643"/>
                    <a:pt x="1893" y="4732"/>
                    <a:pt x="1700" y="5256"/>
                  </a:cubicBezTo>
                  <a:cubicBezTo>
                    <a:pt x="1649" y="5396"/>
                    <a:pt x="1608" y="5507"/>
                    <a:pt x="1605" y="5517"/>
                  </a:cubicBezTo>
                  <a:cubicBezTo>
                    <a:pt x="1606" y="5532"/>
                    <a:pt x="1606" y="5588"/>
                    <a:pt x="1623" y="5629"/>
                  </a:cubicBezTo>
                  <a:cubicBezTo>
                    <a:pt x="1644" y="5677"/>
                    <a:pt x="1644" y="5792"/>
                    <a:pt x="1644" y="5797"/>
                  </a:cubicBezTo>
                  <a:cubicBezTo>
                    <a:pt x="1644" y="5804"/>
                    <a:pt x="1640" y="5811"/>
                    <a:pt x="1633" y="5814"/>
                  </a:cubicBezTo>
                  <a:lnTo>
                    <a:pt x="1158" y="6000"/>
                  </a:lnTo>
                  <a:cubicBezTo>
                    <a:pt x="1153" y="6002"/>
                    <a:pt x="1147" y="6001"/>
                    <a:pt x="1142" y="5998"/>
                  </a:cubicBezTo>
                  <a:cubicBezTo>
                    <a:pt x="1137" y="5995"/>
                    <a:pt x="1134" y="5989"/>
                    <a:pt x="1134" y="5984"/>
                  </a:cubicBezTo>
                  <a:lnTo>
                    <a:pt x="1134" y="5784"/>
                  </a:lnTo>
                  <a:cubicBezTo>
                    <a:pt x="1134" y="5730"/>
                    <a:pt x="1148" y="5700"/>
                    <a:pt x="1163" y="5668"/>
                  </a:cubicBezTo>
                  <a:cubicBezTo>
                    <a:pt x="1169" y="5656"/>
                    <a:pt x="1175" y="5644"/>
                    <a:pt x="1180" y="5630"/>
                  </a:cubicBezTo>
                  <a:cubicBezTo>
                    <a:pt x="1208" y="5546"/>
                    <a:pt x="1512" y="3437"/>
                    <a:pt x="1512" y="3328"/>
                  </a:cubicBezTo>
                  <a:cubicBezTo>
                    <a:pt x="1512" y="3206"/>
                    <a:pt x="1228" y="1708"/>
                    <a:pt x="1185" y="1477"/>
                  </a:cubicBezTo>
                  <a:lnTo>
                    <a:pt x="1128" y="1525"/>
                  </a:lnTo>
                  <a:cubicBezTo>
                    <a:pt x="1109" y="1576"/>
                    <a:pt x="931" y="2071"/>
                    <a:pt x="925" y="2582"/>
                  </a:cubicBezTo>
                  <a:cubicBezTo>
                    <a:pt x="922" y="2827"/>
                    <a:pt x="898" y="3211"/>
                    <a:pt x="873" y="3618"/>
                  </a:cubicBezTo>
                  <a:cubicBezTo>
                    <a:pt x="842" y="4133"/>
                    <a:pt x="809" y="4666"/>
                    <a:pt x="809" y="5038"/>
                  </a:cubicBezTo>
                  <a:cubicBezTo>
                    <a:pt x="809" y="5704"/>
                    <a:pt x="841" y="6011"/>
                    <a:pt x="841" y="6014"/>
                  </a:cubicBezTo>
                  <a:cubicBezTo>
                    <a:pt x="842" y="6023"/>
                    <a:pt x="837" y="6031"/>
                    <a:pt x="828" y="6033"/>
                  </a:cubicBezTo>
                  <a:cubicBezTo>
                    <a:pt x="826" y="6033"/>
                    <a:pt x="824" y="6034"/>
                    <a:pt x="819" y="60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3123;p67">
              <a:extLst>
                <a:ext uri="{FF2B5EF4-FFF2-40B4-BE49-F238E27FC236}">
                  <a16:creationId xmlns:a16="http://schemas.microsoft.com/office/drawing/2014/main" id="{EFAF3918-17F7-DC72-AA09-997720D446C6}"/>
                </a:ext>
              </a:extLst>
            </p:cNvPr>
            <p:cNvSpPr/>
            <p:nvPr/>
          </p:nvSpPr>
          <p:spPr>
            <a:xfrm>
              <a:off x="6250320" y="3143520"/>
              <a:ext cx="379800" cy="1769760"/>
            </a:xfrm>
            <a:custGeom>
              <a:avLst/>
              <a:gdLst/>
              <a:ahLst/>
              <a:cxnLst/>
              <a:rect l="l" t="t" r="r" b="b"/>
              <a:pathLst>
                <a:path w="1055" h="4916" extrusionOk="0">
                  <a:moveTo>
                    <a:pt x="582" y="2200"/>
                  </a:moveTo>
                  <a:cubicBezTo>
                    <a:pt x="582" y="2007"/>
                    <a:pt x="705" y="0"/>
                    <a:pt x="705" y="0"/>
                  </a:cubicBezTo>
                  <a:lnTo>
                    <a:pt x="45" y="376"/>
                  </a:lnTo>
                  <a:cubicBezTo>
                    <a:pt x="90" y="618"/>
                    <a:pt x="378" y="2136"/>
                    <a:pt x="378" y="2260"/>
                  </a:cubicBezTo>
                  <a:cubicBezTo>
                    <a:pt x="378" y="2395"/>
                    <a:pt x="64" y="4517"/>
                    <a:pt x="45" y="4568"/>
                  </a:cubicBezTo>
                  <a:cubicBezTo>
                    <a:pt x="25" y="4620"/>
                    <a:pt x="0" y="4646"/>
                    <a:pt x="0" y="4716"/>
                  </a:cubicBezTo>
                  <a:lnTo>
                    <a:pt x="0" y="4916"/>
                  </a:lnTo>
                  <a:lnTo>
                    <a:pt x="474" y="4729"/>
                  </a:lnTo>
                  <a:cubicBezTo>
                    <a:pt x="474" y="4729"/>
                    <a:pt x="474" y="4613"/>
                    <a:pt x="455" y="4568"/>
                  </a:cubicBezTo>
                  <a:cubicBezTo>
                    <a:pt x="436" y="4523"/>
                    <a:pt x="436" y="4465"/>
                    <a:pt x="436" y="4446"/>
                  </a:cubicBezTo>
                  <a:cubicBezTo>
                    <a:pt x="436" y="4431"/>
                    <a:pt x="881" y="3259"/>
                    <a:pt x="1055" y="2694"/>
                  </a:cubicBezTo>
                  <a:cubicBezTo>
                    <a:pt x="513" y="2812"/>
                    <a:pt x="582" y="2390"/>
                    <a:pt x="582" y="220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3124;p67">
              <a:extLst>
                <a:ext uri="{FF2B5EF4-FFF2-40B4-BE49-F238E27FC236}">
                  <a16:creationId xmlns:a16="http://schemas.microsoft.com/office/drawing/2014/main" id="{D20ABB5A-6670-EB94-EBD1-8E1A72399518}"/>
                </a:ext>
              </a:extLst>
            </p:cNvPr>
            <p:cNvSpPr/>
            <p:nvPr/>
          </p:nvSpPr>
          <p:spPr>
            <a:xfrm>
              <a:off x="5841000" y="2765160"/>
              <a:ext cx="425520" cy="2159640"/>
            </a:xfrm>
            <a:custGeom>
              <a:avLst/>
              <a:gdLst/>
              <a:ahLst/>
              <a:cxnLst/>
              <a:rect l="l" t="t" r="r" b="b"/>
              <a:pathLst>
                <a:path w="1182" h="5999" extrusionOk="0">
                  <a:moveTo>
                    <a:pt x="894" y="3896"/>
                  </a:moveTo>
                  <a:lnTo>
                    <a:pt x="840" y="3622"/>
                  </a:lnTo>
                  <a:cubicBezTo>
                    <a:pt x="842" y="3581"/>
                    <a:pt x="845" y="3540"/>
                    <a:pt x="847" y="3500"/>
                  </a:cubicBezTo>
                  <a:cubicBezTo>
                    <a:pt x="840" y="3514"/>
                    <a:pt x="831" y="3528"/>
                    <a:pt x="824" y="3543"/>
                  </a:cubicBezTo>
                  <a:lnTo>
                    <a:pt x="235" y="580"/>
                  </a:lnTo>
                  <a:lnTo>
                    <a:pt x="1182" y="424"/>
                  </a:lnTo>
                  <a:cubicBezTo>
                    <a:pt x="811" y="433"/>
                    <a:pt x="146" y="0"/>
                    <a:pt x="146" y="0"/>
                  </a:cubicBezTo>
                  <a:lnTo>
                    <a:pt x="0" y="1027"/>
                  </a:lnTo>
                  <a:lnTo>
                    <a:pt x="47" y="3026"/>
                  </a:lnTo>
                  <a:lnTo>
                    <a:pt x="109" y="3797"/>
                  </a:lnTo>
                  <a:cubicBezTo>
                    <a:pt x="111" y="3841"/>
                    <a:pt x="115" y="3892"/>
                    <a:pt x="121" y="3948"/>
                  </a:cubicBezTo>
                  <a:lnTo>
                    <a:pt x="141" y="4202"/>
                  </a:lnTo>
                  <a:cubicBezTo>
                    <a:pt x="141" y="4202"/>
                    <a:pt x="145" y="4235"/>
                    <a:pt x="167" y="4275"/>
                  </a:cubicBezTo>
                  <a:cubicBezTo>
                    <a:pt x="268" y="4884"/>
                    <a:pt x="461" y="5690"/>
                    <a:pt x="461" y="5690"/>
                  </a:cubicBezTo>
                  <a:lnTo>
                    <a:pt x="365" y="5767"/>
                  </a:lnTo>
                  <a:lnTo>
                    <a:pt x="359" y="5870"/>
                  </a:lnTo>
                  <a:cubicBezTo>
                    <a:pt x="359" y="5870"/>
                    <a:pt x="500" y="5915"/>
                    <a:pt x="641" y="5960"/>
                  </a:cubicBezTo>
                  <a:cubicBezTo>
                    <a:pt x="783" y="6005"/>
                    <a:pt x="809" y="5999"/>
                    <a:pt x="809" y="5999"/>
                  </a:cubicBezTo>
                  <a:cubicBezTo>
                    <a:pt x="809" y="5999"/>
                    <a:pt x="777" y="5697"/>
                    <a:pt x="777" y="5021"/>
                  </a:cubicBezTo>
                  <a:cubicBezTo>
                    <a:pt x="777" y="4768"/>
                    <a:pt x="792" y="4435"/>
                    <a:pt x="812" y="4090"/>
                  </a:cubicBezTo>
                  <a:cubicBezTo>
                    <a:pt x="865" y="3986"/>
                    <a:pt x="894" y="3896"/>
                    <a:pt x="894" y="389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3125;p67">
              <a:extLst>
                <a:ext uri="{FF2B5EF4-FFF2-40B4-BE49-F238E27FC236}">
                  <a16:creationId xmlns:a16="http://schemas.microsoft.com/office/drawing/2014/main" id="{72F58F99-0A4F-C1E4-F206-9757641110F6}"/>
                </a:ext>
              </a:extLst>
            </p:cNvPr>
            <p:cNvSpPr/>
            <p:nvPr/>
          </p:nvSpPr>
          <p:spPr>
            <a:xfrm>
              <a:off x="6260040" y="3135960"/>
              <a:ext cx="239400" cy="149400"/>
            </a:xfrm>
            <a:custGeom>
              <a:avLst/>
              <a:gdLst/>
              <a:ahLst/>
              <a:cxnLst/>
              <a:rect l="l" t="t" r="r" b="b"/>
              <a:pathLst>
                <a:path w="665" h="415" extrusionOk="0">
                  <a:moveTo>
                    <a:pt x="18" y="415"/>
                  </a:moveTo>
                  <a:cubicBezTo>
                    <a:pt x="12" y="415"/>
                    <a:pt x="6" y="411"/>
                    <a:pt x="2" y="406"/>
                  </a:cubicBezTo>
                  <a:cubicBezTo>
                    <a:pt x="-2" y="398"/>
                    <a:pt x="0" y="387"/>
                    <a:pt x="9" y="382"/>
                  </a:cubicBezTo>
                  <a:lnTo>
                    <a:pt x="638" y="2"/>
                  </a:lnTo>
                  <a:cubicBezTo>
                    <a:pt x="646" y="-3"/>
                    <a:pt x="657" y="0"/>
                    <a:pt x="662" y="8"/>
                  </a:cubicBezTo>
                  <a:cubicBezTo>
                    <a:pt x="667" y="17"/>
                    <a:pt x="664" y="28"/>
                    <a:pt x="656" y="33"/>
                  </a:cubicBezTo>
                  <a:lnTo>
                    <a:pt x="27" y="412"/>
                  </a:lnTo>
                  <a:cubicBezTo>
                    <a:pt x="24" y="414"/>
                    <a:pt x="21" y="415"/>
                    <a:pt x="18" y="4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3126;p67">
              <a:extLst>
                <a:ext uri="{FF2B5EF4-FFF2-40B4-BE49-F238E27FC236}">
                  <a16:creationId xmlns:a16="http://schemas.microsoft.com/office/drawing/2014/main" id="{4C693E99-690F-2AEC-E42A-45C1C5EC10AF}"/>
                </a:ext>
              </a:extLst>
            </p:cNvPr>
            <p:cNvSpPr/>
            <p:nvPr/>
          </p:nvSpPr>
          <p:spPr>
            <a:xfrm>
              <a:off x="6327000" y="3210120"/>
              <a:ext cx="130680" cy="58680"/>
            </a:xfrm>
            <a:custGeom>
              <a:avLst/>
              <a:gdLst/>
              <a:ahLst/>
              <a:cxnLst/>
              <a:rect l="l" t="t" r="r" b="b"/>
              <a:pathLst>
                <a:path w="363" h="163" extrusionOk="0">
                  <a:moveTo>
                    <a:pt x="17" y="163"/>
                  </a:moveTo>
                  <a:cubicBezTo>
                    <a:pt x="10" y="163"/>
                    <a:pt x="3" y="159"/>
                    <a:pt x="1" y="152"/>
                  </a:cubicBezTo>
                  <a:cubicBezTo>
                    <a:pt x="-3" y="143"/>
                    <a:pt x="2" y="133"/>
                    <a:pt x="11" y="129"/>
                  </a:cubicBezTo>
                  <a:lnTo>
                    <a:pt x="339" y="1"/>
                  </a:lnTo>
                  <a:cubicBezTo>
                    <a:pt x="348" y="-3"/>
                    <a:pt x="358" y="2"/>
                    <a:pt x="361" y="11"/>
                  </a:cubicBezTo>
                  <a:cubicBezTo>
                    <a:pt x="365" y="20"/>
                    <a:pt x="361" y="30"/>
                    <a:pt x="352" y="34"/>
                  </a:cubicBezTo>
                  <a:lnTo>
                    <a:pt x="24" y="162"/>
                  </a:lnTo>
                  <a:cubicBezTo>
                    <a:pt x="21" y="163"/>
                    <a:pt x="19" y="163"/>
                    <a:pt x="17" y="1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3675" rIns="90000" bIns="13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127;p67">
              <a:extLst>
                <a:ext uri="{FF2B5EF4-FFF2-40B4-BE49-F238E27FC236}">
                  <a16:creationId xmlns:a16="http://schemas.microsoft.com/office/drawing/2014/main" id="{E1A13C48-5FD1-AF24-EA5E-E4EC928D19FC}"/>
                </a:ext>
              </a:extLst>
            </p:cNvPr>
            <p:cNvSpPr/>
            <p:nvPr/>
          </p:nvSpPr>
          <p:spPr>
            <a:xfrm>
              <a:off x="6227640" y="2904480"/>
              <a:ext cx="15120" cy="255600"/>
            </a:xfrm>
            <a:custGeom>
              <a:avLst/>
              <a:gdLst/>
              <a:ahLst/>
              <a:cxnLst/>
              <a:rect l="l" t="t" r="r" b="b"/>
              <a:pathLst>
                <a:path w="42" h="710" extrusionOk="0">
                  <a:moveTo>
                    <a:pt x="24" y="710"/>
                  </a:moveTo>
                  <a:cubicBezTo>
                    <a:pt x="14" y="710"/>
                    <a:pt x="7" y="702"/>
                    <a:pt x="6" y="693"/>
                  </a:cubicBezTo>
                  <a:lnTo>
                    <a:pt x="0" y="18"/>
                  </a:lnTo>
                  <a:cubicBezTo>
                    <a:pt x="0" y="8"/>
                    <a:pt x="8" y="0"/>
                    <a:pt x="17" y="0"/>
                  </a:cubicBezTo>
                  <a:cubicBezTo>
                    <a:pt x="28" y="1"/>
                    <a:pt x="35" y="8"/>
                    <a:pt x="35" y="17"/>
                  </a:cubicBezTo>
                  <a:lnTo>
                    <a:pt x="42" y="692"/>
                  </a:lnTo>
                  <a:cubicBezTo>
                    <a:pt x="42" y="702"/>
                    <a:pt x="34" y="710"/>
                    <a:pt x="24" y="7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28;p67">
              <a:extLst>
                <a:ext uri="{FF2B5EF4-FFF2-40B4-BE49-F238E27FC236}">
                  <a16:creationId xmlns:a16="http://schemas.microsoft.com/office/drawing/2014/main" id="{B8C204E9-6B36-0CA3-2BA6-98CB2D5AC56E}"/>
                </a:ext>
              </a:extLst>
            </p:cNvPr>
            <p:cNvSpPr/>
            <p:nvPr/>
          </p:nvSpPr>
          <p:spPr>
            <a:xfrm>
              <a:off x="6246000" y="2911320"/>
              <a:ext cx="38160" cy="241920"/>
            </a:xfrm>
            <a:custGeom>
              <a:avLst/>
              <a:gdLst/>
              <a:ahLst/>
              <a:cxnLst/>
              <a:rect l="l" t="t" r="r" b="b"/>
              <a:pathLst>
                <a:path w="106" h="672" extrusionOk="0">
                  <a:moveTo>
                    <a:pt x="18" y="672"/>
                  </a:moveTo>
                  <a:cubicBezTo>
                    <a:pt x="14" y="672"/>
                    <a:pt x="10" y="670"/>
                    <a:pt x="6" y="667"/>
                  </a:cubicBezTo>
                  <a:cubicBezTo>
                    <a:pt x="-1" y="661"/>
                    <a:pt x="-2" y="650"/>
                    <a:pt x="5" y="642"/>
                  </a:cubicBezTo>
                  <a:lnTo>
                    <a:pt x="71" y="571"/>
                  </a:lnTo>
                  <a:lnTo>
                    <a:pt x="39" y="19"/>
                  </a:lnTo>
                  <a:cubicBezTo>
                    <a:pt x="38" y="9"/>
                    <a:pt x="46" y="1"/>
                    <a:pt x="56" y="0"/>
                  </a:cubicBezTo>
                  <a:cubicBezTo>
                    <a:pt x="67" y="0"/>
                    <a:pt x="74" y="7"/>
                    <a:pt x="74" y="17"/>
                  </a:cubicBezTo>
                  <a:lnTo>
                    <a:pt x="105" y="576"/>
                  </a:lnTo>
                  <a:cubicBezTo>
                    <a:pt x="106" y="581"/>
                    <a:pt x="104" y="586"/>
                    <a:pt x="101" y="589"/>
                  </a:cubicBezTo>
                  <a:lnTo>
                    <a:pt x="31" y="666"/>
                  </a:lnTo>
                  <a:cubicBezTo>
                    <a:pt x="28" y="670"/>
                    <a:pt x="23" y="672"/>
                    <a:pt x="18" y="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129;p67">
              <a:extLst>
                <a:ext uri="{FF2B5EF4-FFF2-40B4-BE49-F238E27FC236}">
                  <a16:creationId xmlns:a16="http://schemas.microsoft.com/office/drawing/2014/main" id="{AC0CB27D-C972-D28A-0F46-1B02A81694AD}"/>
                </a:ext>
              </a:extLst>
            </p:cNvPr>
            <p:cNvSpPr/>
            <p:nvPr/>
          </p:nvSpPr>
          <p:spPr>
            <a:xfrm>
              <a:off x="6417000" y="2892960"/>
              <a:ext cx="31680" cy="188640"/>
            </a:xfrm>
            <a:custGeom>
              <a:avLst/>
              <a:gdLst/>
              <a:ahLst/>
              <a:cxnLst/>
              <a:rect l="l" t="t" r="r" b="b"/>
              <a:pathLst>
                <a:path w="88" h="524" extrusionOk="0">
                  <a:moveTo>
                    <a:pt x="69" y="524"/>
                  </a:moveTo>
                  <a:cubicBezTo>
                    <a:pt x="60" y="524"/>
                    <a:pt x="53" y="517"/>
                    <a:pt x="52" y="508"/>
                  </a:cubicBezTo>
                  <a:lnTo>
                    <a:pt x="0" y="19"/>
                  </a:lnTo>
                  <a:cubicBezTo>
                    <a:pt x="-1" y="9"/>
                    <a:pt x="6" y="1"/>
                    <a:pt x="16" y="0"/>
                  </a:cubicBezTo>
                  <a:cubicBezTo>
                    <a:pt x="26" y="-1"/>
                    <a:pt x="34" y="6"/>
                    <a:pt x="35" y="15"/>
                  </a:cubicBezTo>
                  <a:lnTo>
                    <a:pt x="87" y="504"/>
                  </a:lnTo>
                  <a:cubicBezTo>
                    <a:pt x="88" y="514"/>
                    <a:pt x="81" y="523"/>
                    <a:pt x="71" y="524"/>
                  </a:cubicBezTo>
                  <a:cubicBezTo>
                    <a:pt x="71" y="524"/>
                    <a:pt x="70" y="524"/>
                    <a:pt x="69" y="5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130;p67">
              <a:extLst>
                <a:ext uri="{FF2B5EF4-FFF2-40B4-BE49-F238E27FC236}">
                  <a16:creationId xmlns:a16="http://schemas.microsoft.com/office/drawing/2014/main" id="{E0398AD6-FFC1-4A61-59E9-C2C2D26A9E4B}"/>
                </a:ext>
              </a:extLst>
            </p:cNvPr>
            <p:cNvSpPr/>
            <p:nvPr/>
          </p:nvSpPr>
          <p:spPr>
            <a:xfrm>
              <a:off x="6445080" y="2874600"/>
              <a:ext cx="56520" cy="105120"/>
            </a:xfrm>
            <a:custGeom>
              <a:avLst/>
              <a:gdLst/>
              <a:ahLst/>
              <a:cxnLst/>
              <a:rect l="l" t="t" r="r" b="b"/>
              <a:pathLst>
                <a:path w="157" h="292" extrusionOk="0">
                  <a:moveTo>
                    <a:pt x="139" y="292"/>
                  </a:moveTo>
                  <a:cubicBezTo>
                    <a:pt x="133" y="292"/>
                    <a:pt x="126" y="288"/>
                    <a:pt x="123" y="282"/>
                  </a:cubicBezTo>
                  <a:lnTo>
                    <a:pt x="1" y="24"/>
                  </a:lnTo>
                  <a:cubicBezTo>
                    <a:pt x="-3" y="16"/>
                    <a:pt x="1" y="5"/>
                    <a:pt x="9" y="1"/>
                  </a:cubicBezTo>
                  <a:cubicBezTo>
                    <a:pt x="18" y="-3"/>
                    <a:pt x="29" y="0"/>
                    <a:pt x="33" y="9"/>
                  </a:cubicBezTo>
                  <a:lnTo>
                    <a:pt x="155" y="266"/>
                  </a:lnTo>
                  <a:cubicBezTo>
                    <a:pt x="159" y="275"/>
                    <a:pt x="156" y="286"/>
                    <a:pt x="147" y="290"/>
                  </a:cubicBezTo>
                  <a:cubicBezTo>
                    <a:pt x="144" y="291"/>
                    <a:pt x="142" y="292"/>
                    <a:pt x="139" y="2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131;p67">
              <a:extLst>
                <a:ext uri="{FF2B5EF4-FFF2-40B4-BE49-F238E27FC236}">
                  <a16:creationId xmlns:a16="http://schemas.microsoft.com/office/drawing/2014/main" id="{D6B7EAD9-E159-6B43-8F6D-2C7A77497AD2}"/>
                </a:ext>
              </a:extLst>
            </p:cNvPr>
            <p:cNvSpPr/>
            <p:nvPr/>
          </p:nvSpPr>
          <p:spPr>
            <a:xfrm>
              <a:off x="5956560" y="2892960"/>
              <a:ext cx="93600" cy="288000"/>
            </a:xfrm>
            <a:custGeom>
              <a:avLst/>
              <a:gdLst/>
              <a:ahLst/>
              <a:cxnLst/>
              <a:rect l="l" t="t" r="r" b="b"/>
              <a:pathLst>
                <a:path w="260" h="800" extrusionOk="0">
                  <a:moveTo>
                    <a:pt x="18" y="800"/>
                  </a:moveTo>
                  <a:cubicBezTo>
                    <a:pt x="17" y="800"/>
                    <a:pt x="15" y="800"/>
                    <a:pt x="13" y="799"/>
                  </a:cubicBezTo>
                  <a:cubicBezTo>
                    <a:pt x="4" y="797"/>
                    <a:pt x="-1" y="787"/>
                    <a:pt x="1" y="778"/>
                  </a:cubicBezTo>
                  <a:lnTo>
                    <a:pt x="226" y="12"/>
                  </a:lnTo>
                  <a:cubicBezTo>
                    <a:pt x="229" y="3"/>
                    <a:pt x="239" y="-2"/>
                    <a:pt x="248" y="0"/>
                  </a:cubicBezTo>
                  <a:cubicBezTo>
                    <a:pt x="258" y="3"/>
                    <a:pt x="263" y="13"/>
                    <a:pt x="260" y="22"/>
                  </a:cubicBezTo>
                  <a:lnTo>
                    <a:pt x="35" y="787"/>
                  </a:lnTo>
                  <a:cubicBezTo>
                    <a:pt x="33" y="795"/>
                    <a:pt x="26" y="800"/>
                    <a:pt x="18" y="8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132;p67">
              <a:extLst>
                <a:ext uri="{FF2B5EF4-FFF2-40B4-BE49-F238E27FC236}">
                  <a16:creationId xmlns:a16="http://schemas.microsoft.com/office/drawing/2014/main" id="{339BADFE-FD33-238F-E59A-C36D2ED64CC3}"/>
                </a:ext>
              </a:extLst>
            </p:cNvPr>
            <p:cNvSpPr/>
            <p:nvPr/>
          </p:nvSpPr>
          <p:spPr>
            <a:xfrm>
              <a:off x="6044760" y="2909160"/>
              <a:ext cx="12600" cy="216360"/>
            </a:xfrm>
            <a:custGeom>
              <a:avLst/>
              <a:gdLst/>
              <a:ahLst/>
              <a:cxnLst/>
              <a:rect l="l" t="t" r="r" b="b"/>
              <a:pathLst>
                <a:path w="35" h="601" extrusionOk="0">
                  <a:moveTo>
                    <a:pt x="18" y="601"/>
                  </a:moveTo>
                  <a:cubicBezTo>
                    <a:pt x="8" y="601"/>
                    <a:pt x="0" y="593"/>
                    <a:pt x="0" y="583"/>
                  </a:cubicBezTo>
                  <a:lnTo>
                    <a:pt x="0" y="17"/>
                  </a:lnTo>
                  <a:cubicBezTo>
                    <a:pt x="0" y="8"/>
                    <a:pt x="8" y="0"/>
                    <a:pt x="18" y="0"/>
                  </a:cubicBezTo>
                  <a:cubicBezTo>
                    <a:pt x="27" y="0"/>
                    <a:pt x="35" y="8"/>
                    <a:pt x="35" y="17"/>
                  </a:cubicBezTo>
                  <a:lnTo>
                    <a:pt x="35" y="583"/>
                  </a:lnTo>
                  <a:cubicBezTo>
                    <a:pt x="35" y="593"/>
                    <a:pt x="27" y="601"/>
                    <a:pt x="18" y="6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133;p67">
              <a:extLst>
                <a:ext uri="{FF2B5EF4-FFF2-40B4-BE49-F238E27FC236}">
                  <a16:creationId xmlns:a16="http://schemas.microsoft.com/office/drawing/2014/main" id="{E7719E5F-DDBC-90B0-D0C0-F44FE9600DB0}"/>
                </a:ext>
              </a:extLst>
            </p:cNvPr>
            <p:cNvSpPr/>
            <p:nvPr/>
          </p:nvSpPr>
          <p:spPr>
            <a:xfrm>
              <a:off x="5106600" y="985320"/>
              <a:ext cx="967680" cy="469800"/>
            </a:xfrm>
            <a:custGeom>
              <a:avLst/>
              <a:gdLst/>
              <a:ahLst/>
              <a:cxnLst/>
              <a:rect l="l" t="t" r="r" b="b"/>
              <a:pathLst>
                <a:path w="2688" h="1305" extrusionOk="0">
                  <a:moveTo>
                    <a:pt x="270" y="1305"/>
                  </a:moveTo>
                  <a:cubicBezTo>
                    <a:pt x="270" y="1305"/>
                    <a:pt x="0" y="971"/>
                    <a:pt x="0" y="906"/>
                  </a:cubicBezTo>
                  <a:cubicBezTo>
                    <a:pt x="0" y="842"/>
                    <a:pt x="2032" y="0"/>
                    <a:pt x="2064" y="0"/>
                  </a:cubicBezTo>
                  <a:cubicBezTo>
                    <a:pt x="2096" y="0"/>
                    <a:pt x="2643" y="379"/>
                    <a:pt x="2649" y="411"/>
                  </a:cubicBezTo>
                  <a:cubicBezTo>
                    <a:pt x="2656" y="443"/>
                    <a:pt x="2688" y="617"/>
                    <a:pt x="2688" y="643"/>
                  </a:cubicBezTo>
                  <a:cubicBezTo>
                    <a:pt x="2688" y="668"/>
                    <a:pt x="2591" y="720"/>
                    <a:pt x="2591" y="720"/>
                  </a:cubicBezTo>
                  <a:cubicBezTo>
                    <a:pt x="2591" y="720"/>
                    <a:pt x="2469" y="835"/>
                    <a:pt x="2437" y="835"/>
                  </a:cubicBezTo>
                  <a:lnTo>
                    <a:pt x="2405" y="835"/>
                  </a:lnTo>
                  <a:cubicBezTo>
                    <a:pt x="2405" y="835"/>
                    <a:pt x="2315" y="874"/>
                    <a:pt x="2276" y="874"/>
                  </a:cubicBezTo>
                  <a:cubicBezTo>
                    <a:pt x="2238" y="874"/>
                    <a:pt x="2206" y="835"/>
                    <a:pt x="2206" y="835"/>
                  </a:cubicBezTo>
                  <a:cubicBezTo>
                    <a:pt x="2206" y="835"/>
                    <a:pt x="2026" y="881"/>
                    <a:pt x="2038" y="848"/>
                  </a:cubicBezTo>
                  <a:cubicBezTo>
                    <a:pt x="2051" y="816"/>
                    <a:pt x="2257" y="688"/>
                    <a:pt x="2257" y="688"/>
                  </a:cubicBezTo>
                  <a:cubicBezTo>
                    <a:pt x="2257" y="688"/>
                    <a:pt x="2019" y="540"/>
                    <a:pt x="1974" y="443"/>
                  </a:cubicBezTo>
                  <a:cubicBezTo>
                    <a:pt x="1929" y="347"/>
                    <a:pt x="1903" y="250"/>
                    <a:pt x="1903" y="250"/>
                  </a:cubicBezTo>
                  <a:lnTo>
                    <a:pt x="650" y="1163"/>
                  </a:lnTo>
                  <a:lnTo>
                    <a:pt x="270" y="1305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134;p67">
              <a:extLst>
                <a:ext uri="{FF2B5EF4-FFF2-40B4-BE49-F238E27FC236}">
                  <a16:creationId xmlns:a16="http://schemas.microsoft.com/office/drawing/2014/main" id="{09CC7427-21A5-11B3-042E-1431F628F175}"/>
                </a:ext>
              </a:extLst>
            </p:cNvPr>
            <p:cNvSpPr/>
            <p:nvPr/>
          </p:nvSpPr>
          <p:spPr>
            <a:xfrm>
              <a:off x="5100120" y="978840"/>
              <a:ext cx="980640" cy="482760"/>
            </a:xfrm>
            <a:custGeom>
              <a:avLst/>
              <a:gdLst/>
              <a:ahLst/>
              <a:cxnLst/>
              <a:rect l="l" t="t" r="r" b="b"/>
              <a:pathLst>
                <a:path w="2724" h="1341" extrusionOk="0">
                  <a:moveTo>
                    <a:pt x="36" y="928"/>
                  </a:moveTo>
                  <a:cubicBezTo>
                    <a:pt x="45" y="976"/>
                    <a:pt x="188" y="1169"/>
                    <a:pt x="294" y="1302"/>
                  </a:cubicBezTo>
                  <a:lnTo>
                    <a:pt x="659" y="1166"/>
                  </a:lnTo>
                  <a:lnTo>
                    <a:pt x="1911" y="254"/>
                  </a:lnTo>
                  <a:cubicBezTo>
                    <a:pt x="1916" y="251"/>
                    <a:pt x="1922" y="250"/>
                    <a:pt x="1927" y="252"/>
                  </a:cubicBezTo>
                  <a:cubicBezTo>
                    <a:pt x="1933" y="254"/>
                    <a:pt x="1937" y="258"/>
                    <a:pt x="1939" y="264"/>
                  </a:cubicBezTo>
                  <a:cubicBezTo>
                    <a:pt x="1939" y="265"/>
                    <a:pt x="1964" y="360"/>
                    <a:pt x="2008" y="454"/>
                  </a:cubicBezTo>
                  <a:cubicBezTo>
                    <a:pt x="2050" y="544"/>
                    <a:pt x="2282" y="689"/>
                    <a:pt x="2284" y="691"/>
                  </a:cubicBezTo>
                  <a:cubicBezTo>
                    <a:pt x="2290" y="694"/>
                    <a:pt x="2293" y="700"/>
                    <a:pt x="2293" y="706"/>
                  </a:cubicBezTo>
                  <a:cubicBezTo>
                    <a:pt x="2293" y="712"/>
                    <a:pt x="2290" y="717"/>
                    <a:pt x="2284" y="721"/>
                  </a:cubicBezTo>
                  <a:cubicBezTo>
                    <a:pt x="2205" y="770"/>
                    <a:pt x="2116" y="831"/>
                    <a:pt x="2084" y="860"/>
                  </a:cubicBezTo>
                  <a:cubicBezTo>
                    <a:pt x="2113" y="859"/>
                    <a:pt x="2171" y="849"/>
                    <a:pt x="2219" y="836"/>
                  </a:cubicBezTo>
                  <a:cubicBezTo>
                    <a:pt x="2226" y="835"/>
                    <a:pt x="2233" y="837"/>
                    <a:pt x="2237" y="842"/>
                  </a:cubicBezTo>
                  <a:cubicBezTo>
                    <a:pt x="2245" y="851"/>
                    <a:pt x="2270" y="874"/>
                    <a:pt x="2294" y="874"/>
                  </a:cubicBezTo>
                  <a:cubicBezTo>
                    <a:pt x="2323" y="874"/>
                    <a:pt x="2392" y="848"/>
                    <a:pt x="2416" y="837"/>
                  </a:cubicBezTo>
                  <a:cubicBezTo>
                    <a:pt x="2418" y="836"/>
                    <a:pt x="2421" y="836"/>
                    <a:pt x="2423" y="836"/>
                  </a:cubicBezTo>
                  <a:lnTo>
                    <a:pt x="2455" y="836"/>
                  </a:lnTo>
                  <a:cubicBezTo>
                    <a:pt x="2472" y="834"/>
                    <a:pt x="2542" y="777"/>
                    <a:pt x="2597" y="725"/>
                  </a:cubicBezTo>
                  <a:cubicBezTo>
                    <a:pt x="2599" y="724"/>
                    <a:pt x="2600" y="723"/>
                    <a:pt x="2601" y="722"/>
                  </a:cubicBezTo>
                  <a:cubicBezTo>
                    <a:pt x="2644" y="699"/>
                    <a:pt x="2685" y="670"/>
                    <a:pt x="2688" y="659"/>
                  </a:cubicBezTo>
                  <a:cubicBezTo>
                    <a:pt x="2688" y="638"/>
                    <a:pt x="2659" y="477"/>
                    <a:pt x="2651" y="435"/>
                  </a:cubicBezTo>
                  <a:cubicBezTo>
                    <a:pt x="2620" y="394"/>
                    <a:pt x="2139" y="56"/>
                    <a:pt x="2082" y="36"/>
                  </a:cubicBezTo>
                  <a:cubicBezTo>
                    <a:pt x="1949" y="70"/>
                    <a:pt x="127" y="843"/>
                    <a:pt x="36" y="928"/>
                  </a:cubicBezTo>
                  <a:moveTo>
                    <a:pt x="288" y="1341"/>
                  </a:moveTo>
                  <a:cubicBezTo>
                    <a:pt x="283" y="1341"/>
                    <a:pt x="278" y="1338"/>
                    <a:pt x="274" y="1334"/>
                  </a:cubicBezTo>
                  <a:cubicBezTo>
                    <a:pt x="229" y="1277"/>
                    <a:pt x="0" y="991"/>
                    <a:pt x="0" y="924"/>
                  </a:cubicBezTo>
                  <a:cubicBezTo>
                    <a:pt x="0" y="904"/>
                    <a:pt x="0" y="871"/>
                    <a:pt x="1031" y="431"/>
                  </a:cubicBezTo>
                  <a:cubicBezTo>
                    <a:pt x="1437" y="257"/>
                    <a:pt x="2058" y="0"/>
                    <a:pt x="2082" y="0"/>
                  </a:cubicBezTo>
                  <a:cubicBezTo>
                    <a:pt x="2109" y="0"/>
                    <a:pt x="2289" y="123"/>
                    <a:pt x="2395" y="197"/>
                  </a:cubicBezTo>
                  <a:cubicBezTo>
                    <a:pt x="2679" y="395"/>
                    <a:pt x="2683" y="417"/>
                    <a:pt x="2685" y="426"/>
                  </a:cubicBezTo>
                  <a:cubicBezTo>
                    <a:pt x="2690" y="452"/>
                    <a:pt x="2724" y="632"/>
                    <a:pt x="2724" y="661"/>
                  </a:cubicBezTo>
                  <a:cubicBezTo>
                    <a:pt x="2724" y="690"/>
                    <a:pt x="2668" y="726"/>
                    <a:pt x="2620" y="752"/>
                  </a:cubicBezTo>
                  <a:cubicBezTo>
                    <a:pt x="2581" y="789"/>
                    <a:pt x="2490" y="871"/>
                    <a:pt x="2455" y="871"/>
                  </a:cubicBezTo>
                  <a:lnTo>
                    <a:pt x="2427" y="871"/>
                  </a:lnTo>
                  <a:cubicBezTo>
                    <a:pt x="2408" y="879"/>
                    <a:pt x="2332" y="910"/>
                    <a:pt x="2294" y="910"/>
                  </a:cubicBezTo>
                  <a:cubicBezTo>
                    <a:pt x="2260" y="910"/>
                    <a:pt x="2231" y="886"/>
                    <a:pt x="2218" y="873"/>
                  </a:cubicBezTo>
                  <a:cubicBezTo>
                    <a:pt x="2066" y="910"/>
                    <a:pt x="2049" y="891"/>
                    <a:pt x="2044" y="885"/>
                  </a:cubicBezTo>
                  <a:cubicBezTo>
                    <a:pt x="2038" y="878"/>
                    <a:pt x="2037" y="869"/>
                    <a:pt x="2040" y="860"/>
                  </a:cubicBezTo>
                  <a:cubicBezTo>
                    <a:pt x="2052" y="830"/>
                    <a:pt x="2172" y="750"/>
                    <a:pt x="2242" y="705"/>
                  </a:cubicBezTo>
                  <a:cubicBezTo>
                    <a:pt x="2180" y="665"/>
                    <a:pt x="2015" y="551"/>
                    <a:pt x="1976" y="469"/>
                  </a:cubicBezTo>
                  <a:cubicBezTo>
                    <a:pt x="1944" y="400"/>
                    <a:pt x="1922" y="333"/>
                    <a:pt x="1911" y="297"/>
                  </a:cubicBezTo>
                  <a:lnTo>
                    <a:pt x="678" y="1196"/>
                  </a:lnTo>
                  <a:cubicBezTo>
                    <a:pt x="677" y="1197"/>
                    <a:pt x="675" y="1197"/>
                    <a:pt x="674" y="1198"/>
                  </a:cubicBezTo>
                  <a:lnTo>
                    <a:pt x="294" y="1339"/>
                  </a:lnTo>
                  <a:cubicBezTo>
                    <a:pt x="292" y="1340"/>
                    <a:pt x="290" y="1341"/>
                    <a:pt x="288" y="13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135;p67">
              <a:extLst>
                <a:ext uri="{FF2B5EF4-FFF2-40B4-BE49-F238E27FC236}">
                  <a16:creationId xmlns:a16="http://schemas.microsoft.com/office/drawing/2014/main" id="{40A7BCCF-4591-7C69-3A9C-6281E9AFC563}"/>
                </a:ext>
              </a:extLst>
            </p:cNvPr>
            <p:cNvSpPr/>
            <p:nvPr/>
          </p:nvSpPr>
          <p:spPr>
            <a:xfrm>
              <a:off x="5106600" y="1011240"/>
              <a:ext cx="684720" cy="443880"/>
            </a:xfrm>
            <a:custGeom>
              <a:avLst/>
              <a:gdLst/>
              <a:ahLst/>
              <a:cxnLst/>
              <a:rect l="l" t="t" r="r" b="b"/>
              <a:pathLst>
                <a:path w="1902" h="1233" extrusionOk="0">
                  <a:moveTo>
                    <a:pt x="1875" y="0"/>
                  </a:moveTo>
                  <a:cubicBezTo>
                    <a:pt x="1364" y="206"/>
                    <a:pt x="0" y="782"/>
                    <a:pt x="0" y="834"/>
                  </a:cubicBezTo>
                  <a:cubicBezTo>
                    <a:pt x="0" y="899"/>
                    <a:pt x="270" y="1233"/>
                    <a:pt x="270" y="1233"/>
                  </a:cubicBezTo>
                  <a:lnTo>
                    <a:pt x="650" y="1091"/>
                  </a:lnTo>
                  <a:lnTo>
                    <a:pt x="1902" y="180"/>
                  </a:lnTo>
                  <a:lnTo>
                    <a:pt x="1875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136;p67">
              <a:extLst>
                <a:ext uri="{FF2B5EF4-FFF2-40B4-BE49-F238E27FC236}">
                  <a16:creationId xmlns:a16="http://schemas.microsoft.com/office/drawing/2014/main" id="{0CEBC222-87D4-6B6B-248D-E7FE49E9D256}"/>
                </a:ext>
              </a:extLst>
            </p:cNvPr>
            <p:cNvSpPr/>
            <p:nvPr/>
          </p:nvSpPr>
          <p:spPr>
            <a:xfrm>
              <a:off x="5893920" y="1199160"/>
              <a:ext cx="75960" cy="93240"/>
            </a:xfrm>
            <a:custGeom>
              <a:avLst/>
              <a:gdLst/>
              <a:ahLst/>
              <a:cxnLst/>
              <a:rect l="l" t="t" r="r" b="b"/>
              <a:pathLst>
                <a:path w="211" h="259" extrusionOk="0">
                  <a:moveTo>
                    <a:pt x="19" y="259"/>
                  </a:moveTo>
                  <a:cubicBezTo>
                    <a:pt x="10" y="259"/>
                    <a:pt x="3" y="253"/>
                    <a:pt x="1" y="245"/>
                  </a:cubicBezTo>
                  <a:cubicBezTo>
                    <a:pt x="-1" y="236"/>
                    <a:pt x="6" y="226"/>
                    <a:pt x="15" y="224"/>
                  </a:cubicBezTo>
                  <a:cubicBezTo>
                    <a:pt x="80" y="211"/>
                    <a:pt x="144" y="188"/>
                    <a:pt x="152" y="176"/>
                  </a:cubicBezTo>
                  <a:cubicBezTo>
                    <a:pt x="165" y="146"/>
                    <a:pt x="188" y="69"/>
                    <a:pt x="170" y="24"/>
                  </a:cubicBezTo>
                  <a:cubicBezTo>
                    <a:pt x="166" y="15"/>
                    <a:pt x="170" y="5"/>
                    <a:pt x="180" y="1"/>
                  </a:cubicBezTo>
                  <a:cubicBezTo>
                    <a:pt x="189" y="-2"/>
                    <a:pt x="199" y="2"/>
                    <a:pt x="202" y="11"/>
                  </a:cubicBezTo>
                  <a:cubicBezTo>
                    <a:pt x="227" y="72"/>
                    <a:pt x="197" y="162"/>
                    <a:pt x="184" y="191"/>
                  </a:cubicBezTo>
                  <a:cubicBezTo>
                    <a:pt x="168" y="225"/>
                    <a:pt x="66" y="250"/>
                    <a:pt x="22" y="259"/>
                  </a:cubicBezTo>
                  <a:cubicBezTo>
                    <a:pt x="21" y="259"/>
                    <a:pt x="20" y="259"/>
                    <a:pt x="19" y="2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3137;p67">
              <a:extLst>
                <a:ext uri="{FF2B5EF4-FFF2-40B4-BE49-F238E27FC236}">
                  <a16:creationId xmlns:a16="http://schemas.microsoft.com/office/drawing/2014/main" id="{0AD57C77-9105-7BE4-D8F0-72EAB6D257A5}"/>
                </a:ext>
              </a:extLst>
            </p:cNvPr>
            <p:cNvSpPr/>
            <p:nvPr/>
          </p:nvSpPr>
          <p:spPr>
            <a:xfrm>
              <a:off x="5965920" y="1168560"/>
              <a:ext cx="41400" cy="123840"/>
            </a:xfrm>
            <a:custGeom>
              <a:avLst/>
              <a:gdLst/>
              <a:ahLst/>
              <a:cxnLst/>
              <a:rect l="l" t="t" r="r" b="b"/>
              <a:pathLst>
                <a:path w="115" h="344" extrusionOk="0">
                  <a:moveTo>
                    <a:pt x="18" y="344"/>
                  </a:moveTo>
                  <a:cubicBezTo>
                    <a:pt x="12" y="344"/>
                    <a:pt x="6" y="341"/>
                    <a:pt x="3" y="335"/>
                  </a:cubicBezTo>
                  <a:cubicBezTo>
                    <a:pt x="-2" y="326"/>
                    <a:pt x="1" y="316"/>
                    <a:pt x="10" y="311"/>
                  </a:cubicBezTo>
                  <a:cubicBezTo>
                    <a:pt x="10" y="311"/>
                    <a:pt x="73" y="275"/>
                    <a:pt x="79" y="224"/>
                  </a:cubicBezTo>
                  <a:cubicBezTo>
                    <a:pt x="87" y="167"/>
                    <a:pt x="61" y="23"/>
                    <a:pt x="61" y="21"/>
                  </a:cubicBezTo>
                  <a:cubicBezTo>
                    <a:pt x="59" y="12"/>
                    <a:pt x="66" y="3"/>
                    <a:pt x="75" y="1"/>
                  </a:cubicBezTo>
                  <a:cubicBezTo>
                    <a:pt x="85" y="-1"/>
                    <a:pt x="94" y="5"/>
                    <a:pt x="96" y="15"/>
                  </a:cubicBezTo>
                  <a:cubicBezTo>
                    <a:pt x="97" y="21"/>
                    <a:pt x="123" y="166"/>
                    <a:pt x="114" y="229"/>
                  </a:cubicBezTo>
                  <a:cubicBezTo>
                    <a:pt x="105" y="298"/>
                    <a:pt x="30" y="340"/>
                    <a:pt x="26" y="342"/>
                  </a:cubicBezTo>
                  <a:cubicBezTo>
                    <a:pt x="24" y="343"/>
                    <a:pt x="21" y="344"/>
                    <a:pt x="18" y="3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3138;p67">
              <a:extLst>
                <a:ext uri="{FF2B5EF4-FFF2-40B4-BE49-F238E27FC236}">
                  <a16:creationId xmlns:a16="http://schemas.microsoft.com/office/drawing/2014/main" id="{AF4A190B-7F3F-2AE1-979B-EF3130CEE730}"/>
                </a:ext>
              </a:extLst>
            </p:cNvPr>
            <p:cNvSpPr/>
            <p:nvPr/>
          </p:nvSpPr>
          <p:spPr>
            <a:xfrm>
              <a:off x="6024600" y="1139040"/>
              <a:ext cx="26640" cy="111600"/>
            </a:xfrm>
            <a:custGeom>
              <a:avLst/>
              <a:gdLst/>
              <a:ahLst/>
              <a:cxnLst/>
              <a:rect l="l" t="t" r="r" b="b"/>
              <a:pathLst>
                <a:path w="74" h="310" extrusionOk="0">
                  <a:moveTo>
                    <a:pt x="42" y="310"/>
                  </a:moveTo>
                  <a:cubicBezTo>
                    <a:pt x="39" y="310"/>
                    <a:pt x="36" y="310"/>
                    <a:pt x="34" y="309"/>
                  </a:cubicBezTo>
                  <a:cubicBezTo>
                    <a:pt x="25" y="305"/>
                    <a:pt x="21" y="294"/>
                    <a:pt x="26" y="285"/>
                  </a:cubicBezTo>
                  <a:cubicBezTo>
                    <a:pt x="26" y="285"/>
                    <a:pt x="50" y="232"/>
                    <a:pt x="33" y="168"/>
                  </a:cubicBezTo>
                  <a:cubicBezTo>
                    <a:pt x="15" y="97"/>
                    <a:pt x="1" y="22"/>
                    <a:pt x="1" y="21"/>
                  </a:cubicBezTo>
                  <a:cubicBezTo>
                    <a:pt x="-1" y="12"/>
                    <a:pt x="6" y="3"/>
                    <a:pt x="15" y="1"/>
                  </a:cubicBezTo>
                  <a:cubicBezTo>
                    <a:pt x="25" y="-1"/>
                    <a:pt x="34" y="6"/>
                    <a:pt x="36" y="15"/>
                  </a:cubicBezTo>
                  <a:cubicBezTo>
                    <a:pt x="36" y="16"/>
                    <a:pt x="49" y="89"/>
                    <a:pt x="67" y="159"/>
                  </a:cubicBezTo>
                  <a:cubicBezTo>
                    <a:pt x="87" y="236"/>
                    <a:pt x="59" y="298"/>
                    <a:pt x="57" y="300"/>
                  </a:cubicBezTo>
                  <a:cubicBezTo>
                    <a:pt x="54" y="307"/>
                    <a:pt x="48" y="310"/>
                    <a:pt x="42" y="3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3139;p67">
              <a:extLst>
                <a:ext uri="{FF2B5EF4-FFF2-40B4-BE49-F238E27FC236}">
                  <a16:creationId xmlns:a16="http://schemas.microsoft.com/office/drawing/2014/main" id="{E3B5F9EF-2CF8-7EB3-DEA8-C1B5E284CF4D}"/>
                </a:ext>
              </a:extLst>
            </p:cNvPr>
            <p:cNvSpPr/>
            <p:nvPr/>
          </p:nvSpPr>
          <p:spPr>
            <a:xfrm>
              <a:off x="5298840" y="1422720"/>
              <a:ext cx="1620000" cy="1486080"/>
            </a:xfrm>
            <a:custGeom>
              <a:avLst/>
              <a:gdLst/>
              <a:ahLst/>
              <a:cxnLst/>
              <a:rect l="l" t="t" r="r" b="b"/>
              <a:pathLst>
                <a:path w="4500" h="4128" extrusionOk="0">
                  <a:moveTo>
                    <a:pt x="2231" y="778"/>
                  </a:moveTo>
                  <a:cubicBezTo>
                    <a:pt x="2231" y="778"/>
                    <a:pt x="2032" y="681"/>
                    <a:pt x="1787" y="546"/>
                  </a:cubicBezTo>
                  <a:cubicBezTo>
                    <a:pt x="1543" y="411"/>
                    <a:pt x="1421" y="437"/>
                    <a:pt x="1324" y="437"/>
                  </a:cubicBezTo>
                  <a:cubicBezTo>
                    <a:pt x="1228" y="437"/>
                    <a:pt x="379" y="0"/>
                    <a:pt x="379" y="0"/>
                  </a:cubicBezTo>
                  <a:lnTo>
                    <a:pt x="0" y="386"/>
                  </a:lnTo>
                  <a:cubicBezTo>
                    <a:pt x="0" y="386"/>
                    <a:pt x="1511" y="1492"/>
                    <a:pt x="1537" y="1575"/>
                  </a:cubicBezTo>
                  <a:cubicBezTo>
                    <a:pt x="1562" y="1659"/>
                    <a:pt x="1620" y="3414"/>
                    <a:pt x="1595" y="3549"/>
                  </a:cubicBezTo>
                  <a:cubicBezTo>
                    <a:pt x="1569" y="3684"/>
                    <a:pt x="1524" y="3742"/>
                    <a:pt x="1549" y="3794"/>
                  </a:cubicBezTo>
                  <a:cubicBezTo>
                    <a:pt x="1575" y="3845"/>
                    <a:pt x="1903" y="4133"/>
                    <a:pt x="2475" y="4127"/>
                  </a:cubicBezTo>
                  <a:cubicBezTo>
                    <a:pt x="3047" y="4121"/>
                    <a:pt x="3452" y="3960"/>
                    <a:pt x="3490" y="3884"/>
                  </a:cubicBezTo>
                  <a:cubicBezTo>
                    <a:pt x="3529" y="3807"/>
                    <a:pt x="3529" y="3774"/>
                    <a:pt x="3503" y="3716"/>
                  </a:cubicBezTo>
                  <a:cubicBezTo>
                    <a:pt x="3478" y="3659"/>
                    <a:pt x="3452" y="3588"/>
                    <a:pt x="3452" y="3588"/>
                  </a:cubicBezTo>
                  <a:lnTo>
                    <a:pt x="3658" y="2199"/>
                  </a:lnTo>
                  <a:lnTo>
                    <a:pt x="3863" y="3254"/>
                  </a:lnTo>
                  <a:cubicBezTo>
                    <a:pt x="3863" y="3254"/>
                    <a:pt x="3966" y="3311"/>
                    <a:pt x="4185" y="3273"/>
                  </a:cubicBezTo>
                  <a:cubicBezTo>
                    <a:pt x="4403" y="3234"/>
                    <a:pt x="4500" y="3176"/>
                    <a:pt x="4500" y="3176"/>
                  </a:cubicBezTo>
                  <a:cubicBezTo>
                    <a:pt x="4500" y="3176"/>
                    <a:pt x="4153" y="1582"/>
                    <a:pt x="4082" y="1382"/>
                  </a:cubicBezTo>
                  <a:cubicBezTo>
                    <a:pt x="4011" y="1183"/>
                    <a:pt x="3966" y="1202"/>
                    <a:pt x="3741" y="1119"/>
                  </a:cubicBezTo>
                  <a:cubicBezTo>
                    <a:pt x="3516" y="1035"/>
                    <a:pt x="2925" y="849"/>
                    <a:pt x="2925" y="849"/>
                  </a:cubicBezTo>
                  <a:lnTo>
                    <a:pt x="2231" y="77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3140;p67">
              <a:extLst>
                <a:ext uri="{FF2B5EF4-FFF2-40B4-BE49-F238E27FC236}">
                  <a16:creationId xmlns:a16="http://schemas.microsoft.com/office/drawing/2014/main" id="{632E0033-446B-1A6E-E338-0CEDEA18D2ED}"/>
                </a:ext>
              </a:extLst>
            </p:cNvPr>
            <p:cNvSpPr/>
            <p:nvPr/>
          </p:nvSpPr>
          <p:spPr>
            <a:xfrm>
              <a:off x="5292360" y="1416240"/>
              <a:ext cx="1632960" cy="1498680"/>
            </a:xfrm>
            <a:custGeom>
              <a:avLst/>
              <a:gdLst/>
              <a:ahLst/>
              <a:cxnLst/>
              <a:rect l="l" t="t" r="r" b="b"/>
              <a:pathLst>
                <a:path w="4536" h="4163" extrusionOk="0">
                  <a:moveTo>
                    <a:pt x="45" y="401"/>
                  </a:moveTo>
                  <a:cubicBezTo>
                    <a:pt x="332" y="612"/>
                    <a:pt x="1546" y="1505"/>
                    <a:pt x="1571" y="1588"/>
                  </a:cubicBezTo>
                  <a:cubicBezTo>
                    <a:pt x="1602" y="1686"/>
                    <a:pt x="1654" y="3446"/>
                    <a:pt x="1630" y="3571"/>
                  </a:cubicBezTo>
                  <a:cubicBezTo>
                    <a:pt x="1620" y="3624"/>
                    <a:pt x="1606" y="3666"/>
                    <a:pt x="1596" y="3699"/>
                  </a:cubicBezTo>
                  <a:cubicBezTo>
                    <a:pt x="1580" y="3749"/>
                    <a:pt x="1571" y="3779"/>
                    <a:pt x="1583" y="3804"/>
                  </a:cubicBezTo>
                  <a:cubicBezTo>
                    <a:pt x="1600" y="3838"/>
                    <a:pt x="1913" y="4133"/>
                    <a:pt x="2493" y="4127"/>
                  </a:cubicBezTo>
                  <a:cubicBezTo>
                    <a:pt x="3069" y="4121"/>
                    <a:pt x="3460" y="3958"/>
                    <a:pt x="3493" y="3894"/>
                  </a:cubicBezTo>
                  <a:cubicBezTo>
                    <a:pt x="3530" y="3820"/>
                    <a:pt x="3528" y="3794"/>
                    <a:pt x="3505" y="3742"/>
                  </a:cubicBezTo>
                  <a:cubicBezTo>
                    <a:pt x="3480" y="3684"/>
                    <a:pt x="3453" y="3613"/>
                    <a:pt x="3453" y="3612"/>
                  </a:cubicBezTo>
                  <a:cubicBezTo>
                    <a:pt x="3452" y="3609"/>
                    <a:pt x="3452" y="3606"/>
                    <a:pt x="3452" y="3603"/>
                  </a:cubicBezTo>
                  <a:lnTo>
                    <a:pt x="3658" y="2214"/>
                  </a:lnTo>
                  <a:cubicBezTo>
                    <a:pt x="3659" y="2206"/>
                    <a:pt x="3667" y="2200"/>
                    <a:pt x="3675" y="2199"/>
                  </a:cubicBezTo>
                  <a:cubicBezTo>
                    <a:pt x="3683" y="2199"/>
                    <a:pt x="3691" y="2205"/>
                    <a:pt x="3693" y="2214"/>
                  </a:cubicBezTo>
                  <a:lnTo>
                    <a:pt x="3897" y="3259"/>
                  </a:lnTo>
                  <a:cubicBezTo>
                    <a:pt x="3923" y="3271"/>
                    <a:pt x="4022" y="3305"/>
                    <a:pt x="4200" y="3273"/>
                  </a:cubicBezTo>
                  <a:cubicBezTo>
                    <a:pt x="4371" y="3243"/>
                    <a:pt x="4467" y="3201"/>
                    <a:pt x="4498" y="3185"/>
                  </a:cubicBezTo>
                  <a:cubicBezTo>
                    <a:pt x="4464" y="3032"/>
                    <a:pt x="4150" y="1593"/>
                    <a:pt x="4083" y="1406"/>
                  </a:cubicBezTo>
                  <a:cubicBezTo>
                    <a:pt x="4027" y="1248"/>
                    <a:pt x="3993" y="1236"/>
                    <a:pt x="3851" y="1188"/>
                  </a:cubicBezTo>
                  <a:cubicBezTo>
                    <a:pt x="3823" y="1178"/>
                    <a:pt x="3790" y="1167"/>
                    <a:pt x="3753" y="1153"/>
                  </a:cubicBezTo>
                  <a:cubicBezTo>
                    <a:pt x="3537" y="1073"/>
                    <a:pt x="2974" y="895"/>
                    <a:pt x="2939" y="884"/>
                  </a:cubicBezTo>
                  <a:lnTo>
                    <a:pt x="2247" y="813"/>
                  </a:lnTo>
                  <a:cubicBezTo>
                    <a:pt x="2245" y="813"/>
                    <a:pt x="2243" y="813"/>
                    <a:pt x="2241" y="812"/>
                  </a:cubicBezTo>
                  <a:cubicBezTo>
                    <a:pt x="2239" y="811"/>
                    <a:pt x="2039" y="714"/>
                    <a:pt x="1797" y="580"/>
                  </a:cubicBezTo>
                  <a:cubicBezTo>
                    <a:pt x="1589" y="465"/>
                    <a:pt x="1474" y="469"/>
                    <a:pt x="1382" y="472"/>
                  </a:cubicBezTo>
                  <a:cubicBezTo>
                    <a:pt x="1369" y="472"/>
                    <a:pt x="1355" y="473"/>
                    <a:pt x="1342" y="473"/>
                  </a:cubicBezTo>
                  <a:cubicBezTo>
                    <a:pt x="1248" y="473"/>
                    <a:pt x="529" y="106"/>
                    <a:pt x="401" y="40"/>
                  </a:cubicBezTo>
                  <a:lnTo>
                    <a:pt x="45" y="401"/>
                  </a:lnTo>
                  <a:moveTo>
                    <a:pt x="2474" y="4163"/>
                  </a:moveTo>
                  <a:cubicBezTo>
                    <a:pt x="1883" y="4163"/>
                    <a:pt x="1572" y="3861"/>
                    <a:pt x="1552" y="3820"/>
                  </a:cubicBezTo>
                  <a:cubicBezTo>
                    <a:pt x="1533" y="3782"/>
                    <a:pt x="1545" y="3743"/>
                    <a:pt x="1562" y="3689"/>
                  </a:cubicBezTo>
                  <a:cubicBezTo>
                    <a:pt x="1573" y="3656"/>
                    <a:pt x="1585" y="3616"/>
                    <a:pt x="1595" y="3564"/>
                  </a:cubicBezTo>
                  <a:cubicBezTo>
                    <a:pt x="1623" y="3417"/>
                    <a:pt x="1556" y="1656"/>
                    <a:pt x="1538" y="1598"/>
                  </a:cubicBezTo>
                  <a:cubicBezTo>
                    <a:pt x="1508" y="1533"/>
                    <a:pt x="606" y="856"/>
                    <a:pt x="7" y="418"/>
                  </a:cubicBezTo>
                  <a:cubicBezTo>
                    <a:pt x="3" y="415"/>
                    <a:pt x="1" y="410"/>
                    <a:pt x="0" y="405"/>
                  </a:cubicBezTo>
                  <a:cubicBezTo>
                    <a:pt x="0" y="400"/>
                    <a:pt x="2" y="395"/>
                    <a:pt x="5" y="391"/>
                  </a:cubicBezTo>
                  <a:lnTo>
                    <a:pt x="385" y="5"/>
                  </a:lnTo>
                  <a:cubicBezTo>
                    <a:pt x="390" y="0"/>
                    <a:pt x="398" y="-1"/>
                    <a:pt x="405" y="2"/>
                  </a:cubicBezTo>
                  <a:cubicBezTo>
                    <a:pt x="745" y="177"/>
                    <a:pt x="1275" y="438"/>
                    <a:pt x="1342" y="438"/>
                  </a:cubicBezTo>
                  <a:cubicBezTo>
                    <a:pt x="1355" y="438"/>
                    <a:pt x="1368" y="437"/>
                    <a:pt x="1381" y="437"/>
                  </a:cubicBezTo>
                  <a:cubicBezTo>
                    <a:pt x="1473" y="434"/>
                    <a:pt x="1597" y="429"/>
                    <a:pt x="1814" y="549"/>
                  </a:cubicBezTo>
                  <a:cubicBezTo>
                    <a:pt x="2040" y="674"/>
                    <a:pt x="2229" y="767"/>
                    <a:pt x="2254" y="779"/>
                  </a:cubicBezTo>
                  <a:lnTo>
                    <a:pt x="2944" y="849"/>
                  </a:lnTo>
                  <a:cubicBezTo>
                    <a:pt x="2946" y="849"/>
                    <a:pt x="2947" y="849"/>
                    <a:pt x="2948" y="850"/>
                  </a:cubicBezTo>
                  <a:cubicBezTo>
                    <a:pt x="2954" y="852"/>
                    <a:pt x="3542" y="1037"/>
                    <a:pt x="3765" y="1120"/>
                  </a:cubicBezTo>
                  <a:cubicBezTo>
                    <a:pt x="3802" y="1134"/>
                    <a:pt x="3834" y="1145"/>
                    <a:pt x="3863" y="1154"/>
                  </a:cubicBezTo>
                  <a:cubicBezTo>
                    <a:pt x="4006" y="1203"/>
                    <a:pt x="4055" y="1220"/>
                    <a:pt x="4117" y="1394"/>
                  </a:cubicBezTo>
                  <a:cubicBezTo>
                    <a:pt x="4187" y="1593"/>
                    <a:pt x="4521" y="3125"/>
                    <a:pt x="4535" y="3191"/>
                  </a:cubicBezTo>
                  <a:cubicBezTo>
                    <a:pt x="4537" y="3198"/>
                    <a:pt x="4534" y="3206"/>
                    <a:pt x="4527" y="3209"/>
                  </a:cubicBezTo>
                  <a:cubicBezTo>
                    <a:pt x="4523" y="3212"/>
                    <a:pt x="4425" y="3270"/>
                    <a:pt x="4206" y="3308"/>
                  </a:cubicBezTo>
                  <a:cubicBezTo>
                    <a:pt x="3984" y="3347"/>
                    <a:pt x="3877" y="3289"/>
                    <a:pt x="3873" y="3287"/>
                  </a:cubicBezTo>
                  <a:cubicBezTo>
                    <a:pt x="3868" y="3284"/>
                    <a:pt x="3865" y="3280"/>
                    <a:pt x="3864" y="3275"/>
                  </a:cubicBezTo>
                  <a:lnTo>
                    <a:pt x="3678" y="2321"/>
                  </a:lnTo>
                  <a:lnTo>
                    <a:pt x="3488" y="3604"/>
                  </a:lnTo>
                  <a:cubicBezTo>
                    <a:pt x="3494" y="3620"/>
                    <a:pt x="3516" y="3679"/>
                    <a:pt x="3537" y="3727"/>
                  </a:cubicBezTo>
                  <a:cubicBezTo>
                    <a:pt x="3567" y="3793"/>
                    <a:pt x="3564" y="3830"/>
                    <a:pt x="3524" y="3910"/>
                  </a:cubicBezTo>
                  <a:cubicBezTo>
                    <a:pt x="3483" y="3991"/>
                    <a:pt x="3081" y="4156"/>
                    <a:pt x="2494" y="4163"/>
                  </a:cubicBezTo>
                  <a:cubicBezTo>
                    <a:pt x="2487" y="4163"/>
                    <a:pt x="2481" y="4163"/>
                    <a:pt x="2474" y="41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3141;p67">
              <a:extLst>
                <a:ext uri="{FF2B5EF4-FFF2-40B4-BE49-F238E27FC236}">
                  <a16:creationId xmlns:a16="http://schemas.microsoft.com/office/drawing/2014/main" id="{67935D4C-1B3C-2DE7-6D2F-D72D7A6C2FAE}"/>
                </a:ext>
              </a:extLst>
            </p:cNvPr>
            <p:cNvSpPr/>
            <p:nvPr/>
          </p:nvSpPr>
          <p:spPr>
            <a:xfrm>
              <a:off x="5298840" y="1422720"/>
              <a:ext cx="1156680" cy="1486080"/>
            </a:xfrm>
            <a:custGeom>
              <a:avLst/>
              <a:gdLst/>
              <a:ahLst/>
              <a:cxnLst/>
              <a:rect l="l" t="t" r="r" b="b"/>
              <a:pathLst>
                <a:path w="3213" h="4128" extrusionOk="0">
                  <a:moveTo>
                    <a:pt x="3100" y="4024"/>
                  </a:moveTo>
                  <a:cubicBezTo>
                    <a:pt x="2866" y="4024"/>
                    <a:pt x="2444" y="3995"/>
                    <a:pt x="2283" y="3879"/>
                  </a:cubicBezTo>
                  <a:cubicBezTo>
                    <a:pt x="2123" y="3762"/>
                    <a:pt x="1904" y="2915"/>
                    <a:pt x="1904" y="2915"/>
                  </a:cubicBezTo>
                  <a:lnTo>
                    <a:pt x="2327" y="3499"/>
                  </a:lnTo>
                  <a:lnTo>
                    <a:pt x="1604" y="465"/>
                  </a:lnTo>
                  <a:cubicBezTo>
                    <a:pt x="1475" y="424"/>
                    <a:pt x="1393" y="437"/>
                    <a:pt x="1324" y="437"/>
                  </a:cubicBezTo>
                  <a:cubicBezTo>
                    <a:pt x="1228" y="437"/>
                    <a:pt x="379" y="0"/>
                    <a:pt x="379" y="0"/>
                  </a:cubicBezTo>
                  <a:lnTo>
                    <a:pt x="0" y="386"/>
                  </a:lnTo>
                  <a:cubicBezTo>
                    <a:pt x="0" y="386"/>
                    <a:pt x="1511" y="1492"/>
                    <a:pt x="1537" y="1575"/>
                  </a:cubicBezTo>
                  <a:cubicBezTo>
                    <a:pt x="1562" y="1659"/>
                    <a:pt x="1620" y="3414"/>
                    <a:pt x="1595" y="3549"/>
                  </a:cubicBezTo>
                  <a:cubicBezTo>
                    <a:pt x="1569" y="3684"/>
                    <a:pt x="1524" y="3742"/>
                    <a:pt x="1549" y="3794"/>
                  </a:cubicBezTo>
                  <a:cubicBezTo>
                    <a:pt x="1575" y="3845"/>
                    <a:pt x="1903" y="4133"/>
                    <a:pt x="2475" y="4127"/>
                  </a:cubicBezTo>
                  <a:cubicBezTo>
                    <a:pt x="2777" y="4124"/>
                    <a:pt x="3033" y="4077"/>
                    <a:pt x="3213" y="4023"/>
                  </a:cubicBezTo>
                  <a:cubicBezTo>
                    <a:pt x="3177" y="4023"/>
                    <a:pt x="3139" y="4024"/>
                    <a:pt x="3100" y="4024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3142;p67">
              <a:extLst>
                <a:ext uri="{FF2B5EF4-FFF2-40B4-BE49-F238E27FC236}">
                  <a16:creationId xmlns:a16="http://schemas.microsoft.com/office/drawing/2014/main" id="{2D15552A-14FF-DEE1-7683-C181F3FE5E4A}"/>
                </a:ext>
              </a:extLst>
            </p:cNvPr>
            <p:cNvSpPr/>
            <p:nvPr/>
          </p:nvSpPr>
          <p:spPr>
            <a:xfrm>
              <a:off x="6618600" y="2110320"/>
              <a:ext cx="135360" cy="483840"/>
            </a:xfrm>
            <a:custGeom>
              <a:avLst/>
              <a:gdLst/>
              <a:ahLst/>
              <a:cxnLst/>
              <a:rect l="l" t="t" r="r" b="b"/>
              <a:pathLst>
                <a:path w="376" h="1344" extrusionOk="0">
                  <a:moveTo>
                    <a:pt x="0" y="350"/>
                  </a:moveTo>
                  <a:lnTo>
                    <a:pt x="113" y="0"/>
                  </a:lnTo>
                  <a:lnTo>
                    <a:pt x="138" y="175"/>
                  </a:lnTo>
                  <a:lnTo>
                    <a:pt x="376" y="25"/>
                  </a:lnTo>
                  <a:lnTo>
                    <a:pt x="197" y="1344"/>
                  </a:lnTo>
                  <a:lnTo>
                    <a:pt x="0" y="3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3143;p67">
              <a:extLst>
                <a:ext uri="{FF2B5EF4-FFF2-40B4-BE49-F238E27FC236}">
                  <a16:creationId xmlns:a16="http://schemas.microsoft.com/office/drawing/2014/main" id="{2D2F97FC-1F8D-2BF3-E924-60EC0DC81134}"/>
                </a:ext>
              </a:extLst>
            </p:cNvPr>
            <p:cNvSpPr/>
            <p:nvPr/>
          </p:nvSpPr>
          <p:spPr>
            <a:xfrm>
              <a:off x="6609240" y="2062440"/>
              <a:ext cx="154800" cy="158400"/>
            </a:xfrm>
            <a:custGeom>
              <a:avLst/>
              <a:gdLst/>
              <a:ahLst/>
              <a:cxnLst/>
              <a:rect l="l" t="t" r="r" b="b"/>
              <a:pathLst>
                <a:path w="430" h="440" extrusionOk="0">
                  <a:moveTo>
                    <a:pt x="18" y="440"/>
                  </a:moveTo>
                  <a:cubicBezTo>
                    <a:pt x="14" y="440"/>
                    <a:pt x="10" y="439"/>
                    <a:pt x="7" y="436"/>
                  </a:cubicBezTo>
                  <a:cubicBezTo>
                    <a:pt x="0" y="431"/>
                    <a:pt x="-2" y="422"/>
                    <a:pt x="2" y="414"/>
                  </a:cubicBezTo>
                  <a:lnTo>
                    <a:pt x="207" y="10"/>
                  </a:lnTo>
                  <a:cubicBezTo>
                    <a:pt x="211" y="2"/>
                    <a:pt x="222" y="-2"/>
                    <a:pt x="231" y="3"/>
                  </a:cubicBezTo>
                  <a:cubicBezTo>
                    <a:pt x="239" y="7"/>
                    <a:pt x="243" y="18"/>
                    <a:pt x="238" y="26"/>
                  </a:cubicBezTo>
                  <a:lnTo>
                    <a:pt x="84" y="331"/>
                  </a:lnTo>
                  <a:lnTo>
                    <a:pt x="399" y="15"/>
                  </a:lnTo>
                  <a:cubicBezTo>
                    <a:pt x="406" y="8"/>
                    <a:pt x="417" y="8"/>
                    <a:pt x="424" y="15"/>
                  </a:cubicBezTo>
                  <a:cubicBezTo>
                    <a:pt x="431" y="22"/>
                    <a:pt x="431" y="33"/>
                    <a:pt x="424" y="40"/>
                  </a:cubicBezTo>
                  <a:lnTo>
                    <a:pt x="30" y="434"/>
                  </a:lnTo>
                  <a:cubicBezTo>
                    <a:pt x="27" y="438"/>
                    <a:pt x="22" y="440"/>
                    <a:pt x="18" y="4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3144;p67">
              <a:extLst>
                <a:ext uri="{FF2B5EF4-FFF2-40B4-BE49-F238E27FC236}">
                  <a16:creationId xmlns:a16="http://schemas.microsoft.com/office/drawing/2014/main" id="{CE2B1038-A634-0F60-1184-C36D844589DA}"/>
                </a:ext>
              </a:extLst>
            </p:cNvPr>
            <p:cNvSpPr/>
            <p:nvPr/>
          </p:nvSpPr>
          <p:spPr>
            <a:xfrm>
              <a:off x="5773680" y="1701000"/>
              <a:ext cx="84600" cy="295200"/>
            </a:xfrm>
            <a:custGeom>
              <a:avLst/>
              <a:gdLst/>
              <a:ahLst/>
              <a:cxnLst/>
              <a:rect l="l" t="t" r="r" b="b"/>
              <a:pathLst>
                <a:path w="235" h="820" extrusionOk="0">
                  <a:moveTo>
                    <a:pt x="218" y="820"/>
                  </a:moveTo>
                  <a:cubicBezTo>
                    <a:pt x="210" y="820"/>
                    <a:pt x="203" y="815"/>
                    <a:pt x="201" y="807"/>
                  </a:cubicBezTo>
                  <a:lnTo>
                    <a:pt x="1" y="22"/>
                  </a:lnTo>
                  <a:cubicBezTo>
                    <a:pt x="-1" y="13"/>
                    <a:pt x="5" y="3"/>
                    <a:pt x="14" y="1"/>
                  </a:cubicBezTo>
                  <a:cubicBezTo>
                    <a:pt x="23" y="-2"/>
                    <a:pt x="33" y="4"/>
                    <a:pt x="35" y="13"/>
                  </a:cubicBezTo>
                  <a:lnTo>
                    <a:pt x="235" y="798"/>
                  </a:lnTo>
                  <a:cubicBezTo>
                    <a:pt x="237" y="807"/>
                    <a:pt x="231" y="817"/>
                    <a:pt x="222" y="819"/>
                  </a:cubicBezTo>
                  <a:cubicBezTo>
                    <a:pt x="221" y="820"/>
                    <a:pt x="219" y="820"/>
                    <a:pt x="218" y="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3145;p67">
              <a:extLst>
                <a:ext uri="{FF2B5EF4-FFF2-40B4-BE49-F238E27FC236}">
                  <a16:creationId xmlns:a16="http://schemas.microsoft.com/office/drawing/2014/main" id="{23632B4B-C6FA-D50C-8399-04563CC9998F}"/>
                </a:ext>
              </a:extLst>
            </p:cNvPr>
            <p:cNvSpPr/>
            <p:nvPr/>
          </p:nvSpPr>
          <p:spPr>
            <a:xfrm>
              <a:off x="5697360" y="1601280"/>
              <a:ext cx="160920" cy="385560"/>
            </a:xfrm>
            <a:custGeom>
              <a:avLst/>
              <a:gdLst/>
              <a:ahLst/>
              <a:cxnLst/>
              <a:rect l="l" t="t" r="r" b="b"/>
              <a:pathLst>
                <a:path w="447" h="1071" extrusionOk="0">
                  <a:moveTo>
                    <a:pt x="430" y="1071"/>
                  </a:moveTo>
                  <a:cubicBezTo>
                    <a:pt x="423" y="1071"/>
                    <a:pt x="416" y="1067"/>
                    <a:pt x="413" y="1060"/>
                  </a:cubicBezTo>
                  <a:lnTo>
                    <a:pt x="2" y="25"/>
                  </a:lnTo>
                  <a:cubicBezTo>
                    <a:pt x="-2" y="16"/>
                    <a:pt x="3" y="5"/>
                    <a:pt x="12" y="2"/>
                  </a:cubicBezTo>
                  <a:cubicBezTo>
                    <a:pt x="21" y="-2"/>
                    <a:pt x="31" y="3"/>
                    <a:pt x="35" y="12"/>
                  </a:cubicBezTo>
                  <a:lnTo>
                    <a:pt x="446" y="1047"/>
                  </a:lnTo>
                  <a:cubicBezTo>
                    <a:pt x="450" y="1056"/>
                    <a:pt x="445" y="1066"/>
                    <a:pt x="436" y="1070"/>
                  </a:cubicBezTo>
                  <a:cubicBezTo>
                    <a:pt x="434" y="1071"/>
                    <a:pt x="432" y="1071"/>
                    <a:pt x="430" y="10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3146;p67">
              <a:extLst>
                <a:ext uri="{FF2B5EF4-FFF2-40B4-BE49-F238E27FC236}">
                  <a16:creationId xmlns:a16="http://schemas.microsoft.com/office/drawing/2014/main" id="{4E8F9438-82B1-0EB6-CDFC-2D5C922E4415}"/>
                </a:ext>
              </a:extLst>
            </p:cNvPr>
            <p:cNvSpPr/>
            <p:nvPr/>
          </p:nvSpPr>
          <p:spPr>
            <a:xfrm>
              <a:off x="5854320" y="1967400"/>
              <a:ext cx="228960" cy="681120"/>
            </a:xfrm>
            <a:custGeom>
              <a:avLst/>
              <a:gdLst/>
              <a:ahLst/>
              <a:cxnLst/>
              <a:rect l="l" t="t" r="r" b="b"/>
              <a:pathLst>
                <a:path w="636" h="1892" extrusionOk="0">
                  <a:moveTo>
                    <a:pt x="619" y="1892"/>
                  </a:moveTo>
                  <a:cubicBezTo>
                    <a:pt x="614" y="1892"/>
                    <a:pt x="609" y="1890"/>
                    <a:pt x="605" y="1886"/>
                  </a:cubicBezTo>
                  <a:cubicBezTo>
                    <a:pt x="353" y="1564"/>
                    <a:pt x="15" y="85"/>
                    <a:pt x="1" y="22"/>
                  </a:cubicBezTo>
                  <a:cubicBezTo>
                    <a:pt x="-1" y="13"/>
                    <a:pt x="5" y="3"/>
                    <a:pt x="14" y="1"/>
                  </a:cubicBezTo>
                  <a:cubicBezTo>
                    <a:pt x="24" y="-1"/>
                    <a:pt x="33" y="5"/>
                    <a:pt x="35" y="15"/>
                  </a:cubicBezTo>
                  <a:cubicBezTo>
                    <a:pt x="39" y="30"/>
                    <a:pt x="386" y="1549"/>
                    <a:pt x="633" y="1864"/>
                  </a:cubicBezTo>
                  <a:cubicBezTo>
                    <a:pt x="639" y="1871"/>
                    <a:pt x="638" y="1883"/>
                    <a:pt x="630" y="1889"/>
                  </a:cubicBezTo>
                  <a:cubicBezTo>
                    <a:pt x="627" y="1891"/>
                    <a:pt x="623" y="1892"/>
                    <a:pt x="619" y="18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3147;p67">
              <a:extLst>
                <a:ext uri="{FF2B5EF4-FFF2-40B4-BE49-F238E27FC236}">
                  <a16:creationId xmlns:a16="http://schemas.microsoft.com/office/drawing/2014/main" id="{CC6FA7AF-0AF4-D0D8-1AE1-34E3F382CC94}"/>
                </a:ext>
              </a:extLst>
            </p:cNvPr>
            <p:cNvSpPr/>
            <p:nvPr/>
          </p:nvSpPr>
          <p:spPr>
            <a:xfrm>
              <a:off x="5895000" y="2234160"/>
              <a:ext cx="141840" cy="534240"/>
            </a:xfrm>
            <a:custGeom>
              <a:avLst/>
              <a:gdLst/>
              <a:ahLst/>
              <a:cxnLst/>
              <a:rect l="l" t="t" r="r" b="b"/>
              <a:pathLst>
                <a:path w="394" h="1484" extrusionOk="0">
                  <a:moveTo>
                    <a:pt x="377" y="1484"/>
                  </a:moveTo>
                  <a:cubicBezTo>
                    <a:pt x="372" y="1484"/>
                    <a:pt x="366" y="1481"/>
                    <a:pt x="363" y="1477"/>
                  </a:cubicBezTo>
                  <a:cubicBezTo>
                    <a:pt x="191" y="1235"/>
                    <a:pt x="8" y="70"/>
                    <a:pt x="0" y="21"/>
                  </a:cubicBezTo>
                  <a:cubicBezTo>
                    <a:pt x="-1" y="11"/>
                    <a:pt x="5" y="2"/>
                    <a:pt x="15" y="0"/>
                  </a:cubicBezTo>
                  <a:cubicBezTo>
                    <a:pt x="25" y="-1"/>
                    <a:pt x="34" y="5"/>
                    <a:pt x="35" y="15"/>
                  </a:cubicBezTo>
                  <a:cubicBezTo>
                    <a:pt x="37" y="27"/>
                    <a:pt x="224" y="1221"/>
                    <a:pt x="392" y="1456"/>
                  </a:cubicBezTo>
                  <a:cubicBezTo>
                    <a:pt x="397" y="1464"/>
                    <a:pt x="395" y="1475"/>
                    <a:pt x="387" y="1481"/>
                  </a:cubicBezTo>
                  <a:cubicBezTo>
                    <a:pt x="384" y="1483"/>
                    <a:pt x="381" y="1484"/>
                    <a:pt x="377" y="14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3148;p67">
              <a:extLst>
                <a:ext uri="{FF2B5EF4-FFF2-40B4-BE49-F238E27FC236}">
                  <a16:creationId xmlns:a16="http://schemas.microsoft.com/office/drawing/2014/main" id="{AA7FFF3C-FFAC-8F72-FF84-D28DCE59FCCC}"/>
                </a:ext>
              </a:extLst>
            </p:cNvPr>
            <p:cNvSpPr/>
            <p:nvPr/>
          </p:nvSpPr>
          <p:spPr>
            <a:xfrm>
              <a:off x="6078960" y="1809360"/>
              <a:ext cx="289080" cy="1136160"/>
            </a:xfrm>
            <a:custGeom>
              <a:avLst/>
              <a:gdLst/>
              <a:ahLst/>
              <a:cxnLst/>
              <a:rect l="l" t="t" r="r" b="b"/>
              <a:pathLst>
                <a:path w="803" h="3156" extrusionOk="0">
                  <a:moveTo>
                    <a:pt x="0" y="83"/>
                  </a:moveTo>
                  <a:lnTo>
                    <a:pt x="244" y="688"/>
                  </a:lnTo>
                  <a:lnTo>
                    <a:pt x="109" y="2520"/>
                  </a:lnTo>
                  <a:lnTo>
                    <a:pt x="373" y="3156"/>
                  </a:lnTo>
                  <a:lnTo>
                    <a:pt x="648" y="2437"/>
                  </a:lnTo>
                  <a:lnTo>
                    <a:pt x="360" y="668"/>
                  </a:lnTo>
                  <a:lnTo>
                    <a:pt x="803" y="103"/>
                  </a:lnTo>
                  <a:lnTo>
                    <a:pt x="758" y="70"/>
                  </a:lnTo>
                  <a:cubicBezTo>
                    <a:pt x="758" y="70"/>
                    <a:pt x="623" y="173"/>
                    <a:pt x="495" y="296"/>
                  </a:cubicBezTo>
                  <a:cubicBezTo>
                    <a:pt x="366" y="418"/>
                    <a:pt x="251" y="431"/>
                    <a:pt x="186" y="341"/>
                  </a:cubicBezTo>
                  <a:cubicBezTo>
                    <a:pt x="122" y="250"/>
                    <a:pt x="64" y="0"/>
                    <a:pt x="64" y="0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3149;p67">
              <a:extLst>
                <a:ext uri="{FF2B5EF4-FFF2-40B4-BE49-F238E27FC236}">
                  <a16:creationId xmlns:a16="http://schemas.microsoft.com/office/drawing/2014/main" id="{3807AF64-32CB-FCF8-ED29-13E1BC11DC48}"/>
                </a:ext>
              </a:extLst>
            </p:cNvPr>
            <p:cNvSpPr/>
            <p:nvPr/>
          </p:nvSpPr>
          <p:spPr>
            <a:xfrm>
              <a:off x="6072480" y="1802880"/>
              <a:ext cx="302040" cy="1149120"/>
            </a:xfrm>
            <a:custGeom>
              <a:avLst/>
              <a:gdLst/>
              <a:ahLst/>
              <a:cxnLst/>
              <a:rect l="l" t="t" r="r" b="b"/>
              <a:pathLst>
                <a:path w="839" h="3192" extrusionOk="0">
                  <a:moveTo>
                    <a:pt x="145" y="2535"/>
                  </a:moveTo>
                  <a:lnTo>
                    <a:pt x="390" y="3126"/>
                  </a:lnTo>
                  <a:lnTo>
                    <a:pt x="648" y="2453"/>
                  </a:lnTo>
                  <a:lnTo>
                    <a:pt x="360" y="689"/>
                  </a:lnTo>
                  <a:cubicBezTo>
                    <a:pt x="360" y="684"/>
                    <a:pt x="361" y="679"/>
                    <a:pt x="364" y="676"/>
                  </a:cubicBezTo>
                  <a:lnTo>
                    <a:pt x="795" y="124"/>
                  </a:lnTo>
                  <a:lnTo>
                    <a:pt x="776" y="110"/>
                  </a:lnTo>
                  <a:cubicBezTo>
                    <a:pt x="742" y="137"/>
                    <a:pt x="630" y="225"/>
                    <a:pt x="525" y="326"/>
                  </a:cubicBezTo>
                  <a:cubicBezTo>
                    <a:pt x="444" y="403"/>
                    <a:pt x="365" y="440"/>
                    <a:pt x="298" y="434"/>
                  </a:cubicBezTo>
                  <a:cubicBezTo>
                    <a:pt x="255" y="430"/>
                    <a:pt x="217" y="407"/>
                    <a:pt x="190" y="369"/>
                  </a:cubicBezTo>
                  <a:cubicBezTo>
                    <a:pt x="139" y="297"/>
                    <a:pt x="92" y="131"/>
                    <a:pt x="74" y="58"/>
                  </a:cubicBezTo>
                  <a:lnTo>
                    <a:pt x="38" y="104"/>
                  </a:lnTo>
                  <a:lnTo>
                    <a:pt x="279" y="699"/>
                  </a:lnTo>
                  <a:cubicBezTo>
                    <a:pt x="280" y="702"/>
                    <a:pt x="280" y="704"/>
                    <a:pt x="280" y="707"/>
                  </a:cubicBezTo>
                  <a:lnTo>
                    <a:pt x="145" y="2535"/>
                  </a:lnTo>
                  <a:moveTo>
                    <a:pt x="391" y="3192"/>
                  </a:moveTo>
                  <a:cubicBezTo>
                    <a:pt x="384" y="3192"/>
                    <a:pt x="377" y="3187"/>
                    <a:pt x="374" y="3181"/>
                  </a:cubicBezTo>
                  <a:lnTo>
                    <a:pt x="111" y="2545"/>
                  </a:lnTo>
                  <a:cubicBezTo>
                    <a:pt x="110" y="2543"/>
                    <a:pt x="109" y="2540"/>
                    <a:pt x="109" y="2537"/>
                  </a:cubicBezTo>
                  <a:lnTo>
                    <a:pt x="244" y="709"/>
                  </a:lnTo>
                  <a:lnTo>
                    <a:pt x="1" y="108"/>
                  </a:lnTo>
                  <a:cubicBezTo>
                    <a:pt x="-1" y="102"/>
                    <a:pt x="0" y="96"/>
                    <a:pt x="4" y="91"/>
                  </a:cubicBezTo>
                  <a:lnTo>
                    <a:pt x="68" y="7"/>
                  </a:lnTo>
                  <a:cubicBezTo>
                    <a:pt x="72" y="2"/>
                    <a:pt x="79" y="-1"/>
                    <a:pt x="86" y="0"/>
                  </a:cubicBezTo>
                  <a:cubicBezTo>
                    <a:pt x="92" y="2"/>
                    <a:pt x="98" y="7"/>
                    <a:pt x="99" y="14"/>
                  </a:cubicBezTo>
                  <a:cubicBezTo>
                    <a:pt x="100" y="16"/>
                    <a:pt x="157" y="262"/>
                    <a:pt x="219" y="348"/>
                  </a:cubicBezTo>
                  <a:cubicBezTo>
                    <a:pt x="240" y="379"/>
                    <a:pt x="268" y="396"/>
                    <a:pt x="302" y="399"/>
                  </a:cubicBezTo>
                  <a:cubicBezTo>
                    <a:pt x="358" y="404"/>
                    <a:pt x="428" y="369"/>
                    <a:pt x="501" y="301"/>
                  </a:cubicBezTo>
                  <a:cubicBezTo>
                    <a:pt x="628" y="179"/>
                    <a:pt x="764" y="75"/>
                    <a:pt x="765" y="74"/>
                  </a:cubicBezTo>
                  <a:cubicBezTo>
                    <a:pt x="771" y="70"/>
                    <a:pt x="779" y="70"/>
                    <a:pt x="786" y="74"/>
                  </a:cubicBezTo>
                  <a:lnTo>
                    <a:pt x="831" y="106"/>
                  </a:lnTo>
                  <a:cubicBezTo>
                    <a:pt x="835" y="109"/>
                    <a:pt x="837" y="113"/>
                    <a:pt x="838" y="118"/>
                  </a:cubicBezTo>
                  <a:cubicBezTo>
                    <a:pt x="839" y="123"/>
                    <a:pt x="837" y="128"/>
                    <a:pt x="834" y="131"/>
                  </a:cubicBezTo>
                  <a:lnTo>
                    <a:pt x="397" y="691"/>
                  </a:lnTo>
                  <a:lnTo>
                    <a:pt x="684" y="2452"/>
                  </a:lnTo>
                  <a:cubicBezTo>
                    <a:pt x="684" y="2455"/>
                    <a:pt x="684" y="2458"/>
                    <a:pt x="683" y="2461"/>
                  </a:cubicBezTo>
                  <a:lnTo>
                    <a:pt x="407" y="3180"/>
                  </a:lnTo>
                  <a:cubicBezTo>
                    <a:pt x="405" y="3187"/>
                    <a:pt x="398" y="3191"/>
                    <a:pt x="391" y="31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3150;p67">
              <a:extLst>
                <a:ext uri="{FF2B5EF4-FFF2-40B4-BE49-F238E27FC236}">
                  <a16:creationId xmlns:a16="http://schemas.microsoft.com/office/drawing/2014/main" id="{D1502CE2-667F-4C53-411C-E5A29A0B3FA0}"/>
                </a:ext>
              </a:extLst>
            </p:cNvPr>
            <p:cNvSpPr/>
            <p:nvPr/>
          </p:nvSpPr>
          <p:spPr>
            <a:xfrm>
              <a:off x="6007680" y="1591560"/>
              <a:ext cx="449640" cy="365760"/>
            </a:xfrm>
            <a:custGeom>
              <a:avLst/>
              <a:gdLst/>
              <a:ahLst/>
              <a:cxnLst/>
              <a:rect l="l" t="t" r="r" b="b"/>
              <a:pathLst>
                <a:path w="1249" h="1016" extrusionOk="0">
                  <a:moveTo>
                    <a:pt x="506" y="13"/>
                  </a:moveTo>
                  <a:cubicBezTo>
                    <a:pt x="506" y="13"/>
                    <a:pt x="288" y="39"/>
                    <a:pt x="224" y="155"/>
                  </a:cubicBezTo>
                  <a:cubicBezTo>
                    <a:pt x="159" y="270"/>
                    <a:pt x="50" y="302"/>
                    <a:pt x="31" y="521"/>
                  </a:cubicBezTo>
                  <a:cubicBezTo>
                    <a:pt x="11" y="740"/>
                    <a:pt x="-14" y="856"/>
                    <a:pt x="11" y="856"/>
                  </a:cubicBezTo>
                  <a:cubicBezTo>
                    <a:pt x="37" y="856"/>
                    <a:pt x="314" y="663"/>
                    <a:pt x="314" y="663"/>
                  </a:cubicBezTo>
                  <a:cubicBezTo>
                    <a:pt x="314" y="663"/>
                    <a:pt x="410" y="939"/>
                    <a:pt x="449" y="958"/>
                  </a:cubicBezTo>
                  <a:cubicBezTo>
                    <a:pt x="487" y="978"/>
                    <a:pt x="551" y="939"/>
                    <a:pt x="609" y="894"/>
                  </a:cubicBezTo>
                  <a:cubicBezTo>
                    <a:pt x="667" y="849"/>
                    <a:pt x="801" y="688"/>
                    <a:pt x="866" y="720"/>
                  </a:cubicBezTo>
                  <a:cubicBezTo>
                    <a:pt x="930" y="753"/>
                    <a:pt x="1065" y="1087"/>
                    <a:pt x="1116" y="1003"/>
                  </a:cubicBezTo>
                  <a:cubicBezTo>
                    <a:pt x="1168" y="920"/>
                    <a:pt x="1329" y="515"/>
                    <a:pt x="1200" y="219"/>
                  </a:cubicBezTo>
                  <a:cubicBezTo>
                    <a:pt x="1071" y="-77"/>
                    <a:pt x="506" y="13"/>
                    <a:pt x="506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3151;p67">
              <a:extLst>
                <a:ext uri="{FF2B5EF4-FFF2-40B4-BE49-F238E27FC236}">
                  <a16:creationId xmlns:a16="http://schemas.microsoft.com/office/drawing/2014/main" id="{2C1600C3-70FC-0300-0E92-C70746B13ACD}"/>
                </a:ext>
              </a:extLst>
            </p:cNvPr>
            <p:cNvSpPr/>
            <p:nvPr/>
          </p:nvSpPr>
          <p:spPr>
            <a:xfrm>
              <a:off x="6001560" y="1585080"/>
              <a:ext cx="462240" cy="378720"/>
            </a:xfrm>
            <a:custGeom>
              <a:avLst/>
              <a:gdLst/>
              <a:ahLst/>
              <a:cxnLst/>
              <a:rect l="l" t="t" r="r" b="b"/>
              <a:pathLst>
                <a:path w="1284" h="1052" extrusionOk="0">
                  <a:moveTo>
                    <a:pt x="523" y="31"/>
                  </a:moveTo>
                  <a:lnTo>
                    <a:pt x="524" y="31"/>
                  </a:lnTo>
                  <a:lnTo>
                    <a:pt x="523" y="31"/>
                  </a:lnTo>
                  <a:moveTo>
                    <a:pt x="37" y="860"/>
                  </a:moveTo>
                  <a:lnTo>
                    <a:pt x="37" y="860"/>
                  </a:lnTo>
                  <a:moveTo>
                    <a:pt x="864" y="717"/>
                  </a:moveTo>
                  <a:cubicBezTo>
                    <a:pt x="873" y="717"/>
                    <a:pt x="882" y="719"/>
                    <a:pt x="890" y="723"/>
                  </a:cubicBezTo>
                  <a:cubicBezTo>
                    <a:pt x="921" y="738"/>
                    <a:pt x="957" y="797"/>
                    <a:pt x="998" y="866"/>
                  </a:cubicBezTo>
                  <a:cubicBezTo>
                    <a:pt x="1033" y="923"/>
                    <a:pt x="1090" y="1017"/>
                    <a:pt x="1113" y="1017"/>
                  </a:cubicBezTo>
                  <a:cubicBezTo>
                    <a:pt x="1115" y="1017"/>
                    <a:pt x="1117" y="1014"/>
                    <a:pt x="1118" y="1012"/>
                  </a:cubicBezTo>
                  <a:cubicBezTo>
                    <a:pt x="1172" y="925"/>
                    <a:pt x="1324" y="527"/>
                    <a:pt x="1201" y="244"/>
                  </a:cubicBezTo>
                  <a:cubicBezTo>
                    <a:pt x="1079" y="-36"/>
                    <a:pt x="532" y="48"/>
                    <a:pt x="526" y="49"/>
                  </a:cubicBezTo>
                  <a:lnTo>
                    <a:pt x="526" y="49"/>
                  </a:lnTo>
                  <a:cubicBezTo>
                    <a:pt x="523" y="49"/>
                    <a:pt x="315" y="75"/>
                    <a:pt x="256" y="181"/>
                  </a:cubicBezTo>
                  <a:cubicBezTo>
                    <a:pt x="235" y="220"/>
                    <a:pt x="208" y="249"/>
                    <a:pt x="183" y="278"/>
                  </a:cubicBezTo>
                  <a:cubicBezTo>
                    <a:pt x="129" y="339"/>
                    <a:pt x="78" y="397"/>
                    <a:pt x="65" y="541"/>
                  </a:cubicBezTo>
                  <a:cubicBezTo>
                    <a:pt x="59" y="612"/>
                    <a:pt x="52" y="672"/>
                    <a:pt x="46" y="721"/>
                  </a:cubicBezTo>
                  <a:cubicBezTo>
                    <a:pt x="40" y="778"/>
                    <a:pt x="34" y="832"/>
                    <a:pt x="35" y="853"/>
                  </a:cubicBezTo>
                  <a:cubicBezTo>
                    <a:pt x="71" y="836"/>
                    <a:pt x="203" y="748"/>
                    <a:pt x="320" y="666"/>
                  </a:cubicBezTo>
                  <a:cubicBezTo>
                    <a:pt x="325" y="663"/>
                    <a:pt x="331" y="662"/>
                    <a:pt x="336" y="664"/>
                  </a:cubicBezTo>
                  <a:cubicBezTo>
                    <a:pt x="341" y="665"/>
                    <a:pt x="345" y="670"/>
                    <a:pt x="347" y="675"/>
                  </a:cubicBezTo>
                  <a:cubicBezTo>
                    <a:pt x="392" y="802"/>
                    <a:pt x="453" y="948"/>
                    <a:pt x="474" y="961"/>
                  </a:cubicBezTo>
                  <a:cubicBezTo>
                    <a:pt x="487" y="968"/>
                    <a:pt x="525" y="969"/>
                    <a:pt x="615" y="898"/>
                  </a:cubicBezTo>
                  <a:cubicBezTo>
                    <a:pt x="629" y="887"/>
                    <a:pt x="648" y="869"/>
                    <a:pt x="670" y="849"/>
                  </a:cubicBezTo>
                  <a:cubicBezTo>
                    <a:pt x="732" y="789"/>
                    <a:pt x="806" y="717"/>
                    <a:pt x="864" y="717"/>
                  </a:cubicBezTo>
                  <a:moveTo>
                    <a:pt x="1113" y="1052"/>
                  </a:moveTo>
                  <a:lnTo>
                    <a:pt x="1113" y="1052"/>
                  </a:lnTo>
                  <a:cubicBezTo>
                    <a:pt x="1073" y="1052"/>
                    <a:pt x="1032" y="989"/>
                    <a:pt x="968" y="884"/>
                  </a:cubicBezTo>
                  <a:cubicBezTo>
                    <a:pt x="934" y="828"/>
                    <a:pt x="896" y="765"/>
                    <a:pt x="875" y="754"/>
                  </a:cubicBezTo>
                  <a:cubicBezTo>
                    <a:pt x="838" y="736"/>
                    <a:pt x="748" y="822"/>
                    <a:pt x="694" y="874"/>
                  </a:cubicBezTo>
                  <a:cubicBezTo>
                    <a:pt x="672" y="896"/>
                    <a:pt x="652" y="914"/>
                    <a:pt x="637" y="926"/>
                  </a:cubicBezTo>
                  <a:cubicBezTo>
                    <a:pt x="554" y="991"/>
                    <a:pt x="497" y="1012"/>
                    <a:pt x="458" y="992"/>
                  </a:cubicBezTo>
                  <a:cubicBezTo>
                    <a:pt x="420" y="973"/>
                    <a:pt x="355" y="802"/>
                    <a:pt x="322" y="708"/>
                  </a:cubicBezTo>
                  <a:cubicBezTo>
                    <a:pt x="197" y="795"/>
                    <a:pt x="53" y="891"/>
                    <a:pt x="28" y="891"/>
                  </a:cubicBezTo>
                  <a:cubicBezTo>
                    <a:pt x="21" y="891"/>
                    <a:pt x="14" y="888"/>
                    <a:pt x="10" y="883"/>
                  </a:cubicBezTo>
                  <a:cubicBezTo>
                    <a:pt x="-5" y="866"/>
                    <a:pt x="-2" y="832"/>
                    <a:pt x="11" y="717"/>
                  </a:cubicBezTo>
                  <a:cubicBezTo>
                    <a:pt x="17" y="669"/>
                    <a:pt x="24" y="608"/>
                    <a:pt x="30" y="538"/>
                  </a:cubicBezTo>
                  <a:cubicBezTo>
                    <a:pt x="44" y="383"/>
                    <a:pt x="101" y="318"/>
                    <a:pt x="157" y="255"/>
                  </a:cubicBezTo>
                  <a:cubicBezTo>
                    <a:pt x="182" y="226"/>
                    <a:pt x="206" y="199"/>
                    <a:pt x="225" y="164"/>
                  </a:cubicBezTo>
                  <a:cubicBezTo>
                    <a:pt x="292" y="43"/>
                    <a:pt x="507" y="15"/>
                    <a:pt x="521" y="14"/>
                  </a:cubicBezTo>
                  <a:cubicBezTo>
                    <a:pt x="549" y="9"/>
                    <a:pt x="1101" y="-74"/>
                    <a:pt x="1233" y="230"/>
                  </a:cubicBezTo>
                  <a:cubicBezTo>
                    <a:pt x="1371" y="547"/>
                    <a:pt x="1188" y="967"/>
                    <a:pt x="1148" y="1031"/>
                  </a:cubicBezTo>
                  <a:cubicBezTo>
                    <a:pt x="1137" y="1049"/>
                    <a:pt x="1123" y="1052"/>
                    <a:pt x="1113" y="10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3152;p67">
              <a:extLst>
                <a:ext uri="{FF2B5EF4-FFF2-40B4-BE49-F238E27FC236}">
                  <a16:creationId xmlns:a16="http://schemas.microsoft.com/office/drawing/2014/main" id="{06728F79-49D6-1C2C-55F9-CDAF046EC76D}"/>
                </a:ext>
              </a:extLst>
            </p:cNvPr>
            <p:cNvSpPr/>
            <p:nvPr/>
          </p:nvSpPr>
          <p:spPr>
            <a:xfrm>
              <a:off x="6143760" y="1580040"/>
              <a:ext cx="244800" cy="367920"/>
            </a:xfrm>
            <a:custGeom>
              <a:avLst/>
              <a:gdLst/>
              <a:ahLst/>
              <a:cxnLst/>
              <a:rect l="l" t="t" r="r" b="b"/>
              <a:pathLst>
                <a:path w="680" h="1022" extrusionOk="0">
                  <a:moveTo>
                    <a:pt x="0" y="0"/>
                  </a:moveTo>
                  <a:cubicBezTo>
                    <a:pt x="0" y="0"/>
                    <a:pt x="38" y="630"/>
                    <a:pt x="45" y="817"/>
                  </a:cubicBezTo>
                  <a:cubicBezTo>
                    <a:pt x="51" y="1003"/>
                    <a:pt x="103" y="1048"/>
                    <a:pt x="148" y="1010"/>
                  </a:cubicBezTo>
                  <a:cubicBezTo>
                    <a:pt x="193" y="971"/>
                    <a:pt x="584" y="611"/>
                    <a:pt x="623" y="399"/>
                  </a:cubicBezTo>
                  <a:cubicBezTo>
                    <a:pt x="661" y="187"/>
                    <a:pt x="680" y="64"/>
                    <a:pt x="680" y="6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3153;p67">
              <a:extLst>
                <a:ext uri="{FF2B5EF4-FFF2-40B4-BE49-F238E27FC236}">
                  <a16:creationId xmlns:a16="http://schemas.microsoft.com/office/drawing/2014/main" id="{E9769BE5-F17F-928E-50A3-98D204CE9147}"/>
                </a:ext>
              </a:extLst>
            </p:cNvPr>
            <p:cNvSpPr/>
            <p:nvPr/>
          </p:nvSpPr>
          <p:spPr>
            <a:xfrm>
              <a:off x="6137280" y="1573560"/>
              <a:ext cx="258120" cy="380880"/>
            </a:xfrm>
            <a:custGeom>
              <a:avLst/>
              <a:gdLst/>
              <a:ahLst/>
              <a:cxnLst/>
              <a:rect l="l" t="t" r="r" b="b"/>
              <a:pathLst>
                <a:path w="717" h="1058" extrusionOk="0">
                  <a:moveTo>
                    <a:pt x="37" y="38"/>
                  </a:moveTo>
                  <a:cubicBezTo>
                    <a:pt x="43" y="148"/>
                    <a:pt x="75" y="669"/>
                    <a:pt x="80" y="834"/>
                  </a:cubicBezTo>
                  <a:cubicBezTo>
                    <a:pt x="86" y="994"/>
                    <a:pt x="123" y="1018"/>
                    <a:pt x="130" y="1021"/>
                  </a:cubicBezTo>
                  <a:cubicBezTo>
                    <a:pt x="133" y="1023"/>
                    <a:pt x="141" y="1026"/>
                    <a:pt x="154" y="1014"/>
                  </a:cubicBezTo>
                  <a:cubicBezTo>
                    <a:pt x="239" y="942"/>
                    <a:pt x="588" y="606"/>
                    <a:pt x="623" y="414"/>
                  </a:cubicBezTo>
                  <a:cubicBezTo>
                    <a:pt x="653" y="251"/>
                    <a:pt x="671" y="140"/>
                    <a:pt x="678" y="98"/>
                  </a:cubicBezTo>
                  <a:lnTo>
                    <a:pt x="37" y="38"/>
                  </a:lnTo>
                  <a:moveTo>
                    <a:pt x="136" y="1058"/>
                  </a:moveTo>
                  <a:cubicBezTo>
                    <a:pt x="129" y="1058"/>
                    <a:pt x="123" y="1057"/>
                    <a:pt x="116" y="1054"/>
                  </a:cubicBezTo>
                  <a:cubicBezTo>
                    <a:pt x="74" y="1035"/>
                    <a:pt x="49" y="960"/>
                    <a:pt x="45" y="835"/>
                  </a:cubicBezTo>
                  <a:cubicBezTo>
                    <a:pt x="39" y="651"/>
                    <a:pt x="1" y="25"/>
                    <a:pt x="0" y="19"/>
                  </a:cubicBezTo>
                  <a:cubicBezTo>
                    <a:pt x="0" y="14"/>
                    <a:pt x="2" y="9"/>
                    <a:pt x="6" y="5"/>
                  </a:cubicBezTo>
                  <a:cubicBezTo>
                    <a:pt x="9" y="2"/>
                    <a:pt x="14" y="0"/>
                    <a:pt x="20" y="1"/>
                  </a:cubicBezTo>
                  <a:lnTo>
                    <a:pt x="700" y="65"/>
                  </a:lnTo>
                  <a:cubicBezTo>
                    <a:pt x="705" y="65"/>
                    <a:pt x="709" y="68"/>
                    <a:pt x="712" y="72"/>
                  </a:cubicBezTo>
                  <a:cubicBezTo>
                    <a:pt x="715" y="75"/>
                    <a:pt x="717" y="80"/>
                    <a:pt x="716" y="85"/>
                  </a:cubicBezTo>
                  <a:cubicBezTo>
                    <a:pt x="716" y="86"/>
                    <a:pt x="696" y="210"/>
                    <a:pt x="658" y="420"/>
                  </a:cubicBezTo>
                  <a:cubicBezTo>
                    <a:pt x="616" y="652"/>
                    <a:pt x="182" y="1037"/>
                    <a:pt x="177" y="1041"/>
                  </a:cubicBezTo>
                  <a:cubicBezTo>
                    <a:pt x="164" y="1052"/>
                    <a:pt x="150" y="1058"/>
                    <a:pt x="136" y="10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3154;p67">
              <a:extLst>
                <a:ext uri="{FF2B5EF4-FFF2-40B4-BE49-F238E27FC236}">
                  <a16:creationId xmlns:a16="http://schemas.microsoft.com/office/drawing/2014/main" id="{FD67AE55-FADE-5E96-3B3D-294A941214F8}"/>
                </a:ext>
              </a:extLst>
            </p:cNvPr>
            <p:cNvSpPr/>
            <p:nvPr/>
          </p:nvSpPr>
          <p:spPr>
            <a:xfrm>
              <a:off x="6034320" y="1303200"/>
              <a:ext cx="88200" cy="165960"/>
            </a:xfrm>
            <a:custGeom>
              <a:avLst/>
              <a:gdLst/>
              <a:ahLst/>
              <a:cxnLst/>
              <a:rect l="l" t="t" r="r" b="b"/>
              <a:pathLst>
                <a:path w="245" h="461" extrusionOk="0">
                  <a:moveTo>
                    <a:pt x="220" y="178"/>
                  </a:moveTo>
                  <a:cubicBezTo>
                    <a:pt x="220" y="178"/>
                    <a:pt x="156" y="-28"/>
                    <a:pt x="79" y="4"/>
                  </a:cubicBezTo>
                  <a:cubicBezTo>
                    <a:pt x="2" y="36"/>
                    <a:pt x="-24" y="268"/>
                    <a:pt x="27" y="370"/>
                  </a:cubicBezTo>
                  <a:cubicBezTo>
                    <a:pt x="79" y="473"/>
                    <a:pt x="220" y="480"/>
                    <a:pt x="240" y="435"/>
                  </a:cubicBezTo>
                  <a:cubicBezTo>
                    <a:pt x="259" y="390"/>
                    <a:pt x="220" y="178"/>
                    <a:pt x="220" y="178"/>
                  </a:cubicBez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3155;p67">
              <a:extLst>
                <a:ext uri="{FF2B5EF4-FFF2-40B4-BE49-F238E27FC236}">
                  <a16:creationId xmlns:a16="http://schemas.microsoft.com/office/drawing/2014/main" id="{7FCBCCD0-AC8B-462D-C93B-F58455125191}"/>
                </a:ext>
              </a:extLst>
            </p:cNvPr>
            <p:cNvSpPr/>
            <p:nvPr/>
          </p:nvSpPr>
          <p:spPr>
            <a:xfrm>
              <a:off x="6028200" y="1297080"/>
              <a:ext cx="100440" cy="178560"/>
            </a:xfrm>
            <a:custGeom>
              <a:avLst/>
              <a:gdLst/>
              <a:ahLst/>
              <a:cxnLst/>
              <a:rect l="l" t="t" r="r" b="b"/>
              <a:pathLst>
                <a:path w="279" h="496" extrusionOk="0">
                  <a:moveTo>
                    <a:pt x="112" y="35"/>
                  </a:moveTo>
                  <a:cubicBezTo>
                    <a:pt x="109" y="35"/>
                    <a:pt x="106" y="36"/>
                    <a:pt x="103" y="37"/>
                  </a:cubicBezTo>
                  <a:cubicBezTo>
                    <a:pt x="86" y="44"/>
                    <a:pt x="71" y="66"/>
                    <a:pt x="59" y="98"/>
                  </a:cubicBezTo>
                  <a:cubicBezTo>
                    <a:pt x="27" y="183"/>
                    <a:pt x="28" y="315"/>
                    <a:pt x="60" y="380"/>
                  </a:cubicBezTo>
                  <a:cubicBezTo>
                    <a:pt x="89" y="437"/>
                    <a:pt x="152" y="462"/>
                    <a:pt x="198" y="461"/>
                  </a:cubicBezTo>
                  <a:cubicBezTo>
                    <a:pt x="223" y="460"/>
                    <a:pt x="237" y="452"/>
                    <a:pt x="240" y="445"/>
                  </a:cubicBezTo>
                  <a:cubicBezTo>
                    <a:pt x="253" y="416"/>
                    <a:pt x="235" y="279"/>
                    <a:pt x="220" y="199"/>
                  </a:cubicBezTo>
                  <a:cubicBezTo>
                    <a:pt x="208" y="160"/>
                    <a:pt x="168" y="58"/>
                    <a:pt x="125" y="38"/>
                  </a:cubicBezTo>
                  <a:cubicBezTo>
                    <a:pt x="120" y="36"/>
                    <a:pt x="116" y="35"/>
                    <a:pt x="112" y="35"/>
                  </a:cubicBezTo>
                  <a:moveTo>
                    <a:pt x="194" y="496"/>
                  </a:moveTo>
                  <a:cubicBezTo>
                    <a:pt x="136" y="496"/>
                    <a:pt x="64" y="465"/>
                    <a:pt x="29" y="395"/>
                  </a:cubicBezTo>
                  <a:cubicBezTo>
                    <a:pt x="-12" y="314"/>
                    <a:pt x="-6" y="170"/>
                    <a:pt x="25" y="86"/>
                  </a:cubicBezTo>
                  <a:cubicBezTo>
                    <a:pt x="41" y="43"/>
                    <a:pt x="63" y="16"/>
                    <a:pt x="89" y="5"/>
                  </a:cubicBezTo>
                  <a:cubicBezTo>
                    <a:pt x="105" y="-2"/>
                    <a:pt x="123" y="-2"/>
                    <a:pt x="140" y="6"/>
                  </a:cubicBezTo>
                  <a:cubicBezTo>
                    <a:pt x="205" y="37"/>
                    <a:pt x="249" y="174"/>
                    <a:pt x="254" y="189"/>
                  </a:cubicBezTo>
                  <a:cubicBezTo>
                    <a:pt x="254" y="190"/>
                    <a:pt x="254" y="191"/>
                    <a:pt x="255" y="191"/>
                  </a:cubicBezTo>
                  <a:cubicBezTo>
                    <a:pt x="261" y="228"/>
                    <a:pt x="293" y="411"/>
                    <a:pt x="273" y="459"/>
                  </a:cubicBezTo>
                  <a:cubicBezTo>
                    <a:pt x="263" y="481"/>
                    <a:pt x="236" y="495"/>
                    <a:pt x="199" y="496"/>
                  </a:cubicBezTo>
                  <a:cubicBezTo>
                    <a:pt x="197" y="496"/>
                    <a:pt x="196" y="496"/>
                    <a:pt x="194" y="4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3156;p67">
              <a:extLst>
                <a:ext uri="{FF2B5EF4-FFF2-40B4-BE49-F238E27FC236}">
                  <a16:creationId xmlns:a16="http://schemas.microsoft.com/office/drawing/2014/main" id="{26395D72-91A9-5D6B-D093-FC9DCCD7482D}"/>
                </a:ext>
              </a:extLst>
            </p:cNvPr>
            <p:cNvSpPr/>
            <p:nvPr/>
          </p:nvSpPr>
          <p:spPr>
            <a:xfrm>
              <a:off x="6505200" y="1223640"/>
              <a:ext cx="163440" cy="138960"/>
            </a:xfrm>
            <a:custGeom>
              <a:avLst/>
              <a:gdLst/>
              <a:ahLst/>
              <a:cxnLst/>
              <a:rect l="l" t="t" r="r" b="b"/>
              <a:pathLst>
                <a:path w="454" h="386" extrusionOk="0">
                  <a:moveTo>
                    <a:pt x="4" y="296"/>
                  </a:moveTo>
                  <a:lnTo>
                    <a:pt x="332" y="26"/>
                  </a:lnTo>
                  <a:lnTo>
                    <a:pt x="454" y="0"/>
                  </a:lnTo>
                  <a:lnTo>
                    <a:pt x="390" y="116"/>
                  </a:lnTo>
                  <a:lnTo>
                    <a:pt x="30" y="386"/>
                  </a:lnTo>
                  <a:cubicBezTo>
                    <a:pt x="30" y="386"/>
                    <a:pt x="-15" y="379"/>
                    <a:pt x="4" y="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3157;p67">
              <a:extLst>
                <a:ext uri="{FF2B5EF4-FFF2-40B4-BE49-F238E27FC236}">
                  <a16:creationId xmlns:a16="http://schemas.microsoft.com/office/drawing/2014/main" id="{F80C0FAB-0A85-6F26-71E0-09A9187DE328}"/>
                </a:ext>
              </a:extLst>
            </p:cNvPr>
            <p:cNvSpPr/>
            <p:nvPr/>
          </p:nvSpPr>
          <p:spPr>
            <a:xfrm>
              <a:off x="6498720" y="1217160"/>
              <a:ext cx="176400" cy="151560"/>
            </a:xfrm>
            <a:custGeom>
              <a:avLst/>
              <a:gdLst/>
              <a:ahLst/>
              <a:cxnLst/>
              <a:rect l="l" t="t" r="r" b="b"/>
              <a:pathLst>
                <a:path w="490" h="421" extrusionOk="0">
                  <a:moveTo>
                    <a:pt x="38" y="323"/>
                  </a:moveTo>
                  <a:cubicBezTo>
                    <a:pt x="32" y="356"/>
                    <a:pt x="37" y="372"/>
                    <a:pt x="41" y="378"/>
                  </a:cubicBezTo>
                  <a:cubicBezTo>
                    <a:pt x="43" y="380"/>
                    <a:pt x="44" y="382"/>
                    <a:pt x="46" y="383"/>
                  </a:cubicBezTo>
                  <a:lnTo>
                    <a:pt x="395" y="122"/>
                  </a:lnTo>
                  <a:lnTo>
                    <a:pt x="438" y="43"/>
                  </a:lnTo>
                  <a:lnTo>
                    <a:pt x="358" y="60"/>
                  </a:lnTo>
                  <a:lnTo>
                    <a:pt x="38" y="323"/>
                  </a:lnTo>
                  <a:moveTo>
                    <a:pt x="48" y="421"/>
                  </a:moveTo>
                  <a:cubicBezTo>
                    <a:pt x="47" y="421"/>
                    <a:pt x="46" y="421"/>
                    <a:pt x="46" y="421"/>
                  </a:cubicBezTo>
                  <a:cubicBezTo>
                    <a:pt x="44" y="421"/>
                    <a:pt x="26" y="418"/>
                    <a:pt x="13" y="399"/>
                  </a:cubicBezTo>
                  <a:cubicBezTo>
                    <a:pt x="-1" y="379"/>
                    <a:pt x="-4" y="349"/>
                    <a:pt x="5" y="310"/>
                  </a:cubicBezTo>
                  <a:cubicBezTo>
                    <a:pt x="6" y="306"/>
                    <a:pt x="8" y="303"/>
                    <a:pt x="11" y="300"/>
                  </a:cubicBezTo>
                  <a:lnTo>
                    <a:pt x="339" y="30"/>
                  </a:lnTo>
                  <a:cubicBezTo>
                    <a:pt x="341" y="28"/>
                    <a:pt x="344" y="27"/>
                    <a:pt x="347" y="26"/>
                  </a:cubicBezTo>
                  <a:lnTo>
                    <a:pt x="469" y="1"/>
                  </a:lnTo>
                  <a:cubicBezTo>
                    <a:pt x="476" y="-1"/>
                    <a:pt x="483" y="2"/>
                    <a:pt x="487" y="7"/>
                  </a:cubicBezTo>
                  <a:cubicBezTo>
                    <a:pt x="491" y="13"/>
                    <a:pt x="491" y="20"/>
                    <a:pt x="488" y="26"/>
                  </a:cubicBezTo>
                  <a:lnTo>
                    <a:pt x="424" y="142"/>
                  </a:lnTo>
                  <a:cubicBezTo>
                    <a:pt x="422" y="144"/>
                    <a:pt x="421" y="146"/>
                    <a:pt x="419" y="148"/>
                  </a:cubicBezTo>
                  <a:lnTo>
                    <a:pt x="59" y="418"/>
                  </a:lnTo>
                  <a:cubicBezTo>
                    <a:pt x="56" y="420"/>
                    <a:pt x="52" y="421"/>
                    <a:pt x="48" y="4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3158;p67">
              <a:extLst>
                <a:ext uri="{FF2B5EF4-FFF2-40B4-BE49-F238E27FC236}">
                  <a16:creationId xmlns:a16="http://schemas.microsoft.com/office/drawing/2014/main" id="{957165EB-DF74-1831-E4DA-A21C6B3331F7}"/>
                </a:ext>
              </a:extLst>
            </p:cNvPr>
            <p:cNvSpPr/>
            <p:nvPr/>
          </p:nvSpPr>
          <p:spPr>
            <a:xfrm>
              <a:off x="6620040" y="1223640"/>
              <a:ext cx="48600" cy="43200"/>
            </a:xfrm>
            <a:custGeom>
              <a:avLst/>
              <a:gdLst/>
              <a:ahLst/>
              <a:cxnLst/>
              <a:rect l="l" t="t" r="r" b="b"/>
              <a:pathLst>
                <a:path w="135" h="120" extrusionOk="0">
                  <a:moveTo>
                    <a:pt x="13" y="26"/>
                  </a:moveTo>
                  <a:lnTo>
                    <a:pt x="0" y="37"/>
                  </a:lnTo>
                  <a:lnTo>
                    <a:pt x="65" y="120"/>
                  </a:lnTo>
                  <a:lnTo>
                    <a:pt x="71" y="116"/>
                  </a:lnTo>
                  <a:lnTo>
                    <a:pt x="135" y="0"/>
                  </a:lnTo>
                  <a:lnTo>
                    <a:pt x="13" y="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3159;p67">
              <a:extLst>
                <a:ext uri="{FF2B5EF4-FFF2-40B4-BE49-F238E27FC236}">
                  <a16:creationId xmlns:a16="http://schemas.microsoft.com/office/drawing/2014/main" id="{545B5B9B-328F-B515-8DB8-C4EF7E0D3F1C}"/>
                </a:ext>
              </a:extLst>
            </p:cNvPr>
            <p:cNvSpPr/>
            <p:nvPr/>
          </p:nvSpPr>
          <p:spPr>
            <a:xfrm>
              <a:off x="6613745" y="1217172"/>
              <a:ext cx="61200" cy="56160"/>
            </a:xfrm>
            <a:custGeom>
              <a:avLst/>
              <a:gdLst/>
              <a:ahLst/>
              <a:cxnLst/>
              <a:rect l="l" t="t" r="r" b="b"/>
              <a:pathLst>
                <a:path w="170" h="156" extrusionOk="0">
                  <a:moveTo>
                    <a:pt x="43" y="59"/>
                  </a:moveTo>
                  <a:lnTo>
                    <a:pt x="82" y="109"/>
                  </a:lnTo>
                  <a:lnTo>
                    <a:pt x="118" y="43"/>
                  </a:lnTo>
                  <a:lnTo>
                    <a:pt x="43" y="59"/>
                  </a:lnTo>
                  <a:moveTo>
                    <a:pt x="82" y="156"/>
                  </a:moveTo>
                  <a:cubicBezTo>
                    <a:pt x="77" y="156"/>
                    <a:pt x="72" y="153"/>
                    <a:pt x="68" y="149"/>
                  </a:cubicBezTo>
                  <a:lnTo>
                    <a:pt x="3" y="66"/>
                  </a:lnTo>
                  <a:cubicBezTo>
                    <a:pt x="-3" y="58"/>
                    <a:pt x="-2" y="47"/>
                    <a:pt x="6" y="41"/>
                  </a:cubicBezTo>
                  <a:lnTo>
                    <a:pt x="19" y="30"/>
                  </a:lnTo>
                  <a:cubicBezTo>
                    <a:pt x="21" y="28"/>
                    <a:pt x="24" y="27"/>
                    <a:pt x="27" y="26"/>
                  </a:cubicBezTo>
                  <a:lnTo>
                    <a:pt x="149" y="1"/>
                  </a:lnTo>
                  <a:cubicBezTo>
                    <a:pt x="156" y="-1"/>
                    <a:pt x="163" y="2"/>
                    <a:pt x="167" y="7"/>
                  </a:cubicBezTo>
                  <a:cubicBezTo>
                    <a:pt x="171" y="13"/>
                    <a:pt x="171" y="20"/>
                    <a:pt x="168" y="26"/>
                  </a:cubicBezTo>
                  <a:lnTo>
                    <a:pt x="104" y="142"/>
                  </a:lnTo>
                  <a:cubicBezTo>
                    <a:pt x="102" y="144"/>
                    <a:pt x="101" y="146"/>
                    <a:pt x="99" y="148"/>
                  </a:cubicBezTo>
                  <a:lnTo>
                    <a:pt x="93" y="152"/>
                  </a:lnTo>
                  <a:cubicBezTo>
                    <a:pt x="90" y="155"/>
                    <a:pt x="86" y="156"/>
                    <a:pt x="82" y="1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1150" rIns="90000" bIns="11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3160;p67">
              <a:extLst>
                <a:ext uri="{FF2B5EF4-FFF2-40B4-BE49-F238E27FC236}">
                  <a16:creationId xmlns:a16="http://schemas.microsoft.com/office/drawing/2014/main" id="{903D91E0-2503-FCD7-5E6E-18CB596DE46A}"/>
                </a:ext>
              </a:extLst>
            </p:cNvPr>
            <p:cNvSpPr/>
            <p:nvPr/>
          </p:nvSpPr>
          <p:spPr>
            <a:xfrm>
              <a:off x="6481440" y="1327320"/>
              <a:ext cx="94680" cy="151920"/>
            </a:xfrm>
            <a:custGeom>
              <a:avLst/>
              <a:gdLst/>
              <a:ahLst/>
              <a:cxnLst/>
              <a:rect l="l" t="t" r="r" b="b"/>
              <a:pathLst>
                <a:path w="263" h="422" extrusionOk="0">
                  <a:moveTo>
                    <a:pt x="70" y="66"/>
                  </a:moveTo>
                  <a:cubicBezTo>
                    <a:pt x="70" y="66"/>
                    <a:pt x="199" y="-63"/>
                    <a:pt x="244" y="40"/>
                  </a:cubicBezTo>
                  <a:cubicBezTo>
                    <a:pt x="289" y="143"/>
                    <a:pt x="250" y="271"/>
                    <a:pt x="154" y="361"/>
                  </a:cubicBezTo>
                  <a:cubicBezTo>
                    <a:pt x="58" y="451"/>
                    <a:pt x="0" y="432"/>
                    <a:pt x="0" y="368"/>
                  </a:cubicBezTo>
                  <a:cubicBezTo>
                    <a:pt x="0" y="303"/>
                    <a:pt x="70" y="66"/>
                    <a:pt x="70" y="66"/>
                  </a:cubicBez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2" name="Google Shape;3161;p67">
              <a:extLst>
                <a:ext uri="{FF2B5EF4-FFF2-40B4-BE49-F238E27FC236}">
                  <a16:creationId xmlns:a16="http://schemas.microsoft.com/office/drawing/2014/main" id="{235559AF-8A3C-0259-6441-E0DE63771CCF}"/>
                </a:ext>
              </a:extLst>
            </p:cNvPr>
            <p:cNvSpPr/>
            <p:nvPr/>
          </p:nvSpPr>
          <p:spPr>
            <a:xfrm>
              <a:off x="6474960" y="1320840"/>
              <a:ext cx="107280" cy="164880"/>
            </a:xfrm>
            <a:custGeom>
              <a:avLst/>
              <a:gdLst/>
              <a:ahLst/>
              <a:cxnLst/>
              <a:rect l="l" t="t" r="r" b="b"/>
              <a:pathLst>
                <a:path w="298" h="458" extrusionOk="0">
                  <a:moveTo>
                    <a:pt x="104" y="93"/>
                  </a:moveTo>
                  <a:cubicBezTo>
                    <a:pt x="84" y="162"/>
                    <a:pt x="35" y="336"/>
                    <a:pt x="35" y="386"/>
                  </a:cubicBezTo>
                  <a:cubicBezTo>
                    <a:pt x="35" y="396"/>
                    <a:pt x="37" y="415"/>
                    <a:pt x="51" y="421"/>
                  </a:cubicBezTo>
                  <a:cubicBezTo>
                    <a:pt x="67" y="428"/>
                    <a:pt x="105" y="418"/>
                    <a:pt x="160" y="366"/>
                  </a:cubicBezTo>
                  <a:cubicBezTo>
                    <a:pt x="252" y="280"/>
                    <a:pt x="287" y="159"/>
                    <a:pt x="246" y="65"/>
                  </a:cubicBezTo>
                  <a:cubicBezTo>
                    <a:pt x="238" y="48"/>
                    <a:pt x="229" y="39"/>
                    <a:pt x="216" y="36"/>
                  </a:cubicBezTo>
                  <a:cubicBezTo>
                    <a:pt x="180" y="29"/>
                    <a:pt x="126" y="72"/>
                    <a:pt x="104" y="93"/>
                  </a:cubicBezTo>
                  <a:moveTo>
                    <a:pt x="62" y="458"/>
                  </a:moveTo>
                  <a:cubicBezTo>
                    <a:pt x="53" y="458"/>
                    <a:pt x="44" y="456"/>
                    <a:pt x="37" y="453"/>
                  </a:cubicBezTo>
                  <a:cubicBezTo>
                    <a:pt x="13" y="443"/>
                    <a:pt x="0" y="418"/>
                    <a:pt x="0" y="386"/>
                  </a:cubicBezTo>
                  <a:cubicBezTo>
                    <a:pt x="0" y="320"/>
                    <a:pt x="69" y="88"/>
                    <a:pt x="71" y="79"/>
                  </a:cubicBezTo>
                  <a:cubicBezTo>
                    <a:pt x="72" y="76"/>
                    <a:pt x="74" y="73"/>
                    <a:pt x="76" y="71"/>
                  </a:cubicBezTo>
                  <a:cubicBezTo>
                    <a:pt x="84" y="63"/>
                    <a:pt x="159" y="-10"/>
                    <a:pt x="222" y="2"/>
                  </a:cubicBezTo>
                  <a:cubicBezTo>
                    <a:pt x="239" y="5"/>
                    <a:pt x="263" y="16"/>
                    <a:pt x="278" y="51"/>
                  </a:cubicBezTo>
                  <a:cubicBezTo>
                    <a:pt x="325" y="158"/>
                    <a:pt x="287" y="296"/>
                    <a:pt x="184" y="392"/>
                  </a:cubicBezTo>
                  <a:cubicBezTo>
                    <a:pt x="138" y="436"/>
                    <a:pt x="95" y="458"/>
                    <a:pt x="62" y="4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3" name="Google Shape;3162;p67">
              <a:extLst>
                <a:ext uri="{FF2B5EF4-FFF2-40B4-BE49-F238E27FC236}">
                  <a16:creationId xmlns:a16="http://schemas.microsoft.com/office/drawing/2014/main" id="{F6022FE7-1FAE-DF2A-8DEB-642F8BD32625}"/>
                </a:ext>
              </a:extLst>
            </p:cNvPr>
            <p:cNvSpPr/>
            <p:nvPr/>
          </p:nvSpPr>
          <p:spPr>
            <a:xfrm>
              <a:off x="6091200" y="975960"/>
              <a:ext cx="459720" cy="743040"/>
            </a:xfrm>
            <a:custGeom>
              <a:avLst/>
              <a:gdLst/>
              <a:ahLst/>
              <a:cxnLst/>
              <a:rect l="l" t="t" r="r" b="b"/>
              <a:pathLst>
                <a:path w="1277" h="2064" extrusionOk="0">
                  <a:moveTo>
                    <a:pt x="268" y="180"/>
                  </a:moveTo>
                  <a:cubicBezTo>
                    <a:pt x="268" y="180"/>
                    <a:pt x="24" y="225"/>
                    <a:pt x="4" y="354"/>
                  </a:cubicBezTo>
                  <a:cubicBezTo>
                    <a:pt x="-15" y="482"/>
                    <a:pt x="49" y="1459"/>
                    <a:pt x="82" y="1614"/>
                  </a:cubicBezTo>
                  <a:cubicBezTo>
                    <a:pt x="114" y="1768"/>
                    <a:pt x="390" y="2077"/>
                    <a:pt x="608" y="2064"/>
                  </a:cubicBezTo>
                  <a:cubicBezTo>
                    <a:pt x="826" y="2051"/>
                    <a:pt x="987" y="1794"/>
                    <a:pt x="1045" y="1646"/>
                  </a:cubicBezTo>
                  <a:cubicBezTo>
                    <a:pt x="1103" y="1498"/>
                    <a:pt x="1277" y="630"/>
                    <a:pt x="1277" y="431"/>
                  </a:cubicBezTo>
                  <a:cubicBezTo>
                    <a:pt x="1277" y="231"/>
                    <a:pt x="916" y="0"/>
                    <a:pt x="640" y="0"/>
                  </a:cubicBezTo>
                  <a:cubicBezTo>
                    <a:pt x="364" y="0"/>
                    <a:pt x="268" y="180"/>
                    <a:pt x="268" y="180"/>
                  </a:cubicBez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4" name="Google Shape;3163;p67">
              <a:extLst>
                <a:ext uri="{FF2B5EF4-FFF2-40B4-BE49-F238E27FC236}">
                  <a16:creationId xmlns:a16="http://schemas.microsoft.com/office/drawing/2014/main" id="{8BAE3E2B-8F0F-5F3E-E56F-087636E8E4B6}"/>
                </a:ext>
              </a:extLst>
            </p:cNvPr>
            <p:cNvSpPr/>
            <p:nvPr/>
          </p:nvSpPr>
          <p:spPr>
            <a:xfrm>
              <a:off x="6085080" y="969480"/>
              <a:ext cx="471960" cy="756000"/>
            </a:xfrm>
            <a:custGeom>
              <a:avLst/>
              <a:gdLst/>
              <a:ahLst/>
              <a:cxnLst/>
              <a:rect l="l" t="t" r="r" b="b"/>
              <a:pathLst>
                <a:path w="1311" h="2100" extrusionOk="0">
                  <a:moveTo>
                    <a:pt x="285" y="198"/>
                  </a:moveTo>
                  <a:lnTo>
                    <a:pt x="285" y="198"/>
                  </a:lnTo>
                  <a:moveTo>
                    <a:pt x="657" y="35"/>
                  </a:moveTo>
                  <a:cubicBezTo>
                    <a:pt x="396" y="35"/>
                    <a:pt x="304" y="199"/>
                    <a:pt x="301" y="206"/>
                  </a:cubicBezTo>
                  <a:cubicBezTo>
                    <a:pt x="298" y="211"/>
                    <a:pt x="293" y="214"/>
                    <a:pt x="288" y="215"/>
                  </a:cubicBezTo>
                  <a:cubicBezTo>
                    <a:pt x="286" y="216"/>
                    <a:pt x="56" y="259"/>
                    <a:pt x="39" y="374"/>
                  </a:cubicBezTo>
                  <a:cubicBezTo>
                    <a:pt x="20" y="503"/>
                    <a:pt x="85" y="1483"/>
                    <a:pt x="116" y="1628"/>
                  </a:cubicBezTo>
                  <a:cubicBezTo>
                    <a:pt x="146" y="1772"/>
                    <a:pt x="412" y="2076"/>
                    <a:pt x="624" y="2064"/>
                  </a:cubicBezTo>
                  <a:cubicBezTo>
                    <a:pt x="836" y="2052"/>
                    <a:pt x="993" y="1793"/>
                    <a:pt x="1046" y="1658"/>
                  </a:cubicBezTo>
                  <a:cubicBezTo>
                    <a:pt x="1104" y="1507"/>
                    <a:pt x="1276" y="637"/>
                    <a:pt x="1276" y="449"/>
                  </a:cubicBezTo>
                  <a:cubicBezTo>
                    <a:pt x="1276" y="267"/>
                    <a:pt x="929" y="35"/>
                    <a:pt x="657" y="35"/>
                  </a:cubicBezTo>
                  <a:moveTo>
                    <a:pt x="611" y="2100"/>
                  </a:moveTo>
                  <a:cubicBezTo>
                    <a:pt x="382" y="2100"/>
                    <a:pt x="113" y="1789"/>
                    <a:pt x="81" y="1635"/>
                  </a:cubicBezTo>
                  <a:cubicBezTo>
                    <a:pt x="49" y="1480"/>
                    <a:pt x="-16" y="503"/>
                    <a:pt x="4" y="369"/>
                  </a:cubicBezTo>
                  <a:cubicBezTo>
                    <a:pt x="23" y="242"/>
                    <a:pt x="230" y="191"/>
                    <a:pt x="274" y="182"/>
                  </a:cubicBezTo>
                  <a:cubicBezTo>
                    <a:pt x="296" y="147"/>
                    <a:pt x="403" y="0"/>
                    <a:pt x="657" y="0"/>
                  </a:cubicBezTo>
                  <a:cubicBezTo>
                    <a:pt x="927" y="0"/>
                    <a:pt x="1311" y="232"/>
                    <a:pt x="1311" y="449"/>
                  </a:cubicBezTo>
                  <a:cubicBezTo>
                    <a:pt x="1311" y="646"/>
                    <a:pt x="1140" y="1514"/>
                    <a:pt x="1078" y="1670"/>
                  </a:cubicBezTo>
                  <a:cubicBezTo>
                    <a:pt x="1019" y="1823"/>
                    <a:pt x="856" y="2086"/>
                    <a:pt x="626" y="2100"/>
                  </a:cubicBezTo>
                  <a:cubicBezTo>
                    <a:pt x="621" y="2100"/>
                    <a:pt x="616" y="2100"/>
                    <a:pt x="611" y="2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5" name="Google Shape;3164;p67">
              <a:extLst>
                <a:ext uri="{FF2B5EF4-FFF2-40B4-BE49-F238E27FC236}">
                  <a16:creationId xmlns:a16="http://schemas.microsoft.com/office/drawing/2014/main" id="{2CB60ECD-D1A6-36B6-9F82-21CBACC9B226}"/>
                </a:ext>
              </a:extLst>
            </p:cNvPr>
            <p:cNvSpPr/>
            <p:nvPr/>
          </p:nvSpPr>
          <p:spPr>
            <a:xfrm>
              <a:off x="6239160" y="1368720"/>
              <a:ext cx="105480" cy="135000"/>
            </a:xfrm>
            <a:custGeom>
              <a:avLst/>
              <a:gdLst/>
              <a:ahLst/>
              <a:cxnLst/>
              <a:rect l="l" t="t" r="r" b="b"/>
              <a:pathLst>
                <a:path w="293" h="375" extrusionOk="0">
                  <a:moveTo>
                    <a:pt x="134" y="375"/>
                  </a:moveTo>
                  <a:cubicBezTo>
                    <a:pt x="111" y="375"/>
                    <a:pt x="89" y="372"/>
                    <a:pt x="70" y="365"/>
                  </a:cubicBezTo>
                  <a:cubicBezTo>
                    <a:pt x="24" y="350"/>
                    <a:pt x="0" y="318"/>
                    <a:pt x="0" y="275"/>
                  </a:cubicBezTo>
                  <a:cubicBezTo>
                    <a:pt x="0" y="265"/>
                    <a:pt x="7" y="258"/>
                    <a:pt x="17" y="258"/>
                  </a:cubicBezTo>
                  <a:cubicBezTo>
                    <a:pt x="27" y="258"/>
                    <a:pt x="35" y="265"/>
                    <a:pt x="35" y="275"/>
                  </a:cubicBezTo>
                  <a:cubicBezTo>
                    <a:pt x="35" y="303"/>
                    <a:pt x="50" y="322"/>
                    <a:pt x="81" y="332"/>
                  </a:cubicBezTo>
                  <a:cubicBezTo>
                    <a:pt x="141" y="352"/>
                    <a:pt x="234" y="329"/>
                    <a:pt x="253" y="303"/>
                  </a:cubicBezTo>
                  <a:cubicBezTo>
                    <a:pt x="273" y="276"/>
                    <a:pt x="234" y="138"/>
                    <a:pt x="186" y="25"/>
                  </a:cubicBezTo>
                  <a:cubicBezTo>
                    <a:pt x="183" y="16"/>
                    <a:pt x="187" y="6"/>
                    <a:pt x="196" y="2"/>
                  </a:cubicBezTo>
                  <a:cubicBezTo>
                    <a:pt x="205" y="-2"/>
                    <a:pt x="215" y="2"/>
                    <a:pt x="219" y="11"/>
                  </a:cubicBezTo>
                  <a:cubicBezTo>
                    <a:pt x="237" y="54"/>
                    <a:pt x="324" y="268"/>
                    <a:pt x="281" y="324"/>
                  </a:cubicBezTo>
                  <a:cubicBezTo>
                    <a:pt x="258" y="355"/>
                    <a:pt x="194" y="375"/>
                    <a:pt x="134" y="3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6" name="Google Shape;3165;p67">
              <a:extLst>
                <a:ext uri="{FF2B5EF4-FFF2-40B4-BE49-F238E27FC236}">
                  <a16:creationId xmlns:a16="http://schemas.microsoft.com/office/drawing/2014/main" id="{1ED3485C-F4FF-055C-6FB8-741552494958}"/>
                </a:ext>
              </a:extLst>
            </p:cNvPr>
            <p:cNvSpPr/>
            <p:nvPr/>
          </p:nvSpPr>
          <p:spPr>
            <a:xfrm>
              <a:off x="6213600" y="1514520"/>
              <a:ext cx="158400" cy="39240"/>
            </a:xfrm>
            <a:custGeom>
              <a:avLst/>
              <a:gdLst/>
              <a:ahLst/>
              <a:cxnLst/>
              <a:rect l="l" t="t" r="r" b="b"/>
              <a:pathLst>
                <a:path w="440" h="109" extrusionOk="0">
                  <a:moveTo>
                    <a:pt x="203" y="109"/>
                  </a:moveTo>
                  <a:cubicBezTo>
                    <a:pt x="73" y="109"/>
                    <a:pt x="5" y="31"/>
                    <a:pt x="4" y="30"/>
                  </a:cubicBezTo>
                  <a:cubicBezTo>
                    <a:pt x="-2" y="22"/>
                    <a:pt x="-1" y="11"/>
                    <a:pt x="6" y="5"/>
                  </a:cubicBezTo>
                  <a:cubicBezTo>
                    <a:pt x="13" y="-2"/>
                    <a:pt x="25" y="-1"/>
                    <a:pt x="31" y="7"/>
                  </a:cubicBezTo>
                  <a:cubicBezTo>
                    <a:pt x="36" y="13"/>
                    <a:pt x="161" y="154"/>
                    <a:pt x="413" y="9"/>
                  </a:cubicBezTo>
                  <a:cubicBezTo>
                    <a:pt x="421" y="4"/>
                    <a:pt x="432" y="7"/>
                    <a:pt x="437" y="16"/>
                  </a:cubicBezTo>
                  <a:cubicBezTo>
                    <a:pt x="442" y="24"/>
                    <a:pt x="439" y="35"/>
                    <a:pt x="430" y="40"/>
                  </a:cubicBezTo>
                  <a:cubicBezTo>
                    <a:pt x="341" y="91"/>
                    <a:pt x="264" y="109"/>
                    <a:pt x="203" y="1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7" name="Google Shape;3166;p67">
              <a:extLst>
                <a:ext uri="{FF2B5EF4-FFF2-40B4-BE49-F238E27FC236}">
                  <a16:creationId xmlns:a16="http://schemas.microsoft.com/office/drawing/2014/main" id="{612666D3-81DF-35CF-D71B-0EECC8BECDD9}"/>
                </a:ext>
              </a:extLst>
            </p:cNvPr>
            <p:cNvSpPr/>
            <p:nvPr/>
          </p:nvSpPr>
          <p:spPr>
            <a:xfrm>
              <a:off x="6118560" y="1276200"/>
              <a:ext cx="174600" cy="174960"/>
            </a:xfrm>
            <a:custGeom>
              <a:avLst/>
              <a:gdLst/>
              <a:ahLst/>
              <a:cxnLst/>
              <a:rect l="l" t="t" r="r" b="b"/>
              <a:pathLst>
                <a:path w="485" h="486" extrusionOk="0">
                  <a:moveTo>
                    <a:pt x="243" y="35"/>
                  </a:moveTo>
                  <a:cubicBezTo>
                    <a:pt x="129" y="35"/>
                    <a:pt x="35" y="129"/>
                    <a:pt x="35" y="243"/>
                  </a:cubicBezTo>
                  <a:cubicBezTo>
                    <a:pt x="35" y="357"/>
                    <a:pt x="129" y="450"/>
                    <a:pt x="243" y="450"/>
                  </a:cubicBezTo>
                  <a:cubicBezTo>
                    <a:pt x="357" y="450"/>
                    <a:pt x="449" y="357"/>
                    <a:pt x="449" y="243"/>
                  </a:cubicBezTo>
                  <a:cubicBezTo>
                    <a:pt x="449" y="129"/>
                    <a:pt x="357" y="35"/>
                    <a:pt x="243" y="35"/>
                  </a:cubicBezTo>
                  <a:moveTo>
                    <a:pt x="243" y="486"/>
                  </a:moveTo>
                  <a:cubicBezTo>
                    <a:pt x="109" y="486"/>
                    <a:pt x="0" y="377"/>
                    <a:pt x="0" y="243"/>
                  </a:cubicBezTo>
                  <a:cubicBezTo>
                    <a:pt x="0" y="109"/>
                    <a:pt x="109" y="0"/>
                    <a:pt x="243" y="0"/>
                  </a:cubicBezTo>
                  <a:cubicBezTo>
                    <a:pt x="377" y="0"/>
                    <a:pt x="485" y="109"/>
                    <a:pt x="485" y="243"/>
                  </a:cubicBezTo>
                  <a:cubicBezTo>
                    <a:pt x="485" y="377"/>
                    <a:pt x="377" y="486"/>
                    <a:pt x="243" y="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8" name="Google Shape;3167;p67">
              <a:extLst>
                <a:ext uri="{FF2B5EF4-FFF2-40B4-BE49-F238E27FC236}">
                  <a16:creationId xmlns:a16="http://schemas.microsoft.com/office/drawing/2014/main" id="{23953BE8-2CE9-FDEA-3B6E-FD4E8D0061EA}"/>
                </a:ext>
              </a:extLst>
            </p:cNvPr>
            <p:cNvSpPr/>
            <p:nvPr/>
          </p:nvSpPr>
          <p:spPr>
            <a:xfrm>
              <a:off x="6333120" y="1296360"/>
              <a:ext cx="162000" cy="162360"/>
            </a:xfrm>
            <a:custGeom>
              <a:avLst/>
              <a:gdLst/>
              <a:ahLst/>
              <a:cxnLst/>
              <a:rect l="l" t="t" r="r" b="b"/>
              <a:pathLst>
                <a:path w="450" h="451" extrusionOk="0">
                  <a:moveTo>
                    <a:pt x="450" y="225"/>
                  </a:moveTo>
                  <a:cubicBezTo>
                    <a:pt x="450" y="101"/>
                    <a:pt x="349" y="0"/>
                    <a:pt x="225" y="0"/>
                  </a:cubicBezTo>
                  <a:cubicBezTo>
                    <a:pt x="100" y="0"/>
                    <a:pt x="0" y="101"/>
                    <a:pt x="0" y="225"/>
                  </a:cubicBezTo>
                  <a:cubicBezTo>
                    <a:pt x="0" y="350"/>
                    <a:pt x="100" y="451"/>
                    <a:pt x="225" y="451"/>
                  </a:cubicBezTo>
                  <a:cubicBezTo>
                    <a:pt x="349" y="451"/>
                    <a:pt x="450" y="350"/>
                    <a:pt x="450" y="22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9" name="Google Shape;3168;p67">
              <a:extLst>
                <a:ext uri="{FF2B5EF4-FFF2-40B4-BE49-F238E27FC236}">
                  <a16:creationId xmlns:a16="http://schemas.microsoft.com/office/drawing/2014/main" id="{9D69D50D-A600-E4DB-55D2-A4DC7F75577B}"/>
                </a:ext>
              </a:extLst>
            </p:cNvPr>
            <p:cNvSpPr/>
            <p:nvPr/>
          </p:nvSpPr>
          <p:spPr>
            <a:xfrm>
              <a:off x="6326640" y="1290240"/>
              <a:ext cx="174600" cy="174600"/>
            </a:xfrm>
            <a:custGeom>
              <a:avLst/>
              <a:gdLst/>
              <a:ahLst/>
              <a:cxnLst/>
              <a:rect l="l" t="t" r="r" b="b"/>
              <a:pathLst>
                <a:path w="485" h="485" extrusionOk="0">
                  <a:moveTo>
                    <a:pt x="243" y="35"/>
                  </a:moveTo>
                  <a:cubicBezTo>
                    <a:pt x="128" y="35"/>
                    <a:pt x="35" y="128"/>
                    <a:pt x="35" y="242"/>
                  </a:cubicBezTo>
                  <a:cubicBezTo>
                    <a:pt x="35" y="357"/>
                    <a:pt x="128" y="450"/>
                    <a:pt x="243" y="450"/>
                  </a:cubicBezTo>
                  <a:cubicBezTo>
                    <a:pt x="357" y="450"/>
                    <a:pt x="450" y="357"/>
                    <a:pt x="450" y="242"/>
                  </a:cubicBezTo>
                  <a:cubicBezTo>
                    <a:pt x="450" y="128"/>
                    <a:pt x="357" y="35"/>
                    <a:pt x="243" y="35"/>
                  </a:cubicBezTo>
                  <a:moveTo>
                    <a:pt x="243" y="485"/>
                  </a:moveTo>
                  <a:cubicBezTo>
                    <a:pt x="109" y="485"/>
                    <a:pt x="0" y="376"/>
                    <a:pt x="0" y="242"/>
                  </a:cubicBezTo>
                  <a:cubicBezTo>
                    <a:pt x="0" y="109"/>
                    <a:pt x="109" y="0"/>
                    <a:pt x="243" y="0"/>
                  </a:cubicBezTo>
                  <a:cubicBezTo>
                    <a:pt x="376" y="0"/>
                    <a:pt x="485" y="109"/>
                    <a:pt x="485" y="242"/>
                  </a:cubicBezTo>
                  <a:cubicBezTo>
                    <a:pt x="485" y="376"/>
                    <a:pt x="376" y="485"/>
                    <a:pt x="243" y="4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0" name="Google Shape;3169;p67">
              <a:extLst>
                <a:ext uri="{FF2B5EF4-FFF2-40B4-BE49-F238E27FC236}">
                  <a16:creationId xmlns:a16="http://schemas.microsoft.com/office/drawing/2014/main" id="{7C35373C-40A6-E18D-64FE-E339FE8861B6}"/>
                </a:ext>
              </a:extLst>
            </p:cNvPr>
            <p:cNvSpPr/>
            <p:nvPr/>
          </p:nvSpPr>
          <p:spPr>
            <a:xfrm>
              <a:off x="6280560" y="1354320"/>
              <a:ext cx="59040" cy="20160"/>
            </a:xfrm>
            <a:custGeom>
              <a:avLst/>
              <a:gdLst/>
              <a:ahLst/>
              <a:cxnLst/>
              <a:rect l="l" t="t" r="r" b="b"/>
              <a:pathLst>
                <a:path w="164" h="56" extrusionOk="0">
                  <a:moveTo>
                    <a:pt x="146" y="56"/>
                  </a:moveTo>
                  <a:cubicBezTo>
                    <a:pt x="142" y="56"/>
                    <a:pt x="138" y="55"/>
                    <a:pt x="135" y="53"/>
                  </a:cubicBezTo>
                  <a:cubicBezTo>
                    <a:pt x="92" y="20"/>
                    <a:pt x="23" y="42"/>
                    <a:pt x="23" y="43"/>
                  </a:cubicBezTo>
                  <a:cubicBezTo>
                    <a:pt x="13" y="46"/>
                    <a:pt x="3" y="41"/>
                    <a:pt x="0" y="31"/>
                  </a:cubicBezTo>
                  <a:cubicBezTo>
                    <a:pt x="-3" y="22"/>
                    <a:pt x="2" y="12"/>
                    <a:pt x="11" y="9"/>
                  </a:cubicBezTo>
                  <a:cubicBezTo>
                    <a:pt x="15" y="8"/>
                    <a:pt x="98" y="-19"/>
                    <a:pt x="156" y="25"/>
                  </a:cubicBezTo>
                  <a:cubicBezTo>
                    <a:pt x="164" y="31"/>
                    <a:pt x="165" y="42"/>
                    <a:pt x="160" y="49"/>
                  </a:cubicBezTo>
                  <a:cubicBezTo>
                    <a:pt x="156" y="54"/>
                    <a:pt x="151" y="56"/>
                    <a:pt x="146" y="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1" name="Google Shape;3170;p67">
              <a:extLst>
                <a:ext uri="{FF2B5EF4-FFF2-40B4-BE49-F238E27FC236}">
                  <a16:creationId xmlns:a16="http://schemas.microsoft.com/office/drawing/2014/main" id="{6191760A-2794-735C-98C6-F7B4DA34EFB8}"/>
                </a:ext>
              </a:extLst>
            </p:cNvPr>
            <p:cNvSpPr/>
            <p:nvPr/>
          </p:nvSpPr>
          <p:spPr>
            <a:xfrm>
              <a:off x="6091200" y="975960"/>
              <a:ext cx="459720" cy="454320"/>
            </a:xfrm>
            <a:custGeom>
              <a:avLst/>
              <a:gdLst/>
              <a:ahLst/>
              <a:cxnLst/>
              <a:rect l="l" t="t" r="r" b="b"/>
              <a:pathLst>
                <a:path w="1277" h="1262" extrusionOk="0">
                  <a:moveTo>
                    <a:pt x="640" y="0"/>
                  </a:moveTo>
                  <a:cubicBezTo>
                    <a:pt x="364" y="0"/>
                    <a:pt x="268" y="180"/>
                    <a:pt x="268" y="180"/>
                  </a:cubicBezTo>
                  <a:cubicBezTo>
                    <a:pt x="268" y="180"/>
                    <a:pt x="24" y="225"/>
                    <a:pt x="4" y="354"/>
                  </a:cubicBezTo>
                  <a:cubicBezTo>
                    <a:pt x="-6" y="420"/>
                    <a:pt x="7" y="710"/>
                    <a:pt x="25" y="998"/>
                  </a:cubicBezTo>
                  <a:cubicBezTo>
                    <a:pt x="32" y="1002"/>
                    <a:pt x="69" y="1024"/>
                    <a:pt x="69" y="984"/>
                  </a:cubicBezTo>
                  <a:cubicBezTo>
                    <a:pt x="69" y="939"/>
                    <a:pt x="43" y="874"/>
                    <a:pt x="75" y="836"/>
                  </a:cubicBezTo>
                  <a:cubicBezTo>
                    <a:pt x="107" y="797"/>
                    <a:pt x="204" y="778"/>
                    <a:pt x="268" y="675"/>
                  </a:cubicBezTo>
                  <a:cubicBezTo>
                    <a:pt x="332" y="572"/>
                    <a:pt x="313" y="508"/>
                    <a:pt x="332" y="489"/>
                  </a:cubicBezTo>
                  <a:cubicBezTo>
                    <a:pt x="352" y="469"/>
                    <a:pt x="556" y="334"/>
                    <a:pt x="511" y="431"/>
                  </a:cubicBezTo>
                  <a:cubicBezTo>
                    <a:pt x="467" y="527"/>
                    <a:pt x="178" y="694"/>
                    <a:pt x="345" y="784"/>
                  </a:cubicBezTo>
                  <a:cubicBezTo>
                    <a:pt x="511" y="874"/>
                    <a:pt x="865" y="868"/>
                    <a:pt x="987" y="778"/>
                  </a:cubicBezTo>
                  <a:cubicBezTo>
                    <a:pt x="1109" y="688"/>
                    <a:pt x="1199" y="489"/>
                    <a:pt x="1180" y="579"/>
                  </a:cubicBezTo>
                  <a:cubicBezTo>
                    <a:pt x="1161" y="669"/>
                    <a:pt x="1103" y="816"/>
                    <a:pt x="1122" y="861"/>
                  </a:cubicBezTo>
                  <a:cubicBezTo>
                    <a:pt x="1142" y="906"/>
                    <a:pt x="1154" y="1042"/>
                    <a:pt x="1154" y="1042"/>
                  </a:cubicBezTo>
                  <a:cubicBezTo>
                    <a:pt x="1154" y="1042"/>
                    <a:pt x="1096" y="1247"/>
                    <a:pt x="1116" y="1260"/>
                  </a:cubicBezTo>
                  <a:cubicBezTo>
                    <a:pt x="1120" y="1263"/>
                    <a:pt x="1130" y="1263"/>
                    <a:pt x="1141" y="1261"/>
                  </a:cubicBezTo>
                  <a:cubicBezTo>
                    <a:pt x="1207" y="951"/>
                    <a:pt x="1277" y="557"/>
                    <a:pt x="1277" y="431"/>
                  </a:cubicBezTo>
                  <a:cubicBezTo>
                    <a:pt x="1277" y="231"/>
                    <a:pt x="916" y="0"/>
                    <a:pt x="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2" name="Google Shape;3171;p67">
              <a:extLst>
                <a:ext uri="{FF2B5EF4-FFF2-40B4-BE49-F238E27FC236}">
                  <a16:creationId xmlns:a16="http://schemas.microsoft.com/office/drawing/2014/main" id="{6741EC73-BEB7-40DF-8C70-84FE4737E0CA}"/>
                </a:ext>
              </a:extLst>
            </p:cNvPr>
            <p:cNvSpPr/>
            <p:nvPr/>
          </p:nvSpPr>
          <p:spPr>
            <a:xfrm>
              <a:off x="6085080" y="969480"/>
              <a:ext cx="471960" cy="467280"/>
            </a:xfrm>
            <a:custGeom>
              <a:avLst/>
              <a:gdLst/>
              <a:ahLst/>
              <a:cxnLst/>
              <a:rect l="l" t="t" r="r" b="b"/>
              <a:pathLst>
                <a:path w="1311" h="1298" extrusionOk="0">
                  <a:moveTo>
                    <a:pt x="285" y="198"/>
                  </a:moveTo>
                  <a:lnTo>
                    <a:pt x="285" y="198"/>
                  </a:lnTo>
                  <a:moveTo>
                    <a:pt x="517" y="432"/>
                  </a:moveTo>
                  <a:cubicBezTo>
                    <a:pt x="484" y="436"/>
                    <a:pt x="379" y="502"/>
                    <a:pt x="362" y="519"/>
                  </a:cubicBezTo>
                  <a:cubicBezTo>
                    <a:pt x="359" y="522"/>
                    <a:pt x="357" y="536"/>
                    <a:pt x="355" y="548"/>
                  </a:cubicBezTo>
                  <a:cubicBezTo>
                    <a:pt x="352" y="572"/>
                    <a:pt x="347" y="604"/>
                    <a:pt x="330" y="644"/>
                  </a:cubicBezTo>
                  <a:cubicBezTo>
                    <a:pt x="356" y="610"/>
                    <a:pt x="390" y="576"/>
                    <a:pt x="424" y="543"/>
                  </a:cubicBezTo>
                  <a:cubicBezTo>
                    <a:pt x="464" y="505"/>
                    <a:pt x="501" y="468"/>
                    <a:pt x="513" y="441"/>
                  </a:cubicBezTo>
                  <a:cubicBezTo>
                    <a:pt x="515" y="437"/>
                    <a:pt x="516" y="434"/>
                    <a:pt x="517" y="432"/>
                  </a:cubicBezTo>
                  <a:moveTo>
                    <a:pt x="1197" y="556"/>
                  </a:moveTo>
                  <a:cubicBezTo>
                    <a:pt x="1199" y="556"/>
                    <a:pt x="1202" y="556"/>
                    <a:pt x="1205" y="558"/>
                  </a:cubicBezTo>
                  <a:cubicBezTo>
                    <a:pt x="1222" y="565"/>
                    <a:pt x="1218" y="585"/>
                    <a:pt x="1214" y="600"/>
                  </a:cubicBezTo>
                  <a:cubicBezTo>
                    <a:pt x="1208" y="629"/>
                    <a:pt x="1198" y="663"/>
                    <a:pt x="1188" y="699"/>
                  </a:cubicBezTo>
                  <a:cubicBezTo>
                    <a:pt x="1169" y="765"/>
                    <a:pt x="1145" y="848"/>
                    <a:pt x="1155" y="873"/>
                  </a:cubicBezTo>
                  <a:cubicBezTo>
                    <a:pt x="1172" y="911"/>
                    <a:pt x="1184" y="1008"/>
                    <a:pt x="1188" y="1044"/>
                  </a:cubicBezTo>
                  <a:cubicBezTo>
                    <a:pt x="1236" y="794"/>
                    <a:pt x="1276" y="543"/>
                    <a:pt x="1276" y="449"/>
                  </a:cubicBezTo>
                  <a:cubicBezTo>
                    <a:pt x="1276" y="267"/>
                    <a:pt x="929" y="35"/>
                    <a:pt x="657" y="35"/>
                  </a:cubicBezTo>
                  <a:cubicBezTo>
                    <a:pt x="396" y="35"/>
                    <a:pt x="304" y="199"/>
                    <a:pt x="301" y="206"/>
                  </a:cubicBezTo>
                  <a:cubicBezTo>
                    <a:pt x="298" y="211"/>
                    <a:pt x="293" y="214"/>
                    <a:pt x="288" y="215"/>
                  </a:cubicBezTo>
                  <a:cubicBezTo>
                    <a:pt x="286" y="216"/>
                    <a:pt x="56" y="259"/>
                    <a:pt x="39" y="374"/>
                  </a:cubicBezTo>
                  <a:cubicBezTo>
                    <a:pt x="30" y="431"/>
                    <a:pt x="38" y="678"/>
                    <a:pt x="59" y="1005"/>
                  </a:cubicBezTo>
                  <a:cubicBezTo>
                    <a:pt x="63" y="1007"/>
                    <a:pt x="66" y="1008"/>
                    <a:pt x="68" y="1008"/>
                  </a:cubicBezTo>
                  <a:cubicBezTo>
                    <a:pt x="68" y="1007"/>
                    <a:pt x="68" y="1005"/>
                    <a:pt x="68" y="1002"/>
                  </a:cubicBezTo>
                  <a:cubicBezTo>
                    <a:pt x="68" y="990"/>
                    <a:pt x="66" y="975"/>
                    <a:pt x="64" y="960"/>
                  </a:cubicBezTo>
                  <a:cubicBezTo>
                    <a:pt x="58" y="921"/>
                    <a:pt x="51" y="876"/>
                    <a:pt x="79" y="842"/>
                  </a:cubicBezTo>
                  <a:cubicBezTo>
                    <a:pt x="92" y="826"/>
                    <a:pt x="113" y="814"/>
                    <a:pt x="138" y="800"/>
                  </a:cubicBezTo>
                  <a:cubicBezTo>
                    <a:pt x="179" y="776"/>
                    <a:pt x="231" y="746"/>
                    <a:pt x="270" y="684"/>
                  </a:cubicBezTo>
                  <a:cubicBezTo>
                    <a:pt x="309" y="622"/>
                    <a:pt x="316" y="574"/>
                    <a:pt x="320" y="543"/>
                  </a:cubicBezTo>
                  <a:cubicBezTo>
                    <a:pt x="323" y="522"/>
                    <a:pt x="326" y="505"/>
                    <a:pt x="337" y="494"/>
                  </a:cubicBezTo>
                  <a:cubicBezTo>
                    <a:pt x="338" y="493"/>
                    <a:pt x="497" y="371"/>
                    <a:pt x="541" y="402"/>
                  </a:cubicBezTo>
                  <a:cubicBezTo>
                    <a:pt x="555" y="412"/>
                    <a:pt x="556" y="431"/>
                    <a:pt x="544" y="456"/>
                  </a:cubicBezTo>
                  <a:cubicBezTo>
                    <a:pt x="529" y="489"/>
                    <a:pt x="491" y="528"/>
                    <a:pt x="449" y="568"/>
                  </a:cubicBezTo>
                  <a:cubicBezTo>
                    <a:pt x="390" y="626"/>
                    <a:pt x="322" y="692"/>
                    <a:pt x="329" y="740"/>
                  </a:cubicBezTo>
                  <a:cubicBezTo>
                    <a:pt x="331" y="758"/>
                    <a:pt x="345" y="773"/>
                    <a:pt x="371" y="787"/>
                  </a:cubicBezTo>
                  <a:cubicBezTo>
                    <a:pt x="526" y="871"/>
                    <a:pt x="876" y="868"/>
                    <a:pt x="994" y="782"/>
                  </a:cubicBezTo>
                  <a:cubicBezTo>
                    <a:pt x="1057" y="735"/>
                    <a:pt x="1113" y="656"/>
                    <a:pt x="1146" y="609"/>
                  </a:cubicBezTo>
                  <a:cubicBezTo>
                    <a:pt x="1173" y="571"/>
                    <a:pt x="1184" y="556"/>
                    <a:pt x="1197" y="556"/>
                  </a:cubicBezTo>
                  <a:moveTo>
                    <a:pt x="1170" y="1135"/>
                  </a:moveTo>
                  <a:cubicBezTo>
                    <a:pt x="1159" y="1177"/>
                    <a:pt x="1151" y="1217"/>
                    <a:pt x="1148" y="1243"/>
                  </a:cubicBezTo>
                  <a:cubicBezTo>
                    <a:pt x="1155" y="1208"/>
                    <a:pt x="1163" y="1171"/>
                    <a:pt x="1170" y="1135"/>
                  </a:cubicBezTo>
                  <a:moveTo>
                    <a:pt x="1158" y="1279"/>
                  </a:moveTo>
                  <a:lnTo>
                    <a:pt x="1159" y="1279"/>
                  </a:lnTo>
                  <a:lnTo>
                    <a:pt x="1158" y="1279"/>
                  </a:lnTo>
                  <a:moveTo>
                    <a:pt x="1144" y="1298"/>
                  </a:moveTo>
                  <a:cubicBezTo>
                    <a:pt x="1135" y="1298"/>
                    <a:pt x="1128" y="1296"/>
                    <a:pt x="1123" y="1293"/>
                  </a:cubicBezTo>
                  <a:cubicBezTo>
                    <a:pt x="1113" y="1286"/>
                    <a:pt x="1093" y="1273"/>
                    <a:pt x="1153" y="1058"/>
                  </a:cubicBezTo>
                  <a:cubicBezTo>
                    <a:pt x="1150" y="1019"/>
                    <a:pt x="1137" y="920"/>
                    <a:pt x="1123" y="886"/>
                  </a:cubicBezTo>
                  <a:cubicBezTo>
                    <a:pt x="1108" y="852"/>
                    <a:pt x="1126" y="786"/>
                    <a:pt x="1154" y="689"/>
                  </a:cubicBezTo>
                  <a:cubicBezTo>
                    <a:pt x="1159" y="671"/>
                    <a:pt x="1164" y="654"/>
                    <a:pt x="1168" y="638"/>
                  </a:cubicBezTo>
                  <a:cubicBezTo>
                    <a:pt x="1133" y="688"/>
                    <a:pt x="1078" y="763"/>
                    <a:pt x="1015" y="810"/>
                  </a:cubicBezTo>
                  <a:cubicBezTo>
                    <a:pt x="884" y="906"/>
                    <a:pt x="525" y="911"/>
                    <a:pt x="354" y="818"/>
                  </a:cubicBezTo>
                  <a:cubicBezTo>
                    <a:pt x="318" y="799"/>
                    <a:pt x="298" y="774"/>
                    <a:pt x="294" y="745"/>
                  </a:cubicBezTo>
                  <a:cubicBezTo>
                    <a:pt x="292" y="732"/>
                    <a:pt x="293" y="720"/>
                    <a:pt x="296" y="708"/>
                  </a:cubicBezTo>
                  <a:cubicBezTo>
                    <a:pt x="253" y="774"/>
                    <a:pt x="197" y="807"/>
                    <a:pt x="155" y="831"/>
                  </a:cubicBezTo>
                  <a:cubicBezTo>
                    <a:pt x="134" y="843"/>
                    <a:pt x="115" y="854"/>
                    <a:pt x="106" y="865"/>
                  </a:cubicBezTo>
                  <a:cubicBezTo>
                    <a:pt x="88" y="886"/>
                    <a:pt x="93" y="921"/>
                    <a:pt x="98" y="955"/>
                  </a:cubicBezTo>
                  <a:cubicBezTo>
                    <a:pt x="101" y="971"/>
                    <a:pt x="103" y="987"/>
                    <a:pt x="103" y="1002"/>
                  </a:cubicBezTo>
                  <a:cubicBezTo>
                    <a:pt x="103" y="1025"/>
                    <a:pt x="93" y="1035"/>
                    <a:pt x="85" y="1039"/>
                  </a:cubicBezTo>
                  <a:cubicBezTo>
                    <a:pt x="67" y="1049"/>
                    <a:pt x="44" y="1038"/>
                    <a:pt x="33" y="1030"/>
                  </a:cubicBezTo>
                  <a:cubicBezTo>
                    <a:pt x="28" y="1027"/>
                    <a:pt x="25" y="1022"/>
                    <a:pt x="25" y="1017"/>
                  </a:cubicBezTo>
                  <a:cubicBezTo>
                    <a:pt x="7" y="751"/>
                    <a:pt x="-7" y="441"/>
                    <a:pt x="4" y="369"/>
                  </a:cubicBezTo>
                  <a:cubicBezTo>
                    <a:pt x="23" y="242"/>
                    <a:pt x="230" y="192"/>
                    <a:pt x="274" y="182"/>
                  </a:cubicBezTo>
                  <a:cubicBezTo>
                    <a:pt x="296" y="147"/>
                    <a:pt x="403" y="0"/>
                    <a:pt x="657" y="0"/>
                  </a:cubicBezTo>
                  <a:cubicBezTo>
                    <a:pt x="927" y="0"/>
                    <a:pt x="1311" y="232"/>
                    <a:pt x="1311" y="449"/>
                  </a:cubicBezTo>
                  <a:cubicBezTo>
                    <a:pt x="1311" y="576"/>
                    <a:pt x="1243" y="965"/>
                    <a:pt x="1176" y="1282"/>
                  </a:cubicBezTo>
                  <a:cubicBezTo>
                    <a:pt x="1174" y="1289"/>
                    <a:pt x="1169" y="1294"/>
                    <a:pt x="1162" y="1296"/>
                  </a:cubicBezTo>
                  <a:cubicBezTo>
                    <a:pt x="1155" y="1297"/>
                    <a:pt x="1149" y="1298"/>
                    <a:pt x="1144" y="12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3" name="Google Shape;3172;p67">
              <a:extLst>
                <a:ext uri="{FF2B5EF4-FFF2-40B4-BE49-F238E27FC236}">
                  <a16:creationId xmlns:a16="http://schemas.microsoft.com/office/drawing/2014/main" id="{624EF011-160A-C86E-5B6A-131092912A97}"/>
                </a:ext>
              </a:extLst>
            </p:cNvPr>
            <p:cNvSpPr/>
            <p:nvPr/>
          </p:nvSpPr>
          <p:spPr>
            <a:xfrm>
              <a:off x="6650280" y="2508480"/>
              <a:ext cx="298800" cy="146160"/>
            </a:xfrm>
            <a:custGeom>
              <a:avLst/>
              <a:gdLst/>
              <a:ahLst/>
              <a:cxnLst/>
              <a:rect l="l" t="t" r="r" b="b"/>
              <a:pathLst>
                <a:path w="830" h="406" extrusionOk="0">
                  <a:moveTo>
                    <a:pt x="0" y="135"/>
                  </a:moveTo>
                  <a:lnTo>
                    <a:pt x="13" y="353"/>
                  </a:lnTo>
                  <a:cubicBezTo>
                    <a:pt x="13" y="353"/>
                    <a:pt x="58" y="418"/>
                    <a:pt x="360" y="405"/>
                  </a:cubicBezTo>
                  <a:cubicBezTo>
                    <a:pt x="662" y="392"/>
                    <a:pt x="830" y="289"/>
                    <a:pt x="830" y="289"/>
                  </a:cubicBezTo>
                  <a:lnTo>
                    <a:pt x="765" y="0"/>
                  </a:lnTo>
                  <a:cubicBezTo>
                    <a:pt x="765" y="0"/>
                    <a:pt x="347" y="154"/>
                    <a:pt x="0" y="1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4" name="Google Shape;3173;p67">
              <a:extLst>
                <a:ext uri="{FF2B5EF4-FFF2-40B4-BE49-F238E27FC236}">
                  <a16:creationId xmlns:a16="http://schemas.microsoft.com/office/drawing/2014/main" id="{72C46583-0978-EE74-3DA0-E821A76D5BB7}"/>
                </a:ext>
              </a:extLst>
            </p:cNvPr>
            <p:cNvSpPr/>
            <p:nvPr/>
          </p:nvSpPr>
          <p:spPr>
            <a:xfrm>
              <a:off x="6643800" y="2501640"/>
              <a:ext cx="311400" cy="159480"/>
            </a:xfrm>
            <a:custGeom>
              <a:avLst/>
              <a:gdLst/>
              <a:ahLst/>
              <a:cxnLst/>
              <a:rect l="l" t="t" r="r" b="b"/>
              <a:pathLst>
                <a:path w="865" h="443" extrusionOk="0">
                  <a:moveTo>
                    <a:pt x="48" y="365"/>
                  </a:moveTo>
                  <a:cubicBezTo>
                    <a:pt x="62" y="375"/>
                    <a:pt x="132" y="417"/>
                    <a:pt x="377" y="406"/>
                  </a:cubicBezTo>
                  <a:cubicBezTo>
                    <a:pt x="628" y="395"/>
                    <a:pt x="786" y="321"/>
                    <a:pt x="827" y="299"/>
                  </a:cubicBezTo>
                  <a:lnTo>
                    <a:pt x="770" y="42"/>
                  </a:lnTo>
                  <a:cubicBezTo>
                    <a:pt x="686" y="71"/>
                    <a:pt x="338" y="183"/>
                    <a:pt x="37" y="172"/>
                  </a:cubicBezTo>
                  <a:lnTo>
                    <a:pt x="48" y="365"/>
                  </a:lnTo>
                  <a:moveTo>
                    <a:pt x="303" y="443"/>
                  </a:moveTo>
                  <a:cubicBezTo>
                    <a:pt x="66" y="443"/>
                    <a:pt x="21" y="389"/>
                    <a:pt x="16" y="382"/>
                  </a:cubicBezTo>
                  <a:cubicBezTo>
                    <a:pt x="15" y="380"/>
                    <a:pt x="13" y="377"/>
                    <a:pt x="13" y="373"/>
                  </a:cubicBezTo>
                  <a:lnTo>
                    <a:pt x="0" y="155"/>
                  </a:lnTo>
                  <a:cubicBezTo>
                    <a:pt x="0" y="150"/>
                    <a:pt x="2" y="145"/>
                    <a:pt x="6" y="141"/>
                  </a:cubicBezTo>
                  <a:cubicBezTo>
                    <a:pt x="9" y="138"/>
                    <a:pt x="14" y="136"/>
                    <a:pt x="19" y="136"/>
                  </a:cubicBezTo>
                  <a:cubicBezTo>
                    <a:pt x="359" y="155"/>
                    <a:pt x="773" y="4"/>
                    <a:pt x="777" y="2"/>
                  </a:cubicBezTo>
                  <a:cubicBezTo>
                    <a:pt x="782" y="0"/>
                    <a:pt x="787" y="1"/>
                    <a:pt x="792" y="3"/>
                  </a:cubicBezTo>
                  <a:cubicBezTo>
                    <a:pt x="796" y="6"/>
                    <a:pt x="799" y="10"/>
                    <a:pt x="800" y="15"/>
                  </a:cubicBezTo>
                  <a:lnTo>
                    <a:pt x="865" y="304"/>
                  </a:lnTo>
                  <a:cubicBezTo>
                    <a:pt x="866" y="312"/>
                    <a:pt x="863" y="319"/>
                    <a:pt x="857" y="323"/>
                  </a:cubicBezTo>
                  <a:cubicBezTo>
                    <a:pt x="850" y="327"/>
                    <a:pt x="682" y="428"/>
                    <a:pt x="379" y="441"/>
                  </a:cubicBezTo>
                  <a:cubicBezTo>
                    <a:pt x="351" y="442"/>
                    <a:pt x="326" y="443"/>
                    <a:pt x="303" y="4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5" name="Google Shape;3174;p67">
              <a:extLst>
                <a:ext uri="{FF2B5EF4-FFF2-40B4-BE49-F238E27FC236}">
                  <a16:creationId xmlns:a16="http://schemas.microsoft.com/office/drawing/2014/main" id="{4E98548A-29CB-70CA-80CA-FD052F962830}"/>
                </a:ext>
              </a:extLst>
            </p:cNvPr>
            <p:cNvSpPr/>
            <p:nvPr/>
          </p:nvSpPr>
          <p:spPr>
            <a:xfrm>
              <a:off x="5145840" y="1357920"/>
              <a:ext cx="326520" cy="240840"/>
            </a:xfrm>
            <a:custGeom>
              <a:avLst/>
              <a:gdLst/>
              <a:ahLst/>
              <a:cxnLst/>
              <a:rect l="l" t="t" r="r" b="b"/>
              <a:pathLst>
                <a:path w="907" h="669" extrusionOk="0">
                  <a:moveTo>
                    <a:pt x="759" y="0"/>
                  </a:moveTo>
                  <a:lnTo>
                    <a:pt x="0" y="289"/>
                  </a:lnTo>
                  <a:cubicBezTo>
                    <a:pt x="0" y="289"/>
                    <a:pt x="328" y="675"/>
                    <a:pt x="348" y="669"/>
                  </a:cubicBezTo>
                  <a:cubicBezTo>
                    <a:pt x="367" y="662"/>
                    <a:pt x="914" y="238"/>
                    <a:pt x="907" y="193"/>
                  </a:cubicBezTo>
                  <a:cubicBezTo>
                    <a:pt x="901" y="148"/>
                    <a:pt x="759" y="0"/>
                    <a:pt x="7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6" name="Google Shape;3175;p67">
              <a:extLst>
                <a:ext uri="{FF2B5EF4-FFF2-40B4-BE49-F238E27FC236}">
                  <a16:creationId xmlns:a16="http://schemas.microsoft.com/office/drawing/2014/main" id="{058E8BC8-E6B0-957E-C572-DDB5BBA6B5EB}"/>
                </a:ext>
              </a:extLst>
            </p:cNvPr>
            <p:cNvSpPr/>
            <p:nvPr/>
          </p:nvSpPr>
          <p:spPr>
            <a:xfrm>
              <a:off x="5139720" y="1351440"/>
              <a:ext cx="339120" cy="253440"/>
            </a:xfrm>
            <a:custGeom>
              <a:avLst/>
              <a:gdLst/>
              <a:ahLst/>
              <a:cxnLst/>
              <a:rect l="l" t="t" r="r" b="b"/>
              <a:pathLst>
                <a:path w="942" h="704" extrusionOk="0">
                  <a:moveTo>
                    <a:pt x="907" y="209"/>
                  </a:moveTo>
                  <a:lnTo>
                    <a:pt x="907" y="209"/>
                  </a:lnTo>
                  <a:moveTo>
                    <a:pt x="47" y="315"/>
                  </a:moveTo>
                  <a:cubicBezTo>
                    <a:pt x="181" y="472"/>
                    <a:pt x="329" y="639"/>
                    <a:pt x="364" y="667"/>
                  </a:cubicBezTo>
                  <a:cubicBezTo>
                    <a:pt x="437" y="621"/>
                    <a:pt x="882" y="264"/>
                    <a:pt x="906" y="211"/>
                  </a:cubicBezTo>
                  <a:cubicBezTo>
                    <a:pt x="899" y="182"/>
                    <a:pt x="826" y="97"/>
                    <a:pt x="772" y="39"/>
                  </a:cubicBezTo>
                  <a:lnTo>
                    <a:pt x="47" y="315"/>
                  </a:lnTo>
                  <a:moveTo>
                    <a:pt x="365" y="704"/>
                  </a:moveTo>
                  <a:cubicBezTo>
                    <a:pt x="349" y="704"/>
                    <a:pt x="303" y="670"/>
                    <a:pt x="4" y="319"/>
                  </a:cubicBezTo>
                  <a:cubicBezTo>
                    <a:pt x="0" y="314"/>
                    <a:pt x="-1" y="308"/>
                    <a:pt x="0" y="303"/>
                  </a:cubicBezTo>
                  <a:cubicBezTo>
                    <a:pt x="2" y="297"/>
                    <a:pt x="6" y="293"/>
                    <a:pt x="11" y="291"/>
                  </a:cubicBezTo>
                  <a:lnTo>
                    <a:pt x="770" y="1"/>
                  </a:lnTo>
                  <a:cubicBezTo>
                    <a:pt x="777" y="-1"/>
                    <a:pt x="784" y="1"/>
                    <a:pt x="789" y="6"/>
                  </a:cubicBezTo>
                  <a:cubicBezTo>
                    <a:pt x="813" y="31"/>
                    <a:pt x="935" y="160"/>
                    <a:pt x="942" y="208"/>
                  </a:cubicBezTo>
                  <a:cubicBezTo>
                    <a:pt x="951" y="276"/>
                    <a:pt x="376" y="701"/>
                    <a:pt x="370" y="703"/>
                  </a:cubicBezTo>
                  <a:cubicBezTo>
                    <a:pt x="369" y="704"/>
                    <a:pt x="367" y="704"/>
                    <a:pt x="365" y="704"/>
                  </a:cubicBez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7" name="Google Shape;3176;p67">
              <a:extLst>
                <a:ext uri="{FF2B5EF4-FFF2-40B4-BE49-F238E27FC236}">
                  <a16:creationId xmlns:a16="http://schemas.microsoft.com/office/drawing/2014/main" id="{2BCE081A-5CBC-3576-EBD0-CA9FA9F89D1D}"/>
                </a:ext>
              </a:extLst>
            </p:cNvPr>
            <p:cNvSpPr/>
            <p:nvPr/>
          </p:nvSpPr>
          <p:spPr>
            <a:xfrm>
              <a:off x="2907720" y="857520"/>
              <a:ext cx="2714400" cy="4234320"/>
            </a:xfrm>
            <a:custGeom>
              <a:avLst/>
              <a:gdLst/>
              <a:ahLst/>
              <a:cxnLst/>
              <a:rect l="l" t="t" r="r" b="b"/>
              <a:pathLst>
                <a:path w="7540" h="11762" extrusionOk="0">
                  <a:moveTo>
                    <a:pt x="6854" y="0"/>
                  </a:moveTo>
                  <a:lnTo>
                    <a:pt x="4002" y="0"/>
                  </a:lnTo>
                  <a:lnTo>
                    <a:pt x="3573" y="0"/>
                  </a:lnTo>
                  <a:lnTo>
                    <a:pt x="722" y="0"/>
                  </a:lnTo>
                  <a:cubicBezTo>
                    <a:pt x="521" y="0"/>
                    <a:pt x="342" y="86"/>
                    <a:pt x="217" y="222"/>
                  </a:cubicBezTo>
                  <a:cubicBezTo>
                    <a:pt x="77" y="354"/>
                    <a:pt x="-9" y="544"/>
                    <a:pt x="1" y="753"/>
                  </a:cubicBezTo>
                  <a:lnTo>
                    <a:pt x="130" y="3576"/>
                  </a:lnTo>
                  <a:lnTo>
                    <a:pt x="130" y="11141"/>
                  </a:lnTo>
                  <a:cubicBezTo>
                    <a:pt x="130" y="11484"/>
                    <a:pt x="408" y="11762"/>
                    <a:pt x="752" y="11762"/>
                  </a:cubicBezTo>
                  <a:lnTo>
                    <a:pt x="3388" y="11762"/>
                  </a:lnTo>
                  <a:lnTo>
                    <a:pt x="4115" y="11762"/>
                  </a:lnTo>
                  <a:lnTo>
                    <a:pt x="6753" y="11762"/>
                  </a:lnTo>
                  <a:cubicBezTo>
                    <a:pt x="6933" y="11762"/>
                    <a:pt x="7096" y="11685"/>
                    <a:pt x="7209" y="11562"/>
                  </a:cubicBezTo>
                  <a:cubicBezTo>
                    <a:pt x="7332" y="11448"/>
                    <a:pt x="7410" y="11286"/>
                    <a:pt x="7410" y="11105"/>
                  </a:cubicBezTo>
                  <a:lnTo>
                    <a:pt x="7410" y="3540"/>
                  </a:lnTo>
                  <a:lnTo>
                    <a:pt x="7539" y="717"/>
                  </a:lnTo>
                  <a:cubicBezTo>
                    <a:pt x="7557" y="326"/>
                    <a:pt x="7245" y="0"/>
                    <a:pt x="68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8" name="Google Shape;3177;p67">
              <a:extLst>
                <a:ext uri="{FF2B5EF4-FFF2-40B4-BE49-F238E27FC236}">
                  <a16:creationId xmlns:a16="http://schemas.microsoft.com/office/drawing/2014/main" id="{FC11B35A-21AC-C976-7834-64957D744DC0}"/>
                </a:ext>
              </a:extLst>
            </p:cNvPr>
            <p:cNvSpPr/>
            <p:nvPr/>
          </p:nvSpPr>
          <p:spPr>
            <a:xfrm>
              <a:off x="2901240" y="851040"/>
              <a:ext cx="2727360" cy="4247280"/>
            </a:xfrm>
            <a:custGeom>
              <a:avLst/>
              <a:gdLst/>
              <a:ahLst/>
              <a:cxnLst/>
              <a:rect l="l" t="t" r="r" b="b"/>
              <a:pathLst>
                <a:path w="7576" h="11798" extrusionOk="0">
                  <a:moveTo>
                    <a:pt x="740" y="36"/>
                  </a:moveTo>
                  <a:cubicBezTo>
                    <a:pt x="554" y="36"/>
                    <a:pt x="374" y="115"/>
                    <a:pt x="248" y="252"/>
                  </a:cubicBezTo>
                  <a:cubicBezTo>
                    <a:pt x="104" y="387"/>
                    <a:pt x="28" y="576"/>
                    <a:pt x="37" y="770"/>
                  </a:cubicBezTo>
                  <a:lnTo>
                    <a:pt x="166" y="3593"/>
                  </a:lnTo>
                  <a:lnTo>
                    <a:pt x="166" y="11159"/>
                  </a:lnTo>
                  <a:cubicBezTo>
                    <a:pt x="166" y="11492"/>
                    <a:pt x="437" y="11763"/>
                    <a:pt x="770" y="11763"/>
                  </a:cubicBezTo>
                  <a:lnTo>
                    <a:pt x="6771" y="11763"/>
                  </a:lnTo>
                  <a:cubicBezTo>
                    <a:pt x="6938" y="11763"/>
                    <a:pt x="7100" y="11692"/>
                    <a:pt x="7214" y="11568"/>
                  </a:cubicBezTo>
                  <a:cubicBezTo>
                    <a:pt x="7339" y="11452"/>
                    <a:pt x="7410" y="11291"/>
                    <a:pt x="7410" y="11123"/>
                  </a:cubicBezTo>
                  <a:lnTo>
                    <a:pt x="7410" y="3558"/>
                  </a:lnTo>
                  <a:lnTo>
                    <a:pt x="7540" y="734"/>
                  </a:lnTo>
                  <a:cubicBezTo>
                    <a:pt x="7548" y="550"/>
                    <a:pt x="7483" y="375"/>
                    <a:pt x="7355" y="242"/>
                  </a:cubicBezTo>
                  <a:cubicBezTo>
                    <a:pt x="7228" y="109"/>
                    <a:pt x="7057" y="36"/>
                    <a:pt x="6872" y="36"/>
                  </a:cubicBezTo>
                  <a:lnTo>
                    <a:pt x="740" y="36"/>
                  </a:lnTo>
                  <a:moveTo>
                    <a:pt x="6771" y="11798"/>
                  </a:moveTo>
                  <a:lnTo>
                    <a:pt x="770" y="11798"/>
                  </a:lnTo>
                  <a:cubicBezTo>
                    <a:pt x="417" y="11798"/>
                    <a:pt x="131" y="11511"/>
                    <a:pt x="131" y="11159"/>
                  </a:cubicBezTo>
                  <a:lnTo>
                    <a:pt x="131" y="3594"/>
                  </a:lnTo>
                  <a:lnTo>
                    <a:pt x="1" y="772"/>
                  </a:lnTo>
                  <a:cubicBezTo>
                    <a:pt x="-8" y="567"/>
                    <a:pt x="73" y="369"/>
                    <a:pt x="223" y="227"/>
                  </a:cubicBezTo>
                  <a:cubicBezTo>
                    <a:pt x="355" y="83"/>
                    <a:pt x="544" y="0"/>
                    <a:pt x="740" y="0"/>
                  </a:cubicBezTo>
                  <a:lnTo>
                    <a:pt x="6872" y="0"/>
                  </a:lnTo>
                  <a:cubicBezTo>
                    <a:pt x="7066" y="0"/>
                    <a:pt x="7247" y="78"/>
                    <a:pt x="7381" y="218"/>
                  </a:cubicBezTo>
                  <a:cubicBezTo>
                    <a:pt x="7515" y="358"/>
                    <a:pt x="7584" y="542"/>
                    <a:pt x="7575" y="736"/>
                  </a:cubicBezTo>
                  <a:lnTo>
                    <a:pt x="7445" y="3559"/>
                  </a:lnTo>
                  <a:lnTo>
                    <a:pt x="7446" y="11123"/>
                  </a:lnTo>
                  <a:cubicBezTo>
                    <a:pt x="7446" y="11301"/>
                    <a:pt x="7370" y="11472"/>
                    <a:pt x="7239" y="11593"/>
                  </a:cubicBezTo>
                  <a:cubicBezTo>
                    <a:pt x="7119" y="11723"/>
                    <a:pt x="6948" y="11798"/>
                    <a:pt x="6771" y="1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9" name="Google Shape;3178;p67">
              <a:extLst>
                <a:ext uri="{FF2B5EF4-FFF2-40B4-BE49-F238E27FC236}">
                  <a16:creationId xmlns:a16="http://schemas.microsoft.com/office/drawing/2014/main" id="{3B9303C7-1413-FB38-7DBB-A0B9BE392751}"/>
                </a:ext>
              </a:extLst>
            </p:cNvPr>
            <p:cNvSpPr/>
            <p:nvPr/>
          </p:nvSpPr>
          <p:spPr>
            <a:xfrm>
              <a:off x="2995920" y="889560"/>
              <a:ext cx="2625840" cy="4202280"/>
            </a:xfrm>
            <a:custGeom>
              <a:avLst/>
              <a:gdLst/>
              <a:ahLst/>
              <a:cxnLst/>
              <a:rect l="l" t="t" r="r" b="b"/>
              <a:pathLst>
                <a:path w="7294" h="11673" extrusionOk="0">
                  <a:moveTo>
                    <a:pt x="6948" y="0"/>
                  </a:moveTo>
                  <a:cubicBezTo>
                    <a:pt x="7039" y="123"/>
                    <a:pt x="7090" y="275"/>
                    <a:pt x="7082" y="440"/>
                  </a:cubicBezTo>
                  <a:lnTo>
                    <a:pt x="6953" y="3263"/>
                  </a:lnTo>
                  <a:lnTo>
                    <a:pt x="6953" y="10828"/>
                  </a:lnTo>
                  <a:cubicBezTo>
                    <a:pt x="6953" y="11009"/>
                    <a:pt x="6876" y="11171"/>
                    <a:pt x="6752" y="11284"/>
                  </a:cubicBezTo>
                  <a:cubicBezTo>
                    <a:pt x="6639" y="11408"/>
                    <a:pt x="6477" y="11485"/>
                    <a:pt x="6296" y="11485"/>
                  </a:cubicBezTo>
                  <a:lnTo>
                    <a:pt x="3658" y="11485"/>
                  </a:lnTo>
                  <a:lnTo>
                    <a:pt x="2932" y="11485"/>
                  </a:lnTo>
                  <a:lnTo>
                    <a:pt x="295" y="11485"/>
                  </a:lnTo>
                  <a:cubicBezTo>
                    <a:pt x="188" y="11485"/>
                    <a:pt x="88" y="11458"/>
                    <a:pt x="0" y="11411"/>
                  </a:cubicBezTo>
                  <a:cubicBezTo>
                    <a:pt x="112" y="11570"/>
                    <a:pt x="297" y="11673"/>
                    <a:pt x="507" y="11673"/>
                  </a:cubicBezTo>
                  <a:lnTo>
                    <a:pt x="3143" y="11673"/>
                  </a:lnTo>
                  <a:lnTo>
                    <a:pt x="3870" y="11673"/>
                  </a:lnTo>
                  <a:lnTo>
                    <a:pt x="6508" y="11673"/>
                  </a:lnTo>
                  <a:cubicBezTo>
                    <a:pt x="6688" y="11673"/>
                    <a:pt x="6851" y="11596"/>
                    <a:pt x="6964" y="11473"/>
                  </a:cubicBezTo>
                  <a:cubicBezTo>
                    <a:pt x="7087" y="11359"/>
                    <a:pt x="7165" y="11197"/>
                    <a:pt x="7165" y="11016"/>
                  </a:cubicBezTo>
                  <a:lnTo>
                    <a:pt x="7165" y="3451"/>
                  </a:lnTo>
                  <a:lnTo>
                    <a:pt x="7294" y="628"/>
                  </a:lnTo>
                  <a:cubicBezTo>
                    <a:pt x="7306" y="361"/>
                    <a:pt x="7164" y="124"/>
                    <a:pt x="69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0" name="Google Shape;3179;p67">
              <a:extLst>
                <a:ext uri="{FF2B5EF4-FFF2-40B4-BE49-F238E27FC236}">
                  <a16:creationId xmlns:a16="http://schemas.microsoft.com/office/drawing/2014/main" id="{67C5F975-3930-A36E-1428-09D974C9F341}"/>
                </a:ext>
              </a:extLst>
            </p:cNvPr>
            <p:cNvSpPr/>
            <p:nvPr/>
          </p:nvSpPr>
          <p:spPr>
            <a:xfrm>
              <a:off x="3044520" y="994680"/>
              <a:ext cx="2453400" cy="1106280"/>
            </a:xfrm>
            <a:custGeom>
              <a:avLst/>
              <a:gdLst/>
              <a:ahLst/>
              <a:cxnLst/>
              <a:rect l="l" t="t" r="r" b="b"/>
              <a:pathLst>
                <a:path w="6815" h="3073" extrusionOk="0">
                  <a:moveTo>
                    <a:pt x="6697" y="3073"/>
                  </a:moveTo>
                  <a:lnTo>
                    <a:pt x="6815" y="439"/>
                  </a:lnTo>
                  <a:cubicBezTo>
                    <a:pt x="6826" y="200"/>
                    <a:pt x="6635" y="0"/>
                    <a:pt x="6395" y="0"/>
                  </a:cubicBezTo>
                  <a:lnTo>
                    <a:pt x="420" y="0"/>
                  </a:lnTo>
                  <a:cubicBezTo>
                    <a:pt x="181" y="0"/>
                    <a:pt x="-10" y="200"/>
                    <a:pt x="1" y="439"/>
                  </a:cubicBezTo>
                  <a:lnTo>
                    <a:pt x="119" y="3073"/>
                  </a:lnTo>
                  <a:lnTo>
                    <a:pt x="6697" y="30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1" name="Google Shape;3180;p67">
              <a:extLst>
                <a:ext uri="{FF2B5EF4-FFF2-40B4-BE49-F238E27FC236}">
                  <a16:creationId xmlns:a16="http://schemas.microsoft.com/office/drawing/2014/main" id="{6F70C84E-B0DB-6B8B-A941-4C1A1AB7E7C0}"/>
                </a:ext>
              </a:extLst>
            </p:cNvPr>
            <p:cNvSpPr/>
            <p:nvPr/>
          </p:nvSpPr>
          <p:spPr>
            <a:xfrm>
              <a:off x="3038040" y="988200"/>
              <a:ext cx="2466360" cy="1118880"/>
            </a:xfrm>
            <a:custGeom>
              <a:avLst/>
              <a:gdLst/>
              <a:ahLst/>
              <a:cxnLst/>
              <a:rect l="l" t="t" r="r" b="b"/>
              <a:pathLst>
                <a:path w="6851" h="3108" extrusionOk="0">
                  <a:moveTo>
                    <a:pt x="154" y="3073"/>
                  </a:moveTo>
                  <a:lnTo>
                    <a:pt x="6698" y="3073"/>
                  </a:lnTo>
                  <a:lnTo>
                    <a:pt x="6816" y="456"/>
                  </a:lnTo>
                  <a:cubicBezTo>
                    <a:pt x="6821" y="345"/>
                    <a:pt x="6781" y="240"/>
                    <a:pt x="6705" y="160"/>
                  </a:cubicBezTo>
                  <a:cubicBezTo>
                    <a:pt x="6628" y="79"/>
                    <a:pt x="6524" y="35"/>
                    <a:pt x="6413" y="35"/>
                  </a:cubicBezTo>
                  <a:lnTo>
                    <a:pt x="438" y="35"/>
                  </a:lnTo>
                  <a:cubicBezTo>
                    <a:pt x="327" y="35"/>
                    <a:pt x="224" y="79"/>
                    <a:pt x="147" y="160"/>
                  </a:cubicBezTo>
                  <a:cubicBezTo>
                    <a:pt x="71" y="240"/>
                    <a:pt x="31" y="345"/>
                    <a:pt x="36" y="456"/>
                  </a:cubicBezTo>
                  <a:lnTo>
                    <a:pt x="154" y="3073"/>
                  </a:lnTo>
                  <a:moveTo>
                    <a:pt x="6731" y="3108"/>
                  </a:moveTo>
                  <a:lnTo>
                    <a:pt x="120" y="3108"/>
                  </a:lnTo>
                  <a:lnTo>
                    <a:pt x="1" y="458"/>
                  </a:lnTo>
                  <a:cubicBezTo>
                    <a:pt x="-4" y="337"/>
                    <a:pt x="38" y="223"/>
                    <a:pt x="122" y="135"/>
                  </a:cubicBezTo>
                  <a:cubicBezTo>
                    <a:pt x="205" y="48"/>
                    <a:pt x="318" y="0"/>
                    <a:pt x="438" y="0"/>
                  </a:cubicBezTo>
                  <a:lnTo>
                    <a:pt x="6413" y="0"/>
                  </a:lnTo>
                  <a:cubicBezTo>
                    <a:pt x="6534" y="0"/>
                    <a:pt x="6647" y="48"/>
                    <a:pt x="6730" y="135"/>
                  </a:cubicBezTo>
                  <a:cubicBezTo>
                    <a:pt x="6813" y="223"/>
                    <a:pt x="6856" y="337"/>
                    <a:pt x="6851" y="458"/>
                  </a:cubicBezTo>
                  <a:lnTo>
                    <a:pt x="6731" y="310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2" name="Google Shape;3181;p67">
              <a:extLst>
                <a:ext uri="{FF2B5EF4-FFF2-40B4-BE49-F238E27FC236}">
                  <a16:creationId xmlns:a16="http://schemas.microsoft.com/office/drawing/2014/main" id="{D2855686-D647-FEB4-D517-E7A787283D6D}"/>
                </a:ext>
              </a:extLst>
            </p:cNvPr>
            <p:cNvSpPr/>
            <p:nvPr/>
          </p:nvSpPr>
          <p:spPr>
            <a:xfrm>
              <a:off x="3171960" y="1240560"/>
              <a:ext cx="2189160" cy="740880"/>
            </a:xfrm>
            <a:custGeom>
              <a:avLst/>
              <a:gdLst/>
              <a:ahLst/>
              <a:cxnLst/>
              <a:rect l="l" t="t" r="r" b="b"/>
              <a:pathLst>
                <a:path w="6081" h="2058" extrusionOk="0">
                  <a:moveTo>
                    <a:pt x="6081" y="2058"/>
                  </a:moveTo>
                  <a:lnTo>
                    <a:pt x="0" y="2058"/>
                  </a:lnTo>
                  <a:lnTo>
                    <a:pt x="0" y="0"/>
                  </a:lnTo>
                  <a:lnTo>
                    <a:pt x="6081" y="0"/>
                  </a:lnTo>
                  <a:lnTo>
                    <a:pt x="6081" y="20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3" name="Google Shape;3182;p67">
              <a:extLst>
                <a:ext uri="{FF2B5EF4-FFF2-40B4-BE49-F238E27FC236}">
                  <a16:creationId xmlns:a16="http://schemas.microsoft.com/office/drawing/2014/main" id="{E1C05CAC-73AF-5BB2-9176-1595A9ABE241}"/>
                </a:ext>
              </a:extLst>
            </p:cNvPr>
            <p:cNvSpPr/>
            <p:nvPr/>
          </p:nvSpPr>
          <p:spPr>
            <a:xfrm>
              <a:off x="3279960" y="1348920"/>
              <a:ext cx="1973160" cy="524160"/>
            </a:xfrm>
            <a:custGeom>
              <a:avLst/>
              <a:gdLst/>
              <a:ahLst/>
              <a:cxnLst/>
              <a:rect l="l" t="t" r="r" b="b"/>
              <a:pathLst>
                <a:path w="5481" h="1456" extrusionOk="0">
                  <a:moveTo>
                    <a:pt x="5481" y="1456"/>
                  </a:moveTo>
                  <a:lnTo>
                    <a:pt x="0" y="1456"/>
                  </a:lnTo>
                  <a:lnTo>
                    <a:pt x="0" y="0"/>
                  </a:lnTo>
                  <a:lnTo>
                    <a:pt x="5481" y="0"/>
                  </a:lnTo>
                  <a:lnTo>
                    <a:pt x="5481" y="145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4" name="Google Shape;3183;p67">
              <a:extLst>
                <a:ext uri="{FF2B5EF4-FFF2-40B4-BE49-F238E27FC236}">
                  <a16:creationId xmlns:a16="http://schemas.microsoft.com/office/drawing/2014/main" id="{15614C1B-AB61-BFCA-1CA9-46CA744D1121}"/>
                </a:ext>
              </a:extLst>
            </p:cNvPr>
            <p:cNvSpPr/>
            <p:nvPr/>
          </p:nvSpPr>
          <p:spPr>
            <a:xfrm>
              <a:off x="3175920" y="2401560"/>
              <a:ext cx="1104480" cy="324360"/>
            </a:xfrm>
            <a:custGeom>
              <a:avLst/>
              <a:gdLst/>
              <a:ahLst/>
              <a:cxnLst/>
              <a:rect l="l" t="t" r="r" b="b"/>
              <a:pathLst>
                <a:path w="3068" h="901" extrusionOk="0">
                  <a:moveTo>
                    <a:pt x="2892" y="901"/>
                  </a:moveTo>
                  <a:lnTo>
                    <a:pt x="175" y="901"/>
                  </a:lnTo>
                  <a:cubicBezTo>
                    <a:pt x="78" y="901"/>
                    <a:pt x="0" y="822"/>
                    <a:pt x="0" y="725"/>
                  </a:cubicBezTo>
                  <a:lnTo>
                    <a:pt x="0" y="175"/>
                  </a:lnTo>
                  <a:cubicBezTo>
                    <a:pt x="0" y="79"/>
                    <a:pt x="78" y="0"/>
                    <a:pt x="175" y="0"/>
                  </a:cubicBezTo>
                  <a:lnTo>
                    <a:pt x="2892" y="0"/>
                  </a:lnTo>
                  <a:cubicBezTo>
                    <a:pt x="2989" y="0"/>
                    <a:pt x="3068" y="79"/>
                    <a:pt x="3068" y="175"/>
                  </a:cubicBezTo>
                  <a:lnTo>
                    <a:pt x="3068" y="725"/>
                  </a:lnTo>
                  <a:cubicBezTo>
                    <a:pt x="3068" y="822"/>
                    <a:pt x="2989" y="901"/>
                    <a:pt x="2892" y="9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5" name="Google Shape;3184;p67">
              <a:extLst>
                <a:ext uri="{FF2B5EF4-FFF2-40B4-BE49-F238E27FC236}">
                  <a16:creationId xmlns:a16="http://schemas.microsoft.com/office/drawing/2014/main" id="{25B780D0-77A7-4CB9-0ADF-758C652F30EE}"/>
                </a:ext>
              </a:extLst>
            </p:cNvPr>
            <p:cNvSpPr/>
            <p:nvPr/>
          </p:nvSpPr>
          <p:spPr>
            <a:xfrm>
              <a:off x="3169440" y="2395080"/>
              <a:ext cx="1117080" cy="336960"/>
            </a:xfrm>
            <a:custGeom>
              <a:avLst/>
              <a:gdLst/>
              <a:ahLst/>
              <a:cxnLst/>
              <a:rect l="l" t="t" r="r" b="b"/>
              <a:pathLst>
                <a:path w="3103" h="936" extrusionOk="0">
                  <a:moveTo>
                    <a:pt x="193" y="36"/>
                  </a:moveTo>
                  <a:cubicBezTo>
                    <a:pt x="106" y="36"/>
                    <a:pt x="35" y="106"/>
                    <a:pt x="35" y="193"/>
                  </a:cubicBezTo>
                  <a:lnTo>
                    <a:pt x="35" y="743"/>
                  </a:lnTo>
                  <a:cubicBezTo>
                    <a:pt x="35" y="830"/>
                    <a:pt x="106" y="901"/>
                    <a:pt x="193" y="901"/>
                  </a:cubicBezTo>
                  <a:lnTo>
                    <a:pt x="2910" y="901"/>
                  </a:lnTo>
                  <a:cubicBezTo>
                    <a:pt x="2997" y="901"/>
                    <a:pt x="3068" y="830"/>
                    <a:pt x="3068" y="743"/>
                  </a:cubicBezTo>
                  <a:lnTo>
                    <a:pt x="3068" y="193"/>
                  </a:lnTo>
                  <a:cubicBezTo>
                    <a:pt x="3068" y="106"/>
                    <a:pt x="2997" y="36"/>
                    <a:pt x="2910" y="36"/>
                  </a:cubicBezTo>
                  <a:lnTo>
                    <a:pt x="193" y="36"/>
                  </a:lnTo>
                  <a:moveTo>
                    <a:pt x="2910" y="936"/>
                  </a:moveTo>
                  <a:lnTo>
                    <a:pt x="193" y="936"/>
                  </a:lnTo>
                  <a:cubicBezTo>
                    <a:pt x="87" y="936"/>
                    <a:pt x="0" y="850"/>
                    <a:pt x="0" y="743"/>
                  </a:cubicBezTo>
                  <a:lnTo>
                    <a:pt x="0" y="193"/>
                  </a:lnTo>
                  <a:cubicBezTo>
                    <a:pt x="0" y="87"/>
                    <a:pt x="87" y="0"/>
                    <a:pt x="193" y="0"/>
                  </a:cubicBezTo>
                  <a:lnTo>
                    <a:pt x="2910" y="0"/>
                  </a:lnTo>
                  <a:cubicBezTo>
                    <a:pt x="3017" y="0"/>
                    <a:pt x="3103" y="87"/>
                    <a:pt x="3103" y="193"/>
                  </a:cubicBezTo>
                  <a:lnTo>
                    <a:pt x="3103" y="743"/>
                  </a:lnTo>
                  <a:cubicBezTo>
                    <a:pt x="3103" y="850"/>
                    <a:pt x="3017" y="936"/>
                    <a:pt x="2910" y="9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6" name="Google Shape;3185;p67">
              <a:extLst>
                <a:ext uri="{FF2B5EF4-FFF2-40B4-BE49-F238E27FC236}">
                  <a16:creationId xmlns:a16="http://schemas.microsoft.com/office/drawing/2014/main" id="{7BF29956-E97F-98FC-AF44-DFC022634B24}"/>
                </a:ext>
              </a:extLst>
            </p:cNvPr>
            <p:cNvSpPr/>
            <p:nvPr/>
          </p:nvSpPr>
          <p:spPr>
            <a:xfrm>
              <a:off x="3401640" y="2405520"/>
              <a:ext cx="12600" cy="320400"/>
            </a:xfrm>
            <a:custGeom>
              <a:avLst/>
              <a:gdLst/>
              <a:ahLst/>
              <a:cxnLst/>
              <a:rect l="l" t="t" r="r" b="b"/>
              <a:pathLst>
                <a:path w="35" h="890" extrusionOk="0">
                  <a:moveTo>
                    <a:pt x="35" y="890"/>
                  </a:moveTo>
                  <a:lnTo>
                    <a:pt x="0" y="89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9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7" name="Google Shape;3186;p67">
              <a:extLst>
                <a:ext uri="{FF2B5EF4-FFF2-40B4-BE49-F238E27FC236}">
                  <a16:creationId xmlns:a16="http://schemas.microsoft.com/office/drawing/2014/main" id="{01DC57B5-5F65-DE61-6283-F2F5E5179467}"/>
                </a:ext>
              </a:extLst>
            </p:cNvPr>
            <p:cNvSpPr/>
            <p:nvPr/>
          </p:nvSpPr>
          <p:spPr>
            <a:xfrm>
              <a:off x="3624480" y="2405520"/>
              <a:ext cx="12600" cy="320400"/>
            </a:xfrm>
            <a:custGeom>
              <a:avLst/>
              <a:gdLst/>
              <a:ahLst/>
              <a:cxnLst/>
              <a:rect l="l" t="t" r="r" b="b"/>
              <a:pathLst>
                <a:path w="35" h="890" extrusionOk="0">
                  <a:moveTo>
                    <a:pt x="35" y="890"/>
                  </a:moveTo>
                  <a:lnTo>
                    <a:pt x="0" y="89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9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8" name="Google Shape;3187;p67">
              <a:extLst>
                <a:ext uri="{FF2B5EF4-FFF2-40B4-BE49-F238E27FC236}">
                  <a16:creationId xmlns:a16="http://schemas.microsoft.com/office/drawing/2014/main" id="{CE74656B-7A29-A669-5F31-B031F8B90724}"/>
                </a:ext>
              </a:extLst>
            </p:cNvPr>
            <p:cNvSpPr/>
            <p:nvPr/>
          </p:nvSpPr>
          <p:spPr>
            <a:xfrm>
              <a:off x="3846960" y="2405520"/>
              <a:ext cx="12600" cy="320400"/>
            </a:xfrm>
            <a:custGeom>
              <a:avLst/>
              <a:gdLst/>
              <a:ahLst/>
              <a:cxnLst/>
              <a:rect l="l" t="t" r="r" b="b"/>
              <a:pathLst>
                <a:path w="35" h="890" extrusionOk="0">
                  <a:moveTo>
                    <a:pt x="35" y="890"/>
                  </a:moveTo>
                  <a:lnTo>
                    <a:pt x="0" y="89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9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9" name="Google Shape;3188;p67">
              <a:extLst>
                <a:ext uri="{FF2B5EF4-FFF2-40B4-BE49-F238E27FC236}">
                  <a16:creationId xmlns:a16="http://schemas.microsoft.com/office/drawing/2014/main" id="{CAE14EF9-1A70-7F8E-553D-8AD6EE79EBCE}"/>
                </a:ext>
              </a:extLst>
            </p:cNvPr>
            <p:cNvSpPr/>
            <p:nvPr/>
          </p:nvSpPr>
          <p:spPr>
            <a:xfrm>
              <a:off x="4069800" y="2405520"/>
              <a:ext cx="12600" cy="320400"/>
            </a:xfrm>
            <a:custGeom>
              <a:avLst/>
              <a:gdLst/>
              <a:ahLst/>
              <a:cxnLst/>
              <a:rect l="l" t="t" r="r" b="b"/>
              <a:pathLst>
                <a:path w="35" h="890" extrusionOk="0">
                  <a:moveTo>
                    <a:pt x="35" y="890"/>
                  </a:moveTo>
                  <a:lnTo>
                    <a:pt x="0" y="89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9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0" name="Google Shape;3189;p67">
              <a:extLst>
                <a:ext uri="{FF2B5EF4-FFF2-40B4-BE49-F238E27FC236}">
                  <a16:creationId xmlns:a16="http://schemas.microsoft.com/office/drawing/2014/main" id="{645F9F3D-CD2D-8FB1-73C8-55383A69FBC6}"/>
                </a:ext>
              </a:extLst>
            </p:cNvPr>
            <p:cNvSpPr/>
            <p:nvPr/>
          </p:nvSpPr>
          <p:spPr>
            <a:xfrm>
              <a:off x="4561200" y="2579760"/>
              <a:ext cx="393120" cy="254520"/>
            </a:xfrm>
            <a:custGeom>
              <a:avLst/>
              <a:gdLst/>
              <a:ahLst/>
              <a:cxnLst/>
              <a:rect l="l" t="t" r="r" b="b"/>
              <a:pathLst>
                <a:path w="1092" h="707" extrusionOk="0">
                  <a:moveTo>
                    <a:pt x="928" y="707"/>
                  </a:moveTo>
                  <a:lnTo>
                    <a:pt x="163" y="707"/>
                  </a:lnTo>
                  <a:cubicBezTo>
                    <a:pt x="73" y="707"/>
                    <a:pt x="0" y="634"/>
                    <a:pt x="0" y="544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544"/>
                  </a:lnTo>
                  <a:cubicBezTo>
                    <a:pt x="1092" y="634"/>
                    <a:pt x="1019" y="707"/>
                    <a:pt x="928" y="7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1" name="Google Shape;3190;p67">
              <a:extLst>
                <a:ext uri="{FF2B5EF4-FFF2-40B4-BE49-F238E27FC236}">
                  <a16:creationId xmlns:a16="http://schemas.microsoft.com/office/drawing/2014/main" id="{27876C3B-12E9-BA05-66E4-E06CD7DC1B2C}"/>
                </a:ext>
              </a:extLst>
            </p:cNvPr>
            <p:cNvSpPr/>
            <p:nvPr/>
          </p:nvSpPr>
          <p:spPr>
            <a:xfrm>
              <a:off x="4554720" y="2573280"/>
              <a:ext cx="405720" cy="267120"/>
            </a:xfrm>
            <a:custGeom>
              <a:avLst/>
              <a:gdLst/>
              <a:ahLst/>
              <a:cxnLst/>
              <a:rect l="l" t="t" r="r" b="b"/>
              <a:pathLst>
                <a:path w="1127" h="742" extrusionOk="0">
                  <a:moveTo>
                    <a:pt x="181" y="36"/>
                  </a:moveTo>
                  <a:cubicBezTo>
                    <a:pt x="101" y="36"/>
                    <a:pt x="35" y="101"/>
                    <a:pt x="35" y="181"/>
                  </a:cubicBezTo>
                  <a:lnTo>
                    <a:pt x="35" y="562"/>
                  </a:lnTo>
                  <a:cubicBezTo>
                    <a:pt x="35" y="642"/>
                    <a:pt x="101" y="708"/>
                    <a:pt x="181" y="708"/>
                  </a:cubicBezTo>
                  <a:lnTo>
                    <a:pt x="946" y="708"/>
                  </a:lnTo>
                  <a:cubicBezTo>
                    <a:pt x="1027" y="708"/>
                    <a:pt x="1092" y="642"/>
                    <a:pt x="1092" y="562"/>
                  </a:cubicBezTo>
                  <a:lnTo>
                    <a:pt x="1092" y="181"/>
                  </a:lnTo>
                  <a:cubicBezTo>
                    <a:pt x="1092" y="101"/>
                    <a:pt x="1027" y="36"/>
                    <a:pt x="946" y="36"/>
                  </a:cubicBezTo>
                  <a:lnTo>
                    <a:pt x="181" y="36"/>
                  </a:lnTo>
                  <a:moveTo>
                    <a:pt x="946" y="742"/>
                  </a:moveTo>
                  <a:lnTo>
                    <a:pt x="181" y="742"/>
                  </a:lnTo>
                  <a:cubicBezTo>
                    <a:pt x="81" y="742"/>
                    <a:pt x="0" y="662"/>
                    <a:pt x="0" y="562"/>
                  </a:cubicBezTo>
                  <a:lnTo>
                    <a:pt x="0" y="181"/>
                  </a:lnTo>
                  <a:cubicBezTo>
                    <a:pt x="0" y="82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2"/>
                    <a:pt x="1127" y="181"/>
                  </a:cubicBezTo>
                  <a:lnTo>
                    <a:pt x="1127" y="562"/>
                  </a:lnTo>
                  <a:cubicBezTo>
                    <a:pt x="1127" y="662"/>
                    <a:pt x="1046" y="742"/>
                    <a:pt x="946" y="7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2" name="Google Shape;3191;p67">
              <a:extLst>
                <a:ext uri="{FF2B5EF4-FFF2-40B4-BE49-F238E27FC236}">
                  <a16:creationId xmlns:a16="http://schemas.microsoft.com/office/drawing/2014/main" id="{7BBB3815-01F4-20F6-DAC0-5E77A56B39B7}"/>
                </a:ext>
              </a:extLst>
            </p:cNvPr>
            <p:cNvSpPr/>
            <p:nvPr/>
          </p:nvSpPr>
          <p:spPr>
            <a:xfrm>
              <a:off x="3182400" y="2930760"/>
              <a:ext cx="393120" cy="299520"/>
            </a:xfrm>
            <a:custGeom>
              <a:avLst/>
              <a:gdLst/>
              <a:ahLst/>
              <a:cxnLst/>
              <a:rect l="l" t="t" r="r" b="b"/>
              <a:pathLst>
                <a:path w="1092" h="832" extrusionOk="0">
                  <a:moveTo>
                    <a:pt x="929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2"/>
                    <a:pt x="929" y="8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3" name="Google Shape;3192;p67">
              <a:extLst>
                <a:ext uri="{FF2B5EF4-FFF2-40B4-BE49-F238E27FC236}">
                  <a16:creationId xmlns:a16="http://schemas.microsoft.com/office/drawing/2014/main" id="{80883579-9484-9D34-E833-47FEFEFF069E}"/>
                </a:ext>
              </a:extLst>
            </p:cNvPr>
            <p:cNvSpPr/>
            <p:nvPr/>
          </p:nvSpPr>
          <p:spPr>
            <a:xfrm>
              <a:off x="3175920" y="2924280"/>
              <a:ext cx="406080" cy="312480"/>
            </a:xfrm>
            <a:custGeom>
              <a:avLst/>
              <a:gdLst/>
              <a:ahLst/>
              <a:cxnLst/>
              <a:rect l="l" t="t" r="r" b="b"/>
              <a:pathLst>
                <a:path w="1128" h="868" extrusionOk="0">
                  <a:moveTo>
                    <a:pt x="181" y="35"/>
                  </a:moveTo>
                  <a:cubicBezTo>
                    <a:pt x="101" y="35"/>
                    <a:pt x="36" y="101"/>
                    <a:pt x="36" y="181"/>
                  </a:cubicBezTo>
                  <a:lnTo>
                    <a:pt x="36" y="687"/>
                  </a:lnTo>
                  <a:cubicBezTo>
                    <a:pt x="36" y="767"/>
                    <a:pt x="101" y="832"/>
                    <a:pt x="181" y="832"/>
                  </a:cubicBezTo>
                  <a:lnTo>
                    <a:pt x="947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5"/>
                    <a:pt x="947" y="35"/>
                  </a:cubicBezTo>
                  <a:lnTo>
                    <a:pt x="181" y="35"/>
                  </a:lnTo>
                  <a:moveTo>
                    <a:pt x="947" y="868"/>
                  </a:moveTo>
                  <a:lnTo>
                    <a:pt x="181" y="868"/>
                  </a:lnTo>
                  <a:cubicBezTo>
                    <a:pt x="82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2" y="0"/>
                    <a:pt x="181" y="0"/>
                  </a:cubicBezTo>
                  <a:lnTo>
                    <a:pt x="947" y="0"/>
                  </a:lnTo>
                  <a:cubicBezTo>
                    <a:pt x="1047" y="0"/>
                    <a:pt x="1128" y="81"/>
                    <a:pt x="1128" y="181"/>
                  </a:cubicBezTo>
                  <a:lnTo>
                    <a:pt x="1128" y="687"/>
                  </a:lnTo>
                  <a:cubicBezTo>
                    <a:pt x="1128" y="787"/>
                    <a:pt x="1047" y="868"/>
                    <a:pt x="947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4" name="Google Shape;3193;p67">
              <a:extLst>
                <a:ext uri="{FF2B5EF4-FFF2-40B4-BE49-F238E27FC236}">
                  <a16:creationId xmlns:a16="http://schemas.microsoft.com/office/drawing/2014/main" id="{22694381-3F9B-3703-2764-139F3CD5938D}"/>
                </a:ext>
              </a:extLst>
            </p:cNvPr>
            <p:cNvSpPr/>
            <p:nvPr/>
          </p:nvSpPr>
          <p:spPr>
            <a:xfrm>
              <a:off x="3643200" y="2930760"/>
              <a:ext cx="392760" cy="299520"/>
            </a:xfrm>
            <a:custGeom>
              <a:avLst/>
              <a:gdLst/>
              <a:ahLst/>
              <a:cxnLst/>
              <a:rect l="l" t="t" r="r" b="b"/>
              <a:pathLst>
                <a:path w="1091" h="832" extrusionOk="0">
                  <a:moveTo>
                    <a:pt x="928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8" y="0"/>
                    <a:pt x="1091" y="73"/>
                    <a:pt x="1091" y="163"/>
                  </a:cubicBezTo>
                  <a:lnTo>
                    <a:pt x="1091" y="669"/>
                  </a:lnTo>
                  <a:cubicBezTo>
                    <a:pt x="1091" y="759"/>
                    <a:pt x="1018" y="832"/>
                    <a:pt x="928" y="8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5" name="Google Shape;3194;p67">
              <a:extLst>
                <a:ext uri="{FF2B5EF4-FFF2-40B4-BE49-F238E27FC236}">
                  <a16:creationId xmlns:a16="http://schemas.microsoft.com/office/drawing/2014/main" id="{32BD3D4D-5118-5910-5669-C4F34BA3DD02}"/>
                </a:ext>
              </a:extLst>
            </p:cNvPr>
            <p:cNvSpPr/>
            <p:nvPr/>
          </p:nvSpPr>
          <p:spPr>
            <a:xfrm>
              <a:off x="3636720" y="2924280"/>
              <a:ext cx="405360" cy="312480"/>
            </a:xfrm>
            <a:custGeom>
              <a:avLst/>
              <a:gdLst/>
              <a:ahLst/>
              <a:cxnLst/>
              <a:rect l="l" t="t" r="r" b="b"/>
              <a:pathLst>
                <a:path w="1126" h="868" extrusionOk="0">
                  <a:moveTo>
                    <a:pt x="181" y="35"/>
                  </a:moveTo>
                  <a:cubicBezTo>
                    <a:pt x="101" y="35"/>
                    <a:pt x="36" y="101"/>
                    <a:pt x="36" y="181"/>
                  </a:cubicBezTo>
                  <a:lnTo>
                    <a:pt x="36" y="687"/>
                  </a:lnTo>
                  <a:cubicBezTo>
                    <a:pt x="36" y="767"/>
                    <a:pt x="101" y="832"/>
                    <a:pt x="181" y="832"/>
                  </a:cubicBezTo>
                  <a:lnTo>
                    <a:pt x="946" y="832"/>
                  </a:lnTo>
                  <a:cubicBezTo>
                    <a:pt x="1026" y="832"/>
                    <a:pt x="1091" y="767"/>
                    <a:pt x="1091" y="687"/>
                  </a:cubicBezTo>
                  <a:lnTo>
                    <a:pt x="1091" y="181"/>
                  </a:lnTo>
                  <a:cubicBezTo>
                    <a:pt x="1091" y="101"/>
                    <a:pt x="1026" y="35"/>
                    <a:pt x="946" y="35"/>
                  </a:cubicBezTo>
                  <a:lnTo>
                    <a:pt x="181" y="35"/>
                  </a:lnTo>
                  <a:moveTo>
                    <a:pt x="946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5" y="0"/>
                    <a:pt x="1126" y="81"/>
                    <a:pt x="1126" y="181"/>
                  </a:cubicBezTo>
                  <a:lnTo>
                    <a:pt x="1126" y="687"/>
                  </a:lnTo>
                  <a:cubicBezTo>
                    <a:pt x="1126" y="787"/>
                    <a:pt x="1045" y="868"/>
                    <a:pt x="946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6" name="Google Shape;3195;p67">
              <a:extLst>
                <a:ext uri="{FF2B5EF4-FFF2-40B4-BE49-F238E27FC236}">
                  <a16:creationId xmlns:a16="http://schemas.microsoft.com/office/drawing/2014/main" id="{1AE5B204-4611-F328-CE1E-FC8F19CF4034}"/>
                </a:ext>
              </a:extLst>
            </p:cNvPr>
            <p:cNvSpPr/>
            <p:nvPr/>
          </p:nvSpPr>
          <p:spPr>
            <a:xfrm>
              <a:off x="4103640" y="2930760"/>
              <a:ext cx="393120" cy="299520"/>
            </a:xfrm>
            <a:custGeom>
              <a:avLst/>
              <a:gdLst/>
              <a:ahLst/>
              <a:cxnLst/>
              <a:rect l="l" t="t" r="r" b="b"/>
              <a:pathLst>
                <a:path w="1092" h="832" extrusionOk="0">
                  <a:moveTo>
                    <a:pt x="929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2"/>
                    <a:pt x="929" y="8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7" name="Google Shape;3196;p67">
              <a:extLst>
                <a:ext uri="{FF2B5EF4-FFF2-40B4-BE49-F238E27FC236}">
                  <a16:creationId xmlns:a16="http://schemas.microsoft.com/office/drawing/2014/main" id="{7EDDAB8C-B255-A196-1FD5-3ED01FE991C1}"/>
                </a:ext>
              </a:extLst>
            </p:cNvPr>
            <p:cNvSpPr/>
            <p:nvPr/>
          </p:nvSpPr>
          <p:spPr>
            <a:xfrm>
              <a:off x="4097160" y="2924280"/>
              <a:ext cx="405720" cy="312480"/>
            </a:xfrm>
            <a:custGeom>
              <a:avLst/>
              <a:gdLst/>
              <a:ahLst/>
              <a:cxnLst/>
              <a:rect l="l" t="t" r="r" b="b"/>
              <a:pathLst>
                <a:path w="1127" h="868" extrusionOk="0">
                  <a:moveTo>
                    <a:pt x="181" y="35"/>
                  </a:moveTo>
                  <a:cubicBezTo>
                    <a:pt x="101" y="35"/>
                    <a:pt x="35" y="101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1" y="832"/>
                    <a:pt x="181" y="832"/>
                  </a:cubicBezTo>
                  <a:lnTo>
                    <a:pt x="947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5"/>
                    <a:pt x="947" y="35"/>
                  </a:cubicBezTo>
                  <a:lnTo>
                    <a:pt x="181" y="35"/>
                  </a:lnTo>
                  <a:moveTo>
                    <a:pt x="947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7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7"/>
                    <a:pt x="1046" y="868"/>
                    <a:pt x="947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0" name="Google Shape;3197;p67">
              <a:extLst>
                <a:ext uri="{FF2B5EF4-FFF2-40B4-BE49-F238E27FC236}">
                  <a16:creationId xmlns:a16="http://schemas.microsoft.com/office/drawing/2014/main" id="{0D23CBC4-0077-64D4-4E16-C1A4C3DAFB17}"/>
                </a:ext>
              </a:extLst>
            </p:cNvPr>
            <p:cNvSpPr/>
            <p:nvPr/>
          </p:nvSpPr>
          <p:spPr>
            <a:xfrm>
              <a:off x="4564440" y="2930760"/>
              <a:ext cx="393120" cy="299520"/>
            </a:xfrm>
            <a:custGeom>
              <a:avLst/>
              <a:gdLst/>
              <a:ahLst/>
              <a:cxnLst/>
              <a:rect l="l" t="t" r="r" b="b"/>
              <a:pathLst>
                <a:path w="1092" h="832" extrusionOk="0">
                  <a:moveTo>
                    <a:pt x="928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2"/>
                    <a:pt x="928" y="8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1" name="Google Shape;3198;p67">
              <a:extLst>
                <a:ext uri="{FF2B5EF4-FFF2-40B4-BE49-F238E27FC236}">
                  <a16:creationId xmlns:a16="http://schemas.microsoft.com/office/drawing/2014/main" id="{3A1FB5CC-929A-7FB5-1E97-05CCD2C47BA2}"/>
                </a:ext>
              </a:extLst>
            </p:cNvPr>
            <p:cNvSpPr/>
            <p:nvPr/>
          </p:nvSpPr>
          <p:spPr>
            <a:xfrm>
              <a:off x="4557960" y="2924280"/>
              <a:ext cx="405720" cy="312480"/>
            </a:xfrm>
            <a:custGeom>
              <a:avLst/>
              <a:gdLst/>
              <a:ahLst/>
              <a:cxnLst/>
              <a:rect l="l" t="t" r="r" b="b"/>
              <a:pathLst>
                <a:path w="1127" h="868" extrusionOk="0">
                  <a:moveTo>
                    <a:pt x="181" y="35"/>
                  </a:moveTo>
                  <a:cubicBezTo>
                    <a:pt x="101" y="35"/>
                    <a:pt x="35" y="101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1" y="832"/>
                    <a:pt x="181" y="832"/>
                  </a:cubicBezTo>
                  <a:lnTo>
                    <a:pt x="946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5"/>
                    <a:pt x="946" y="35"/>
                  </a:cubicBezTo>
                  <a:lnTo>
                    <a:pt x="181" y="35"/>
                  </a:lnTo>
                  <a:moveTo>
                    <a:pt x="946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7"/>
                    <a:pt x="1046" y="868"/>
                    <a:pt x="946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2" name="Google Shape;3199;p67">
              <a:extLst>
                <a:ext uri="{FF2B5EF4-FFF2-40B4-BE49-F238E27FC236}">
                  <a16:creationId xmlns:a16="http://schemas.microsoft.com/office/drawing/2014/main" id="{9A7BAD08-240D-62AA-B995-00A282594739}"/>
                </a:ext>
              </a:extLst>
            </p:cNvPr>
            <p:cNvSpPr/>
            <p:nvPr/>
          </p:nvSpPr>
          <p:spPr>
            <a:xfrm>
              <a:off x="5025240" y="2930760"/>
              <a:ext cx="392760" cy="299520"/>
            </a:xfrm>
            <a:custGeom>
              <a:avLst/>
              <a:gdLst/>
              <a:ahLst/>
              <a:cxnLst/>
              <a:rect l="l" t="t" r="r" b="b"/>
              <a:pathLst>
                <a:path w="1091" h="832" extrusionOk="0">
                  <a:moveTo>
                    <a:pt x="928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8" y="0"/>
                    <a:pt x="1091" y="73"/>
                    <a:pt x="1091" y="163"/>
                  </a:cubicBezTo>
                  <a:lnTo>
                    <a:pt x="1091" y="669"/>
                  </a:lnTo>
                  <a:cubicBezTo>
                    <a:pt x="1091" y="759"/>
                    <a:pt x="1018" y="832"/>
                    <a:pt x="928" y="8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3" name="Google Shape;3200;p67">
              <a:extLst>
                <a:ext uri="{FF2B5EF4-FFF2-40B4-BE49-F238E27FC236}">
                  <a16:creationId xmlns:a16="http://schemas.microsoft.com/office/drawing/2014/main" id="{15E92934-0B45-D05B-2BA0-831ABA7CE460}"/>
                </a:ext>
              </a:extLst>
            </p:cNvPr>
            <p:cNvSpPr/>
            <p:nvPr/>
          </p:nvSpPr>
          <p:spPr>
            <a:xfrm>
              <a:off x="5018760" y="2924280"/>
              <a:ext cx="405720" cy="312480"/>
            </a:xfrm>
            <a:custGeom>
              <a:avLst/>
              <a:gdLst/>
              <a:ahLst/>
              <a:cxnLst/>
              <a:rect l="l" t="t" r="r" b="b"/>
              <a:pathLst>
                <a:path w="1127" h="868" extrusionOk="0">
                  <a:moveTo>
                    <a:pt x="181" y="35"/>
                  </a:moveTo>
                  <a:cubicBezTo>
                    <a:pt x="100" y="35"/>
                    <a:pt x="35" y="101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0" y="832"/>
                    <a:pt x="181" y="832"/>
                  </a:cubicBezTo>
                  <a:lnTo>
                    <a:pt x="946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5"/>
                    <a:pt x="946" y="35"/>
                  </a:cubicBezTo>
                  <a:lnTo>
                    <a:pt x="181" y="35"/>
                  </a:lnTo>
                  <a:moveTo>
                    <a:pt x="946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7"/>
                    <a:pt x="1046" y="868"/>
                    <a:pt x="946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4" name="Google Shape;3201;p67">
              <a:extLst>
                <a:ext uri="{FF2B5EF4-FFF2-40B4-BE49-F238E27FC236}">
                  <a16:creationId xmlns:a16="http://schemas.microsoft.com/office/drawing/2014/main" id="{91216A01-58CD-24EA-F1A1-6F6376E6CCF8}"/>
                </a:ext>
              </a:extLst>
            </p:cNvPr>
            <p:cNvSpPr/>
            <p:nvPr/>
          </p:nvSpPr>
          <p:spPr>
            <a:xfrm>
              <a:off x="3182400" y="3333240"/>
              <a:ext cx="393120" cy="299880"/>
            </a:xfrm>
            <a:custGeom>
              <a:avLst/>
              <a:gdLst/>
              <a:ahLst/>
              <a:cxnLst/>
              <a:rect l="l" t="t" r="r" b="b"/>
              <a:pathLst>
                <a:path w="1092" h="833" extrusionOk="0">
                  <a:moveTo>
                    <a:pt x="929" y="833"/>
                  </a:moveTo>
                  <a:lnTo>
                    <a:pt x="163" y="833"/>
                  </a:lnTo>
                  <a:cubicBezTo>
                    <a:pt x="73" y="833"/>
                    <a:pt x="0" y="760"/>
                    <a:pt x="0" y="670"/>
                  </a:cubicBezTo>
                  <a:lnTo>
                    <a:pt x="0" y="164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4"/>
                  </a:cubicBezTo>
                  <a:lnTo>
                    <a:pt x="1092" y="670"/>
                  </a:lnTo>
                  <a:cubicBezTo>
                    <a:pt x="1092" y="760"/>
                    <a:pt x="1019" y="833"/>
                    <a:pt x="929" y="8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5" name="Google Shape;3202;p67">
              <a:extLst>
                <a:ext uri="{FF2B5EF4-FFF2-40B4-BE49-F238E27FC236}">
                  <a16:creationId xmlns:a16="http://schemas.microsoft.com/office/drawing/2014/main" id="{14E3E0E8-A725-2950-0FC8-28B2C5A5FB75}"/>
                </a:ext>
              </a:extLst>
            </p:cNvPr>
            <p:cNvSpPr/>
            <p:nvPr/>
          </p:nvSpPr>
          <p:spPr>
            <a:xfrm>
              <a:off x="3175920" y="3327120"/>
              <a:ext cx="406080" cy="312120"/>
            </a:xfrm>
            <a:custGeom>
              <a:avLst/>
              <a:gdLst/>
              <a:ahLst/>
              <a:cxnLst/>
              <a:rect l="l" t="t" r="r" b="b"/>
              <a:pathLst>
                <a:path w="1128" h="867" extrusionOk="0">
                  <a:moveTo>
                    <a:pt x="181" y="35"/>
                  </a:moveTo>
                  <a:cubicBezTo>
                    <a:pt x="101" y="35"/>
                    <a:pt x="36" y="100"/>
                    <a:pt x="36" y="181"/>
                  </a:cubicBezTo>
                  <a:lnTo>
                    <a:pt x="36" y="687"/>
                  </a:lnTo>
                  <a:cubicBezTo>
                    <a:pt x="36" y="767"/>
                    <a:pt x="101" y="832"/>
                    <a:pt x="181" y="832"/>
                  </a:cubicBezTo>
                  <a:lnTo>
                    <a:pt x="947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0"/>
                    <a:pt x="1027" y="35"/>
                    <a:pt x="947" y="35"/>
                  </a:cubicBezTo>
                  <a:lnTo>
                    <a:pt x="181" y="35"/>
                  </a:lnTo>
                  <a:moveTo>
                    <a:pt x="947" y="867"/>
                  </a:moveTo>
                  <a:lnTo>
                    <a:pt x="181" y="867"/>
                  </a:lnTo>
                  <a:cubicBezTo>
                    <a:pt x="82" y="867"/>
                    <a:pt x="0" y="786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2" y="0"/>
                    <a:pt x="181" y="0"/>
                  </a:cubicBezTo>
                  <a:lnTo>
                    <a:pt x="947" y="0"/>
                  </a:lnTo>
                  <a:cubicBezTo>
                    <a:pt x="1047" y="0"/>
                    <a:pt x="1128" y="81"/>
                    <a:pt x="1128" y="181"/>
                  </a:cubicBezTo>
                  <a:lnTo>
                    <a:pt x="1128" y="687"/>
                  </a:lnTo>
                  <a:cubicBezTo>
                    <a:pt x="1128" y="786"/>
                    <a:pt x="1047" y="867"/>
                    <a:pt x="947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6" name="Google Shape;3203;p67">
              <a:extLst>
                <a:ext uri="{FF2B5EF4-FFF2-40B4-BE49-F238E27FC236}">
                  <a16:creationId xmlns:a16="http://schemas.microsoft.com/office/drawing/2014/main" id="{D3D422C9-B1E9-767C-968C-84FC09BDB279}"/>
                </a:ext>
              </a:extLst>
            </p:cNvPr>
            <p:cNvSpPr/>
            <p:nvPr/>
          </p:nvSpPr>
          <p:spPr>
            <a:xfrm>
              <a:off x="3643200" y="3333240"/>
              <a:ext cx="392760" cy="299880"/>
            </a:xfrm>
            <a:custGeom>
              <a:avLst/>
              <a:gdLst/>
              <a:ahLst/>
              <a:cxnLst/>
              <a:rect l="l" t="t" r="r" b="b"/>
              <a:pathLst>
                <a:path w="1091" h="833" extrusionOk="0">
                  <a:moveTo>
                    <a:pt x="928" y="833"/>
                  </a:moveTo>
                  <a:lnTo>
                    <a:pt x="163" y="833"/>
                  </a:lnTo>
                  <a:cubicBezTo>
                    <a:pt x="73" y="833"/>
                    <a:pt x="0" y="760"/>
                    <a:pt x="0" y="670"/>
                  </a:cubicBezTo>
                  <a:lnTo>
                    <a:pt x="0" y="164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8" y="0"/>
                    <a:pt x="1091" y="73"/>
                    <a:pt x="1091" y="164"/>
                  </a:cubicBezTo>
                  <a:lnTo>
                    <a:pt x="1091" y="670"/>
                  </a:lnTo>
                  <a:cubicBezTo>
                    <a:pt x="1091" y="760"/>
                    <a:pt x="1018" y="833"/>
                    <a:pt x="928" y="8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7" name="Google Shape;3204;p67">
              <a:extLst>
                <a:ext uri="{FF2B5EF4-FFF2-40B4-BE49-F238E27FC236}">
                  <a16:creationId xmlns:a16="http://schemas.microsoft.com/office/drawing/2014/main" id="{0C2E57C9-B241-87AC-30ED-CFCF27E9BB8B}"/>
                </a:ext>
              </a:extLst>
            </p:cNvPr>
            <p:cNvSpPr/>
            <p:nvPr/>
          </p:nvSpPr>
          <p:spPr>
            <a:xfrm>
              <a:off x="3636720" y="3327120"/>
              <a:ext cx="405360" cy="312120"/>
            </a:xfrm>
            <a:custGeom>
              <a:avLst/>
              <a:gdLst/>
              <a:ahLst/>
              <a:cxnLst/>
              <a:rect l="l" t="t" r="r" b="b"/>
              <a:pathLst>
                <a:path w="1126" h="867" extrusionOk="0">
                  <a:moveTo>
                    <a:pt x="181" y="35"/>
                  </a:moveTo>
                  <a:cubicBezTo>
                    <a:pt x="101" y="35"/>
                    <a:pt x="36" y="100"/>
                    <a:pt x="36" y="181"/>
                  </a:cubicBezTo>
                  <a:lnTo>
                    <a:pt x="36" y="687"/>
                  </a:lnTo>
                  <a:cubicBezTo>
                    <a:pt x="36" y="767"/>
                    <a:pt x="101" y="832"/>
                    <a:pt x="181" y="832"/>
                  </a:cubicBezTo>
                  <a:lnTo>
                    <a:pt x="946" y="832"/>
                  </a:lnTo>
                  <a:cubicBezTo>
                    <a:pt x="1026" y="832"/>
                    <a:pt x="1091" y="767"/>
                    <a:pt x="1091" y="687"/>
                  </a:cubicBezTo>
                  <a:lnTo>
                    <a:pt x="1091" y="181"/>
                  </a:lnTo>
                  <a:cubicBezTo>
                    <a:pt x="1091" y="100"/>
                    <a:pt x="1026" y="35"/>
                    <a:pt x="946" y="35"/>
                  </a:cubicBezTo>
                  <a:lnTo>
                    <a:pt x="181" y="35"/>
                  </a:lnTo>
                  <a:moveTo>
                    <a:pt x="946" y="867"/>
                  </a:moveTo>
                  <a:lnTo>
                    <a:pt x="181" y="867"/>
                  </a:lnTo>
                  <a:cubicBezTo>
                    <a:pt x="81" y="867"/>
                    <a:pt x="0" y="786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5" y="0"/>
                    <a:pt x="1126" y="81"/>
                    <a:pt x="1126" y="181"/>
                  </a:cubicBezTo>
                  <a:lnTo>
                    <a:pt x="1126" y="687"/>
                  </a:lnTo>
                  <a:cubicBezTo>
                    <a:pt x="1126" y="786"/>
                    <a:pt x="1045" y="867"/>
                    <a:pt x="946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8" name="Google Shape;3205;p67">
              <a:extLst>
                <a:ext uri="{FF2B5EF4-FFF2-40B4-BE49-F238E27FC236}">
                  <a16:creationId xmlns:a16="http://schemas.microsoft.com/office/drawing/2014/main" id="{662E7C22-3FE3-3F05-495B-B271952EE4E5}"/>
                </a:ext>
              </a:extLst>
            </p:cNvPr>
            <p:cNvSpPr/>
            <p:nvPr/>
          </p:nvSpPr>
          <p:spPr>
            <a:xfrm>
              <a:off x="4103640" y="3333240"/>
              <a:ext cx="393120" cy="299880"/>
            </a:xfrm>
            <a:custGeom>
              <a:avLst/>
              <a:gdLst/>
              <a:ahLst/>
              <a:cxnLst/>
              <a:rect l="l" t="t" r="r" b="b"/>
              <a:pathLst>
                <a:path w="1092" h="833" extrusionOk="0">
                  <a:moveTo>
                    <a:pt x="929" y="833"/>
                  </a:moveTo>
                  <a:lnTo>
                    <a:pt x="163" y="833"/>
                  </a:lnTo>
                  <a:cubicBezTo>
                    <a:pt x="73" y="833"/>
                    <a:pt x="0" y="760"/>
                    <a:pt x="0" y="670"/>
                  </a:cubicBezTo>
                  <a:lnTo>
                    <a:pt x="0" y="164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4"/>
                  </a:cubicBezTo>
                  <a:lnTo>
                    <a:pt x="1092" y="670"/>
                  </a:lnTo>
                  <a:cubicBezTo>
                    <a:pt x="1092" y="760"/>
                    <a:pt x="1019" y="833"/>
                    <a:pt x="929" y="8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9" name="Google Shape;3206;p67">
              <a:extLst>
                <a:ext uri="{FF2B5EF4-FFF2-40B4-BE49-F238E27FC236}">
                  <a16:creationId xmlns:a16="http://schemas.microsoft.com/office/drawing/2014/main" id="{A55B9799-49F5-B231-EAA7-F38D21CD101B}"/>
                </a:ext>
              </a:extLst>
            </p:cNvPr>
            <p:cNvSpPr/>
            <p:nvPr/>
          </p:nvSpPr>
          <p:spPr>
            <a:xfrm>
              <a:off x="4097160" y="3327120"/>
              <a:ext cx="405720" cy="312120"/>
            </a:xfrm>
            <a:custGeom>
              <a:avLst/>
              <a:gdLst/>
              <a:ahLst/>
              <a:cxnLst/>
              <a:rect l="l" t="t" r="r" b="b"/>
              <a:pathLst>
                <a:path w="1127" h="867" extrusionOk="0">
                  <a:moveTo>
                    <a:pt x="181" y="35"/>
                  </a:moveTo>
                  <a:cubicBezTo>
                    <a:pt x="101" y="35"/>
                    <a:pt x="35" y="100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1" y="832"/>
                    <a:pt x="181" y="832"/>
                  </a:cubicBezTo>
                  <a:lnTo>
                    <a:pt x="947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0"/>
                    <a:pt x="1027" y="35"/>
                    <a:pt x="947" y="35"/>
                  </a:cubicBezTo>
                  <a:lnTo>
                    <a:pt x="181" y="35"/>
                  </a:lnTo>
                  <a:moveTo>
                    <a:pt x="947" y="867"/>
                  </a:moveTo>
                  <a:lnTo>
                    <a:pt x="181" y="867"/>
                  </a:lnTo>
                  <a:cubicBezTo>
                    <a:pt x="81" y="867"/>
                    <a:pt x="0" y="786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7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6"/>
                    <a:pt x="1046" y="867"/>
                    <a:pt x="947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0" name="Google Shape;3207;p67">
              <a:extLst>
                <a:ext uri="{FF2B5EF4-FFF2-40B4-BE49-F238E27FC236}">
                  <a16:creationId xmlns:a16="http://schemas.microsoft.com/office/drawing/2014/main" id="{EDBDCA9A-E575-9D8E-DF16-A4C87EBCF0A1}"/>
                </a:ext>
              </a:extLst>
            </p:cNvPr>
            <p:cNvSpPr/>
            <p:nvPr/>
          </p:nvSpPr>
          <p:spPr>
            <a:xfrm>
              <a:off x="4564440" y="3333240"/>
              <a:ext cx="393120" cy="299880"/>
            </a:xfrm>
            <a:custGeom>
              <a:avLst/>
              <a:gdLst/>
              <a:ahLst/>
              <a:cxnLst/>
              <a:rect l="l" t="t" r="r" b="b"/>
              <a:pathLst>
                <a:path w="1092" h="833" extrusionOk="0">
                  <a:moveTo>
                    <a:pt x="928" y="833"/>
                  </a:moveTo>
                  <a:lnTo>
                    <a:pt x="163" y="833"/>
                  </a:lnTo>
                  <a:cubicBezTo>
                    <a:pt x="73" y="833"/>
                    <a:pt x="0" y="760"/>
                    <a:pt x="0" y="670"/>
                  </a:cubicBezTo>
                  <a:lnTo>
                    <a:pt x="0" y="164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9" y="0"/>
                    <a:pt x="1092" y="73"/>
                    <a:pt x="1092" y="164"/>
                  </a:cubicBezTo>
                  <a:lnTo>
                    <a:pt x="1092" y="670"/>
                  </a:lnTo>
                  <a:cubicBezTo>
                    <a:pt x="1092" y="760"/>
                    <a:pt x="1019" y="833"/>
                    <a:pt x="928" y="8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1" name="Google Shape;3208;p67">
              <a:extLst>
                <a:ext uri="{FF2B5EF4-FFF2-40B4-BE49-F238E27FC236}">
                  <a16:creationId xmlns:a16="http://schemas.microsoft.com/office/drawing/2014/main" id="{5D4A925A-B1A1-5924-0F49-E2E65434FB85}"/>
                </a:ext>
              </a:extLst>
            </p:cNvPr>
            <p:cNvSpPr/>
            <p:nvPr/>
          </p:nvSpPr>
          <p:spPr>
            <a:xfrm>
              <a:off x="4557960" y="3327120"/>
              <a:ext cx="405720" cy="312120"/>
            </a:xfrm>
            <a:custGeom>
              <a:avLst/>
              <a:gdLst/>
              <a:ahLst/>
              <a:cxnLst/>
              <a:rect l="l" t="t" r="r" b="b"/>
              <a:pathLst>
                <a:path w="1127" h="867" extrusionOk="0">
                  <a:moveTo>
                    <a:pt x="181" y="35"/>
                  </a:moveTo>
                  <a:cubicBezTo>
                    <a:pt x="101" y="35"/>
                    <a:pt x="35" y="100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1" y="832"/>
                    <a:pt x="181" y="832"/>
                  </a:cubicBezTo>
                  <a:lnTo>
                    <a:pt x="946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0"/>
                    <a:pt x="1027" y="35"/>
                    <a:pt x="946" y="35"/>
                  </a:cubicBezTo>
                  <a:lnTo>
                    <a:pt x="181" y="35"/>
                  </a:lnTo>
                  <a:moveTo>
                    <a:pt x="946" y="867"/>
                  </a:moveTo>
                  <a:lnTo>
                    <a:pt x="181" y="867"/>
                  </a:lnTo>
                  <a:cubicBezTo>
                    <a:pt x="81" y="867"/>
                    <a:pt x="0" y="786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6"/>
                    <a:pt x="1046" y="867"/>
                    <a:pt x="946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2" name="Google Shape;3209;p67">
              <a:extLst>
                <a:ext uri="{FF2B5EF4-FFF2-40B4-BE49-F238E27FC236}">
                  <a16:creationId xmlns:a16="http://schemas.microsoft.com/office/drawing/2014/main" id="{6BA19F8B-4D28-5A11-1E82-9FE365D7041E}"/>
                </a:ext>
              </a:extLst>
            </p:cNvPr>
            <p:cNvSpPr/>
            <p:nvPr/>
          </p:nvSpPr>
          <p:spPr>
            <a:xfrm>
              <a:off x="5025240" y="3333240"/>
              <a:ext cx="392760" cy="299880"/>
            </a:xfrm>
            <a:custGeom>
              <a:avLst/>
              <a:gdLst/>
              <a:ahLst/>
              <a:cxnLst/>
              <a:rect l="l" t="t" r="r" b="b"/>
              <a:pathLst>
                <a:path w="1091" h="833" extrusionOk="0">
                  <a:moveTo>
                    <a:pt x="928" y="833"/>
                  </a:moveTo>
                  <a:lnTo>
                    <a:pt x="163" y="833"/>
                  </a:lnTo>
                  <a:cubicBezTo>
                    <a:pt x="73" y="833"/>
                    <a:pt x="0" y="760"/>
                    <a:pt x="0" y="670"/>
                  </a:cubicBezTo>
                  <a:lnTo>
                    <a:pt x="0" y="164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8" y="0"/>
                    <a:pt x="1091" y="73"/>
                    <a:pt x="1091" y="164"/>
                  </a:cubicBezTo>
                  <a:lnTo>
                    <a:pt x="1091" y="670"/>
                  </a:lnTo>
                  <a:cubicBezTo>
                    <a:pt x="1091" y="760"/>
                    <a:pt x="1018" y="833"/>
                    <a:pt x="928" y="8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3" name="Google Shape;3210;p67">
              <a:extLst>
                <a:ext uri="{FF2B5EF4-FFF2-40B4-BE49-F238E27FC236}">
                  <a16:creationId xmlns:a16="http://schemas.microsoft.com/office/drawing/2014/main" id="{A9648324-85BE-2A3F-53F7-6300B20B0F68}"/>
                </a:ext>
              </a:extLst>
            </p:cNvPr>
            <p:cNvSpPr/>
            <p:nvPr/>
          </p:nvSpPr>
          <p:spPr>
            <a:xfrm>
              <a:off x="5018760" y="3327120"/>
              <a:ext cx="405720" cy="312120"/>
            </a:xfrm>
            <a:custGeom>
              <a:avLst/>
              <a:gdLst/>
              <a:ahLst/>
              <a:cxnLst/>
              <a:rect l="l" t="t" r="r" b="b"/>
              <a:pathLst>
                <a:path w="1127" h="867" extrusionOk="0">
                  <a:moveTo>
                    <a:pt x="181" y="35"/>
                  </a:moveTo>
                  <a:cubicBezTo>
                    <a:pt x="100" y="35"/>
                    <a:pt x="35" y="100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0" y="832"/>
                    <a:pt x="181" y="832"/>
                  </a:cubicBezTo>
                  <a:lnTo>
                    <a:pt x="946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0"/>
                    <a:pt x="1027" y="35"/>
                    <a:pt x="946" y="35"/>
                  </a:cubicBezTo>
                  <a:lnTo>
                    <a:pt x="181" y="35"/>
                  </a:lnTo>
                  <a:moveTo>
                    <a:pt x="946" y="867"/>
                  </a:moveTo>
                  <a:lnTo>
                    <a:pt x="181" y="867"/>
                  </a:lnTo>
                  <a:cubicBezTo>
                    <a:pt x="81" y="867"/>
                    <a:pt x="0" y="786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6"/>
                    <a:pt x="1046" y="867"/>
                    <a:pt x="946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4" name="Google Shape;3211;p67">
              <a:extLst>
                <a:ext uri="{FF2B5EF4-FFF2-40B4-BE49-F238E27FC236}">
                  <a16:creationId xmlns:a16="http://schemas.microsoft.com/office/drawing/2014/main" id="{A88636E4-F2BC-35F8-B7C2-9D0AAC94A246}"/>
                </a:ext>
              </a:extLst>
            </p:cNvPr>
            <p:cNvSpPr/>
            <p:nvPr/>
          </p:nvSpPr>
          <p:spPr>
            <a:xfrm>
              <a:off x="3182400" y="3736080"/>
              <a:ext cx="393120" cy="299880"/>
            </a:xfrm>
            <a:custGeom>
              <a:avLst/>
              <a:gdLst/>
              <a:ahLst/>
              <a:cxnLst/>
              <a:rect l="l" t="t" r="r" b="b"/>
              <a:pathLst>
                <a:path w="1092" h="833" extrusionOk="0">
                  <a:moveTo>
                    <a:pt x="929" y="833"/>
                  </a:moveTo>
                  <a:lnTo>
                    <a:pt x="163" y="833"/>
                  </a:lnTo>
                  <a:cubicBezTo>
                    <a:pt x="73" y="833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3"/>
                    <a:pt x="929" y="8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5" name="Google Shape;3212;p67">
              <a:extLst>
                <a:ext uri="{FF2B5EF4-FFF2-40B4-BE49-F238E27FC236}">
                  <a16:creationId xmlns:a16="http://schemas.microsoft.com/office/drawing/2014/main" id="{EED975DC-48C7-E078-60CF-848859DDEE1B}"/>
                </a:ext>
              </a:extLst>
            </p:cNvPr>
            <p:cNvSpPr/>
            <p:nvPr/>
          </p:nvSpPr>
          <p:spPr>
            <a:xfrm>
              <a:off x="3175920" y="3729960"/>
              <a:ext cx="406080" cy="312120"/>
            </a:xfrm>
            <a:custGeom>
              <a:avLst/>
              <a:gdLst/>
              <a:ahLst/>
              <a:cxnLst/>
              <a:rect l="l" t="t" r="r" b="b"/>
              <a:pathLst>
                <a:path w="1128" h="867" extrusionOk="0">
                  <a:moveTo>
                    <a:pt x="181" y="35"/>
                  </a:moveTo>
                  <a:cubicBezTo>
                    <a:pt x="101" y="35"/>
                    <a:pt x="36" y="100"/>
                    <a:pt x="36" y="180"/>
                  </a:cubicBezTo>
                  <a:lnTo>
                    <a:pt x="36" y="686"/>
                  </a:lnTo>
                  <a:cubicBezTo>
                    <a:pt x="36" y="767"/>
                    <a:pt x="101" y="832"/>
                    <a:pt x="181" y="832"/>
                  </a:cubicBezTo>
                  <a:lnTo>
                    <a:pt x="947" y="832"/>
                  </a:lnTo>
                  <a:cubicBezTo>
                    <a:pt x="1027" y="832"/>
                    <a:pt x="1092" y="767"/>
                    <a:pt x="1092" y="686"/>
                  </a:cubicBezTo>
                  <a:lnTo>
                    <a:pt x="1092" y="180"/>
                  </a:lnTo>
                  <a:cubicBezTo>
                    <a:pt x="1092" y="100"/>
                    <a:pt x="1027" y="35"/>
                    <a:pt x="947" y="35"/>
                  </a:cubicBezTo>
                  <a:lnTo>
                    <a:pt x="181" y="35"/>
                  </a:lnTo>
                  <a:moveTo>
                    <a:pt x="947" y="867"/>
                  </a:moveTo>
                  <a:lnTo>
                    <a:pt x="181" y="867"/>
                  </a:lnTo>
                  <a:cubicBezTo>
                    <a:pt x="82" y="867"/>
                    <a:pt x="0" y="786"/>
                    <a:pt x="0" y="686"/>
                  </a:cubicBezTo>
                  <a:lnTo>
                    <a:pt x="0" y="180"/>
                  </a:lnTo>
                  <a:cubicBezTo>
                    <a:pt x="0" y="81"/>
                    <a:pt x="82" y="0"/>
                    <a:pt x="181" y="0"/>
                  </a:cubicBezTo>
                  <a:lnTo>
                    <a:pt x="947" y="0"/>
                  </a:lnTo>
                  <a:cubicBezTo>
                    <a:pt x="1047" y="0"/>
                    <a:pt x="1128" y="81"/>
                    <a:pt x="1128" y="180"/>
                  </a:cubicBezTo>
                  <a:lnTo>
                    <a:pt x="1128" y="686"/>
                  </a:lnTo>
                  <a:cubicBezTo>
                    <a:pt x="1128" y="786"/>
                    <a:pt x="1047" y="867"/>
                    <a:pt x="947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6" name="Google Shape;3213;p67">
              <a:extLst>
                <a:ext uri="{FF2B5EF4-FFF2-40B4-BE49-F238E27FC236}">
                  <a16:creationId xmlns:a16="http://schemas.microsoft.com/office/drawing/2014/main" id="{6289B3CD-0044-330B-B931-75590F076E64}"/>
                </a:ext>
              </a:extLst>
            </p:cNvPr>
            <p:cNvSpPr/>
            <p:nvPr/>
          </p:nvSpPr>
          <p:spPr>
            <a:xfrm>
              <a:off x="3643200" y="3736080"/>
              <a:ext cx="392760" cy="299880"/>
            </a:xfrm>
            <a:custGeom>
              <a:avLst/>
              <a:gdLst/>
              <a:ahLst/>
              <a:cxnLst/>
              <a:rect l="l" t="t" r="r" b="b"/>
              <a:pathLst>
                <a:path w="1091" h="833" extrusionOk="0">
                  <a:moveTo>
                    <a:pt x="928" y="833"/>
                  </a:moveTo>
                  <a:lnTo>
                    <a:pt x="163" y="833"/>
                  </a:lnTo>
                  <a:cubicBezTo>
                    <a:pt x="73" y="833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8" y="0"/>
                    <a:pt x="1091" y="73"/>
                    <a:pt x="1091" y="163"/>
                  </a:cubicBezTo>
                  <a:lnTo>
                    <a:pt x="1091" y="669"/>
                  </a:lnTo>
                  <a:cubicBezTo>
                    <a:pt x="1091" y="759"/>
                    <a:pt x="1018" y="833"/>
                    <a:pt x="928" y="8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7" name="Google Shape;3214;p67">
              <a:extLst>
                <a:ext uri="{FF2B5EF4-FFF2-40B4-BE49-F238E27FC236}">
                  <a16:creationId xmlns:a16="http://schemas.microsoft.com/office/drawing/2014/main" id="{1E5A863A-8EF5-F506-9B05-0FD7ED3BB863}"/>
                </a:ext>
              </a:extLst>
            </p:cNvPr>
            <p:cNvSpPr/>
            <p:nvPr/>
          </p:nvSpPr>
          <p:spPr>
            <a:xfrm>
              <a:off x="3636720" y="3729960"/>
              <a:ext cx="405360" cy="312120"/>
            </a:xfrm>
            <a:custGeom>
              <a:avLst/>
              <a:gdLst/>
              <a:ahLst/>
              <a:cxnLst/>
              <a:rect l="l" t="t" r="r" b="b"/>
              <a:pathLst>
                <a:path w="1126" h="867" extrusionOk="0">
                  <a:moveTo>
                    <a:pt x="181" y="35"/>
                  </a:moveTo>
                  <a:cubicBezTo>
                    <a:pt x="101" y="35"/>
                    <a:pt x="36" y="100"/>
                    <a:pt x="36" y="180"/>
                  </a:cubicBezTo>
                  <a:lnTo>
                    <a:pt x="36" y="686"/>
                  </a:lnTo>
                  <a:cubicBezTo>
                    <a:pt x="36" y="767"/>
                    <a:pt x="101" y="832"/>
                    <a:pt x="181" y="832"/>
                  </a:cubicBezTo>
                  <a:lnTo>
                    <a:pt x="946" y="832"/>
                  </a:lnTo>
                  <a:cubicBezTo>
                    <a:pt x="1026" y="832"/>
                    <a:pt x="1091" y="767"/>
                    <a:pt x="1091" y="686"/>
                  </a:cubicBezTo>
                  <a:lnTo>
                    <a:pt x="1091" y="180"/>
                  </a:lnTo>
                  <a:cubicBezTo>
                    <a:pt x="1091" y="100"/>
                    <a:pt x="1026" y="35"/>
                    <a:pt x="946" y="35"/>
                  </a:cubicBezTo>
                  <a:lnTo>
                    <a:pt x="181" y="35"/>
                  </a:lnTo>
                  <a:moveTo>
                    <a:pt x="946" y="867"/>
                  </a:moveTo>
                  <a:lnTo>
                    <a:pt x="181" y="867"/>
                  </a:lnTo>
                  <a:cubicBezTo>
                    <a:pt x="81" y="867"/>
                    <a:pt x="0" y="786"/>
                    <a:pt x="0" y="686"/>
                  </a:cubicBezTo>
                  <a:lnTo>
                    <a:pt x="0" y="180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5" y="0"/>
                    <a:pt x="1126" y="81"/>
                    <a:pt x="1126" y="180"/>
                  </a:cubicBezTo>
                  <a:lnTo>
                    <a:pt x="1126" y="686"/>
                  </a:lnTo>
                  <a:cubicBezTo>
                    <a:pt x="1126" y="786"/>
                    <a:pt x="1045" y="867"/>
                    <a:pt x="946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8" name="Google Shape;3215;p67">
              <a:extLst>
                <a:ext uri="{FF2B5EF4-FFF2-40B4-BE49-F238E27FC236}">
                  <a16:creationId xmlns:a16="http://schemas.microsoft.com/office/drawing/2014/main" id="{CAC63C19-5CEE-A974-236A-A157373C71CF}"/>
                </a:ext>
              </a:extLst>
            </p:cNvPr>
            <p:cNvSpPr/>
            <p:nvPr/>
          </p:nvSpPr>
          <p:spPr>
            <a:xfrm>
              <a:off x="4103640" y="3736080"/>
              <a:ext cx="393120" cy="299880"/>
            </a:xfrm>
            <a:custGeom>
              <a:avLst/>
              <a:gdLst/>
              <a:ahLst/>
              <a:cxnLst/>
              <a:rect l="l" t="t" r="r" b="b"/>
              <a:pathLst>
                <a:path w="1092" h="833" extrusionOk="0">
                  <a:moveTo>
                    <a:pt x="929" y="833"/>
                  </a:moveTo>
                  <a:lnTo>
                    <a:pt x="163" y="833"/>
                  </a:lnTo>
                  <a:cubicBezTo>
                    <a:pt x="73" y="833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3"/>
                    <a:pt x="929" y="8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9" name="Google Shape;3216;p67">
              <a:extLst>
                <a:ext uri="{FF2B5EF4-FFF2-40B4-BE49-F238E27FC236}">
                  <a16:creationId xmlns:a16="http://schemas.microsoft.com/office/drawing/2014/main" id="{679A1144-8AA0-7E68-3DB5-483B1C4A8500}"/>
                </a:ext>
              </a:extLst>
            </p:cNvPr>
            <p:cNvSpPr/>
            <p:nvPr/>
          </p:nvSpPr>
          <p:spPr>
            <a:xfrm>
              <a:off x="4097160" y="3729960"/>
              <a:ext cx="405720" cy="312120"/>
            </a:xfrm>
            <a:custGeom>
              <a:avLst/>
              <a:gdLst/>
              <a:ahLst/>
              <a:cxnLst/>
              <a:rect l="l" t="t" r="r" b="b"/>
              <a:pathLst>
                <a:path w="1127" h="867" extrusionOk="0">
                  <a:moveTo>
                    <a:pt x="181" y="35"/>
                  </a:moveTo>
                  <a:cubicBezTo>
                    <a:pt x="101" y="35"/>
                    <a:pt x="35" y="100"/>
                    <a:pt x="35" y="180"/>
                  </a:cubicBezTo>
                  <a:lnTo>
                    <a:pt x="35" y="686"/>
                  </a:lnTo>
                  <a:cubicBezTo>
                    <a:pt x="35" y="767"/>
                    <a:pt x="101" y="832"/>
                    <a:pt x="181" y="832"/>
                  </a:cubicBezTo>
                  <a:lnTo>
                    <a:pt x="947" y="832"/>
                  </a:lnTo>
                  <a:cubicBezTo>
                    <a:pt x="1027" y="832"/>
                    <a:pt x="1092" y="767"/>
                    <a:pt x="1092" y="686"/>
                  </a:cubicBezTo>
                  <a:lnTo>
                    <a:pt x="1092" y="180"/>
                  </a:lnTo>
                  <a:cubicBezTo>
                    <a:pt x="1092" y="100"/>
                    <a:pt x="1027" y="35"/>
                    <a:pt x="947" y="35"/>
                  </a:cubicBezTo>
                  <a:lnTo>
                    <a:pt x="181" y="35"/>
                  </a:lnTo>
                  <a:moveTo>
                    <a:pt x="947" y="867"/>
                  </a:moveTo>
                  <a:lnTo>
                    <a:pt x="181" y="867"/>
                  </a:lnTo>
                  <a:cubicBezTo>
                    <a:pt x="81" y="867"/>
                    <a:pt x="0" y="786"/>
                    <a:pt x="0" y="686"/>
                  </a:cubicBezTo>
                  <a:lnTo>
                    <a:pt x="0" y="180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7" y="0"/>
                  </a:lnTo>
                  <a:cubicBezTo>
                    <a:pt x="1046" y="0"/>
                    <a:pt x="1127" y="81"/>
                    <a:pt x="1127" y="180"/>
                  </a:cubicBezTo>
                  <a:lnTo>
                    <a:pt x="1127" y="686"/>
                  </a:lnTo>
                  <a:cubicBezTo>
                    <a:pt x="1127" y="786"/>
                    <a:pt x="1046" y="867"/>
                    <a:pt x="947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0" name="Google Shape;3217;p67">
              <a:extLst>
                <a:ext uri="{FF2B5EF4-FFF2-40B4-BE49-F238E27FC236}">
                  <a16:creationId xmlns:a16="http://schemas.microsoft.com/office/drawing/2014/main" id="{C637F0F3-7E7A-ABAC-344A-66FFAAA16742}"/>
                </a:ext>
              </a:extLst>
            </p:cNvPr>
            <p:cNvSpPr/>
            <p:nvPr/>
          </p:nvSpPr>
          <p:spPr>
            <a:xfrm>
              <a:off x="4564440" y="3736080"/>
              <a:ext cx="393120" cy="299880"/>
            </a:xfrm>
            <a:custGeom>
              <a:avLst/>
              <a:gdLst/>
              <a:ahLst/>
              <a:cxnLst/>
              <a:rect l="l" t="t" r="r" b="b"/>
              <a:pathLst>
                <a:path w="1092" h="833" extrusionOk="0">
                  <a:moveTo>
                    <a:pt x="928" y="833"/>
                  </a:moveTo>
                  <a:lnTo>
                    <a:pt x="163" y="833"/>
                  </a:lnTo>
                  <a:cubicBezTo>
                    <a:pt x="73" y="833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3"/>
                    <a:pt x="928" y="8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1" name="Google Shape;3218;p67">
              <a:extLst>
                <a:ext uri="{FF2B5EF4-FFF2-40B4-BE49-F238E27FC236}">
                  <a16:creationId xmlns:a16="http://schemas.microsoft.com/office/drawing/2014/main" id="{98FF8CBF-7737-F59F-B90A-BCA2D1EFCB77}"/>
                </a:ext>
              </a:extLst>
            </p:cNvPr>
            <p:cNvSpPr/>
            <p:nvPr/>
          </p:nvSpPr>
          <p:spPr>
            <a:xfrm>
              <a:off x="4557960" y="3729960"/>
              <a:ext cx="405720" cy="312120"/>
            </a:xfrm>
            <a:custGeom>
              <a:avLst/>
              <a:gdLst/>
              <a:ahLst/>
              <a:cxnLst/>
              <a:rect l="l" t="t" r="r" b="b"/>
              <a:pathLst>
                <a:path w="1127" h="867" extrusionOk="0">
                  <a:moveTo>
                    <a:pt x="181" y="35"/>
                  </a:moveTo>
                  <a:cubicBezTo>
                    <a:pt x="101" y="35"/>
                    <a:pt x="35" y="100"/>
                    <a:pt x="35" y="180"/>
                  </a:cubicBezTo>
                  <a:lnTo>
                    <a:pt x="35" y="686"/>
                  </a:lnTo>
                  <a:cubicBezTo>
                    <a:pt x="35" y="767"/>
                    <a:pt x="101" y="832"/>
                    <a:pt x="181" y="832"/>
                  </a:cubicBezTo>
                  <a:lnTo>
                    <a:pt x="946" y="832"/>
                  </a:lnTo>
                  <a:cubicBezTo>
                    <a:pt x="1027" y="832"/>
                    <a:pt x="1092" y="767"/>
                    <a:pt x="1092" y="686"/>
                  </a:cubicBezTo>
                  <a:lnTo>
                    <a:pt x="1092" y="180"/>
                  </a:lnTo>
                  <a:cubicBezTo>
                    <a:pt x="1092" y="100"/>
                    <a:pt x="1027" y="35"/>
                    <a:pt x="946" y="35"/>
                  </a:cubicBezTo>
                  <a:lnTo>
                    <a:pt x="181" y="35"/>
                  </a:lnTo>
                  <a:moveTo>
                    <a:pt x="946" y="867"/>
                  </a:moveTo>
                  <a:lnTo>
                    <a:pt x="181" y="867"/>
                  </a:lnTo>
                  <a:cubicBezTo>
                    <a:pt x="81" y="867"/>
                    <a:pt x="0" y="786"/>
                    <a:pt x="0" y="686"/>
                  </a:cubicBezTo>
                  <a:lnTo>
                    <a:pt x="0" y="180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1"/>
                    <a:pt x="1127" y="180"/>
                  </a:cubicBezTo>
                  <a:lnTo>
                    <a:pt x="1127" y="686"/>
                  </a:lnTo>
                  <a:cubicBezTo>
                    <a:pt x="1127" y="786"/>
                    <a:pt x="1046" y="867"/>
                    <a:pt x="946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2" name="Google Shape;3219;p67">
              <a:extLst>
                <a:ext uri="{FF2B5EF4-FFF2-40B4-BE49-F238E27FC236}">
                  <a16:creationId xmlns:a16="http://schemas.microsoft.com/office/drawing/2014/main" id="{41189348-A309-4606-AE4A-5D05ED6577F4}"/>
                </a:ext>
              </a:extLst>
            </p:cNvPr>
            <p:cNvSpPr/>
            <p:nvPr/>
          </p:nvSpPr>
          <p:spPr>
            <a:xfrm>
              <a:off x="5025240" y="3736080"/>
              <a:ext cx="392760" cy="299880"/>
            </a:xfrm>
            <a:custGeom>
              <a:avLst/>
              <a:gdLst/>
              <a:ahLst/>
              <a:cxnLst/>
              <a:rect l="l" t="t" r="r" b="b"/>
              <a:pathLst>
                <a:path w="1091" h="833" extrusionOk="0">
                  <a:moveTo>
                    <a:pt x="928" y="833"/>
                  </a:moveTo>
                  <a:lnTo>
                    <a:pt x="163" y="833"/>
                  </a:lnTo>
                  <a:cubicBezTo>
                    <a:pt x="73" y="833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8" y="0"/>
                    <a:pt x="1091" y="73"/>
                    <a:pt x="1091" y="163"/>
                  </a:cubicBezTo>
                  <a:lnTo>
                    <a:pt x="1091" y="669"/>
                  </a:lnTo>
                  <a:cubicBezTo>
                    <a:pt x="1091" y="759"/>
                    <a:pt x="1018" y="833"/>
                    <a:pt x="928" y="8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3" name="Google Shape;3220;p67">
              <a:extLst>
                <a:ext uri="{FF2B5EF4-FFF2-40B4-BE49-F238E27FC236}">
                  <a16:creationId xmlns:a16="http://schemas.microsoft.com/office/drawing/2014/main" id="{BF76A2D9-D7BE-1E5B-DC02-0C067CF338CE}"/>
                </a:ext>
              </a:extLst>
            </p:cNvPr>
            <p:cNvSpPr/>
            <p:nvPr/>
          </p:nvSpPr>
          <p:spPr>
            <a:xfrm>
              <a:off x="5018760" y="3729960"/>
              <a:ext cx="405720" cy="312120"/>
            </a:xfrm>
            <a:custGeom>
              <a:avLst/>
              <a:gdLst/>
              <a:ahLst/>
              <a:cxnLst/>
              <a:rect l="l" t="t" r="r" b="b"/>
              <a:pathLst>
                <a:path w="1127" h="867" extrusionOk="0">
                  <a:moveTo>
                    <a:pt x="181" y="35"/>
                  </a:moveTo>
                  <a:cubicBezTo>
                    <a:pt x="100" y="35"/>
                    <a:pt x="35" y="100"/>
                    <a:pt x="35" y="180"/>
                  </a:cubicBezTo>
                  <a:lnTo>
                    <a:pt x="35" y="686"/>
                  </a:lnTo>
                  <a:cubicBezTo>
                    <a:pt x="35" y="767"/>
                    <a:pt x="100" y="832"/>
                    <a:pt x="181" y="832"/>
                  </a:cubicBezTo>
                  <a:lnTo>
                    <a:pt x="946" y="832"/>
                  </a:lnTo>
                  <a:cubicBezTo>
                    <a:pt x="1027" y="832"/>
                    <a:pt x="1092" y="767"/>
                    <a:pt x="1092" y="686"/>
                  </a:cubicBezTo>
                  <a:lnTo>
                    <a:pt x="1092" y="180"/>
                  </a:lnTo>
                  <a:cubicBezTo>
                    <a:pt x="1092" y="100"/>
                    <a:pt x="1027" y="35"/>
                    <a:pt x="946" y="35"/>
                  </a:cubicBezTo>
                  <a:lnTo>
                    <a:pt x="181" y="35"/>
                  </a:lnTo>
                  <a:moveTo>
                    <a:pt x="946" y="867"/>
                  </a:moveTo>
                  <a:lnTo>
                    <a:pt x="181" y="867"/>
                  </a:lnTo>
                  <a:cubicBezTo>
                    <a:pt x="81" y="867"/>
                    <a:pt x="0" y="786"/>
                    <a:pt x="0" y="686"/>
                  </a:cubicBezTo>
                  <a:lnTo>
                    <a:pt x="0" y="180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1"/>
                    <a:pt x="1127" y="180"/>
                  </a:cubicBezTo>
                  <a:lnTo>
                    <a:pt x="1127" y="686"/>
                  </a:lnTo>
                  <a:cubicBezTo>
                    <a:pt x="1127" y="786"/>
                    <a:pt x="1046" y="867"/>
                    <a:pt x="946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4" name="Google Shape;3221;p67">
              <a:extLst>
                <a:ext uri="{FF2B5EF4-FFF2-40B4-BE49-F238E27FC236}">
                  <a16:creationId xmlns:a16="http://schemas.microsoft.com/office/drawing/2014/main" id="{29EBC8C9-9A99-B346-67B3-C684FE0CD534}"/>
                </a:ext>
              </a:extLst>
            </p:cNvPr>
            <p:cNvSpPr/>
            <p:nvPr/>
          </p:nvSpPr>
          <p:spPr>
            <a:xfrm>
              <a:off x="3182400" y="4138920"/>
              <a:ext cx="393120" cy="299520"/>
            </a:xfrm>
            <a:custGeom>
              <a:avLst/>
              <a:gdLst/>
              <a:ahLst/>
              <a:cxnLst/>
              <a:rect l="l" t="t" r="r" b="b"/>
              <a:pathLst>
                <a:path w="1092" h="832" extrusionOk="0">
                  <a:moveTo>
                    <a:pt x="929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2"/>
                    <a:pt x="929" y="83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5" name="Google Shape;3222;p67">
              <a:extLst>
                <a:ext uri="{FF2B5EF4-FFF2-40B4-BE49-F238E27FC236}">
                  <a16:creationId xmlns:a16="http://schemas.microsoft.com/office/drawing/2014/main" id="{3BF782F5-FAED-E96D-FBC9-C4319A712A8C}"/>
                </a:ext>
              </a:extLst>
            </p:cNvPr>
            <p:cNvSpPr/>
            <p:nvPr/>
          </p:nvSpPr>
          <p:spPr>
            <a:xfrm>
              <a:off x="3175920" y="4132440"/>
              <a:ext cx="406080" cy="312480"/>
            </a:xfrm>
            <a:custGeom>
              <a:avLst/>
              <a:gdLst/>
              <a:ahLst/>
              <a:cxnLst/>
              <a:rect l="l" t="t" r="r" b="b"/>
              <a:pathLst>
                <a:path w="1128" h="868" extrusionOk="0">
                  <a:moveTo>
                    <a:pt x="181" y="36"/>
                  </a:moveTo>
                  <a:cubicBezTo>
                    <a:pt x="101" y="36"/>
                    <a:pt x="36" y="101"/>
                    <a:pt x="36" y="181"/>
                  </a:cubicBezTo>
                  <a:lnTo>
                    <a:pt x="36" y="687"/>
                  </a:lnTo>
                  <a:cubicBezTo>
                    <a:pt x="36" y="767"/>
                    <a:pt x="101" y="833"/>
                    <a:pt x="181" y="833"/>
                  </a:cubicBezTo>
                  <a:lnTo>
                    <a:pt x="947" y="833"/>
                  </a:lnTo>
                  <a:cubicBezTo>
                    <a:pt x="1027" y="833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6"/>
                    <a:pt x="947" y="36"/>
                  </a:cubicBezTo>
                  <a:lnTo>
                    <a:pt x="181" y="36"/>
                  </a:lnTo>
                  <a:moveTo>
                    <a:pt x="947" y="868"/>
                  </a:moveTo>
                  <a:lnTo>
                    <a:pt x="181" y="868"/>
                  </a:lnTo>
                  <a:cubicBezTo>
                    <a:pt x="82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2" y="0"/>
                    <a:pt x="181" y="0"/>
                  </a:cubicBezTo>
                  <a:lnTo>
                    <a:pt x="947" y="0"/>
                  </a:lnTo>
                  <a:cubicBezTo>
                    <a:pt x="1047" y="0"/>
                    <a:pt x="1128" y="81"/>
                    <a:pt x="1128" y="181"/>
                  </a:cubicBezTo>
                  <a:lnTo>
                    <a:pt x="1128" y="687"/>
                  </a:lnTo>
                  <a:cubicBezTo>
                    <a:pt x="1128" y="787"/>
                    <a:pt x="1047" y="868"/>
                    <a:pt x="947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6" name="Google Shape;3223;p67">
              <a:extLst>
                <a:ext uri="{FF2B5EF4-FFF2-40B4-BE49-F238E27FC236}">
                  <a16:creationId xmlns:a16="http://schemas.microsoft.com/office/drawing/2014/main" id="{731F5D25-2EAB-F353-7063-940A7BB43B2F}"/>
                </a:ext>
              </a:extLst>
            </p:cNvPr>
            <p:cNvSpPr/>
            <p:nvPr/>
          </p:nvSpPr>
          <p:spPr>
            <a:xfrm>
              <a:off x="3643200" y="4138920"/>
              <a:ext cx="392760" cy="299520"/>
            </a:xfrm>
            <a:custGeom>
              <a:avLst/>
              <a:gdLst/>
              <a:ahLst/>
              <a:cxnLst/>
              <a:rect l="l" t="t" r="r" b="b"/>
              <a:pathLst>
                <a:path w="1091" h="832" extrusionOk="0">
                  <a:moveTo>
                    <a:pt x="928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8" y="0"/>
                    <a:pt x="1091" y="73"/>
                    <a:pt x="1091" y="163"/>
                  </a:cubicBezTo>
                  <a:lnTo>
                    <a:pt x="1091" y="669"/>
                  </a:lnTo>
                  <a:cubicBezTo>
                    <a:pt x="1091" y="759"/>
                    <a:pt x="1018" y="832"/>
                    <a:pt x="928" y="8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7" name="Google Shape;3224;p67">
              <a:extLst>
                <a:ext uri="{FF2B5EF4-FFF2-40B4-BE49-F238E27FC236}">
                  <a16:creationId xmlns:a16="http://schemas.microsoft.com/office/drawing/2014/main" id="{4A936F6F-4E5D-DD6E-06F6-1C9B7ACBDC99}"/>
                </a:ext>
              </a:extLst>
            </p:cNvPr>
            <p:cNvSpPr/>
            <p:nvPr/>
          </p:nvSpPr>
          <p:spPr>
            <a:xfrm>
              <a:off x="3636720" y="4132440"/>
              <a:ext cx="405360" cy="312480"/>
            </a:xfrm>
            <a:custGeom>
              <a:avLst/>
              <a:gdLst/>
              <a:ahLst/>
              <a:cxnLst/>
              <a:rect l="l" t="t" r="r" b="b"/>
              <a:pathLst>
                <a:path w="1126" h="868" extrusionOk="0">
                  <a:moveTo>
                    <a:pt x="181" y="36"/>
                  </a:moveTo>
                  <a:cubicBezTo>
                    <a:pt x="101" y="36"/>
                    <a:pt x="36" y="101"/>
                    <a:pt x="36" y="181"/>
                  </a:cubicBezTo>
                  <a:lnTo>
                    <a:pt x="36" y="687"/>
                  </a:lnTo>
                  <a:cubicBezTo>
                    <a:pt x="36" y="767"/>
                    <a:pt x="101" y="833"/>
                    <a:pt x="181" y="833"/>
                  </a:cubicBezTo>
                  <a:lnTo>
                    <a:pt x="946" y="833"/>
                  </a:lnTo>
                  <a:cubicBezTo>
                    <a:pt x="1026" y="833"/>
                    <a:pt x="1091" y="767"/>
                    <a:pt x="1091" y="687"/>
                  </a:cubicBezTo>
                  <a:lnTo>
                    <a:pt x="1091" y="181"/>
                  </a:lnTo>
                  <a:cubicBezTo>
                    <a:pt x="1091" y="101"/>
                    <a:pt x="1026" y="36"/>
                    <a:pt x="946" y="36"/>
                  </a:cubicBezTo>
                  <a:lnTo>
                    <a:pt x="181" y="36"/>
                  </a:lnTo>
                  <a:moveTo>
                    <a:pt x="946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5" y="0"/>
                    <a:pt x="1126" y="81"/>
                    <a:pt x="1126" y="181"/>
                  </a:cubicBezTo>
                  <a:lnTo>
                    <a:pt x="1126" y="687"/>
                  </a:lnTo>
                  <a:cubicBezTo>
                    <a:pt x="1126" y="787"/>
                    <a:pt x="1045" y="868"/>
                    <a:pt x="946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8" name="Google Shape;3225;p67">
              <a:extLst>
                <a:ext uri="{FF2B5EF4-FFF2-40B4-BE49-F238E27FC236}">
                  <a16:creationId xmlns:a16="http://schemas.microsoft.com/office/drawing/2014/main" id="{1617C55F-8766-7217-04C5-5C62262C72D4}"/>
                </a:ext>
              </a:extLst>
            </p:cNvPr>
            <p:cNvSpPr/>
            <p:nvPr/>
          </p:nvSpPr>
          <p:spPr>
            <a:xfrm>
              <a:off x="4103640" y="4138920"/>
              <a:ext cx="393120" cy="299520"/>
            </a:xfrm>
            <a:custGeom>
              <a:avLst/>
              <a:gdLst/>
              <a:ahLst/>
              <a:cxnLst/>
              <a:rect l="l" t="t" r="r" b="b"/>
              <a:pathLst>
                <a:path w="1092" h="832" extrusionOk="0">
                  <a:moveTo>
                    <a:pt x="929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2"/>
                    <a:pt x="929" y="8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9" name="Google Shape;3226;p67">
              <a:extLst>
                <a:ext uri="{FF2B5EF4-FFF2-40B4-BE49-F238E27FC236}">
                  <a16:creationId xmlns:a16="http://schemas.microsoft.com/office/drawing/2014/main" id="{9020B9D7-3942-BC98-A6BA-06657889B286}"/>
                </a:ext>
              </a:extLst>
            </p:cNvPr>
            <p:cNvSpPr/>
            <p:nvPr/>
          </p:nvSpPr>
          <p:spPr>
            <a:xfrm>
              <a:off x="4097160" y="4132440"/>
              <a:ext cx="405720" cy="312480"/>
            </a:xfrm>
            <a:custGeom>
              <a:avLst/>
              <a:gdLst/>
              <a:ahLst/>
              <a:cxnLst/>
              <a:rect l="l" t="t" r="r" b="b"/>
              <a:pathLst>
                <a:path w="1127" h="868" extrusionOk="0">
                  <a:moveTo>
                    <a:pt x="181" y="36"/>
                  </a:moveTo>
                  <a:cubicBezTo>
                    <a:pt x="101" y="36"/>
                    <a:pt x="35" y="101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1" y="833"/>
                    <a:pt x="181" y="833"/>
                  </a:cubicBezTo>
                  <a:lnTo>
                    <a:pt x="947" y="833"/>
                  </a:lnTo>
                  <a:cubicBezTo>
                    <a:pt x="1027" y="833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6"/>
                    <a:pt x="947" y="36"/>
                  </a:cubicBezTo>
                  <a:lnTo>
                    <a:pt x="181" y="36"/>
                  </a:lnTo>
                  <a:moveTo>
                    <a:pt x="947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7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7"/>
                    <a:pt x="1046" y="868"/>
                    <a:pt x="947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0" name="Google Shape;3227;p67">
              <a:extLst>
                <a:ext uri="{FF2B5EF4-FFF2-40B4-BE49-F238E27FC236}">
                  <a16:creationId xmlns:a16="http://schemas.microsoft.com/office/drawing/2014/main" id="{51C3C1A4-3848-8BD5-E8EC-687A079FD2DC}"/>
                </a:ext>
              </a:extLst>
            </p:cNvPr>
            <p:cNvSpPr/>
            <p:nvPr/>
          </p:nvSpPr>
          <p:spPr>
            <a:xfrm>
              <a:off x="4564440" y="4138920"/>
              <a:ext cx="393120" cy="299520"/>
            </a:xfrm>
            <a:custGeom>
              <a:avLst/>
              <a:gdLst/>
              <a:ahLst/>
              <a:cxnLst/>
              <a:rect l="l" t="t" r="r" b="b"/>
              <a:pathLst>
                <a:path w="1092" h="832" extrusionOk="0">
                  <a:moveTo>
                    <a:pt x="928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2"/>
                    <a:pt x="928" y="8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1" name="Google Shape;3228;p67">
              <a:extLst>
                <a:ext uri="{FF2B5EF4-FFF2-40B4-BE49-F238E27FC236}">
                  <a16:creationId xmlns:a16="http://schemas.microsoft.com/office/drawing/2014/main" id="{D5FDB248-807B-802A-ABE7-B571170114EB}"/>
                </a:ext>
              </a:extLst>
            </p:cNvPr>
            <p:cNvSpPr/>
            <p:nvPr/>
          </p:nvSpPr>
          <p:spPr>
            <a:xfrm>
              <a:off x="4557960" y="4132440"/>
              <a:ext cx="405720" cy="312480"/>
            </a:xfrm>
            <a:custGeom>
              <a:avLst/>
              <a:gdLst/>
              <a:ahLst/>
              <a:cxnLst/>
              <a:rect l="l" t="t" r="r" b="b"/>
              <a:pathLst>
                <a:path w="1127" h="868" extrusionOk="0">
                  <a:moveTo>
                    <a:pt x="181" y="36"/>
                  </a:moveTo>
                  <a:cubicBezTo>
                    <a:pt x="101" y="36"/>
                    <a:pt x="35" y="101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1" y="833"/>
                    <a:pt x="181" y="833"/>
                  </a:cubicBezTo>
                  <a:lnTo>
                    <a:pt x="946" y="833"/>
                  </a:lnTo>
                  <a:cubicBezTo>
                    <a:pt x="1027" y="833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6"/>
                    <a:pt x="946" y="36"/>
                  </a:cubicBezTo>
                  <a:lnTo>
                    <a:pt x="181" y="36"/>
                  </a:lnTo>
                  <a:moveTo>
                    <a:pt x="946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7"/>
                    <a:pt x="1046" y="868"/>
                    <a:pt x="946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2" name="Google Shape;3229;p67">
              <a:extLst>
                <a:ext uri="{FF2B5EF4-FFF2-40B4-BE49-F238E27FC236}">
                  <a16:creationId xmlns:a16="http://schemas.microsoft.com/office/drawing/2014/main" id="{D60B3765-71AE-12C5-DEE7-DC445477AE20}"/>
                </a:ext>
              </a:extLst>
            </p:cNvPr>
            <p:cNvSpPr/>
            <p:nvPr/>
          </p:nvSpPr>
          <p:spPr>
            <a:xfrm>
              <a:off x="3182400" y="4541760"/>
              <a:ext cx="393120" cy="299520"/>
            </a:xfrm>
            <a:custGeom>
              <a:avLst/>
              <a:gdLst/>
              <a:ahLst/>
              <a:cxnLst/>
              <a:rect l="l" t="t" r="r" b="b"/>
              <a:pathLst>
                <a:path w="1092" h="832" extrusionOk="0">
                  <a:moveTo>
                    <a:pt x="929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2"/>
                    <a:pt x="929" y="83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3" name="Google Shape;3230;p67">
              <a:extLst>
                <a:ext uri="{FF2B5EF4-FFF2-40B4-BE49-F238E27FC236}">
                  <a16:creationId xmlns:a16="http://schemas.microsoft.com/office/drawing/2014/main" id="{EC29B346-ADF4-17EB-63FB-9AA2C5798C9D}"/>
                </a:ext>
              </a:extLst>
            </p:cNvPr>
            <p:cNvSpPr/>
            <p:nvPr/>
          </p:nvSpPr>
          <p:spPr>
            <a:xfrm>
              <a:off x="3175920" y="4535280"/>
              <a:ext cx="406080" cy="312480"/>
            </a:xfrm>
            <a:custGeom>
              <a:avLst/>
              <a:gdLst/>
              <a:ahLst/>
              <a:cxnLst/>
              <a:rect l="l" t="t" r="r" b="b"/>
              <a:pathLst>
                <a:path w="1128" h="868" extrusionOk="0">
                  <a:moveTo>
                    <a:pt x="181" y="35"/>
                  </a:moveTo>
                  <a:cubicBezTo>
                    <a:pt x="101" y="35"/>
                    <a:pt x="36" y="101"/>
                    <a:pt x="36" y="181"/>
                  </a:cubicBezTo>
                  <a:lnTo>
                    <a:pt x="36" y="687"/>
                  </a:lnTo>
                  <a:cubicBezTo>
                    <a:pt x="36" y="767"/>
                    <a:pt x="101" y="832"/>
                    <a:pt x="181" y="832"/>
                  </a:cubicBezTo>
                  <a:lnTo>
                    <a:pt x="947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5"/>
                    <a:pt x="947" y="35"/>
                  </a:cubicBezTo>
                  <a:lnTo>
                    <a:pt x="181" y="35"/>
                  </a:lnTo>
                  <a:moveTo>
                    <a:pt x="947" y="868"/>
                  </a:moveTo>
                  <a:lnTo>
                    <a:pt x="181" y="868"/>
                  </a:lnTo>
                  <a:cubicBezTo>
                    <a:pt x="82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2" y="0"/>
                    <a:pt x="181" y="0"/>
                  </a:cubicBezTo>
                  <a:lnTo>
                    <a:pt x="947" y="0"/>
                  </a:lnTo>
                  <a:cubicBezTo>
                    <a:pt x="1047" y="0"/>
                    <a:pt x="1128" y="81"/>
                    <a:pt x="1128" y="181"/>
                  </a:cubicBezTo>
                  <a:lnTo>
                    <a:pt x="1128" y="687"/>
                  </a:lnTo>
                  <a:cubicBezTo>
                    <a:pt x="1128" y="787"/>
                    <a:pt x="1047" y="868"/>
                    <a:pt x="947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4" name="Google Shape;3231;p67">
              <a:extLst>
                <a:ext uri="{FF2B5EF4-FFF2-40B4-BE49-F238E27FC236}">
                  <a16:creationId xmlns:a16="http://schemas.microsoft.com/office/drawing/2014/main" id="{B8AFAA2D-6413-C90E-9835-4FC97EF3E453}"/>
                </a:ext>
              </a:extLst>
            </p:cNvPr>
            <p:cNvSpPr/>
            <p:nvPr/>
          </p:nvSpPr>
          <p:spPr>
            <a:xfrm>
              <a:off x="3643200" y="4541760"/>
              <a:ext cx="392760" cy="299520"/>
            </a:xfrm>
            <a:custGeom>
              <a:avLst/>
              <a:gdLst/>
              <a:ahLst/>
              <a:cxnLst/>
              <a:rect l="l" t="t" r="r" b="b"/>
              <a:pathLst>
                <a:path w="1091" h="832" extrusionOk="0">
                  <a:moveTo>
                    <a:pt x="928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8" y="0"/>
                    <a:pt x="1091" y="73"/>
                    <a:pt x="1091" y="163"/>
                  </a:cubicBezTo>
                  <a:lnTo>
                    <a:pt x="1091" y="669"/>
                  </a:lnTo>
                  <a:cubicBezTo>
                    <a:pt x="1091" y="759"/>
                    <a:pt x="1018" y="832"/>
                    <a:pt x="928" y="8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5" name="Google Shape;3232;p67">
              <a:extLst>
                <a:ext uri="{FF2B5EF4-FFF2-40B4-BE49-F238E27FC236}">
                  <a16:creationId xmlns:a16="http://schemas.microsoft.com/office/drawing/2014/main" id="{7CDC6640-1E84-E0DE-4021-0E475A3F3FE7}"/>
                </a:ext>
              </a:extLst>
            </p:cNvPr>
            <p:cNvSpPr/>
            <p:nvPr/>
          </p:nvSpPr>
          <p:spPr>
            <a:xfrm>
              <a:off x="3636720" y="4535280"/>
              <a:ext cx="405360" cy="312480"/>
            </a:xfrm>
            <a:custGeom>
              <a:avLst/>
              <a:gdLst/>
              <a:ahLst/>
              <a:cxnLst/>
              <a:rect l="l" t="t" r="r" b="b"/>
              <a:pathLst>
                <a:path w="1126" h="868" extrusionOk="0">
                  <a:moveTo>
                    <a:pt x="181" y="35"/>
                  </a:moveTo>
                  <a:cubicBezTo>
                    <a:pt x="101" y="35"/>
                    <a:pt x="36" y="101"/>
                    <a:pt x="36" y="181"/>
                  </a:cubicBezTo>
                  <a:lnTo>
                    <a:pt x="36" y="687"/>
                  </a:lnTo>
                  <a:cubicBezTo>
                    <a:pt x="36" y="767"/>
                    <a:pt x="101" y="832"/>
                    <a:pt x="181" y="832"/>
                  </a:cubicBezTo>
                  <a:lnTo>
                    <a:pt x="946" y="832"/>
                  </a:lnTo>
                  <a:cubicBezTo>
                    <a:pt x="1026" y="832"/>
                    <a:pt x="1091" y="767"/>
                    <a:pt x="1091" y="687"/>
                  </a:cubicBezTo>
                  <a:lnTo>
                    <a:pt x="1091" y="181"/>
                  </a:lnTo>
                  <a:cubicBezTo>
                    <a:pt x="1091" y="101"/>
                    <a:pt x="1026" y="35"/>
                    <a:pt x="946" y="35"/>
                  </a:cubicBezTo>
                  <a:lnTo>
                    <a:pt x="181" y="35"/>
                  </a:lnTo>
                  <a:moveTo>
                    <a:pt x="946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5" y="0"/>
                    <a:pt x="1126" y="81"/>
                    <a:pt x="1126" y="181"/>
                  </a:cubicBezTo>
                  <a:lnTo>
                    <a:pt x="1126" y="687"/>
                  </a:lnTo>
                  <a:cubicBezTo>
                    <a:pt x="1126" y="787"/>
                    <a:pt x="1045" y="868"/>
                    <a:pt x="946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6" name="Google Shape;3233;p67">
              <a:extLst>
                <a:ext uri="{FF2B5EF4-FFF2-40B4-BE49-F238E27FC236}">
                  <a16:creationId xmlns:a16="http://schemas.microsoft.com/office/drawing/2014/main" id="{92CD171A-9513-DF86-5DD3-94F059A3FBB1}"/>
                </a:ext>
              </a:extLst>
            </p:cNvPr>
            <p:cNvSpPr/>
            <p:nvPr/>
          </p:nvSpPr>
          <p:spPr>
            <a:xfrm>
              <a:off x="4103640" y="4541760"/>
              <a:ext cx="393120" cy="299520"/>
            </a:xfrm>
            <a:custGeom>
              <a:avLst/>
              <a:gdLst/>
              <a:ahLst/>
              <a:cxnLst/>
              <a:rect l="l" t="t" r="r" b="b"/>
              <a:pathLst>
                <a:path w="1092" h="832" extrusionOk="0">
                  <a:moveTo>
                    <a:pt x="929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2"/>
                    <a:pt x="929" y="8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Google Shape;3234;p67">
              <a:extLst>
                <a:ext uri="{FF2B5EF4-FFF2-40B4-BE49-F238E27FC236}">
                  <a16:creationId xmlns:a16="http://schemas.microsoft.com/office/drawing/2014/main" id="{9467AD86-6A87-B07E-0DC9-D1F374B013AE}"/>
                </a:ext>
              </a:extLst>
            </p:cNvPr>
            <p:cNvSpPr/>
            <p:nvPr/>
          </p:nvSpPr>
          <p:spPr>
            <a:xfrm>
              <a:off x="4097160" y="4535280"/>
              <a:ext cx="405720" cy="312480"/>
            </a:xfrm>
            <a:custGeom>
              <a:avLst/>
              <a:gdLst/>
              <a:ahLst/>
              <a:cxnLst/>
              <a:rect l="l" t="t" r="r" b="b"/>
              <a:pathLst>
                <a:path w="1127" h="868" extrusionOk="0">
                  <a:moveTo>
                    <a:pt x="181" y="35"/>
                  </a:moveTo>
                  <a:cubicBezTo>
                    <a:pt x="101" y="35"/>
                    <a:pt x="35" y="101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1" y="832"/>
                    <a:pt x="181" y="832"/>
                  </a:cubicBezTo>
                  <a:lnTo>
                    <a:pt x="947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5"/>
                    <a:pt x="947" y="35"/>
                  </a:cubicBezTo>
                  <a:lnTo>
                    <a:pt x="181" y="35"/>
                  </a:lnTo>
                  <a:moveTo>
                    <a:pt x="947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7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7"/>
                    <a:pt x="1046" y="868"/>
                    <a:pt x="947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8" name="Google Shape;3235;p67">
              <a:extLst>
                <a:ext uri="{FF2B5EF4-FFF2-40B4-BE49-F238E27FC236}">
                  <a16:creationId xmlns:a16="http://schemas.microsoft.com/office/drawing/2014/main" id="{0BDBD5CD-BAF1-67EF-289E-373389462A2C}"/>
                </a:ext>
              </a:extLst>
            </p:cNvPr>
            <p:cNvSpPr/>
            <p:nvPr/>
          </p:nvSpPr>
          <p:spPr>
            <a:xfrm>
              <a:off x="4564440" y="4541760"/>
              <a:ext cx="393120" cy="299520"/>
            </a:xfrm>
            <a:custGeom>
              <a:avLst/>
              <a:gdLst/>
              <a:ahLst/>
              <a:cxnLst/>
              <a:rect l="l" t="t" r="r" b="b"/>
              <a:pathLst>
                <a:path w="1092" h="832" extrusionOk="0">
                  <a:moveTo>
                    <a:pt x="928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2"/>
                    <a:pt x="928" y="8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9" name="Google Shape;3236;p67">
              <a:extLst>
                <a:ext uri="{FF2B5EF4-FFF2-40B4-BE49-F238E27FC236}">
                  <a16:creationId xmlns:a16="http://schemas.microsoft.com/office/drawing/2014/main" id="{5D03D923-020B-1E1B-EBF5-B088C11E72EC}"/>
                </a:ext>
              </a:extLst>
            </p:cNvPr>
            <p:cNvSpPr/>
            <p:nvPr/>
          </p:nvSpPr>
          <p:spPr>
            <a:xfrm>
              <a:off x="4557960" y="4535280"/>
              <a:ext cx="405720" cy="312480"/>
            </a:xfrm>
            <a:custGeom>
              <a:avLst/>
              <a:gdLst/>
              <a:ahLst/>
              <a:cxnLst/>
              <a:rect l="l" t="t" r="r" b="b"/>
              <a:pathLst>
                <a:path w="1127" h="868" extrusionOk="0">
                  <a:moveTo>
                    <a:pt x="181" y="35"/>
                  </a:moveTo>
                  <a:cubicBezTo>
                    <a:pt x="101" y="35"/>
                    <a:pt x="35" y="101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1" y="832"/>
                    <a:pt x="181" y="832"/>
                  </a:cubicBezTo>
                  <a:lnTo>
                    <a:pt x="946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5"/>
                    <a:pt x="946" y="35"/>
                  </a:cubicBezTo>
                  <a:lnTo>
                    <a:pt x="181" y="35"/>
                  </a:lnTo>
                  <a:moveTo>
                    <a:pt x="946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7"/>
                    <a:pt x="1046" y="868"/>
                    <a:pt x="946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0" name="Google Shape;3237;p67">
              <a:extLst>
                <a:ext uri="{FF2B5EF4-FFF2-40B4-BE49-F238E27FC236}">
                  <a16:creationId xmlns:a16="http://schemas.microsoft.com/office/drawing/2014/main" id="{BEC7C245-5F05-8B4F-3F6C-CFDADE2D6CB2}"/>
                </a:ext>
              </a:extLst>
            </p:cNvPr>
            <p:cNvSpPr/>
            <p:nvPr/>
          </p:nvSpPr>
          <p:spPr>
            <a:xfrm>
              <a:off x="5025240" y="4138920"/>
              <a:ext cx="392760" cy="702360"/>
            </a:xfrm>
            <a:custGeom>
              <a:avLst/>
              <a:gdLst/>
              <a:ahLst/>
              <a:cxnLst/>
              <a:rect l="l" t="t" r="r" b="b"/>
              <a:pathLst>
                <a:path w="1091" h="1951" extrusionOk="0">
                  <a:moveTo>
                    <a:pt x="926" y="0"/>
                  </a:moveTo>
                  <a:lnTo>
                    <a:pt x="165" y="0"/>
                  </a:lnTo>
                  <a:cubicBezTo>
                    <a:pt x="74" y="0"/>
                    <a:pt x="0" y="74"/>
                    <a:pt x="0" y="166"/>
                  </a:cubicBezTo>
                  <a:lnTo>
                    <a:pt x="0" y="398"/>
                  </a:lnTo>
                  <a:lnTo>
                    <a:pt x="0" y="667"/>
                  </a:lnTo>
                  <a:lnTo>
                    <a:pt x="0" y="1786"/>
                  </a:lnTo>
                  <a:cubicBezTo>
                    <a:pt x="0" y="1877"/>
                    <a:pt x="74" y="1951"/>
                    <a:pt x="165" y="1951"/>
                  </a:cubicBezTo>
                  <a:lnTo>
                    <a:pt x="926" y="1951"/>
                  </a:lnTo>
                  <a:cubicBezTo>
                    <a:pt x="1017" y="1951"/>
                    <a:pt x="1091" y="1877"/>
                    <a:pt x="1091" y="1786"/>
                  </a:cubicBezTo>
                  <a:lnTo>
                    <a:pt x="1091" y="667"/>
                  </a:lnTo>
                  <a:lnTo>
                    <a:pt x="1091" y="398"/>
                  </a:lnTo>
                  <a:lnTo>
                    <a:pt x="1091" y="166"/>
                  </a:lnTo>
                  <a:cubicBezTo>
                    <a:pt x="1091" y="74"/>
                    <a:pt x="1017" y="0"/>
                    <a:pt x="9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1" name="Google Shape;3238;p67">
              <a:extLst>
                <a:ext uri="{FF2B5EF4-FFF2-40B4-BE49-F238E27FC236}">
                  <a16:creationId xmlns:a16="http://schemas.microsoft.com/office/drawing/2014/main" id="{EA096DFE-37E1-2494-E5F7-11D5239F748B}"/>
                </a:ext>
              </a:extLst>
            </p:cNvPr>
            <p:cNvSpPr/>
            <p:nvPr/>
          </p:nvSpPr>
          <p:spPr>
            <a:xfrm>
              <a:off x="5018760" y="4132440"/>
              <a:ext cx="405720" cy="715320"/>
            </a:xfrm>
            <a:custGeom>
              <a:avLst/>
              <a:gdLst/>
              <a:ahLst/>
              <a:cxnLst/>
              <a:rect l="l" t="t" r="r" b="b"/>
              <a:pathLst>
                <a:path w="1127" h="1987" extrusionOk="0">
                  <a:moveTo>
                    <a:pt x="183" y="36"/>
                  </a:moveTo>
                  <a:cubicBezTo>
                    <a:pt x="102" y="36"/>
                    <a:pt x="35" y="102"/>
                    <a:pt x="35" y="184"/>
                  </a:cubicBezTo>
                  <a:lnTo>
                    <a:pt x="35" y="1803"/>
                  </a:lnTo>
                  <a:cubicBezTo>
                    <a:pt x="35" y="1885"/>
                    <a:pt x="102" y="1951"/>
                    <a:pt x="183" y="1951"/>
                  </a:cubicBezTo>
                  <a:lnTo>
                    <a:pt x="944" y="1951"/>
                  </a:lnTo>
                  <a:cubicBezTo>
                    <a:pt x="1025" y="1951"/>
                    <a:pt x="1092" y="1885"/>
                    <a:pt x="1092" y="1803"/>
                  </a:cubicBezTo>
                  <a:lnTo>
                    <a:pt x="1092" y="184"/>
                  </a:lnTo>
                  <a:cubicBezTo>
                    <a:pt x="1092" y="102"/>
                    <a:pt x="1025" y="36"/>
                    <a:pt x="944" y="36"/>
                  </a:cubicBezTo>
                  <a:lnTo>
                    <a:pt x="183" y="36"/>
                  </a:lnTo>
                  <a:moveTo>
                    <a:pt x="944" y="1987"/>
                  </a:moveTo>
                  <a:lnTo>
                    <a:pt x="183" y="1987"/>
                  </a:lnTo>
                  <a:cubicBezTo>
                    <a:pt x="82" y="1987"/>
                    <a:pt x="0" y="1905"/>
                    <a:pt x="0" y="1803"/>
                  </a:cubicBezTo>
                  <a:lnTo>
                    <a:pt x="0" y="184"/>
                  </a:lnTo>
                  <a:cubicBezTo>
                    <a:pt x="0" y="83"/>
                    <a:pt x="82" y="0"/>
                    <a:pt x="183" y="0"/>
                  </a:cubicBezTo>
                  <a:lnTo>
                    <a:pt x="944" y="0"/>
                  </a:lnTo>
                  <a:cubicBezTo>
                    <a:pt x="1045" y="0"/>
                    <a:pt x="1127" y="83"/>
                    <a:pt x="1127" y="184"/>
                  </a:cubicBezTo>
                  <a:lnTo>
                    <a:pt x="1127" y="1803"/>
                  </a:lnTo>
                  <a:cubicBezTo>
                    <a:pt x="1127" y="1905"/>
                    <a:pt x="1045" y="1987"/>
                    <a:pt x="944" y="19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2" name="Google Shape;3239;p67">
              <a:extLst>
                <a:ext uri="{FF2B5EF4-FFF2-40B4-BE49-F238E27FC236}">
                  <a16:creationId xmlns:a16="http://schemas.microsoft.com/office/drawing/2014/main" id="{594AAFD9-5464-37CA-E711-93AF61B34223}"/>
                </a:ext>
              </a:extLst>
            </p:cNvPr>
            <p:cNvSpPr/>
            <p:nvPr/>
          </p:nvSpPr>
          <p:spPr>
            <a:xfrm>
              <a:off x="5025240" y="2579760"/>
              <a:ext cx="392760" cy="254520"/>
            </a:xfrm>
            <a:custGeom>
              <a:avLst/>
              <a:gdLst/>
              <a:ahLst/>
              <a:cxnLst/>
              <a:rect l="l" t="t" r="r" b="b"/>
              <a:pathLst>
                <a:path w="1091" h="707" extrusionOk="0">
                  <a:moveTo>
                    <a:pt x="928" y="707"/>
                  </a:moveTo>
                  <a:lnTo>
                    <a:pt x="163" y="707"/>
                  </a:lnTo>
                  <a:cubicBezTo>
                    <a:pt x="73" y="707"/>
                    <a:pt x="0" y="634"/>
                    <a:pt x="0" y="544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8" y="0"/>
                    <a:pt x="1091" y="73"/>
                    <a:pt x="1091" y="163"/>
                  </a:cubicBezTo>
                  <a:lnTo>
                    <a:pt x="1091" y="544"/>
                  </a:lnTo>
                  <a:cubicBezTo>
                    <a:pt x="1091" y="634"/>
                    <a:pt x="1018" y="707"/>
                    <a:pt x="928" y="7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3" name="Google Shape;3240;p67">
              <a:extLst>
                <a:ext uri="{FF2B5EF4-FFF2-40B4-BE49-F238E27FC236}">
                  <a16:creationId xmlns:a16="http://schemas.microsoft.com/office/drawing/2014/main" id="{698AF026-7A30-98F1-1EF8-5756CBC9970B}"/>
                </a:ext>
              </a:extLst>
            </p:cNvPr>
            <p:cNvSpPr/>
            <p:nvPr/>
          </p:nvSpPr>
          <p:spPr>
            <a:xfrm>
              <a:off x="5018760" y="2573280"/>
              <a:ext cx="405720" cy="267120"/>
            </a:xfrm>
            <a:custGeom>
              <a:avLst/>
              <a:gdLst/>
              <a:ahLst/>
              <a:cxnLst/>
              <a:rect l="l" t="t" r="r" b="b"/>
              <a:pathLst>
                <a:path w="1127" h="742" extrusionOk="0">
                  <a:moveTo>
                    <a:pt x="181" y="36"/>
                  </a:moveTo>
                  <a:cubicBezTo>
                    <a:pt x="100" y="36"/>
                    <a:pt x="35" y="101"/>
                    <a:pt x="35" y="181"/>
                  </a:cubicBezTo>
                  <a:lnTo>
                    <a:pt x="35" y="562"/>
                  </a:lnTo>
                  <a:cubicBezTo>
                    <a:pt x="35" y="642"/>
                    <a:pt x="100" y="708"/>
                    <a:pt x="181" y="708"/>
                  </a:cubicBezTo>
                  <a:lnTo>
                    <a:pt x="946" y="708"/>
                  </a:lnTo>
                  <a:cubicBezTo>
                    <a:pt x="1027" y="708"/>
                    <a:pt x="1092" y="642"/>
                    <a:pt x="1092" y="562"/>
                  </a:cubicBezTo>
                  <a:lnTo>
                    <a:pt x="1092" y="181"/>
                  </a:lnTo>
                  <a:cubicBezTo>
                    <a:pt x="1092" y="101"/>
                    <a:pt x="1027" y="36"/>
                    <a:pt x="946" y="36"/>
                  </a:cubicBezTo>
                  <a:lnTo>
                    <a:pt x="181" y="36"/>
                  </a:lnTo>
                  <a:moveTo>
                    <a:pt x="946" y="742"/>
                  </a:moveTo>
                  <a:lnTo>
                    <a:pt x="181" y="742"/>
                  </a:lnTo>
                  <a:cubicBezTo>
                    <a:pt x="81" y="742"/>
                    <a:pt x="0" y="662"/>
                    <a:pt x="0" y="562"/>
                  </a:cubicBezTo>
                  <a:lnTo>
                    <a:pt x="0" y="181"/>
                  </a:lnTo>
                  <a:cubicBezTo>
                    <a:pt x="0" y="82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2"/>
                    <a:pt x="1127" y="181"/>
                  </a:cubicBezTo>
                  <a:lnTo>
                    <a:pt x="1127" y="562"/>
                  </a:lnTo>
                  <a:cubicBezTo>
                    <a:pt x="1127" y="662"/>
                    <a:pt x="1046" y="742"/>
                    <a:pt x="946" y="7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4" name="Google Shape;3241;p67">
              <a:extLst>
                <a:ext uri="{FF2B5EF4-FFF2-40B4-BE49-F238E27FC236}">
                  <a16:creationId xmlns:a16="http://schemas.microsoft.com/office/drawing/2014/main" id="{3BF4C410-0AA7-375B-E582-2685129E1F98}"/>
                </a:ext>
              </a:extLst>
            </p:cNvPr>
            <p:cNvSpPr/>
            <p:nvPr/>
          </p:nvSpPr>
          <p:spPr>
            <a:xfrm>
              <a:off x="5082840" y="2643120"/>
              <a:ext cx="135000" cy="146520"/>
            </a:xfrm>
            <a:custGeom>
              <a:avLst/>
              <a:gdLst/>
              <a:ahLst/>
              <a:cxnLst/>
              <a:rect l="l" t="t" r="r" b="b"/>
              <a:pathLst>
                <a:path w="375" h="407" extrusionOk="0">
                  <a:moveTo>
                    <a:pt x="282" y="320"/>
                  </a:moveTo>
                  <a:cubicBezTo>
                    <a:pt x="304" y="292"/>
                    <a:pt x="315" y="253"/>
                    <a:pt x="315" y="204"/>
                  </a:cubicBezTo>
                  <a:cubicBezTo>
                    <a:pt x="315" y="154"/>
                    <a:pt x="304" y="116"/>
                    <a:pt x="282" y="87"/>
                  </a:cubicBezTo>
                  <a:cubicBezTo>
                    <a:pt x="259" y="59"/>
                    <a:pt x="228" y="45"/>
                    <a:pt x="187" y="45"/>
                  </a:cubicBezTo>
                  <a:cubicBezTo>
                    <a:pt x="147" y="45"/>
                    <a:pt x="115" y="59"/>
                    <a:pt x="93" y="87"/>
                  </a:cubicBezTo>
                  <a:cubicBezTo>
                    <a:pt x="70" y="116"/>
                    <a:pt x="59" y="154"/>
                    <a:pt x="59" y="204"/>
                  </a:cubicBezTo>
                  <a:cubicBezTo>
                    <a:pt x="59" y="253"/>
                    <a:pt x="71" y="292"/>
                    <a:pt x="93" y="320"/>
                  </a:cubicBezTo>
                  <a:cubicBezTo>
                    <a:pt x="116" y="348"/>
                    <a:pt x="147" y="363"/>
                    <a:pt x="187" y="363"/>
                  </a:cubicBezTo>
                  <a:cubicBezTo>
                    <a:pt x="228" y="363"/>
                    <a:pt x="259" y="348"/>
                    <a:pt x="282" y="320"/>
                  </a:cubicBezTo>
                  <a:moveTo>
                    <a:pt x="50" y="352"/>
                  </a:moveTo>
                  <a:cubicBezTo>
                    <a:pt x="17" y="316"/>
                    <a:pt x="0" y="266"/>
                    <a:pt x="0" y="204"/>
                  </a:cubicBezTo>
                  <a:cubicBezTo>
                    <a:pt x="0" y="141"/>
                    <a:pt x="17" y="92"/>
                    <a:pt x="50" y="55"/>
                  </a:cubicBezTo>
                  <a:cubicBezTo>
                    <a:pt x="84" y="18"/>
                    <a:pt x="129" y="0"/>
                    <a:pt x="187" y="0"/>
                  </a:cubicBezTo>
                  <a:cubicBezTo>
                    <a:pt x="246" y="0"/>
                    <a:pt x="291" y="18"/>
                    <a:pt x="325" y="55"/>
                  </a:cubicBezTo>
                  <a:cubicBezTo>
                    <a:pt x="358" y="92"/>
                    <a:pt x="375" y="141"/>
                    <a:pt x="375" y="204"/>
                  </a:cubicBezTo>
                  <a:cubicBezTo>
                    <a:pt x="375" y="266"/>
                    <a:pt x="358" y="316"/>
                    <a:pt x="325" y="352"/>
                  </a:cubicBezTo>
                  <a:cubicBezTo>
                    <a:pt x="291" y="389"/>
                    <a:pt x="246" y="407"/>
                    <a:pt x="187" y="407"/>
                  </a:cubicBezTo>
                  <a:cubicBezTo>
                    <a:pt x="129" y="407"/>
                    <a:pt x="84" y="389"/>
                    <a:pt x="50" y="3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5" name="Google Shape;3242;p67">
              <a:extLst>
                <a:ext uri="{FF2B5EF4-FFF2-40B4-BE49-F238E27FC236}">
                  <a16:creationId xmlns:a16="http://schemas.microsoft.com/office/drawing/2014/main" id="{1D171AF1-AF86-5409-6FBD-DFCA68CC0757}"/>
                </a:ext>
              </a:extLst>
            </p:cNvPr>
            <p:cNvSpPr/>
            <p:nvPr/>
          </p:nvSpPr>
          <p:spPr>
            <a:xfrm>
              <a:off x="5247360" y="2645280"/>
              <a:ext cx="116280" cy="142200"/>
            </a:xfrm>
            <a:custGeom>
              <a:avLst/>
              <a:gdLst/>
              <a:ahLst/>
              <a:cxnLst/>
              <a:rect l="l" t="t" r="r" b="b"/>
              <a:pathLst>
                <a:path w="323" h="395" extrusionOk="0">
                  <a:moveTo>
                    <a:pt x="8" y="389"/>
                  </a:moveTo>
                  <a:cubicBezTo>
                    <a:pt x="3" y="385"/>
                    <a:pt x="0" y="378"/>
                    <a:pt x="0" y="371"/>
                  </a:cubicBezTo>
                  <a:lnTo>
                    <a:pt x="0" y="35"/>
                  </a:lnTo>
                  <a:cubicBezTo>
                    <a:pt x="0" y="24"/>
                    <a:pt x="3" y="16"/>
                    <a:pt x="9" y="9"/>
                  </a:cubicBezTo>
                  <a:cubicBezTo>
                    <a:pt x="15" y="3"/>
                    <a:pt x="23" y="0"/>
                    <a:pt x="32" y="0"/>
                  </a:cubicBezTo>
                  <a:cubicBezTo>
                    <a:pt x="38" y="0"/>
                    <a:pt x="45" y="2"/>
                    <a:pt x="52" y="5"/>
                  </a:cubicBezTo>
                  <a:cubicBezTo>
                    <a:pt x="59" y="9"/>
                    <a:pt x="65" y="14"/>
                    <a:pt x="70" y="22"/>
                  </a:cubicBezTo>
                  <a:lnTo>
                    <a:pt x="271" y="315"/>
                  </a:lnTo>
                  <a:lnTo>
                    <a:pt x="271" y="24"/>
                  </a:lnTo>
                  <a:cubicBezTo>
                    <a:pt x="271" y="17"/>
                    <a:pt x="274" y="11"/>
                    <a:pt x="279" y="6"/>
                  </a:cubicBezTo>
                  <a:cubicBezTo>
                    <a:pt x="283" y="2"/>
                    <a:pt x="290" y="0"/>
                    <a:pt x="297" y="0"/>
                  </a:cubicBezTo>
                  <a:cubicBezTo>
                    <a:pt x="304" y="0"/>
                    <a:pt x="310" y="2"/>
                    <a:pt x="315" y="6"/>
                  </a:cubicBezTo>
                  <a:cubicBezTo>
                    <a:pt x="320" y="11"/>
                    <a:pt x="323" y="17"/>
                    <a:pt x="323" y="24"/>
                  </a:cubicBezTo>
                  <a:lnTo>
                    <a:pt x="323" y="360"/>
                  </a:lnTo>
                  <a:cubicBezTo>
                    <a:pt x="323" y="371"/>
                    <a:pt x="319" y="379"/>
                    <a:pt x="313" y="386"/>
                  </a:cubicBezTo>
                  <a:cubicBezTo>
                    <a:pt x="306" y="392"/>
                    <a:pt x="298" y="395"/>
                    <a:pt x="288" y="395"/>
                  </a:cubicBezTo>
                  <a:cubicBezTo>
                    <a:pt x="282" y="395"/>
                    <a:pt x="276" y="394"/>
                    <a:pt x="270" y="391"/>
                  </a:cubicBezTo>
                  <a:cubicBezTo>
                    <a:pt x="263" y="388"/>
                    <a:pt x="258" y="383"/>
                    <a:pt x="254" y="377"/>
                  </a:cubicBezTo>
                  <a:lnTo>
                    <a:pt x="52" y="84"/>
                  </a:lnTo>
                  <a:lnTo>
                    <a:pt x="52" y="371"/>
                  </a:lnTo>
                  <a:cubicBezTo>
                    <a:pt x="52" y="378"/>
                    <a:pt x="49" y="385"/>
                    <a:pt x="44" y="389"/>
                  </a:cubicBezTo>
                  <a:cubicBezTo>
                    <a:pt x="39" y="393"/>
                    <a:pt x="33" y="395"/>
                    <a:pt x="26" y="395"/>
                  </a:cubicBezTo>
                  <a:cubicBezTo>
                    <a:pt x="19" y="395"/>
                    <a:pt x="13" y="393"/>
                    <a:pt x="8" y="3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6" name="Google Shape;3243;p67">
              <a:extLst>
                <a:ext uri="{FF2B5EF4-FFF2-40B4-BE49-F238E27FC236}">
                  <a16:creationId xmlns:a16="http://schemas.microsoft.com/office/drawing/2014/main" id="{D014ECA7-955E-AFAD-5C54-9738723E955F}"/>
                </a:ext>
              </a:extLst>
            </p:cNvPr>
            <p:cNvSpPr/>
            <p:nvPr/>
          </p:nvSpPr>
          <p:spPr>
            <a:xfrm>
              <a:off x="3234600" y="3028320"/>
              <a:ext cx="153720" cy="138960"/>
            </a:xfrm>
            <a:custGeom>
              <a:avLst/>
              <a:gdLst/>
              <a:ahLst/>
              <a:cxnLst/>
              <a:rect l="l" t="t" r="r" b="b"/>
              <a:pathLst>
                <a:path w="427" h="386" extrusionOk="0">
                  <a:moveTo>
                    <a:pt x="195" y="372"/>
                  </a:moveTo>
                  <a:cubicBezTo>
                    <a:pt x="189" y="368"/>
                    <a:pt x="184" y="362"/>
                    <a:pt x="180" y="354"/>
                  </a:cubicBezTo>
                  <a:lnTo>
                    <a:pt x="51" y="64"/>
                  </a:lnTo>
                  <a:lnTo>
                    <a:pt x="51" y="366"/>
                  </a:lnTo>
                  <a:cubicBezTo>
                    <a:pt x="51" y="372"/>
                    <a:pt x="49" y="377"/>
                    <a:pt x="44" y="380"/>
                  </a:cubicBezTo>
                  <a:cubicBezTo>
                    <a:pt x="39" y="384"/>
                    <a:pt x="33" y="386"/>
                    <a:pt x="26" y="386"/>
                  </a:cubicBezTo>
                  <a:cubicBezTo>
                    <a:pt x="19" y="386"/>
                    <a:pt x="13" y="384"/>
                    <a:pt x="8" y="380"/>
                  </a:cubicBezTo>
                  <a:cubicBezTo>
                    <a:pt x="3" y="377"/>
                    <a:pt x="0" y="372"/>
                    <a:pt x="0" y="366"/>
                  </a:cubicBezTo>
                  <a:lnTo>
                    <a:pt x="0" y="38"/>
                  </a:lnTo>
                  <a:cubicBezTo>
                    <a:pt x="0" y="27"/>
                    <a:pt x="4" y="18"/>
                    <a:pt x="13" y="11"/>
                  </a:cubicBezTo>
                  <a:cubicBezTo>
                    <a:pt x="21" y="4"/>
                    <a:pt x="31" y="0"/>
                    <a:pt x="42" y="0"/>
                  </a:cubicBezTo>
                  <a:cubicBezTo>
                    <a:pt x="51" y="0"/>
                    <a:pt x="60" y="3"/>
                    <a:pt x="68" y="8"/>
                  </a:cubicBezTo>
                  <a:cubicBezTo>
                    <a:pt x="76" y="14"/>
                    <a:pt x="83" y="22"/>
                    <a:pt x="88" y="33"/>
                  </a:cubicBezTo>
                  <a:lnTo>
                    <a:pt x="214" y="312"/>
                  </a:lnTo>
                  <a:lnTo>
                    <a:pt x="339" y="33"/>
                  </a:lnTo>
                  <a:cubicBezTo>
                    <a:pt x="344" y="22"/>
                    <a:pt x="351" y="14"/>
                    <a:pt x="359" y="8"/>
                  </a:cubicBezTo>
                  <a:cubicBezTo>
                    <a:pt x="367" y="3"/>
                    <a:pt x="376" y="0"/>
                    <a:pt x="385" y="0"/>
                  </a:cubicBezTo>
                  <a:cubicBezTo>
                    <a:pt x="396" y="0"/>
                    <a:pt x="406" y="4"/>
                    <a:pt x="415" y="11"/>
                  </a:cubicBezTo>
                  <a:cubicBezTo>
                    <a:pt x="423" y="18"/>
                    <a:pt x="427" y="27"/>
                    <a:pt x="427" y="38"/>
                  </a:cubicBezTo>
                  <a:lnTo>
                    <a:pt x="427" y="366"/>
                  </a:lnTo>
                  <a:cubicBezTo>
                    <a:pt x="427" y="372"/>
                    <a:pt x="425" y="377"/>
                    <a:pt x="420" y="380"/>
                  </a:cubicBezTo>
                  <a:cubicBezTo>
                    <a:pt x="415" y="384"/>
                    <a:pt x="409" y="386"/>
                    <a:pt x="402" y="386"/>
                  </a:cubicBezTo>
                  <a:cubicBezTo>
                    <a:pt x="395" y="386"/>
                    <a:pt x="389" y="384"/>
                    <a:pt x="384" y="380"/>
                  </a:cubicBezTo>
                  <a:cubicBezTo>
                    <a:pt x="378" y="377"/>
                    <a:pt x="376" y="372"/>
                    <a:pt x="376" y="366"/>
                  </a:cubicBezTo>
                  <a:lnTo>
                    <a:pt x="376" y="64"/>
                  </a:lnTo>
                  <a:lnTo>
                    <a:pt x="247" y="354"/>
                  </a:lnTo>
                  <a:cubicBezTo>
                    <a:pt x="243" y="362"/>
                    <a:pt x="239" y="368"/>
                    <a:pt x="233" y="372"/>
                  </a:cubicBezTo>
                  <a:cubicBezTo>
                    <a:pt x="226" y="376"/>
                    <a:pt x="220" y="378"/>
                    <a:pt x="214" y="378"/>
                  </a:cubicBezTo>
                  <a:cubicBezTo>
                    <a:pt x="207" y="378"/>
                    <a:pt x="201" y="376"/>
                    <a:pt x="195" y="3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7" name="Google Shape;3244;p67">
              <a:extLst>
                <a:ext uri="{FF2B5EF4-FFF2-40B4-BE49-F238E27FC236}">
                  <a16:creationId xmlns:a16="http://schemas.microsoft.com/office/drawing/2014/main" id="{4DA247E8-EAAD-472D-3F7D-10835858F069}"/>
                </a:ext>
              </a:extLst>
            </p:cNvPr>
            <p:cNvSpPr/>
            <p:nvPr/>
          </p:nvSpPr>
          <p:spPr>
            <a:xfrm>
              <a:off x="3418920" y="3023640"/>
              <a:ext cx="110160" cy="146880"/>
            </a:xfrm>
            <a:custGeom>
              <a:avLst/>
              <a:gdLst/>
              <a:ahLst/>
              <a:cxnLst/>
              <a:rect l="l" t="t" r="r" b="b"/>
              <a:pathLst>
                <a:path w="306" h="408" extrusionOk="0">
                  <a:moveTo>
                    <a:pt x="84" y="381"/>
                  </a:moveTo>
                  <a:cubicBezTo>
                    <a:pt x="56" y="363"/>
                    <a:pt x="35" y="338"/>
                    <a:pt x="21" y="308"/>
                  </a:cubicBezTo>
                  <a:cubicBezTo>
                    <a:pt x="7" y="278"/>
                    <a:pt x="0" y="244"/>
                    <a:pt x="0" y="205"/>
                  </a:cubicBezTo>
                  <a:cubicBezTo>
                    <a:pt x="0" y="177"/>
                    <a:pt x="4" y="150"/>
                    <a:pt x="13" y="125"/>
                  </a:cubicBezTo>
                  <a:cubicBezTo>
                    <a:pt x="22" y="101"/>
                    <a:pt x="34" y="79"/>
                    <a:pt x="49" y="60"/>
                  </a:cubicBezTo>
                  <a:cubicBezTo>
                    <a:pt x="65" y="42"/>
                    <a:pt x="85" y="27"/>
                    <a:pt x="109" y="16"/>
                  </a:cubicBezTo>
                  <a:cubicBezTo>
                    <a:pt x="132" y="6"/>
                    <a:pt x="159" y="0"/>
                    <a:pt x="188" y="0"/>
                  </a:cubicBezTo>
                  <a:cubicBezTo>
                    <a:pt x="224" y="0"/>
                    <a:pt x="257" y="9"/>
                    <a:pt x="288" y="26"/>
                  </a:cubicBezTo>
                  <a:cubicBezTo>
                    <a:pt x="296" y="30"/>
                    <a:pt x="300" y="37"/>
                    <a:pt x="300" y="45"/>
                  </a:cubicBezTo>
                  <a:cubicBezTo>
                    <a:pt x="300" y="51"/>
                    <a:pt x="298" y="56"/>
                    <a:pt x="294" y="61"/>
                  </a:cubicBezTo>
                  <a:cubicBezTo>
                    <a:pt x="290" y="65"/>
                    <a:pt x="285" y="67"/>
                    <a:pt x="279" y="67"/>
                  </a:cubicBezTo>
                  <a:cubicBezTo>
                    <a:pt x="276" y="67"/>
                    <a:pt x="273" y="67"/>
                    <a:pt x="270" y="65"/>
                  </a:cubicBezTo>
                  <a:cubicBezTo>
                    <a:pt x="269" y="65"/>
                    <a:pt x="267" y="64"/>
                    <a:pt x="263" y="62"/>
                  </a:cubicBezTo>
                  <a:cubicBezTo>
                    <a:pt x="259" y="60"/>
                    <a:pt x="256" y="58"/>
                    <a:pt x="254" y="57"/>
                  </a:cubicBezTo>
                  <a:cubicBezTo>
                    <a:pt x="252" y="56"/>
                    <a:pt x="248" y="55"/>
                    <a:pt x="243" y="53"/>
                  </a:cubicBezTo>
                  <a:cubicBezTo>
                    <a:pt x="238" y="51"/>
                    <a:pt x="233" y="50"/>
                    <a:pt x="228" y="49"/>
                  </a:cubicBezTo>
                  <a:cubicBezTo>
                    <a:pt x="224" y="48"/>
                    <a:pt x="218" y="47"/>
                    <a:pt x="211" y="46"/>
                  </a:cubicBezTo>
                  <a:cubicBezTo>
                    <a:pt x="204" y="46"/>
                    <a:pt x="197" y="45"/>
                    <a:pt x="190" y="45"/>
                  </a:cubicBezTo>
                  <a:cubicBezTo>
                    <a:pt x="172" y="45"/>
                    <a:pt x="156" y="48"/>
                    <a:pt x="141" y="53"/>
                  </a:cubicBezTo>
                  <a:cubicBezTo>
                    <a:pt x="126" y="59"/>
                    <a:pt x="114" y="67"/>
                    <a:pt x="104" y="76"/>
                  </a:cubicBezTo>
                  <a:cubicBezTo>
                    <a:pt x="94" y="86"/>
                    <a:pt x="86" y="98"/>
                    <a:pt x="79" y="111"/>
                  </a:cubicBezTo>
                  <a:cubicBezTo>
                    <a:pt x="72" y="125"/>
                    <a:pt x="67" y="139"/>
                    <a:pt x="64" y="155"/>
                  </a:cubicBezTo>
                  <a:cubicBezTo>
                    <a:pt x="61" y="170"/>
                    <a:pt x="59" y="187"/>
                    <a:pt x="59" y="205"/>
                  </a:cubicBezTo>
                  <a:cubicBezTo>
                    <a:pt x="59" y="222"/>
                    <a:pt x="61" y="239"/>
                    <a:pt x="64" y="254"/>
                  </a:cubicBezTo>
                  <a:cubicBezTo>
                    <a:pt x="67" y="270"/>
                    <a:pt x="72" y="284"/>
                    <a:pt x="79" y="297"/>
                  </a:cubicBezTo>
                  <a:cubicBezTo>
                    <a:pt x="86" y="311"/>
                    <a:pt x="94" y="322"/>
                    <a:pt x="104" y="332"/>
                  </a:cubicBezTo>
                  <a:cubicBezTo>
                    <a:pt x="114" y="342"/>
                    <a:pt x="127" y="349"/>
                    <a:pt x="142" y="355"/>
                  </a:cubicBezTo>
                  <a:cubicBezTo>
                    <a:pt x="157" y="360"/>
                    <a:pt x="173" y="363"/>
                    <a:pt x="191" y="363"/>
                  </a:cubicBezTo>
                  <a:cubicBezTo>
                    <a:pt x="208" y="363"/>
                    <a:pt x="222" y="361"/>
                    <a:pt x="235" y="356"/>
                  </a:cubicBezTo>
                  <a:cubicBezTo>
                    <a:pt x="247" y="352"/>
                    <a:pt x="260" y="346"/>
                    <a:pt x="275" y="338"/>
                  </a:cubicBezTo>
                  <a:cubicBezTo>
                    <a:pt x="278" y="336"/>
                    <a:pt x="282" y="335"/>
                    <a:pt x="285" y="335"/>
                  </a:cubicBezTo>
                  <a:cubicBezTo>
                    <a:pt x="291" y="335"/>
                    <a:pt x="296" y="337"/>
                    <a:pt x="300" y="341"/>
                  </a:cubicBezTo>
                  <a:cubicBezTo>
                    <a:pt x="304" y="345"/>
                    <a:pt x="306" y="350"/>
                    <a:pt x="306" y="356"/>
                  </a:cubicBezTo>
                  <a:cubicBezTo>
                    <a:pt x="306" y="365"/>
                    <a:pt x="301" y="372"/>
                    <a:pt x="292" y="378"/>
                  </a:cubicBezTo>
                  <a:cubicBezTo>
                    <a:pt x="261" y="398"/>
                    <a:pt x="225" y="408"/>
                    <a:pt x="183" y="408"/>
                  </a:cubicBezTo>
                  <a:cubicBezTo>
                    <a:pt x="145" y="408"/>
                    <a:pt x="112" y="399"/>
                    <a:pt x="84" y="3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8" name="Google Shape;3245;p67">
              <a:extLst>
                <a:ext uri="{FF2B5EF4-FFF2-40B4-BE49-F238E27FC236}">
                  <a16:creationId xmlns:a16="http://schemas.microsoft.com/office/drawing/2014/main" id="{19D31BE7-D85C-D74F-425D-14FD6F506FCE}"/>
                </a:ext>
              </a:extLst>
            </p:cNvPr>
            <p:cNvSpPr/>
            <p:nvPr/>
          </p:nvSpPr>
          <p:spPr>
            <a:xfrm>
              <a:off x="3247920" y="4624200"/>
              <a:ext cx="130680" cy="143640"/>
            </a:xfrm>
            <a:custGeom>
              <a:avLst/>
              <a:gdLst/>
              <a:ahLst/>
              <a:cxnLst/>
              <a:rect l="l" t="t" r="r" b="b"/>
              <a:pathLst>
                <a:path w="363" h="399" extrusionOk="0">
                  <a:moveTo>
                    <a:pt x="182" y="52"/>
                  </a:moveTo>
                  <a:lnTo>
                    <a:pt x="102" y="257"/>
                  </a:lnTo>
                  <a:lnTo>
                    <a:pt x="261" y="257"/>
                  </a:lnTo>
                  <a:lnTo>
                    <a:pt x="182" y="52"/>
                  </a:lnTo>
                  <a:moveTo>
                    <a:pt x="277" y="297"/>
                  </a:moveTo>
                  <a:lnTo>
                    <a:pt x="86" y="297"/>
                  </a:lnTo>
                  <a:lnTo>
                    <a:pt x="54" y="381"/>
                  </a:lnTo>
                  <a:cubicBezTo>
                    <a:pt x="49" y="393"/>
                    <a:pt x="41" y="399"/>
                    <a:pt x="28" y="399"/>
                  </a:cubicBezTo>
                  <a:cubicBezTo>
                    <a:pt x="21" y="399"/>
                    <a:pt x="14" y="397"/>
                    <a:pt x="9" y="392"/>
                  </a:cubicBezTo>
                  <a:cubicBezTo>
                    <a:pt x="3" y="388"/>
                    <a:pt x="0" y="382"/>
                    <a:pt x="0" y="375"/>
                  </a:cubicBezTo>
                  <a:cubicBezTo>
                    <a:pt x="0" y="372"/>
                    <a:pt x="1" y="369"/>
                    <a:pt x="3" y="365"/>
                  </a:cubicBezTo>
                  <a:lnTo>
                    <a:pt x="134" y="38"/>
                  </a:lnTo>
                  <a:cubicBezTo>
                    <a:pt x="140" y="23"/>
                    <a:pt x="147" y="12"/>
                    <a:pt x="154" y="7"/>
                  </a:cubicBezTo>
                  <a:cubicBezTo>
                    <a:pt x="162" y="2"/>
                    <a:pt x="171" y="0"/>
                    <a:pt x="182" y="0"/>
                  </a:cubicBezTo>
                  <a:cubicBezTo>
                    <a:pt x="193" y="0"/>
                    <a:pt x="202" y="2"/>
                    <a:pt x="209" y="7"/>
                  </a:cubicBezTo>
                  <a:cubicBezTo>
                    <a:pt x="216" y="12"/>
                    <a:pt x="223" y="23"/>
                    <a:pt x="229" y="38"/>
                  </a:cubicBezTo>
                  <a:lnTo>
                    <a:pt x="361" y="365"/>
                  </a:lnTo>
                  <a:cubicBezTo>
                    <a:pt x="362" y="369"/>
                    <a:pt x="363" y="372"/>
                    <a:pt x="363" y="375"/>
                  </a:cubicBezTo>
                  <a:cubicBezTo>
                    <a:pt x="363" y="382"/>
                    <a:pt x="360" y="388"/>
                    <a:pt x="354" y="392"/>
                  </a:cubicBezTo>
                  <a:cubicBezTo>
                    <a:pt x="349" y="397"/>
                    <a:pt x="342" y="399"/>
                    <a:pt x="335" y="399"/>
                  </a:cubicBezTo>
                  <a:cubicBezTo>
                    <a:pt x="323" y="399"/>
                    <a:pt x="314" y="393"/>
                    <a:pt x="310" y="381"/>
                  </a:cubicBezTo>
                  <a:lnTo>
                    <a:pt x="277" y="2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9" name="Google Shape;3246;p67">
              <a:extLst>
                <a:ext uri="{FF2B5EF4-FFF2-40B4-BE49-F238E27FC236}">
                  <a16:creationId xmlns:a16="http://schemas.microsoft.com/office/drawing/2014/main" id="{6A85DD36-ABF4-08C5-CE47-FD842A8DB147}"/>
                </a:ext>
              </a:extLst>
            </p:cNvPr>
            <p:cNvSpPr/>
            <p:nvPr/>
          </p:nvSpPr>
          <p:spPr>
            <a:xfrm>
              <a:off x="3396600" y="4622760"/>
              <a:ext cx="110160" cy="146880"/>
            </a:xfrm>
            <a:custGeom>
              <a:avLst/>
              <a:gdLst/>
              <a:ahLst/>
              <a:cxnLst/>
              <a:rect l="l" t="t" r="r" b="b"/>
              <a:pathLst>
                <a:path w="306" h="408" extrusionOk="0">
                  <a:moveTo>
                    <a:pt x="84" y="381"/>
                  </a:moveTo>
                  <a:cubicBezTo>
                    <a:pt x="56" y="363"/>
                    <a:pt x="35" y="338"/>
                    <a:pt x="21" y="308"/>
                  </a:cubicBezTo>
                  <a:cubicBezTo>
                    <a:pt x="7" y="278"/>
                    <a:pt x="0" y="244"/>
                    <a:pt x="0" y="205"/>
                  </a:cubicBezTo>
                  <a:cubicBezTo>
                    <a:pt x="0" y="177"/>
                    <a:pt x="5" y="150"/>
                    <a:pt x="13" y="125"/>
                  </a:cubicBezTo>
                  <a:cubicBezTo>
                    <a:pt x="22" y="100"/>
                    <a:pt x="34" y="79"/>
                    <a:pt x="50" y="60"/>
                  </a:cubicBezTo>
                  <a:cubicBezTo>
                    <a:pt x="65" y="42"/>
                    <a:pt x="85" y="27"/>
                    <a:pt x="109" y="16"/>
                  </a:cubicBezTo>
                  <a:cubicBezTo>
                    <a:pt x="133" y="6"/>
                    <a:pt x="159" y="0"/>
                    <a:pt x="188" y="0"/>
                  </a:cubicBezTo>
                  <a:cubicBezTo>
                    <a:pt x="224" y="0"/>
                    <a:pt x="257" y="9"/>
                    <a:pt x="288" y="26"/>
                  </a:cubicBezTo>
                  <a:cubicBezTo>
                    <a:pt x="296" y="30"/>
                    <a:pt x="300" y="37"/>
                    <a:pt x="300" y="45"/>
                  </a:cubicBezTo>
                  <a:cubicBezTo>
                    <a:pt x="300" y="51"/>
                    <a:pt x="298" y="56"/>
                    <a:pt x="294" y="61"/>
                  </a:cubicBezTo>
                  <a:cubicBezTo>
                    <a:pt x="290" y="65"/>
                    <a:pt x="285" y="67"/>
                    <a:pt x="279" y="67"/>
                  </a:cubicBezTo>
                  <a:cubicBezTo>
                    <a:pt x="277" y="67"/>
                    <a:pt x="274" y="67"/>
                    <a:pt x="270" y="65"/>
                  </a:cubicBezTo>
                  <a:cubicBezTo>
                    <a:pt x="269" y="65"/>
                    <a:pt x="267" y="64"/>
                    <a:pt x="263" y="62"/>
                  </a:cubicBezTo>
                  <a:cubicBezTo>
                    <a:pt x="260" y="60"/>
                    <a:pt x="257" y="58"/>
                    <a:pt x="254" y="57"/>
                  </a:cubicBezTo>
                  <a:cubicBezTo>
                    <a:pt x="252" y="56"/>
                    <a:pt x="248" y="55"/>
                    <a:pt x="243" y="53"/>
                  </a:cubicBezTo>
                  <a:cubicBezTo>
                    <a:pt x="238" y="51"/>
                    <a:pt x="233" y="50"/>
                    <a:pt x="229" y="49"/>
                  </a:cubicBezTo>
                  <a:cubicBezTo>
                    <a:pt x="224" y="48"/>
                    <a:pt x="218" y="47"/>
                    <a:pt x="211" y="46"/>
                  </a:cubicBezTo>
                  <a:cubicBezTo>
                    <a:pt x="204" y="45"/>
                    <a:pt x="197" y="45"/>
                    <a:pt x="190" y="45"/>
                  </a:cubicBezTo>
                  <a:cubicBezTo>
                    <a:pt x="172" y="45"/>
                    <a:pt x="156" y="48"/>
                    <a:pt x="141" y="53"/>
                  </a:cubicBezTo>
                  <a:cubicBezTo>
                    <a:pt x="127" y="59"/>
                    <a:pt x="114" y="67"/>
                    <a:pt x="104" y="76"/>
                  </a:cubicBezTo>
                  <a:cubicBezTo>
                    <a:pt x="94" y="86"/>
                    <a:pt x="86" y="98"/>
                    <a:pt x="79" y="111"/>
                  </a:cubicBezTo>
                  <a:cubicBezTo>
                    <a:pt x="72" y="125"/>
                    <a:pt x="67" y="139"/>
                    <a:pt x="64" y="155"/>
                  </a:cubicBezTo>
                  <a:cubicBezTo>
                    <a:pt x="61" y="170"/>
                    <a:pt x="60" y="187"/>
                    <a:pt x="60" y="205"/>
                  </a:cubicBezTo>
                  <a:cubicBezTo>
                    <a:pt x="60" y="222"/>
                    <a:pt x="61" y="239"/>
                    <a:pt x="64" y="254"/>
                  </a:cubicBezTo>
                  <a:cubicBezTo>
                    <a:pt x="67" y="270"/>
                    <a:pt x="72" y="284"/>
                    <a:pt x="79" y="297"/>
                  </a:cubicBezTo>
                  <a:cubicBezTo>
                    <a:pt x="86" y="311"/>
                    <a:pt x="94" y="322"/>
                    <a:pt x="105" y="332"/>
                  </a:cubicBezTo>
                  <a:cubicBezTo>
                    <a:pt x="115" y="342"/>
                    <a:pt x="127" y="349"/>
                    <a:pt x="142" y="355"/>
                  </a:cubicBezTo>
                  <a:cubicBezTo>
                    <a:pt x="157" y="360"/>
                    <a:pt x="173" y="363"/>
                    <a:pt x="192" y="363"/>
                  </a:cubicBezTo>
                  <a:cubicBezTo>
                    <a:pt x="208" y="363"/>
                    <a:pt x="222" y="361"/>
                    <a:pt x="235" y="356"/>
                  </a:cubicBezTo>
                  <a:cubicBezTo>
                    <a:pt x="247" y="352"/>
                    <a:pt x="261" y="346"/>
                    <a:pt x="275" y="338"/>
                  </a:cubicBezTo>
                  <a:cubicBezTo>
                    <a:pt x="279" y="336"/>
                    <a:pt x="282" y="335"/>
                    <a:pt x="285" y="335"/>
                  </a:cubicBezTo>
                  <a:cubicBezTo>
                    <a:pt x="291" y="335"/>
                    <a:pt x="296" y="337"/>
                    <a:pt x="300" y="341"/>
                  </a:cubicBezTo>
                  <a:cubicBezTo>
                    <a:pt x="304" y="345"/>
                    <a:pt x="306" y="350"/>
                    <a:pt x="306" y="356"/>
                  </a:cubicBezTo>
                  <a:cubicBezTo>
                    <a:pt x="306" y="364"/>
                    <a:pt x="302" y="372"/>
                    <a:pt x="292" y="378"/>
                  </a:cubicBezTo>
                  <a:cubicBezTo>
                    <a:pt x="262" y="398"/>
                    <a:pt x="225" y="408"/>
                    <a:pt x="183" y="408"/>
                  </a:cubicBezTo>
                  <a:cubicBezTo>
                    <a:pt x="145" y="408"/>
                    <a:pt x="113" y="399"/>
                    <a:pt x="84" y="3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0" name="Google Shape;3247;p67">
              <a:extLst>
                <a:ext uri="{FF2B5EF4-FFF2-40B4-BE49-F238E27FC236}">
                  <a16:creationId xmlns:a16="http://schemas.microsoft.com/office/drawing/2014/main" id="{8362099A-C019-0978-EA8E-AEE1DA602B49}"/>
                </a:ext>
              </a:extLst>
            </p:cNvPr>
            <p:cNvSpPr/>
            <p:nvPr/>
          </p:nvSpPr>
          <p:spPr>
            <a:xfrm>
              <a:off x="3317760" y="4216320"/>
              <a:ext cx="110160" cy="146880"/>
            </a:xfrm>
            <a:custGeom>
              <a:avLst/>
              <a:gdLst/>
              <a:ahLst/>
              <a:cxnLst/>
              <a:rect l="l" t="t" r="r" b="b"/>
              <a:pathLst>
                <a:path w="306" h="408" extrusionOk="0">
                  <a:moveTo>
                    <a:pt x="85" y="381"/>
                  </a:moveTo>
                  <a:cubicBezTo>
                    <a:pt x="57" y="363"/>
                    <a:pt x="35" y="338"/>
                    <a:pt x="21" y="308"/>
                  </a:cubicBezTo>
                  <a:cubicBezTo>
                    <a:pt x="7" y="278"/>
                    <a:pt x="0" y="244"/>
                    <a:pt x="0" y="206"/>
                  </a:cubicBezTo>
                  <a:cubicBezTo>
                    <a:pt x="0" y="177"/>
                    <a:pt x="5" y="150"/>
                    <a:pt x="13" y="126"/>
                  </a:cubicBezTo>
                  <a:cubicBezTo>
                    <a:pt x="22" y="101"/>
                    <a:pt x="34" y="79"/>
                    <a:pt x="50" y="60"/>
                  </a:cubicBezTo>
                  <a:cubicBezTo>
                    <a:pt x="65" y="42"/>
                    <a:pt x="85" y="27"/>
                    <a:pt x="109" y="16"/>
                  </a:cubicBezTo>
                  <a:cubicBezTo>
                    <a:pt x="133" y="6"/>
                    <a:pt x="159" y="0"/>
                    <a:pt x="188" y="0"/>
                  </a:cubicBezTo>
                  <a:cubicBezTo>
                    <a:pt x="224" y="0"/>
                    <a:pt x="257" y="9"/>
                    <a:pt x="288" y="26"/>
                  </a:cubicBezTo>
                  <a:cubicBezTo>
                    <a:pt x="296" y="31"/>
                    <a:pt x="300" y="37"/>
                    <a:pt x="300" y="45"/>
                  </a:cubicBezTo>
                  <a:cubicBezTo>
                    <a:pt x="300" y="51"/>
                    <a:pt x="298" y="56"/>
                    <a:pt x="294" y="61"/>
                  </a:cubicBezTo>
                  <a:cubicBezTo>
                    <a:pt x="290" y="65"/>
                    <a:pt x="285" y="67"/>
                    <a:pt x="279" y="67"/>
                  </a:cubicBezTo>
                  <a:cubicBezTo>
                    <a:pt x="277" y="67"/>
                    <a:pt x="274" y="67"/>
                    <a:pt x="270" y="65"/>
                  </a:cubicBezTo>
                  <a:cubicBezTo>
                    <a:pt x="270" y="65"/>
                    <a:pt x="267" y="64"/>
                    <a:pt x="264" y="62"/>
                  </a:cubicBezTo>
                  <a:cubicBezTo>
                    <a:pt x="260" y="60"/>
                    <a:pt x="257" y="58"/>
                    <a:pt x="254" y="57"/>
                  </a:cubicBezTo>
                  <a:cubicBezTo>
                    <a:pt x="252" y="56"/>
                    <a:pt x="248" y="55"/>
                    <a:pt x="243" y="53"/>
                  </a:cubicBezTo>
                  <a:cubicBezTo>
                    <a:pt x="238" y="51"/>
                    <a:pt x="233" y="50"/>
                    <a:pt x="229" y="49"/>
                  </a:cubicBezTo>
                  <a:cubicBezTo>
                    <a:pt x="224" y="48"/>
                    <a:pt x="218" y="47"/>
                    <a:pt x="212" y="46"/>
                  </a:cubicBezTo>
                  <a:cubicBezTo>
                    <a:pt x="205" y="46"/>
                    <a:pt x="197" y="45"/>
                    <a:pt x="190" y="45"/>
                  </a:cubicBezTo>
                  <a:cubicBezTo>
                    <a:pt x="172" y="45"/>
                    <a:pt x="156" y="48"/>
                    <a:pt x="141" y="54"/>
                  </a:cubicBezTo>
                  <a:cubicBezTo>
                    <a:pt x="127" y="59"/>
                    <a:pt x="114" y="67"/>
                    <a:pt x="105" y="77"/>
                  </a:cubicBezTo>
                  <a:cubicBezTo>
                    <a:pt x="95" y="86"/>
                    <a:pt x="86" y="98"/>
                    <a:pt x="79" y="111"/>
                  </a:cubicBezTo>
                  <a:cubicBezTo>
                    <a:pt x="72" y="125"/>
                    <a:pt x="68" y="139"/>
                    <a:pt x="64" y="155"/>
                  </a:cubicBezTo>
                  <a:cubicBezTo>
                    <a:pt x="61" y="171"/>
                    <a:pt x="60" y="187"/>
                    <a:pt x="60" y="205"/>
                  </a:cubicBezTo>
                  <a:cubicBezTo>
                    <a:pt x="60" y="222"/>
                    <a:pt x="61" y="239"/>
                    <a:pt x="64" y="254"/>
                  </a:cubicBezTo>
                  <a:cubicBezTo>
                    <a:pt x="68" y="270"/>
                    <a:pt x="72" y="284"/>
                    <a:pt x="79" y="298"/>
                  </a:cubicBezTo>
                  <a:cubicBezTo>
                    <a:pt x="86" y="311"/>
                    <a:pt x="95" y="322"/>
                    <a:pt x="105" y="332"/>
                  </a:cubicBezTo>
                  <a:cubicBezTo>
                    <a:pt x="115" y="342"/>
                    <a:pt x="127" y="349"/>
                    <a:pt x="142" y="355"/>
                  </a:cubicBezTo>
                  <a:cubicBezTo>
                    <a:pt x="157" y="360"/>
                    <a:pt x="173" y="363"/>
                    <a:pt x="192" y="363"/>
                  </a:cubicBezTo>
                  <a:cubicBezTo>
                    <a:pt x="208" y="363"/>
                    <a:pt x="223" y="361"/>
                    <a:pt x="235" y="357"/>
                  </a:cubicBezTo>
                  <a:cubicBezTo>
                    <a:pt x="247" y="352"/>
                    <a:pt x="261" y="346"/>
                    <a:pt x="275" y="338"/>
                  </a:cubicBezTo>
                  <a:cubicBezTo>
                    <a:pt x="279" y="336"/>
                    <a:pt x="282" y="335"/>
                    <a:pt x="286" y="335"/>
                  </a:cubicBezTo>
                  <a:cubicBezTo>
                    <a:pt x="291" y="335"/>
                    <a:pt x="296" y="337"/>
                    <a:pt x="300" y="341"/>
                  </a:cubicBezTo>
                  <a:cubicBezTo>
                    <a:pt x="304" y="345"/>
                    <a:pt x="306" y="350"/>
                    <a:pt x="306" y="356"/>
                  </a:cubicBezTo>
                  <a:cubicBezTo>
                    <a:pt x="306" y="365"/>
                    <a:pt x="302" y="372"/>
                    <a:pt x="293" y="378"/>
                  </a:cubicBezTo>
                  <a:cubicBezTo>
                    <a:pt x="262" y="398"/>
                    <a:pt x="225" y="408"/>
                    <a:pt x="183" y="408"/>
                  </a:cubicBezTo>
                  <a:cubicBezTo>
                    <a:pt x="146" y="408"/>
                    <a:pt x="113" y="399"/>
                    <a:pt x="85" y="3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1" name="Google Shape;3248;p67">
              <a:extLst>
                <a:ext uri="{FF2B5EF4-FFF2-40B4-BE49-F238E27FC236}">
                  <a16:creationId xmlns:a16="http://schemas.microsoft.com/office/drawing/2014/main" id="{88E37F82-3C6B-6C76-3E57-E2FAE0E00076}"/>
                </a:ext>
              </a:extLst>
            </p:cNvPr>
            <p:cNvSpPr/>
            <p:nvPr/>
          </p:nvSpPr>
          <p:spPr>
            <a:xfrm>
              <a:off x="3288600" y="3418560"/>
              <a:ext cx="163800" cy="150840"/>
            </a:xfrm>
            <a:custGeom>
              <a:avLst/>
              <a:gdLst/>
              <a:ahLst/>
              <a:cxnLst/>
              <a:rect l="l" t="t" r="r" b="b"/>
              <a:pathLst>
                <a:path w="455" h="419" extrusionOk="0">
                  <a:moveTo>
                    <a:pt x="392" y="366"/>
                  </a:moveTo>
                  <a:cubicBezTo>
                    <a:pt x="400" y="359"/>
                    <a:pt x="405" y="349"/>
                    <a:pt x="409" y="338"/>
                  </a:cubicBezTo>
                  <a:cubicBezTo>
                    <a:pt x="412" y="327"/>
                    <a:pt x="414" y="315"/>
                    <a:pt x="414" y="301"/>
                  </a:cubicBezTo>
                  <a:cubicBezTo>
                    <a:pt x="414" y="290"/>
                    <a:pt x="413" y="281"/>
                    <a:pt x="411" y="272"/>
                  </a:cubicBezTo>
                  <a:cubicBezTo>
                    <a:pt x="409" y="263"/>
                    <a:pt x="406" y="255"/>
                    <a:pt x="402" y="248"/>
                  </a:cubicBezTo>
                  <a:cubicBezTo>
                    <a:pt x="398" y="240"/>
                    <a:pt x="393" y="234"/>
                    <a:pt x="386" y="230"/>
                  </a:cubicBezTo>
                  <a:cubicBezTo>
                    <a:pt x="379" y="226"/>
                    <a:pt x="370" y="224"/>
                    <a:pt x="361" y="224"/>
                  </a:cubicBezTo>
                  <a:cubicBezTo>
                    <a:pt x="348" y="224"/>
                    <a:pt x="338" y="228"/>
                    <a:pt x="330" y="235"/>
                  </a:cubicBezTo>
                  <a:cubicBezTo>
                    <a:pt x="322" y="243"/>
                    <a:pt x="316" y="252"/>
                    <a:pt x="313" y="263"/>
                  </a:cubicBezTo>
                  <a:cubicBezTo>
                    <a:pt x="310" y="274"/>
                    <a:pt x="308" y="287"/>
                    <a:pt x="308" y="301"/>
                  </a:cubicBezTo>
                  <a:cubicBezTo>
                    <a:pt x="308" y="315"/>
                    <a:pt x="310" y="327"/>
                    <a:pt x="313" y="338"/>
                  </a:cubicBezTo>
                  <a:cubicBezTo>
                    <a:pt x="316" y="349"/>
                    <a:pt x="322" y="358"/>
                    <a:pt x="330" y="366"/>
                  </a:cubicBezTo>
                  <a:cubicBezTo>
                    <a:pt x="338" y="373"/>
                    <a:pt x="348" y="377"/>
                    <a:pt x="361" y="377"/>
                  </a:cubicBezTo>
                  <a:cubicBezTo>
                    <a:pt x="373" y="377"/>
                    <a:pt x="384" y="373"/>
                    <a:pt x="392" y="366"/>
                  </a:cubicBezTo>
                  <a:moveTo>
                    <a:pt x="292" y="378"/>
                  </a:moveTo>
                  <a:cubicBezTo>
                    <a:pt x="275" y="358"/>
                    <a:pt x="267" y="332"/>
                    <a:pt x="267" y="301"/>
                  </a:cubicBezTo>
                  <a:cubicBezTo>
                    <a:pt x="267" y="270"/>
                    <a:pt x="275" y="244"/>
                    <a:pt x="292" y="224"/>
                  </a:cubicBezTo>
                  <a:cubicBezTo>
                    <a:pt x="309" y="203"/>
                    <a:pt x="332" y="193"/>
                    <a:pt x="361" y="193"/>
                  </a:cubicBezTo>
                  <a:cubicBezTo>
                    <a:pt x="377" y="193"/>
                    <a:pt x="391" y="196"/>
                    <a:pt x="403" y="202"/>
                  </a:cubicBezTo>
                  <a:cubicBezTo>
                    <a:pt x="416" y="208"/>
                    <a:pt x="425" y="217"/>
                    <a:pt x="433" y="227"/>
                  </a:cubicBezTo>
                  <a:cubicBezTo>
                    <a:pt x="440" y="237"/>
                    <a:pt x="446" y="249"/>
                    <a:pt x="449" y="261"/>
                  </a:cubicBezTo>
                  <a:cubicBezTo>
                    <a:pt x="453" y="274"/>
                    <a:pt x="455" y="287"/>
                    <a:pt x="455" y="301"/>
                  </a:cubicBezTo>
                  <a:cubicBezTo>
                    <a:pt x="455" y="321"/>
                    <a:pt x="451" y="339"/>
                    <a:pt x="444" y="355"/>
                  </a:cubicBezTo>
                  <a:cubicBezTo>
                    <a:pt x="437" y="371"/>
                    <a:pt x="426" y="384"/>
                    <a:pt x="411" y="394"/>
                  </a:cubicBezTo>
                  <a:cubicBezTo>
                    <a:pt x="397" y="404"/>
                    <a:pt x="380" y="409"/>
                    <a:pt x="361" y="409"/>
                  </a:cubicBezTo>
                  <a:cubicBezTo>
                    <a:pt x="332" y="409"/>
                    <a:pt x="309" y="399"/>
                    <a:pt x="292" y="378"/>
                  </a:cubicBezTo>
                  <a:moveTo>
                    <a:pt x="98" y="415"/>
                  </a:moveTo>
                  <a:cubicBezTo>
                    <a:pt x="95" y="412"/>
                    <a:pt x="93" y="408"/>
                    <a:pt x="93" y="404"/>
                  </a:cubicBezTo>
                  <a:cubicBezTo>
                    <a:pt x="93" y="401"/>
                    <a:pt x="94" y="398"/>
                    <a:pt x="96" y="394"/>
                  </a:cubicBezTo>
                  <a:lnTo>
                    <a:pt x="312" y="11"/>
                  </a:lnTo>
                  <a:cubicBezTo>
                    <a:pt x="317" y="4"/>
                    <a:pt x="322" y="0"/>
                    <a:pt x="329" y="0"/>
                  </a:cubicBezTo>
                  <a:cubicBezTo>
                    <a:pt x="333" y="0"/>
                    <a:pt x="336" y="2"/>
                    <a:pt x="340" y="5"/>
                  </a:cubicBezTo>
                  <a:cubicBezTo>
                    <a:pt x="343" y="9"/>
                    <a:pt x="344" y="12"/>
                    <a:pt x="344" y="17"/>
                  </a:cubicBezTo>
                  <a:cubicBezTo>
                    <a:pt x="344" y="20"/>
                    <a:pt x="343" y="24"/>
                    <a:pt x="341" y="28"/>
                  </a:cubicBezTo>
                  <a:lnTo>
                    <a:pt x="125" y="409"/>
                  </a:lnTo>
                  <a:cubicBezTo>
                    <a:pt x="121" y="416"/>
                    <a:pt x="116" y="419"/>
                    <a:pt x="110" y="419"/>
                  </a:cubicBezTo>
                  <a:cubicBezTo>
                    <a:pt x="106" y="419"/>
                    <a:pt x="102" y="418"/>
                    <a:pt x="98" y="415"/>
                  </a:cubicBezTo>
                  <a:moveTo>
                    <a:pt x="125" y="183"/>
                  </a:moveTo>
                  <a:cubicBezTo>
                    <a:pt x="133" y="175"/>
                    <a:pt x="139" y="166"/>
                    <a:pt x="142" y="155"/>
                  </a:cubicBezTo>
                  <a:cubicBezTo>
                    <a:pt x="146" y="144"/>
                    <a:pt x="147" y="131"/>
                    <a:pt x="147" y="117"/>
                  </a:cubicBezTo>
                  <a:cubicBezTo>
                    <a:pt x="147" y="103"/>
                    <a:pt x="146" y="91"/>
                    <a:pt x="142" y="80"/>
                  </a:cubicBezTo>
                  <a:cubicBezTo>
                    <a:pt x="139" y="69"/>
                    <a:pt x="133" y="60"/>
                    <a:pt x="125" y="52"/>
                  </a:cubicBezTo>
                  <a:cubicBezTo>
                    <a:pt x="117" y="45"/>
                    <a:pt x="107" y="41"/>
                    <a:pt x="94" y="41"/>
                  </a:cubicBezTo>
                  <a:cubicBezTo>
                    <a:pt x="82" y="41"/>
                    <a:pt x="71" y="45"/>
                    <a:pt x="63" y="52"/>
                  </a:cubicBezTo>
                  <a:cubicBezTo>
                    <a:pt x="55" y="60"/>
                    <a:pt x="50" y="69"/>
                    <a:pt x="46" y="80"/>
                  </a:cubicBezTo>
                  <a:cubicBezTo>
                    <a:pt x="43" y="91"/>
                    <a:pt x="41" y="103"/>
                    <a:pt x="41" y="117"/>
                  </a:cubicBezTo>
                  <a:cubicBezTo>
                    <a:pt x="41" y="131"/>
                    <a:pt x="43" y="144"/>
                    <a:pt x="46" y="155"/>
                  </a:cubicBezTo>
                  <a:cubicBezTo>
                    <a:pt x="50" y="166"/>
                    <a:pt x="55" y="175"/>
                    <a:pt x="63" y="183"/>
                  </a:cubicBezTo>
                  <a:cubicBezTo>
                    <a:pt x="71" y="190"/>
                    <a:pt x="82" y="194"/>
                    <a:pt x="94" y="194"/>
                  </a:cubicBezTo>
                  <a:cubicBezTo>
                    <a:pt x="107" y="194"/>
                    <a:pt x="117" y="190"/>
                    <a:pt x="125" y="183"/>
                  </a:cubicBezTo>
                  <a:moveTo>
                    <a:pt x="25" y="195"/>
                  </a:moveTo>
                  <a:cubicBezTo>
                    <a:pt x="8" y="175"/>
                    <a:pt x="0" y="149"/>
                    <a:pt x="0" y="117"/>
                  </a:cubicBezTo>
                  <a:cubicBezTo>
                    <a:pt x="0" y="87"/>
                    <a:pt x="8" y="61"/>
                    <a:pt x="25" y="40"/>
                  </a:cubicBezTo>
                  <a:cubicBezTo>
                    <a:pt x="42" y="20"/>
                    <a:pt x="65" y="9"/>
                    <a:pt x="94" y="9"/>
                  </a:cubicBezTo>
                  <a:cubicBezTo>
                    <a:pt x="110" y="9"/>
                    <a:pt x="124" y="12"/>
                    <a:pt x="137" y="19"/>
                  </a:cubicBezTo>
                  <a:cubicBezTo>
                    <a:pt x="149" y="25"/>
                    <a:pt x="159" y="33"/>
                    <a:pt x="166" y="44"/>
                  </a:cubicBezTo>
                  <a:cubicBezTo>
                    <a:pt x="174" y="54"/>
                    <a:pt x="179" y="65"/>
                    <a:pt x="183" y="78"/>
                  </a:cubicBezTo>
                  <a:cubicBezTo>
                    <a:pt x="187" y="91"/>
                    <a:pt x="189" y="104"/>
                    <a:pt x="189" y="117"/>
                  </a:cubicBezTo>
                  <a:cubicBezTo>
                    <a:pt x="189" y="148"/>
                    <a:pt x="180" y="174"/>
                    <a:pt x="163" y="194"/>
                  </a:cubicBezTo>
                  <a:cubicBezTo>
                    <a:pt x="146" y="215"/>
                    <a:pt x="123" y="225"/>
                    <a:pt x="94" y="225"/>
                  </a:cubicBezTo>
                  <a:cubicBezTo>
                    <a:pt x="65" y="225"/>
                    <a:pt x="42" y="215"/>
                    <a:pt x="25" y="1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2" name="Google Shape;3249;p67">
              <a:extLst>
                <a:ext uri="{FF2B5EF4-FFF2-40B4-BE49-F238E27FC236}">
                  <a16:creationId xmlns:a16="http://schemas.microsoft.com/office/drawing/2014/main" id="{EB9921A6-54CD-48A0-B7C6-131A7A5F936F}"/>
                </a:ext>
              </a:extLst>
            </p:cNvPr>
            <p:cNvSpPr/>
            <p:nvPr/>
          </p:nvSpPr>
          <p:spPr>
            <a:xfrm>
              <a:off x="3794040" y="3421080"/>
              <a:ext cx="95400" cy="141480"/>
            </a:xfrm>
            <a:custGeom>
              <a:avLst/>
              <a:gdLst/>
              <a:ahLst/>
              <a:cxnLst/>
              <a:rect l="l" t="t" r="r" b="b"/>
              <a:pathLst>
                <a:path w="265" h="393" extrusionOk="0">
                  <a:moveTo>
                    <a:pt x="74" y="386"/>
                  </a:moveTo>
                  <a:cubicBezTo>
                    <a:pt x="68" y="381"/>
                    <a:pt x="66" y="375"/>
                    <a:pt x="66" y="367"/>
                  </a:cubicBezTo>
                  <a:cubicBezTo>
                    <a:pt x="66" y="364"/>
                    <a:pt x="67" y="360"/>
                    <a:pt x="68" y="355"/>
                  </a:cubicBezTo>
                  <a:lnTo>
                    <a:pt x="204" y="44"/>
                  </a:lnTo>
                  <a:lnTo>
                    <a:pt x="22" y="44"/>
                  </a:lnTo>
                  <a:cubicBezTo>
                    <a:pt x="15" y="44"/>
                    <a:pt x="10" y="42"/>
                    <a:pt x="6" y="37"/>
                  </a:cubicBezTo>
                  <a:cubicBezTo>
                    <a:pt x="2" y="33"/>
                    <a:pt x="0" y="28"/>
                    <a:pt x="0" y="22"/>
                  </a:cubicBezTo>
                  <a:cubicBezTo>
                    <a:pt x="0" y="16"/>
                    <a:pt x="2" y="11"/>
                    <a:pt x="6" y="6"/>
                  </a:cubicBezTo>
                  <a:cubicBezTo>
                    <a:pt x="10" y="2"/>
                    <a:pt x="15" y="0"/>
                    <a:pt x="22" y="0"/>
                  </a:cubicBezTo>
                  <a:lnTo>
                    <a:pt x="234" y="0"/>
                  </a:lnTo>
                  <a:cubicBezTo>
                    <a:pt x="244" y="0"/>
                    <a:pt x="251" y="2"/>
                    <a:pt x="257" y="7"/>
                  </a:cubicBezTo>
                  <a:cubicBezTo>
                    <a:pt x="262" y="11"/>
                    <a:pt x="265" y="18"/>
                    <a:pt x="265" y="26"/>
                  </a:cubicBezTo>
                  <a:cubicBezTo>
                    <a:pt x="265" y="34"/>
                    <a:pt x="263" y="42"/>
                    <a:pt x="260" y="49"/>
                  </a:cubicBezTo>
                  <a:lnTo>
                    <a:pt x="118" y="377"/>
                  </a:lnTo>
                  <a:cubicBezTo>
                    <a:pt x="113" y="388"/>
                    <a:pt x="106" y="393"/>
                    <a:pt x="94" y="393"/>
                  </a:cubicBezTo>
                  <a:cubicBezTo>
                    <a:pt x="87" y="393"/>
                    <a:pt x="80" y="391"/>
                    <a:pt x="74" y="3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3" name="Google Shape;3250;p67">
              <a:extLst>
                <a:ext uri="{FF2B5EF4-FFF2-40B4-BE49-F238E27FC236}">
                  <a16:creationId xmlns:a16="http://schemas.microsoft.com/office/drawing/2014/main" id="{FCDCC2A7-D137-1AC2-3569-86B952DE1721}"/>
                </a:ext>
              </a:extLst>
            </p:cNvPr>
            <p:cNvSpPr/>
            <p:nvPr/>
          </p:nvSpPr>
          <p:spPr>
            <a:xfrm>
              <a:off x="4254480" y="3418200"/>
              <a:ext cx="98640" cy="146520"/>
            </a:xfrm>
            <a:custGeom>
              <a:avLst/>
              <a:gdLst/>
              <a:ahLst/>
              <a:cxnLst/>
              <a:rect l="l" t="t" r="r" b="b"/>
              <a:pathLst>
                <a:path w="274" h="407" extrusionOk="0">
                  <a:moveTo>
                    <a:pt x="194" y="154"/>
                  </a:moveTo>
                  <a:cubicBezTo>
                    <a:pt x="207" y="142"/>
                    <a:pt x="214" y="126"/>
                    <a:pt x="214" y="104"/>
                  </a:cubicBezTo>
                  <a:cubicBezTo>
                    <a:pt x="214" y="82"/>
                    <a:pt x="207" y="66"/>
                    <a:pt x="192" y="55"/>
                  </a:cubicBezTo>
                  <a:cubicBezTo>
                    <a:pt x="177" y="45"/>
                    <a:pt x="159" y="40"/>
                    <a:pt x="137" y="40"/>
                  </a:cubicBezTo>
                  <a:cubicBezTo>
                    <a:pt x="126" y="40"/>
                    <a:pt x="117" y="41"/>
                    <a:pt x="108" y="43"/>
                  </a:cubicBezTo>
                  <a:cubicBezTo>
                    <a:pt x="99" y="46"/>
                    <a:pt x="91" y="49"/>
                    <a:pt x="83" y="54"/>
                  </a:cubicBezTo>
                  <a:cubicBezTo>
                    <a:pt x="76" y="59"/>
                    <a:pt x="70" y="66"/>
                    <a:pt x="66" y="74"/>
                  </a:cubicBezTo>
                  <a:cubicBezTo>
                    <a:pt x="61" y="83"/>
                    <a:pt x="59" y="93"/>
                    <a:pt x="59" y="104"/>
                  </a:cubicBezTo>
                  <a:cubicBezTo>
                    <a:pt x="59" y="126"/>
                    <a:pt x="66" y="142"/>
                    <a:pt x="80" y="154"/>
                  </a:cubicBezTo>
                  <a:cubicBezTo>
                    <a:pt x="94" y="165"/>
                    <a:pt x="113" y="171"/>
                    <a:pt x="137" y="171"/>
                  </a:cubicBezTo>
                  <a:cubicBezTo>
                    <a:pt x="161" y="171"/>
                    <a:pt x="180" y="165"/>
                    <a:pt x="194" y="154"/>
                  </a:cubicBezTo>
                  <a:moveTo>
                    <a:pt x="195" y="348"/>
                  </a:moveTo>
                  <a:cubicBezTo>
                    <a:pt x="210" y="336"/>
                    <a:pt x="218" y="319"/>
                    <a:pt x="218" y="295"/>
                  </a:cubicBezTo>
                  <a:cubicBezTo>
                    <a:pt x="218" y="271"/>
                    <a:pt x="210" y="253"/>
                    <a:pt x="195" y="240"/>
                  </a:cubicBezTo>
                  <a:cubicBezTo>
                    <a:pt x="179" y="227"/>
                    <a:pt x="160" y="220"/>
                    <a:pt x="137" y="220"/>
                  </a:cubicBezTo>
                  <a:cubicBezTo>
                    <a:pt x="113" y="220"/>
                    <a:pt x="94" y="227"/>
                    <a:pt x="79" y="240"/>
                  </a:cubicBezTo>
                  <a:cubicBezTo>
                    <a:pt x="63" y="253"/>
                    <a:pt x="55" y="271"/>
                    <a:pt x="55" y="295"/>
                  </a:cubicBezTo>
                  <a:cubicBezTo>
                    <a:pt x="55" y="311"/>
                    <a:pt x="59" y="324"/>
                    <a:pt x="67" y="335"/>
                  </a:cubicBezTo>
                  <a:cubicBezTo>
                    <a:pt x="74" y="346"/>
                    <a:pt x="84" y="353"/>
                    <a:pt x="96" y="358"/>
                  </a:cubicBezTo>
                  <a:cubicBezTo>
                    <a:pt x="108" y="363"/>
                    <a:pt x="121" y="365"/>
                    <a:pt x="137" y="365"/>
                  </a:cubicBezTo>
                  <a:cubicBezTo>
                    <a:pt x="160" y="365"/>
                    <a:pt x="180" y="359"/>
                    <a:pt x="195" y="348"/>
                  </a:cubicBezTo>
                  <a:moveTo>
                    <a:pt x="67" y="394"/>
                  </a:moveTo>
                  <a:cubicBezTo>
                    <a:pt x="46" y="386"/>
                    <a:pt x="30" y="373"/>
                    <a:pt x="18" y="356"/>
                  </a:cubicBezTo>
                  <a:cubicBezTo>
                    <a:pt x="6" y="339"/>
                    <a:pt x="0" y="319"/>
                    <a:pt x="0" y="295"/>
                  </a:cubicBezTo>
                  <a:cubicBezTo>
                    <a:pt x="0" y="270"/>
                    <a:pt x="7" y="249"/>
                    <a:pt x="21" y="231"/>
                  </a:cubicBezTo>
                  <a:cubicBezTo>
                    <a:pt x="34" y="213"/>
                    <a:pt x="54" y="201"/>
                    <a:pt x="79" y="196"/>
                  </a:cubicBezTo>
                  <a:cubicBezTo>
                    <a:pt x="55" y="190"/>
                    <a:pt x="37" y="180"/>
                    <a:pt x="25" y="164"/>
                  </a:cubicBezTo>
                  <a:cubicBezTo>
                    <a:pt x="12" y="148"/>
                    <a:pt x="6" y="128"/>
                    <a:pt x="6" y="105"/>
                  </a:cubicBezTo>
                  <a:cubicBezTo>
                    <a:pt x="6" y="83"/>
                    <a:pt x="12" y="63"/>
                    <a:pt x="24" y="47"/>
                  </a:cubicBezTo>
                  <a:cubicBezTo>
                    <a:pt x="36" y="31"/>
                    <a:pt x="52" y="19"/>
                    <a:pt x="71" y="11"/>
                  </a:cubicBezTo>
                  <a:cubicBezTo>
                    <a:pt x="90" y="3"/>
                    <a:pt x="112" y="0"/>
                    <a:pt x="136" y="0"/>
                  </a:cubicBezTo>
                  <a:cubicBezTo>
                    <a:pt x="155" y="0"/>
                    <a:pt x="172" y="2"/>
                    <a:pt x="187" y="6"/>
                  </a:cubicBezTo>
                  <a:cubicBezTo>
                    <a:pt x="203" y="11"/>
                    <a:pt x="217" y="17"/>
                    <a:pt x="229" y="26"/>
                  </a:cubicBezTo>
                  <a:cubicBezTo>
                    <a:pt x="241" y="35"/>
                    <a:pt x="250" y="46"/>
                    <a:pt x="257" y="59"/>
                  </a:cubicBezTo>
                  <a:cubicBezTo>
                    <a:pt x="264" y="73"/>
                    <a:pt x="267" y="88"/>
                    <a:pt x="267" y="105"/>
                  </a:cubicBezTo>
                  <a:cubicBezTo>
                    <a:pt x="267" y="129"/>
                    <a:pt x="261" y="148"/>
                    <a:pt x="249" y="164"/>
                  </a:cubicBezTo>
                  <a:cubicBezTo>
                    <a:pt x="236" y="180"/>
                    <a:pt x="219" y="191"/>
                    <a:pt x="195" y="196"/>
                  </a:cubicBezTo>
                  <a:cubicBezTo>
                    <a:pt x="221" y="203"/>
                    <a:pt x="241" y="215"/>
                    <a:pt x="254" y="232"/>
                  </a:cubicBezTo>
                  <a:cubicBezTo>
                    <a:pt x="267" y="249"/>
                    <a:pt x="274" y="270"/>
                    <a:pt x="274" y="295"/>
                  </a:cubicBezTo>
                  <a:cubicBezTo>
                    <a:pt x="274" y="319"/>
                    <a:pt x="267" y="339"/>
                    <a:pt x="255" y="356"/>
                  </a:cubicBezTo>
                  <a:cubicBezTo>
                    <a:pt x="243" y="373"/>
                    <a:pt x="227" y="386"/>
                    <a:pt x="206" y="394"/>
                  </a:cubicBezTo>
                  <a:cubicBezTo>
                    <a:pt x="186" y="403"/>
                    <a:pt x="163" y="407"/>
                    <a:pt x="136" y="407"/>
                  </a:cubicBezTo>
                  <a:cubicBezTo>
                    <a:pt x="110" y="407"/>
                    <a:pt x="87" y="403"/>
                    <a:pt x="67" y="3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4" name="Google Shape;3251;p67">
              <a:extLst>
                <a:ext uri="{FF2B5EF4-FFF2-40B4-BE49-F238E27FC236}">
                  <a16:creationId xmlns:a16="http://schemas.microsoft.com/office/drawing/2014/main" id="{C38F2ADE-55A3-6DD9-E174-6B64BA879DA4}"/>
                </a:ext>
              </a:extLst>
            </p:cNvPr>
            <p:cNvSpPr/>
            <p:nvPr/>
          </p:nvSpPr>
          <p:spPr>
            <a:xfrm>
              <a:off x="4701960" y="3418200"/>
              <a:ext cx="100440" cy="146520"/>
            </a:xfrm>
            <a:custGeom>
              <a:avLst/>
              <a:gdLst/>
              <a:ahLst/>
              <a:cxnLst/>
              <a:rect l="l" t="t" r="r" b="b"/>
              <a:pathLst>
                <a:path w="279" h="407" extrusionOk="0">
                  <a:moveTo>
                    <a:pt x="195" y="193"/>
                  </a:moveTo>
                  <a:cubicBezTo>
                    <a:pt x="210" y="177"/>
                    <a:pt x="218" y="156"/>
                    <a:pt x="218" y="129"/>
                  </a:cubicBezTo>
                  <a:cubicBezTo>
                    <a:pt x="218" y="104"/>
                    <a:pt x="210" y="84"/>
                    <a:pt x="196" y="68"/>
                  </a:cubicBezTo>
                  <a:cubicBezTo>
                    <a:pt x="182" y="51"/>
                    <a:pt x="162" y="43"/>
                    <a:pt x="137" y="43"/>
                  </a:cubicBezTo>
                  <a:cubicBezTo>
                    <a:pt x="110" y="43"/>
                    <a:pt x="90" y="51"/>
                    <a:pt x="76" y="67"/>
                  </a:cubicBezTo>
                  <a:cubicBezTo>
                    <a:pt x="62" y="82"/>
                    <a:pt x="54" y="103"/>
                    <a:pt x="54" y="130"/>
                  </a:cubicBezTo>
                  <a:cubicBezTo>
                    <a:pt x="54" y="155"/>
                    <a:pt x="61" y="176"/>
                    <a:pt x="74" y="192"/>
                  </a:cubicBezTo>
                  <a:cubicBezTo>
                    <a:pt x="87" y="208"/>
                    <a:pt x="106" y="217"/>
                    <a:pt x="131" y="217"/>
                  </a:cubicBezTo>
                  <a:cubicBezTo>
                    <a:pt x="159" y="217"/>
                    <a:pt x="180" y="209"/>
                    <a:pt x="195" y="193"/>
                  </a:cubicBezTo>
                  <a:moveTo>
                    <a:pt x="32" y="387"/>
                  </a:moveTo>
                  <a:cubicBezTo>
                    <a:pt x="25" y="383"/>
                    <a:pt x="22" y="377"/>
                    <a:pt x="22" y="369"/>
                  </a:cubicBezTo>
                  <a:cubicBezTo>
                    <a:pt x="22" y="363"/>
                    <a:pt x="24" y="357"/>
                    <a:pt x="28" y="352"/>
                  </a:cubicBezTo>
                  <a:cubicBezTo>
                    <a:pt x="32" y="347"/>
                    <a:pt x="36" y="344"/>
                    <a:pt x="42" y="344"/>
                  </a:cubicBezTo>
                  <a:cubicBezTo>
                    <a:pt x="44" y="344"/>
                    <a:pt x="46" y="344"/>
                    <a:pt x="49" y="346"/>
                  </a:cubicBezTo>
                  <a:cubicBezTo>
                    <a:pt x="73" y="357"/>
                    <a:pt x="96" y="362"/>
                    <a:pt x="119" y="362"/>
                  </a:cubicBezTo>
                  <a:cubicBezTo>
                    <a:pt x="131" y="362"/>
                    <a:pt x="142" y="361"/>
                    <a:pt x="152" y="358"/>
                  </a:cubicBezTo>
                  <a:cubicBezTo>
                    <a:pt x="162" y="355"/>
                    <a:pt x="171" y="351"/>
                    <a:pt x="178" y="346"/>
                  </a:cubicBezTo>
                  <a:cubicBezTo>
                    <a:pt x="185" y="341"/>
                    <a:pt x="191" y="335"/>
                    <a:pt x="196" y="327"/>
                  </a:cubicBezTo>
                  <a:cubicBezTo>
                    <a:pt x="202" y="319"/>
                    <a:pt x="206" y="311"/>
                    <a:pt x="209" y="302"/>
                  </a:cubicBezTo>
                  <a:cubicBezTo>
                    <a:pt x="212" y="294"/>
                    <a:pt x="215" y="284"/>
                    <a:pt x="217" y="272"/>
                  </a:cubicBezTo>
                  <a:cubicBezTo>
                    <a:pt x="219" y="260"/>
                    <a:pt x="220" y="249"/>
                    <a:pt x="221" y="237"/>
                  </a:cubicBezTo>
                  <a:cubicBezTo>
                    <a:pt x="221" y="226"/>
                    <a:pt x="222" y="213"/>
                    <a:pt x="222" y="199"/>
                  </a:cubicBezTo>
                  <a:cubicBezTo>
                    <a:pt x="217" y="214"/>
                    <a:pt x="206" y="227"/>
                    <a:pt x="188" y="239"/>
                  </a:cubicBezTo>
                  <a:cubicBezTo>
                    <a:pt x="171" y="250"/>
                    <a:pt x="150" y="256"/>
                    <a:pt x="126" y="256"/>
                  </a:cubicBezTo>
                  <a:cubicBezTo>
                    <a:pt x="88" y="256"/>
                    <a:pt x="57" y="244"/>
                    <a:pt x="35" y="221"/>
                  </a:cubicBezTo>
                  <a:cubicBezTo>
                    <a:pt x="12" y="198"/>
                    <a:pt x="0" y="167"/>
                    <a:pt x="0" y="130"/>
                  </a:cubicBezTo>
                  <a:cubicBezTo>
                    <a:pt x="0" y="92"/>
                    <a:pt x="13" y="61"/>
                    <a:pt x="37" y="36"/>
                  </a:cubicBezTo>
                  <a:cubicBezTo>
                    <a:pt x="61" y="12"/>
                    <a:pt x="93" y="0"/>
                    <a:pt x="134" y="0"/>
                  </a:cubicBezTo>
                  <a:cubicBezTo>
                    <a:pt x="155" y="0"/>
                    <a:pt x="175" y="3"/>
                    <a:pt x="192" y="9"/>
                  </a:cubicBezTo>
                  <a:cubicBezTo>
                    <a:pt x="209" y="16"/>
                    <a:pt x="223" y="25"/>
                    <a:pt x="233" y="36"/>
                  </a:cubicBezTo>
                  <a:cubicBezTo>
                    <a:pt x="244" y="47"/>
                    <a:pt x="253" y="60"/>
                    <a:pt x="260" y="76"/>
                  </a:cubicBezTo>
                  <a:cubicBezTo>
                    <a:pt x="267" y="92"/>
                    <a:pt x="272" y="108"/>
                    <a:pt x="275" y="125"/>
                  </a:cubicBezTo>
                  <a:cubicBezTo>
                    <a:pt x="278" y="142"/>
                    <a:pt x="279" y="160"/>
                    <a:pt x="279" y="179"/>
                  </a:cubicBezTo>
                  <a:cubicBezTo>
                    <a:pt x="279" y="196"/>
                    <a:pt x="279" y="211"/>
                    <a:pt x="278" y="224"/>
                  </a:cubicBezTo>
                  <a:cubicBezTo>
                    <a:pt x="277" y="238"/>
                    <a:pt x="275" y="253"/>
                    <a:pt x="272" y="269"/>
                  </a:cubicBezTo>
                  <a:cubicBezTo>
                    <a:pt x="269" y="285"/>
                    <a:pt x="265" y="299"/>
                    <a:pt x="260" y="312"/>
                  </a:cubicBezTo>
                  <a:cubicBezTo>
                    <a:pt x="255" y="325"/>
                    <a:pt x="248" y="337"/>
                    <a:pt x="240" y="349"/>
                  </a:cubicBezTo>
                  <a:cubicBezTo>
                    <a:pt x="232" y="362"/>
                    <a:pt x="222" y="372"/>
                    <a:pt x="211" y="380"/>
                  </a:cubicBezTo>
                  <a:cubicBezTo>
                    <a:pt x="200" y="388"/>
                    <a:pt x="187" y="395"/>
                    <a:pt x="171" y="400"/>
                  </a:cubicBezTo>
                  <a:cubicBezTo>
                    <a:pt x="155" y="405"/>
                    <a:pt x="137" y="407"/>
                    <a:pt x="118" y="407"/>
                  </a:cubicBezTo>
                  <a:cubicBezTo>
                    <a:pt x="88" y="407"/>
                    <a:pt x="60" y="400"/>
                    <a:pt x="32" y="3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5" name="Google Shape;3252;p67">
              <a:extLst>
                <a:ext uri="{FF2B5EF4-FFF2-40B4-BE49-F238E27FC236}">
                  <a16:creationId xmlns:a16="http://schemas.microsoft.com/office/drawing/2014/main" id="{546578D9-AB33-E34A-3012-3F5FFDB002F0}"/>
                </a:ext>
              </a:extLst>
            </p:cNvPr>
            <p:cNvSpPr/>
            <p:nvPr/>
          </p:nvSpPr>
          <p:spPr>
            <a:xfrm>
              <a:off x="3791880" y="3813840"/>
              <a:ext cx="107640" cy="142200"/>
            </a:xfrm>
            <a:custGeom>
              <a:avLst/>
              <a:gdLst/>
              <a:ahLst/>
              <a:cxnLst/>
              <a:rect l="l" t="t" r="r" b="b"/>
              <a:pathLst>
                <a:path w="299" h="395" extrusionOk="0">
                  <a:moveTo>
                    <a:pt x="185" y="269"/>
                  </a:moveTo>
                  <a:lnTo>
                    <a:pt x="185" y="56"/>
                  </a:lnTo>
                  <a:lnTo>
                    <a:pt x="52" y="269"/>
                  </a:lnTo>
                  <a:lnTo>
                    <a:pt x="185" y="269"/>
                  </a:lnTo>
                  <a:moveTo>
                    <a:pt x="193" y="389"/>
                  </a:moveTo>
                  <a:cubicBezTo>
                    <a:pt x="188" y="384"/>
                    <a:pt x="185" y="378"/>
                    <a:pt x="185" y="371"/>
                  </a:cubicBezTo>
                  <a:lnTo>
                    <a:pt x="185" y="309"/>
                  </a:lnTo>
                  <a:lnTo>
                    <a:pt x="27" y="309"/>
                  </a:lnTo>
                  <a:cubicBezTo>
                    <a:pt x="20" y="309"/>
                    <a:pt x="13" y="306"/>
                    <a:pt x="7" y="301"/>
                  </a:cubicBezTo>
                  <a:cubicBezTo>
                    <a:pt x="2" y="295"/>
                    <a:pt x="0" y="288"/>
                    <a:pt x="0" y="281"/>
                  </a:cubicBezTo>
                  <a:cubicBezTo>
                    <a:pt x="0" y="274"/>
                    <a:pt x="1" y="269"/>
                    <a:pt x="5" y="263"/>
                  </a:cubicBezTo>
                  <a:lnTo>
                    <a:pt x="155" y="26"/>
                  </a:lnTo>
                  <a:cubicBezTo>
                    <a:pt x="166" y="8"/>
                    <a:pt x="181" y="0"/>
                    <a:pt x="200" y="0"/>
                  </a:cubicBezTo>
                  <a:cubicBezTo>
                    <a:pt x="211" y="0"/>
                    <a:pt x="220" y="3"/>
                    <a:pt x="228" y="9"/>
                  </a:cubicBezTo>
                  <a:cubicBezTo>
                    <a:pt x="235" y="16"/>
                    <a:pt x="239" y="25"/>
                    <a:pt x="239" y="38"/>
                  </a:cubicBezTo>
                  <a:lnTo>
                    <a:pt x="239" y="269"/>
                  </a:lnTo>
                  <a:lnTo>
                    <a:pt x="279" y="269"/>
                  </a:lnTo>
                  <a:cubicBezTo>
                    <a:pt x="285" y="269"/>
                    <a:pt x="290" y="271"/>
                    <a:pt x="294" y="275"/>
                  </a:cubicBezTo>
                  <a:cubicBezTo>
                    <a:pt x="297" y="279"/>
                    <a:pt x="299" y="284"/>
                    <a:pt x="299" y="289"/>
                  </a:cubicBezTo>
                  <a:cubicBezTo>
                    <a:pt x="299" y="295"/>
                    <a:pt x="297" y="299"/>
                    <a:pt x="294" y="303"/>
                  </a:cubicBezTo>
                  <a:cubicBezTo>
                    <a:pt x="290" y="307"/>
                    <a:pt x="285" y="309"/>
                    <a:pt x="279" y="309"/>
                  </a:cubicBezTo>
                  <a:lnTo>
                    <a:pt x="239" y="309"/>
                  </a:lnTo>
                  <a:lnTo>
                    <a:pt x="239" y="371"/>
                  </a:lnTo>
                  <a:cubicBezTo>
                    <a:pt x="239" y="378"/>
                    <a:pt x="236" y="384"/>
                    <a:pt x="231" y="389"/>
                  </a:cubicBezTo>
                  <a:cubicBezTo>
                    <a:pt x="225" y="393"/>
                    <a:pt x="219" y="395"/>
                    <a:pt x="212" y="395"/>
                  </a:cubicBezTo>
                  <a:cubicBezTo>
                    <a:pt x="205" y="395"/>
                    <a:pt x="199" y="393"/>
                    <a:pt x="193" y="3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6" name="Google Shape;3253;p67">
              <a:extLst>
                <a:ext uri="{FF2B5EF4-FFF2-40B4-BE49-F238E27FC236}">
                  <a16:creationId xmlns:a16="http://schemas.microsoft.com/office/drawing/2014/main" id="{7EAFB688-D60C-E02A-C289-5742CB880005}"/>
                </a:ext>
              </a:extLst>
            </p:cNvPr>
            <p:cNvSpPr/>
            <p:nvPr/>
          </p:nvSpPr>
          <p:spPr>
            <a:xfrm>
              <a:off x="4261320" y="3814920"/>
              <a:ext cx="92520" cy="143280"/>
            </a:xfrm>
            <a:custGeom>
              <a:avLst/>
              <a:gdLst/>
              <a:ahLst/>
              <a:cxnLst/>
              <a:rect l="l" t="t" r="r" b="b"/>
              <a:pathLst>
                <a:path w="257" h="398" extrusionOk="0">
                  <a:moveTo>
                    <a:pt x="59" y="387"/>
                  </a:moveTo>
                  <a:cubicBezTo>
                    <a:pt x="40" y="380"/>
                    <a:pt x="22" y="369"/>
                    <a:pt x="5" y="354"/>
                  </a:cubicBezTo>
                  <a:cubicBezTo>
                    <a:pt x="2" y="351"/>
                    <a:pt x="0" y="347"/>
                    <a:pt x="0" y="342"/>
                  </a:cubicBezTo>
                  <a:cubicBezTo>
                    <a:pt x="0" y="336"/>
                    <a:pt x="2" y="330"/>
                    <a:pt x="7" y="325"/>
                  </a:cubicBezTo>
                  <a:cubicBezTo>
                    <a:pt x="12" y="319"/>
                    <a:pt x="18" y="317"/>
                    <a:pt x="23" y="317"/>
                  </a:cubicBezTo>
                  <a:cubicBezTo>
                    <a:pt x="27" y="317"/>
                    <a:pt x="30" y="318"/>
                    <a:pt x="33" y="320"/>
                  </a:cubicBezTo>
                  <a:cubicBezTo>
                    <a:pt x="59" y="342"/>
                    <a:pt x="88" y="353"/>
                    <a:pt x="121" y="353"/>
                  </a:cubicBezTo>
                  <a:cubicBezTo>
                    <a:pt x="148" y="353"/>
                    <a:pt x="169" y="346"/>
                    <a:pt x="183" y="331"/>
                  </a:cubicBezTo>
                  <a:cubicBezTo>
                    <a:pt x="197" y="316"/>
                    <a:pt x="204" y="295"/>
                    <a:pt x="204" y="268"/>
                  </a:cubicBezTo>
                  <a:cubicBezTo>
                    <a:pt x="204" y="244"/>
                    <a:pt x="197" y="224"/>
                    <a:pt x="183" y="209"/>
                  </a:cubicBezTo>
                  <a:cubicBezTo>
                    <a:pt x="170" y="194"/>
                    <a:pt x="151" y="186"/>
                    <a:pt x="128" y="186"/>
                  </a:cubicBezTo>
                  <a:cubicBezTo>
                    <a:pt x="114" y="186"/>
                    <a:pt x="99" y="190"/>
                    <a:pt x="84" y="197"/>
                  </a:cubicBezTo>
                  <a:cubicBezTo>
                    <a:pt x="70" y="203"/>
                    <a:pt x="58" y="212"/>
                    <a:pt x="50" y="222"/>
                  </a:cubicBezTo>
                  <a:cubicBezTo>
                    <a:pt x="48" y="224"/>
                    <a:pt x="44" y="226"/>
                    <a:pt x="39" y="226"/>
                  </a:cubicBezTo>
                  <a:cubicBezTo>
                    <a:pt x="32" y="226"/>
                    <a:pt x="24" y="223"/>
                    <a:pt x="16" y="220"/>
                  </a:cubicBezTo>
                  <a:cubicBezTo>
                    <a:pt x="9" y="216"/>
                    <a:pt x="5" y="211"/>
                    <a:pt x="5" y="205"/>
                  </a:cubicBezTo>
                  <a:lnTo>
                    <a:pt x="5" y="25"/>
                  </a:lnTo>
                  <a:cubicBezTo>
                    <a:pt x="5" y="8"/>
                    <a:pt x="14" y="0"/>
                    <a:pt x="32" y="0"/>
                  </a:cubicBezTo>
                  <a:lnTo>
                    <a:pt x="214" y="0"/>
                  </a:lnTo>
                  <a:cubicBezTo>
                    <a:pt x="220" y="0"/>
                    <a:pt x="225" y="2"/>
                    <a:pt x="229" y="6"/>
                  </a:cubicBezTo>
                  <a:cubicBezTo>
                    <a:pt x="232" y="10"/>
                    <a:pt x="234" y="15"/>
                    <a:pt x="234" y="21"/>
                  </a:cubicBezTo>
                  <a:cubicBezTo>
                    <a:pt x="234" y="26"/>
                    <a:pt x="232" y="31"/>
                    <a:pt x="229" y="35"/>
                  </a:cubicBezTo>
                  <a:cubicBezTo>
                    <a:pt x="225" y="39"/>
                    <a:pt x="220" y="41"/>
                    <a:pt x="214" y="41"/>
                  </a:cubicBezTo>
                  <a:lnTo>
                    <a:pt x="49" y="41"/>
                  </a:lnTo>
                  <a:lnTo>
                    <a:pt x="49" y="175"/>
                  </a:lnTo>
                  <a:lnTo>
                    <a:pt x="52" y="172"/>
                  </a:lnTo>
                  <a:cubicBezTo>
                    <a:pt x="54" y="170"/>
                    <a:pt x="58" y="167"/>
                    <a:pt x="63" y="164"/>
                  </a:cubicBezTo>
                  <a:cubicBezTo>
                    <a:pt x="67" y="161"/>
                    <a:pt x="73" y="158"/>
                    <a:pt x="79" y="154"/>
                  </a:cubicBezTo>
                  <a:cubicBezTo>
                    <a:pt x="86" y="151"/>
                    <a:pt x="94" y="149"/>
                    <a:pt x="104" y="147"/>
                  </a:cubicBezTo>
                  <a:cubicBezTo>
                    <a:pt x="114" y="144"/>
                    <a:pt x="124" y="143"/>
                    <a:pt x="136" y="143"/>
                  </a:cubicBezTo>
                  <a:cubicBezTo>
                    <a:pt x="172" y="143"/>
                    <a:pt x="202" y="155"/>
                    <a:pt x="224" y="179"/>
                  </a:cubicBezTo>
                  <a:cubicBezTo>
                    <a:pt x="246" y="202"/>
                    <a:pt x="257" y="233"/>
                    <a:pt x="257" y="270"/>
                  </a:cubicBezTo>
                  <a:cubicBezTo>
                    <a:pt x="257" y="309"/>
                    <a:pt x="245" y="340"/>
                    <a:pt x="220" y="363"/>
                  </a:cubicBezTo>
                  <a:cubicBezTo>
                    <a:pt x="195" y="387"/>
                    <a:pt x="163" y="398"/>
                    <a:pt x="123" y="398"/>
                  </a:cubicBezTo>
                  <a:cubicBezTo>
                    <a:pt x="99" y="398"/>
                    <a:pt x="77" y="395"/>
                    <a:pt x="59" y="3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3254;p67">
              <a:extLst>
                <a:ext uri="{FF2B5EF4-FFF2-40B4-BE49-F238E27FC236}">
                  <a16:creationId xmlns:a16="http://schemas.microsoft.com/office/drawing/2014/main" id="{0506674E-8618-81DA-55D1-27F48C37EC48}"/>
                </a:ext>
              </a:extLst>
            </p:cNvPr>
            <p:cNvSpPr/>
            <p:nvPr/>
          </p:nvSpPr>
          <p:spPr>
            <a:xfrm>
              <a:off x="4702680" y="3811680"/>
              <a:ext cx="100440" cy="146520"/>
            </a:xfrm>
            <a:custGeom>
              <a:avLst/>
              <a:gdLst/>
              <a:ahLst/>
              <a:cxnLst/>
              <a:rect l="l" t="t" r="r" b="b"/>
              <a:pathLst>
                <a:path w="279" h="407" extrusionOk="0">
                  <a:moveTo>
                    <a:pt x="84" y="214"/>
                  </a:moveTo>
                  <a:cubicBezTo>
                    <a:pt x="69" y="230"/>
                    <a:pt x="61" y="251"/>
                    <a:pt x="61" y="278"/>
                  </a:cubicBezTo>
                  <a:cubicBezTo>
                    <a:pt x="61" y="302"/>
                    <a:pt x="68" y="323"/>
                    <a:pt x="83" y="339"/>
                  </a:cubicBezTo>
                  <a:cubicBezTo>
                    <a:pt x="97" y="355"/>
                    <a:pt x="117" y="363"/>
                    <a:pt x="142" y="363"/>
                  </a:cubicBezTo>
                  <a:cubicBezTo>
                    <a:pt x="169" y="363"/>
                    <a:pt x="189" y="356"/>
                    <a:pt x="203" y="340"/>
                  </a:cubicBezTo>
                  <a:cubicBezTo>
                    <a:pt x="218" y="325"/>
                    <a:pt x="225" y="304"/>
                    <a:pt x="225" y="277"/>
                  </a:cubicBezTo>
                  <a:cubicBezTo>
                    <a:pt x="225" y="252"/>
                    <a:pt x="218" y="231"/>
                    <a:pt x="205" y="215"/>
                  </a:cubicBezTo>
                  <a:cubicBezTo>
                    <a:pt x="193" y="198"/>
                    <a:pt x="173" y="190"/>
                    <a:pt x="148" y="190"/>
                  </a:cubicBezTo>
                  <a:cubicBezTo>
                    <a:pt x="120" y="190"/>
                    <a:pt x="99" y="198"/>
                    <a:pt x="84" y="214"/>
                  </a:cubicBezTo>
                  <a:moveTo>
                    <a:pt x="87" y="397"/>
                  </a:moveTo>
                  <a:cubicBezTo>
                    <a:pt x="70" y="391"/>
                    <a:pt x="56" y="382"/>
                    <a:pt x="46" y="371"/>
                  </a:cubicBezTo>
                  <a:cubicBezTo>
                    <a:pt x="35" y="360"/>
                    <a:pt x="26" y="347"/>
                    <a:pt x="19" y="331"/>
                  </a:cubicBezTo>
                  <a:cubicBezTo>
                    <a:pt x="12" y="315"/>
                    <a:pt x="7" y="299"/>
                    <a:pt x="4" y="282"/>
                  </a:cubicBezTo>
                  <a:cubicBezTo>
                    <a:pt x="1" y="265"/>
                    <a:pt x="0" y="247"/>
                    <a:pt x="0" y="227"/>
                  </a:cubicBezTo>
                  <a:cubicBezTo>
                    <a:pt x="0" y="211"/>
                    <a:pt x="0" y="196"/>
                    <a:pt x="1" y="182"/>
                  </a:cubicBezTo>
                  <a:cubicBezTo>
                    <a:pt x="2" y="168"/>
                    <a:pt x="4" y="153"/>
                    <a:pt x="7" y="138"/>
                  </a:cubicBezTo>
                  <a:cubicBezTo>
                    <a:pt x="11" y="122"/>
                    <a:pt x="14" y="107"/>
                    <a:pt x="19" y="95"/>
                  </a:cubicBezTo>
                  <a:cubicBezTo>
                    <a:pt x="24" y="82"/>
                    <a:pt x="31" y="70"/>
                    <a:pt x="39" y="57"/>
                  </a:cubicBezTo>
                  <a:cubicBezTo>
                    <a:pt x="47" y="45"/>
                    <a:pt x="57" y="35"/>
                    <a:pt x="68" y="27"/>
                  </a:cubicBezTo>
                  <a:cubicBezTo>
                    <a:pt x="79" y="19"/>
                    <a:pt x="92" y="12"/>
                    <a:pt x="108" y="7"/>
                  </a:cubicBezTo>
                  <a:cubicBezTo>
                    <a:pt x="124" y="2"/>
                    <a:pt x="142" y="0"/>
                    <a:pt x="162" y="0"/>
                  </a:cubicBezTo>
                  <a:cubicBezTo>
                    <a:pt x="191" y="0"/>
                    <a:pt x="219" y="7"/>
                    <a:pt x="247" y="20"/>
                  </a:cubicBezTo>
                  <a:cubicBezTo>
                    <a:pt x="254" y="24"/>
                    <a:pt x="257" y="29"/>
                    <a:pt x="257" y="38"/>
                  </a:cubicBezTo>
                  <a:cubicBezTo>
                    <a:pt x="257" y="44"/>
                    <a:pt x="255" y="50"/>
                    <a:pt x="251" y="55"/>
                  </a:cubicBezTo>
                  <a:cubicBezTo>
                    <a:pt x="247" y="60"/>
                    <a:pt x="243" y="63"/>
                    <a:pt x="237" y="63"/>
                  </a:cubicBezTo>
                  <a:cubicBezTo>
                    <a:pt x="235" y="63"/>
                    <a:pt x="233" y="62"/>
                    <a:pt x="230" y="61"/>
                  </a:cubicBezTo>
                  <a:cubicBezTo>
                    <a:pt x="206" y="50"/>
                    <a:pt x="183" y="45"/>
                    <a:pt x="160" y="45"/>
                  </a:cubicBezTo>
                  <a:cubicBezTo>
                    <a:pt x="148" y="45"/>
                    <a:pt x="137" y="46"/>
                    <a:pt x="127" y="49"/>
                  </a:cubicBezTo>
                  <a:cubicBezTo>
                    <a:pt x="117" y="52"/>
                    <a:pt x="108" y="56"/>
                    <a:pt x="101" y="61"/>
                  </a:cubicBezTo>
                  <a:cubicBezTo>
                    <a:pt x="94" y="66"/>
                    <a:pt x="88" y="72"/>
                    <a:pt x="83" y="80"/>
                  </a:cubicBezTo>
                  <a:cubicBezTo>
                    <a:pt x="77" y="87"/>
                    <a:pt x="73" y="96"/>
                    <a:pt x="70" y="104"/>
                  </a:cubicBezTo>
                  <a:cubicBezTo>
                    <a:pt x="67" y="113"/>
                    <a:pt x="64" y="123"/>
                    <a:pt x="62" y="135"/>
                  </a:cubicBezTo>
                  <a:cubicBezTo>
                    <a:pt x="60" y="146"/>
                    <a:pt x="59" y="158"/>
                    <a:pt x="58" y="169"/>
                  </a:cubicBezTo>
                  <a:cubicBezTo>
                    <a:pt x="58" y="181"/>
                    <a:pt x="57" y="193"/>
                    <a:pt x="57" y="208"/>
                  </a:cubicBezTo>
                  <a:cubicBezTo>
                    <a:pt x="62" y="193"/>
                    <a:pt x="73" y="179"/>
                    <a:pt x="91" y="168"/>
                  </a:cubicBezTo>
                  <a:cubicBezTo>
                    <a:pt x="108" y="156"/>
                    <a:pt x="129" y="151"/>
                    <a:pt x="153" y="151"/>
                  </a:cubicBezTo>
                  <a:cubicBezTo>
                    <a:pt x="191" y="151"/>
                    <a:pt x="222" y="163"/>
                    <a:pt x="244" y="186"/>
                  </a:cubicBezTo>
                  <a:cubicBezTo>
                    <a:pt x="267" y="209"/>
                    <a:pt x="279" y="239"/>
                    <a:pt x="279" y="277"/>
                  </a:cubicBezTo>
                  <a:cubicBezTo>
                    <a:pt x="279" y="315"/>
                    <a:pt x="267" y="346"/>
                    <a:pt x="242" y="370"/>
                  </a:cubicBezTo>
                  <a:cubicBezTo>
                    <a:pt x="218" y="395"/>
                    <a:pt x="186" y="407"/>
                    <a:pt x="145" y="407"/>
                  </a:cubicBezTo>
                  <a:cubicBezTo>
                    <a:pt x="123" y="407"/>
                    <a:pt x="104" y="404"/>
                    <a:pt x="87" y="3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8" name="Google Shape;3255;p67">
              <a:extLst>
                <a:ext uri="{FF2B5EF4-FFF2-40B4-BE49-F238E27FC236}">
                  <a16:creationId xmlns:a16="http://schemas.microsoft.com/office/drawing/2014/main" id="{CDA709F7-3FF3-9DEF-4CD3-3DBFBCBBAF35}"/>
                </a:ext>
              </a:extLst>
            </p:cNvPr>
            <p:cNvSpPr/>
            <p:nvPr/>
          </p:nvSpPr>
          <p:spPr>
            <a:xfrm>
              <a:off x="3807360" y="4226400"/>
              <a:ext cx="52560" cy="142560"/>
            </a:xfrm>
            <a:custGeom>
              <a:avLst/>
              <a:gdLst/>
              <a:ahLst/>
              <a:cxnLst/>
              <a:rect l="l" t="t" r="r" b="b"/>
              <a:pathLst>
                <a:path w="146" h="396" extrusionOk="0">
                  <a:moveTo>
                    <a:pt x="99" y="389"/>
                  </a:moveTo>
                  <a:cubicBezTo>
                    <a:pt x="94" y="384"/>
                    <a:pt x="91" y="378"/>
                    <a:pt x="91" y="369"/>
                  </a:cubicBezTo>
                  <a:lnTo>
                    <a:pt x="91" y="59"/>
                  </a:lnTo>
                  <a:lnTo>
                    <a:pt x="31" y="97"/>
                  </a:lnTo>
                  <a:cubicBezTo>
                    <a:pt x="28" y="99"/>
                    <a:pt x="24" y="100"/>
                    <a:pt x="20" y="100"/>
                  </a:cubicBezTo>
                  <a:cubicBezTo>
                    <a:pt x="15" y="100"/>
                    <a:pt x="10" y="98"/>
                    <a:pt x="6" y="94"/>
                  </a:cubicBezTo>
                  <a:cubicBezTo>
                    <a:pt x="2" y="90"/>
                    <a:pt x="0" y="85"/>
                    <a:pt x="0" y="80"/>
                  </a:cubicBezTo>
                  <a:cubicBezTo>
                    <a:pt x="0" y="73"/>
                    <a:pt x="3" y="68"/>
                    <a:pt x="9" y="63"/>
                  </a:cubicBezTo>
                  <a:lnTo>
                    <a:pt x="104" y="4"/>
                  </a:lnTo>
                  <a:cubicBezTo>
                    <a:pt x="109" y="1"/>
                    <a:pt x="114" y="0"/>
                    <a:pt x="120" y="0"/>
                  </a:cubicBezTo>
                  <a:cubicBezTo>
                    <a:pt x="127" y="0"/>
                    <a:pt x="133" y="2"/>
                    <a:pt x="138" y="7"/>
                  </a:cubicBezTo>
                  <a:cubicBezTo>
                    <a:pt x="143" y="12"/>
                    <a:pt x="146" y="19"/>
                    <a:pt x="146" y="27"/>
                  </a:cubicBezTo>
                  <a:lnTo>
                    <a:pt x="146" y="369"/>
                  </a:lnTo>
                  <a:cubicBezTo>
                    <a:pt x="146" y="378"/>
                    <a:pt x="143" y="384"/>
                    <a:pt x="138" y="389"/>
                  </a:cubicBezTo>
                  <a:cubicBezTo>
                    <a:pt x="132" y="393"/>
                    <a:pt x="126" y="396"/>
                    <a:pt x="118" y="396"/>
                  </a:cubicBezTo>
                  <a:cubicBezTo>
                    <a:pt x="111" y="396"/>
                    <a:pt x="104" y="393"/>
                    <a:pt x="99" y="3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Google Shape;3256;p67">
              <a:extLst>
                <a:ext uri="{FF2B5EF4-FFF2-40B4-BE49-F238E27FC236}">
                  <a16:creationId xmlns:a16="http://schemas.microsoft.com/office/drawing/2014/main" id="{21A4E873-0993-360D-0135-161738AF804B}"/>
                </a:ext>
              </a:extLst>
            </p:cNvPr>
            <p:cNvSpPr/>
            <p:nvPr/>
          </p:nvSpPr>
          <p:spPr>
            <a:xfrm>
              <a:off x="4258080" y="4225320"/>
              <a:ext cx="90720" cy="143640"/>
            </a:xfrm>
            <a:custGeom>
              <a:avLst/>
              <a:gdLst/>
              <a:ahLst/>
              <a:cxnLst/>
              <a:rect l="l" t="t" r="r" b="b"/>
              <a:pathLst>
                <a:path w="252" h="399" extrusionOk="0">
                  <a:moveTo>
                    <a:pt x="237" y="172"/>
                  </a:moveTo>
                  <a:cubicBezTo>
                    <a:pt x="227" y="191"/>
                    <a:pt x="210" y="212"/>
                    <a:pt x="187" y="233"/>
                  </a:cubicBezTo>
                  <a:lnTo>
                    <a:pt x="60" y="357"/>
                  </a:lnTo>
                  <a:lnTo>
                    <a:pt x="227" y="357"/>
                  </a:lnTo>
                  <a:cubicBezTo>
                    <a:pt x="234" y="357"/>
                    <a:pt x="239" y="359"/>
                    <a:pt x="243" y="363"/>
                  </a:cubicBezTo>
                  <a:cubicBezTo>
                    <a:pt x="247" y="367"/>
                    <a:pt x="249" y="372"/>
                    <a:pt x="249" y="378"/>
                  </a:cubicBezTo>
                  <a:cubicBezTo>
                    <a:pt x="249" y="383"/>
                    <a:pt x="247" y="388"/>
                    <a:pt x="243" y="392"/>
                  </a:cubicBezTo>
                  <a:cubicBezTo>
                    <a:pt x="239" y="397"/>
                    <a:pt x="234" y="399"/>
                    <a:pt x="227" y="399"/>
                  </a:cubicBezTo>
                  <a:lnTo>
                    <a:pt x="36" y="399"/>
                  </a:lnTo>
                  <a:cubicBezTo>
                    <a:pt x="25" y="399"/>
                    <a:pt x="17" y="396"/>
                    <a:pt x="10" y="390"/>
                  </a:cubicBezTo>
                  <a:cubicBezTo>
                    <a:pt x="3" y="385"/>
                    <a:pt x="0" y="378"/>
                    <a:pt x="0" y="370"/>
                  </a:cubicBezTo>
                  <a:cubicBezTo>
                    <a:pt x="0" y="361"/>
                    <a:pt x="4" y="352"/>
                    <a:pt x="13" y="343"/>
                  </a:cubicBezTo>
                  <a:lnTo>
                    <a:pt x="157" y="197"/>
                  </a:lnTo>
                  <a:cubicBezTo>
                    <a:pt x="172" y="182"/>
                    <a:pt x="183" y="168"/>
                    <a:pt x="190" y="155"/>
                  </a:cubicBezTo>
                  <a:cubicBezTo>
                    <a:pt x="197" y="142"/>
                    <a:pt x="200" y="129"/>
                    <a:pt x="200" y="116"/>
                  </a:cubicBezTo>
                  <a:cubicBezTo>
                    <a:pt x="200" y="95"/>
                    <a:pt x="193" y="77"/>
                    <a:pt x="179" y="64"/>
                  </a:cubicBezTo>
                  <a:cubicBezTo>
                    <a:pt x="165" y="50"/>
                    <a:pt x="148" y="44"/>
                    <a:pt x="127" y="44"/>
                  </a:cubicBezTo>
                  <a:cubicBezTo>
                    <a:pt x="115" y="44"/>
                    <a:pt x="104" y="45"/>
                    <a:pt x="93" y="47"/>
                  </a:cubicBezTo>
                  <a:cubicBezTo>
                    <a:pt x="83" y="49"/>
                    <a:pt x="76" y="51"/>
                    <a:pt x="71" y="53"/>
                  </a:cubicBezTo>
                  <a:cubicBezTo>
                    <a:pt x="67" y="55"/>
                    <a:pt x="61" y="58"/>
                    <a:pt x="52" y="63"/>
                  </a:cubicBezTo>
                  <a:cubicBezTo>
                    <a:pt x="43" y="68"/>
                    <a:pt x="38" y="71"/>
                    <a:pt x="37" y="72"/>
                  </a:cubicBezTo>
                  <a:cubicBezTo>
                    <a:pt x="34" y="74"/>
                    <a:pt x="31" y="74"/>
                    <a:pt x="29" y="74"/>
                  </a:cubicBezTo>
                  <a:cubicBezTo>
                    <a:pt x="23" y="74"/>
                    <a:pt x="18" y="72"/>
                    <a:pt x="13" y="67"/>
                  </a:cubicBezTo>
                  <a:cubicBezTo>
                    <a:pt x="9" y="62"/>
                    <a:pt x="6" y="57"/>
                    <a:pt x="6" y="51"/>
                  </a:cubicBezTo>
                  <a:cubicBezTo>
                    <a:pt x="6" y="44"/>
                    <a:pt x="10" y="39"/>
                    <a:pt x="17" y="34"/>
                  </a:cubicBezTo>
                  <a:cubicBezTo>
                    <a:pt x="35" y="23"/>
                    <a:pt x="53" y="15"/>
                    <a:pt x="70" y="9"/>
                  </a:cubicBezTo>
                  <a:cubicBezTo>
                    <a:pt x="86" y="3"/>
                    <a:pt x="107" y="0"/>
                    <a:pt x="131" y="0"/>
                  </a:cubicBezTo>
                  <a:cubicBezTo>
                    <a:pt x="166" y="0"/>
                    <a:pt x="195" y="11"/>
                    <a:pt x="218" y="32"/>
                  </a:cubicBezTo>
                  <a:cubicBezTo>
                    <a:pt x="241" y="54"/>
                    <a:pt x="252" y="80"/>
                    <a:pt x="252" y="111"/>
                  </a:cubicBezTo>
                  <a:cubicBezTo>
                    <a:pt x="252" y="133"/>
                    <a:pt x="247" y="153"/>
                    <a:pt x="237" y="1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3257;p67">
              <a:extLst>
                <a:ext uri="{FF2B5EF4-FFF2-40B4-BE49-F238E27FC236}">
                  <a16:creationId xmlns:a16="http://schemas.microsoft.com/office/drawing/2014/main" id="{80435FD6-342E-C77B-FDC8-ABFAC0AEE045}"/>
                </a:ext>
              </a:extLst>
            </p:cNvPr>
            <p:cNvSpPr/>
            <p:nvPr/>
          </p:nvSpPr>
          <p:spPr>
            <a:xfrm>
              <a:off x="4709160" y="4224240"/>
              <a:ext cx="88920" cy="146880"/>
            </a:xfrm>
            <a:custGeom>
              <a:avLst/>
              <a:gdLst/>
              <a:ahLst/>
              <a:cxnLst/>
              <a:rect l="l" t="t" r="r" b="b"/>
              <a:pathLst>
                <a:path w="247" h="408" extrusionOk="0">
                  <a:moveTo>
                    <a:pt x="20" y="387"/>
                  </a:moveTo>
                  <a:cubicBezTo>
                    <a:pt x="10" y="382"/>
                    <a:pt x="5" y="375"/>
                    <a:pt x="5" y="366"/>
                  </a:cubicBezTo>
                  <a:cubicBezTo>
                    <a:pt x="5" y="360"/>
                    <a:pt x="7" y="355"/>
                    <a:pt x="11" y="350"/>
                  </a:cubicBezTo>
                  <a:cubicBezTo>
                    <a:pt x="16" y="346"/>
                    <a:pt x="21" y="343"/>
                    <a:pt x="26" y="343"/>
                  </a:cubicBezTo>
                  <a:cubicBezTo>
                    <a:pt x="28" y="343"/>
                    <a:pt x="31" y="344"/>
                    <a:pt x="33" y="345"/>
                  </a:cubicBezTo>
                  <a:cubicBezTo>
                    <a:pt x="60" y="357"/>
                    <a:pt x="85" y="363"/>
                    <a:pt x="109" y="363"/>
                  </a:cubicBezTo>
                  <a:cubicBezTo>
                    <a:pt x="134" y="363"/>
                    <a:pt x="154" y="357"/>
                    <a:pt x="169" y="346"/>
                  </a:cubicBezTo>
                  <a:cubicBezTo>
                    <a:pt x="184" y="334"/>
                    <a:pt x="192" y="318"/>
                    <a:pt x="192" y="297"/>
                  </a:cubicBezTo>
                  <a:cubicBezTo>
                    <a:pt x="192" y="273"/>
                    <a:pt x="183" y="254"/>
                    <a:pt x="166" y="239"/>
                  </a:cubicBezTo>
                  <a:cubicBezTo>
                    <a:pt x="148" y="225"/>
                    <a:pt x="126" y="218"/>
                    <a:pt x="99" y="218"/>
                  </a:cubicBezTo>
                  <a:lnTo>
                    <a:pt x="78" y="218"/>
                  </a:lnTo>
                  <a:cubicBezTo>
                    <a:pt x="72" y="218"/>
                    <a:pt x="67" y="216"/>
                    <a:pt x="64" y="212"/>
                  </a:cubicBezTo>
                  <a:cubicBezTo>
                    <a:pt x="61" y="208"/>
                    <a:pt x="59" y="203"/>
                    <a:pt x="59" y="198"/>
                  </a:cubicBezTo>
                  <a:cubicBezTo>
                    <a:pt x="59" y="192"/>
                    <a:pt x="61" y="187"/>
                    <a:pt x="64" y="183"/>
                  </a:cubicBezTo>
                  <a:cubicBezTo>
                    <a:pt x="67" y="179"/>
                    <a:pt x="72" y="177"/>
                    <a:pt x="78" y="177"/>
                  </a:cubicBezTo>
                  <a:lnTo>
                    <a:pt x="96" y="177"/>
                  </a:lnTo>
                  <a:cubicBezTo>
                    <a:pt x="122" y="177"/>
                    <a:pt x="143" y="171"/>
                    <a:pt x="159" y="160"/>
                  </a:cubicBezTo>
                  <a:cubicBezTo>
                    <a:pt x="174" y="148"/>
                    <a:pt x="182" y="131"/>
                    <a:pt x="182" y="109"/>
                  </a:cubicBezTo>
                  <a:cubicBezTo>
                    <a:pt x="182" y="88"/>
                    <a:pt x="175" y="73"/>
                    <a:pt x="161" y="62"/>
                  </a:cubicBezTo>
                  <a:cubicBezTo>
                    <a:pt x="146" y="51"/>
                    <a:pt x="129" y="45"/>
                    <a:pt x="108" y="45"/>
                  </a:cubicBezTo>
                  <a:cubicBezTo>
                    <a:pt x="80" y="45"/>
                    <a:pt x="53" y="51"/>
                    <a:pt x="28" y="64"/>
                  </a:cubicBezTo>
                  <a:cubicBezTo>
                    <a:pt x="26" y="65"/>
                    <a:pt x="23" y="65"/>
                    <a:pt x="21" y="65"/>
                  </a:cubicBezTo>
                  <a:cubicBezTo>
                    <a:pt x="15" y="65"/>
                    <a:pt x="10" y="63"/>
                    <a:pt x="6" y="57"/>
                  </a:cubicBezTo>
                  <a:cubicBezTo>
                    <a:pt x="2" y="52"/>
                    <a:pt x="0" y="46"/>
                    <a:pt x="0" y="40"/>
                  </a:cubicBezTo>
                  <a:cubicBezTo>
                    <a:pt x="0" y="33"/>
                    <a:pt x="3" y="28"/>
                    <a:pt x="9" y="24"/>
                  </a:cubicBezTo>
                  <a:cubicBezTo>
                    <a:pt x="18" y="19"/>
                    <a:pt x="32" y="13"/>
                    <a:pt x="51" y="8"/>
                  </a:cubicBezTo>
                  <a:cubicBezTo>
                    <a:pt x="71" y="3"/>
                    <a:pt x="90" y="0"/>
                    <a:pt x="109" y="0"/>
                  </a:cubicBezTo>
                  <a:cubicBezTo>
                    <a:pt x="133" y="0"/>
                    <a:pt x="155" y="4"/>
                    <a:pt x="174" y="12"/>
                  </a:cubicBezTo>
                  <a:cubicBezTo>
                    <a:pt x="193" y="19"/>
                    <a:pt x="208" y="31"/>
                    <a:pt x="220" y="48"/>
                  </a:cubicBezTo>
                  <a:cubicBezTo>
                    <a:pt x="232" y="64"/>
                    <a:pt x="238" y="84"/>
                    <a:pt x="238" y="107"/>
                  </a:cubicBezTo>
                  <a:cubicBezTo>
                    <a:pt x="238" y="130"/>
                    <a:pt x="232" y="148"/>
                    <a:pt x="220" y="163"/>
                  </a:cubicBezTo>
                  <a:cubicBezTo>
                    <a:pt x="207" y="178"/>
                    <a:pt x="191" y="189"/>
                    <a:pt x="171" y="195"/>
                  </a:cubicBezTo>
                  <a:cubicBezTo>
                    <a:pt x="195" y="201"/>
                    <a:pt x="213" y="213"/>
                    <a:pt x="227" y="231"/>
                  </a:cubicBezTo>
                  <a:cubicBezTo>
                    <a:pt x="241" y="249"/>
                    <a:pt x="247" y="271"/>
                    <a:pt x="247" y="297"/>
                  </a:cubicBezTo>
                  <a:cubicBezTo>
                    <a:pt x="247" y="316"/>
                    <a:pt x="244" y="332"/>
                    <a:pt x="236" y="347"/>
                  </a:cubicBezTo>
                  <a:cubicBezTo>
                    <a:pt x="229" y="361"/>
                    <a:pt x="219" y="373"/>
                    <a:pt x="206" y="382"/>
                  </a:cubicBezTo>
                  <a:cubicBezTo>
                    <a:pt x="193" y="390"/>
                    <a:pt x="179" y="397"/>
                    <a:pt x="163" y="401"/>
                  </a:cubicBezTo>
                  <a:cubicBezTo>
                    <a:pt x="147" y="406"/>
                    <a:pt x="130" y="408"/>
                    <a:pt x="112" y="408"/>
                  </a:cubicBezTo>
                  <a:cubicBezTo>
                    <a:pt x="77" y="408"/>
                    <a:pt x="46" y="401"/>
                    <a:pt x="20" y="3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Google Shape;3258;p67">
              <a:extLst>
                <a:ext uri="{FF2B5EF4-FFF2-40B4-BE49-F238E27FC236}">
                  <a16:creationId xmlns:a16="http://schemas.microsoft.com/office/drawing/2014/main" id="{D272ED53-2F14-F2F9-9F45-3C9D4B9C8685}"/>
                </a:ext>
              </a:extLst>
            </p:cNvPr>
            <p:cNvSpPr/>
            <p:nvPr/>
          </p:nvSpPr>
          <p:spPr>
            <a:xfrm>
              <a:off x="3793320" y="4611600"/>
              <a:ext cx="99720" cy="146880"/>
            </a:xfrm>
            <a:custGeom>
              <a:avLst/>
              <a:gdLst/>
              <a:ahLst/>
              <a:cxnLst/>
              <a:rect l="l" t="t" r="r" b="b"/>
              <a:pathLst>
                <a:path w="277" h="408" extrusionOk="0">
                  <a:moveTo>
                    <a:pt x="165" y="358"/>
                  </a:moveTo>
                  <a:cubicBezTo>
                    <a:pt x="174" y="354"/>
                    <a:pt x="180" y="349"/>
                    <a:pt x="186" y="343"/>
                  </a:cubicBezTo>
                  <a:cubicBezTo>
                    <a:pt x="192" y="338"/>
                    <a:pt x="197" y="330"/>
                    <a:pt x="201" y="322"/>
                  </a:cubicBezTo>
                  <a:cubicBezTo>
                    <a:pt x="205" y="313"/>
                    <a:pt x="208" y="304"/>
                    <a:pt x="211" y="295"/>
                  </a:cubicBezTo>
                  <a:cubicBezTo>
                    <a:pt x="213" y="286"/>
                    <a:pt x="215" y="276"/>
                    <a:pt x="216" y="265"/>
                  </a:cubicBezTo>
                  <a:cubicBezTo>
                    <a:pt x="218" y="254"/>
                    <a:pt x="219" y="244"/>
                    <a:pt x="219" y="235"/>
                  </a:cubicBezTo>
                  <a:cubicBezTo>
                    <a:pt x="220" y="225"/>
                    <a:pt x="220" y="215"/>
                    <a:pt x="220" y="204"/>
                  </a:cubicBezTo>
                  <a:cubicBezTo>
                    <a:pt x="220" y="193"/>
                    <a:pt x="220" y="182"/>
                    <a:pt x="219" y="173"/>
                  </a:cubicBezTo>
                  <a:cubicBezTo>
                    <a:pt x="219" y="163"/>
                    <a:pt x="218" y="152"/>
                    <a:pt x="216" y="141"/>
                  </a:cubicBezTo>
                  <a:cubicBezTo>
                    <a:pt x="215" y="130"/>
                    <a:pt x="213" y="120"/>
                    <a:pt x="210" y="111"/>
                  </a:cubicBezTo>
                  <a:cubicBezTo>
                    <a:pt x="208" y="102"/>
                    <a:pt x="205" y="94"/>
                    <a:pt x="200" y="85"/>
                  </a:cubicBezTo>
                  <a:cubicBezTo>
                    <a:pt x="196" y="77"/>
                    <a:pt x="191" y="70"/>
                    <a:pt x="186" y="64"/>
                  </a:cubicBezTo>
                  <a:cubicBezTo>
                    <a:pt x="180" y="58"/>
                    <a:pt x="173" y="54"/>
                    <a:pt x="165" y="50"/>
                  </a:cubicBezTo>
                  <a:cubicBezTo>
                    <a:pt x="157" y="47"/>
                    <a:pt x="148" y="45"/>
                    <a:pt x="138" y="45"/>
                  </a:cubicBezTo>
                  <a:cubicBezTo>
                    <a:pt x="128" y="45"/>
                    <a:pt x="119" y="47"/>
                    <a:pt x="110" y="50"/>
                  </a:cubicBezTo>
                  <a:cubicBezTo>
                    <a:pt x="102" y="54"/>
                    <a:pt x="95" y="58"/>
                    <a:pt x="90" y="64"/>
                  </a:cubicBezTo>
                  <a:cubicBezTo>
                    <a:pt x="84" y="69"/>
                    <a:pt x="79" y="76"/>
                    <a:pt x="75" y="85"/>
                  </a:cubicBezTo>
                  <a:cubicBezTo>
                    <a:pt x="71" y="93"/>
                    <a:pt x="68" y="102"/>
                    <a:pt x="65" y="111"/>
                  </a:cubicBezTo>
                  <a:cubicBezTo>
                    <a:pt x="63" y="120"/>
                    <a:pt x="61" y="130"/>
                    <a:pt x="60" y="141"/>
                  </a:cubicBezTo>
                  <a:cubicBezTo>
                    <a:pt x="58" y="152"/>
                    <a:pt x="57" y="163"/>
                    <a:pt x="57" y="173"/>
                  </a:cubicBezTo>
                  <a:cubicBezTo>
                    <a:pt x="56" y="182"/>
                    <a:pt x="56" y="193"/>
                    <a:pt x="56" y="204"/>
                  </a:cubicBezTo>
                  <a:cubicBezTo>
                    <a:pt x="56" y="215"/>
                    <a:pt x="56" y="225"/>
                    <a:pt x="57" y="235"/>
                  </a:cubicBezTo>
                  <a:cubicBezTo>
                    <a:pt x="57" y="244"/>
                    <a:pt x="58" y="254"/>
                    <a:pt x="60" y="266"/>
                  </a:cubicBezTo>
                  <a:cubicBezTo>
                    <a:pt x="61" y="277"/>
                    <a:pt x="63" y="287"/>
                    <a:pt x="65" y="296"/>
                  </a:cubicBezTo>
                  <a:cubicBezTo>
                    <a:pt x="68" y="304"/>
                    <a:pt x="71" y="313"/>
                    <a:pt x="75" y="322"/>
                  </a:cubicBezTo>
                  <a:cubicBezTo>
                    <a:pt x="79" y="331"/>
                    <a:pt x="84" y="338"/>
                    <a:pt x="90" y="344"/>
                  </a:cubicBezTo>
                  <a:cubicBezTo>
                    <a:pt x="95" y="349"/>
                    <a:pt x="102" y="354"/>
                    <a:pt x="110" y="358"/>
                  </a:cubicBezTo>
                  <a:cubicBezTo>
                    <a:pt x="118" y="361"/>
                    <a:pt x="128" y="363"/>
                    <a:pt x="138" y="363"/>
                  </a:cubicBezTo>
                  <a:cubicBezTo>
                    <a:pt x="148" y="363"/>
                    <a:pt x="157" y="361"/>
                    <a:pt x="165" y="358"/>
                  </a:cubicBezTo>
                  <a:moveTo>
                    <a:pt x="81" y="397"/>
                  </a:moveTo>
                  <a:cubicBezTo>
                    <a:pt x="65" y="389"/>
                    <a:pt x="52" y="379"/>
                    <a:pt x="41" y="367"/>
                  </a:cubicBezTo>
                  <a:cubicBezTo>
                    <a:pt x="31" y="354"/>
                    <a:pt x="23" y="339"/>
                    <a:pt x="17" y="321"/>
                  </a:cubicBezTo>
                  <a:cubicBezTo>
                    <a:pt x="11" y="303"/>
                    <a:pt x="6" y="285"/>
                    <a:pt x="3" y="266"/>
                  </a:cubicBezTo>
                  <a:cubicBezTo>
                    <a:pt x="1" y="247"/>
                    <a:pt x="0" y="227"/>
                    <a:pt x="0" y="204"/>
                  </a:cubicBezTo>
                  <a:cubicBezTo>
                    <a:pt x="0" y="68"/>
                    <a:pt x="45" y="0"/>
                    <a:pt x="138" y="0"/>
                  </a:cubicBezTo>
                  <a:cubicBezTo>
                    <a:pt x="230" y="0"/>
                    <a:pt x="277" y="68"/>
                    <a:pt x="277" y="204"/>
                  </a:cubicBezTo>
                  <a:cubicBezTo>
                    <a:pt x="277" y="226"/>
                    <a:pt x="276" y="247"/>
                    <a:pt x="273" y="266"/>
                  </a:cubicBezTo>
                  <a:cubicBezTo>
                    <a:pt x="271" y="285"/>
                    <a:pt x="266" y="303"/>
                    <a:pt x="259" y="321"/>
                  </a:cubicBezTo>
                  <a:cubicBezTo>
                    <a:pt x="253" y="339"/>
                    <a:pt x="245" y="354"/>
                    <a:pt x="234" y="366"/>
                  </a:cubicBezTo>
                  <a:cubicBezTo>
                    <a:pt x="224" y="379"/>
                    <a:pt x="211" y="389"/>
                    <a:pt x="194" y="396"/>
                  </a:cubicBezTo>
                  <a:cubicBezTo>
                    <a:pt x="178" y="404"/>
                    <a:pt x="159" y="408"/>
                    <a:pt x="138" y="408"/>
                  </a:cubicBezTo>
                  <a:cubicBezTo>
                    <a:pt x="117" y="408"/>
                    <a:pt x="98" y="404"/>
                    <a:pt x="81" y="3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2" name="Google Shape;3259;p67">
              <a:extLst>
                <a:ext uri="{FF2B5EF4-FFF2-40B4-BE49-F238E27FC236}">
                  <a16:creationId xmlns:a16="http://schemas.microsoft.com/office/drawing/2014/main" id="{9501B18D-328B-BA80-692E-1E41F7FCF2B0}"/>
                </a:ext>
              </a:extLst>
            </p:cNvPr>
            <p:cNvSpPr/>
            <p:nvPr/>
          </p:nvSpPr>
          <p:spPr>
            <a:xfrm>
              <a:off x="4278240" y="4668840"/>
              <a:ext cx="50400" cy="46440"/>
            </a:xfrm>
            <a:custGeom>
              <a:avLst/>
              <a:gdLst/>
              <a:ahLst/>
              <a:cxnLst/>
              <a:rect l="l" t="t" r="r" b="b"/>
              <a:pathLst>
                <a:path w="140" h="129" extrusionOk="0">
                  <a:moveTo>
                    <a:pt x="20" y="110"/>
                  </a:moveTo>
                  <a:cubicBezTo>
                    <a:pt x="7" y="97"/>
                    <a:pt x="0" y="82"/>
                    <a:pt x="0" y="64"/>
                  </a:cubicBezTo>
                  <a:cubicBezTo>
                    <a:pt x="0" y="47"/>
                    <a:pt x="7" y="32"/>
                    <a:pt x="20" y="19"/>
                  </a:cubicBezTo>
                  <a:cubicBezTo>
                    <a:pt x="32" y="6"/>
                    <a:pt x="49" y="0"/>
                    <a:pt x="70" y="0"/>
                  </a:cubicBezTo>
                  <a:cubicBezTo>
                    <a:pt x="91" y="0"/>
                    <a:pt x="108" y="6"/>
                    <a:pt x="121" y="19"/>
                  </a:cubicBezTo>
                  <a:cubicBezTo>
                    <a:pt x="134" y="32"/>
                    <a:pt x="140" y="47"/>
                    <a:pt x="140" y="64"/>
                  </a:cubicBezTo>
                  <a:cubicBezTo>
                    <a:pt x="140" y="82"/>
                    <a:pt x="134" y="97"/>
                    <a:pt x="121" y="110"/>
                  </a:cubicBezTo>
                  <a:cubicBezTo>
                    <a:pt x="108" y="123"/>
                    <a:pt x="91" y="129"/>
                    <a:pt x="70" y="129"/>
                  </a:cubicBezTo>
                  <a:cubicBezTo>
                    <a:pt x="49" y="129"/>
                    <a:pt x="32" y="123"/>
                    <a:pt x="20" y="1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1425" rIns="90000" bIns="1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3" name="Google Shape;3260;p67">
              <a:extLst>
                <a:ext uri="{FF2B5EF4-FFF2-40B4-BE49-F238E27FC236}">
                  <a16:creationId xmlns:a16="http://schemas.microsoft.com/office/drawing/2014/main" id="{3C8037E2-EA20-A041-7815-6946EE988EEC}"/>
                </a:ext>
              </a:extLst>
            </p:cNvPr>
            <p:cNvSpPr/>
            <p:nvPr/>
          </p:nvSpPr>
          <p:spPr>
            <a:xfrm>
              <a:off x="5200560" y="2997000"/>
              <a:ext cx="48960" cy="45360"/>
            </a:xfrm>
            <a:custGeom>
              <a:avLst/>
              <a:gdLst/>
              <a:ahLst/>
              <a:cxnLst/>
              <a:rect l="l" t="t" r="r" b="b"/>
              <a:pathLst>
                <a:path w="136" h="126" extrusionOk="0">
                  <a:moveTo>
                    <a:pt x="19" y="107"/>
                  </a:moveTo>
                  <a:cubicBezTo>
                    <a:pt x="6" y="95"/>
                    <a:pt x="0" y="80"/>
                    <a:pt x="0" y="63"/>
                  </a:cubicBezTo>
                  <a:cubicBezTo>
                    <a:pt x="0" y="46"/>
                    <a:pt x="6" y="32"/>
                    <a:pt x="19" y="19"/>
                  </a:cubicBezTo>
                  <a:cubicBezTo>
                    <a:pt x="31" y="7"/>
                    <a:pt x="48" y="0"/>
                    <a:pt x="68" y="0"/>
                  </a:cubicBezTo>
                  <a:cubicBezTo>
                    <a:pt x="88" y="0"/>
                    <a:pt x="105" y="6"/>
                    <a:pt x="117" y="19"/>
                  </a:cubicBezTo>
                  <a:cubicBezTo>
                    <a:pt x="130" y="31"/>
                    <a:pt x="136" y="46"/>
                    <a:pt x="136" y="63"/>
                  </a:cubicBezTo>
                  <a:cubicBezTo>
                    <a:pt x="136" y="80"/>
                    <a:pt x="130" y="95"/>
                    <a:pt x="118" y="107"/>
                  </a:cubicBezTo>
                  <a:cubicBezTo>
                    <a:pt x="105" y="120"/>
                    <a:pt x="89" y="126"/>
                    <a:pt x="68" y="126"/>
                  </a:cubicBezTo>
                  <a:cubicBezTo>
                    <a:pt x="48" y="126"/>
                    <a:pt x="31" y="120"/>
                    <a:pt x="19" y="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350" rIns="90000" bIns="3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4" name="Google Shape;3261;p67">
              <a:extLst>
                <a:ext uri="{FF2B5EF4-FFF2-40B4-BE49-F238E27FC236}">
                  <a16:creationId xmlns:a16="http://schemas.microsoft.com/office/drawing/2014/main" id="{25E0B9E5-B5CD-A2A8-C2FF-79538D60B328}"/>
                </a:ext>
              </a:extLst>
            </p:cNvPr>
            <p:cNvSpPr/>
            <p:nvPr/>
          </p:nvSpPr>
          <p:spPr>
            <a:xfrm>
              <a:off x="5200560" y="3129480"/>
              <a:ext cx="48960" cy="45360"/>
            </a:xfrm>
            <a:custGeom>
              <a:avLst/>
              <a:gdLst/>
              <a:ahLst/>
              <a:cxnLst/>
              <a:rect l="l" t="t" r="r" b="b"/>
              <a:pathLst>
                <a:path w="136" h="126" extrusionOk="0">
                  <a:moveTo>
                    <a:pt x="19" y="107"/>
                  </a:moveTo>
                  <a:cubicBezTo>
                    <a:pt x="6" y="95"/>
                    <a:pt x="0" y="80"/>
                    <a:pt x="0" y="63"/>
                  </a:cubicBezTo>
                  <a:cubicBezTo>
                    <a:pt x="0" y="46"/>
                    <a:pt x="6" y="32"/>
                    <a:pt x="19" y="19"/>
                  </a:cubicBezTo>
                  <a:cubicBezTo>
                    <a:pt x="31" y="7"/>
                    <a:pt x="48" y="0"/>
                    <a:pt x="68" y="0"/>
                  </a:cubicBezTo>
                  <a:cubicBezTo>
                    <a:pt x="88" y="0"/>
                    <a:pt x="105" y="7"/>
                    <a:pt x="117" y="19"/>
                  </a:cubicBezTo>
                  <a:cubicBezTo>
                    <a:pt x="130" y="31"/>
                    <a:pt x="136" y="46"/>
                    <a:pt x="136" y="63"/>
                  </a:cubicBezTo>
                  <a:cubicBezTo>
                    <a:pt x="136" y="80"/>
                    <a:pt x="130" y="95"/>
                    <a:pt x="118" y="107"/>
                  </a:cubicBezTo>
                  <a:cubicBezTo>
                    <a:pt x="105" y="120"/>
                    <a:pt x="89" y="126"/>
                    <a:pt x="68" y="126"/>
                  </a:cubicBezTo>
                  <a:cubicBezTo>
                    <a:pt x="48" y="126"/>
                    <a:pt x="31" y="120"/>
                    <a:pt x="19" y="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350" rIns="90000" bIns="3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Google Shape;3262;p67">
              <a:extLst>
                <a:ext uri="{FF2B5EF4-FFF2-40B4-BE49-F238E27FC236}">
                  <a16:creationId xmlns:a16="http://schemas.microsoft.com/office/drawing/2014/main" id="{44E0DA8B-265B-0996-CCB8-A1EC46941295}"/>
                </a:ext>
              </a:extLst>
            </p:cNvPr>
            <p:cNvSpPr/>
            <p:nvPr/>
          </p:nvSpPr>
          <p:spPr>
            <a:xfrm>
              <a:off x="4681440" y="4660200"/>
              <a:ext cx="167400" cy="88920"/>
            </a:xfrm>
            <a:custGeom>
              <a:avLst/>
              <a:gdLst/>
              <a:ahLst/>
              <a:cxnLst/>
              <a:rect l="l" t="t" r="r" b="b"/>
              <a:pathLst>
                <a:path w="465" h="247" extrusionOk="0">
                  <a:moveTo>
                    <a:pt x="10" y="237"/>
                  </a:moveTo>
                  <a:cubicBezTo>
                    <a:pt x="3" y="231"/>
                    <a:pt x="0" y="223"/>
                    <a:pt x="0" y="214"/>
                  </a:cubicBezTo>
                  <a:cubicBezTo>
                    <a:pt x="0" y="205"/>
                    <a:pt x="3" y="197"/>
                    <a:pt x="10" y="191"/>
                  </a:cubicBezTo>
                  <a:cubicBezTo>
                    <a:pt x="17" y="184"/>
                    <a:pt x="26" y="181"/>
                    <a:pt x="36" y="181"/>
                  </a:cubicBezTo>
                  <a:lnTo>
                    <a:pt x="430" y="181"/>
                  </a:lnTo>
                  <a:cubicBezTo>
                    <a:pt x="440" y="181"/>
                    <a:pt x="448" y="184"/>
                    <a:pt x="455" y="190"/>
                  </a:cubicBezTo>
                  <a:cubicBezTo>
                    <a:pt x="461" y="196"/>
                    <a:pt x="465" y="204"/>
                    <a:pt x="465" y="214"/>
                  </a:cubicBezTo>
                  <a:cubicBezTo>
                    <a:pt x="465" y="224"/>
                    <a:pt x="461" y="231"/>
                    <a:pt x="454" y="237"/>
                  </a:cubicBezTo>
                  <a:cubicBezTo>
                    <a:pt x="447" y="244"/>
                    <a:pt x="439" y="247"/>
                    <a:pt x="429" y="247"/>
                  </a:cubicBezTo>
                  <a:lnTo>
                    <a:pt x="34" y="247"/>
                  </a:lnTo>
                  <a:cubicBezTo>
                    <a:pt x="24" y="247"/>
                    <a:pt x="16" y="243"/>
                    <a:pt x="10" y="237"/>
                  </a:cubicBezTo>
                  <a:moveTo>
                    <a:pt x="10" y="56"/>
                  </a:moveTo>
                  <a:cubicBezTo>
                    <a:pt x="3" y="49"/>
                    <a:pt x="0" y="42"/>
                    <a:pt x="0" y="33"/>
                  </a:cubicBezTo>
                  <a:cubicBezTo>
                    <a:pt x="0" y="23"/>
                    <a:pt x="3" y="15"/>
                    <a:pt x="10" y="9"/>
                  </a:cubicBezTo>
                  <a:cubicBezTo>
                    <a:pt x="17" y="3"/>
                    <a:pt x="26" y="0"/>
                    <a:pt x="36" y="0"/>
                  </a:cubicBezTo>
                  <a:lnTo>
                    <a:pt x="429" y="0"/>
                  </a:lnTo>
                  <a:cubicBezTo>
                    <a:pt x="438" y="0"/>
                    <a:pt x="447" y="3"/>
                    <a:pt x="454" y="9"/>
                  </a:cubicBezTo>
                  <a:cubicBezTo>
                    <a:pt x="461" y="15"/>
                    <a:pt x="465" y="23"/>
                    <a:pt x="465" y="33"/>
                  </a:cubicBezTo>
                  <a:cubicBezTo>
                    <a:pt x="465" y="42"/>
                    <a:pt x="461" y="50"/>
                    <a:pt x="454" y="56"/>
                  </a:cubicBezTo>
                  <a:cubicBezTo>
                    <a:pt x="447" y="63"/>
                    <a:pt x="438" y="66"/>
                    <a:pt x="429" y="66"/>
                  </a:cubicBezTo>
                  <a:lnTo>
                    <a:pt x="34" y="66"/>
                  </a:lnTo>
                  <a:cubicBezTo>
                    <a:pt x="24" y="66"/>
                    <a:pt x="16" y="62"/>
                    <a:pt x="10" y="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3900" rIns="90000" bIns="439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3263;p67">
              <a:extLst>
                <a:ext uri="{FF2B5EF4-FFF2-40B4-BE49-F238E27FC236}">
                  <a16:creationId xmlns:a16="http://schemas.microsoft.com/office/drawing/2014/main" id="{04DA6B34-4A85-BEB4-E95A-1AAD67DF0211}"/>
                </a:ext>
              </a:extLst>
            </p:cNvPr>
            <p:cNvSpPr/>
            <p:nvPr/>
          </p:nvSpPr>
          <p:spPr>
            <a:xfrm>
              <a:off x="5157360" y="3420000"/>
              <a:ext cx="114120" cy="142920"/>
            </a:xfrm>
            <a:custGeom>
              <a:avLst/>
              <a:gdLst/>
              <a:ahLst/>
              <a:cxnLst/>
              <a:rect l="l" t="t" r="r" b="b"/>
              <a:pathLst>
                <a:path w="317" h="397" extrusionOk="0">
                  <a:moveTo>
                    <a:pt x="157" y="236"/>
                  </a:moveTo>
                  <a:lnTo>
                    <a:pt x="47" y="384"/>
                  </a:lnTo>
                  <a:cubicBezTo>
                    <a:pt x="40" y="392"/>
                    <a:pt x="33" y="397"/>
                    <a:pt x="24" y="397"/>
                  </a:cubicBezTo>
                  <a:cubicBezTo>
                    <a:pt x="18" y="397"/>
                    <a:pt x="12" y="394"/>
                    <a:pt x="7" y="389"/>
                  </a:cubicBezTo>
                  <a:cubicBezTo>
                    <a:pt x="2" y="385"/>
                    <a:pt x="0" y="379"/>
                    <a:pt x="0" y="373"/>
                  </a:cubicBezTo>
                  <a:cubicBezTo>
                    <a:pt x="0" y="368"/>
                    <a:pt x="2" y="363"/>
                    <a:pt x="6" y="358"/>
                  </a:cubicBezTo>
                  <a:lnTo>
                    <a:pt x="129" y="197"/>
                  </a:lnTo>
                  <a:lnTo>
                    <a:pt x="13" y="39"/>
                  </a:lnTo>
                  <a:cubicBezTo>
                    <a:pt x="10" y="36"/>
                    <a:pt x="9" y="32"/>
                    <a:pt x="9" y="27"/>
                  </a:cubicBezTo>
                  <a:cubicBezTo>
                    <a:pt x="9" y="20"/>
                    <a:pt x="12" y="14"/>
                    <a:pt x="17" y="9"/>
                  </a:cubicBezTo>
                  <a:cubicBezTo>
                    <a:pt x="23" y="3"/>
                    <a:pt x="30" y="0"/>
                    <a:pt x="37" y="0"/>
                  </a:cubicBezTo>
                  <a:cubicBezTo>
                    <a:pt x="45" y="0"/>
                    <a:pt x="53" y="4"/>
                    <a:pt x="58" y="12"/>
                  </a:cubicBezTo>
                  <a:lnTo>
                    <a:pt x="164" y="156"/>
                  </a:lnTo>
                  <a:lnTo>
                    <a:pt x="271" y="13"/>
                  </a:lnTo>
                  <a:cubicBezTo>
                    <a:pt x="278" y="4"/>
                    <a:pt x="285" y="0"/>
                    <a:pt x="294" y="0"/>
                  </a:cubicBezTo>
                  <a:cubicBezTo>
                    <a:pt x="300" y="0"/>
                    <a:pt x="306" y="2"/>
                    <a:pt x="310" y="6"/>
                  </a:cubicBezTo>
                  <a:cubicBezTo>
                    <a:pt x="315" y="11"/>
                    <a:pt x="317" y="16"/>
                    <a:pt x="317" y="22"/>
                  </a:cubicBezTo>
                  <a:cubicBezTo>
                    <a:pt x="317" y="27"/>
                    <a:pt x="315" y="31"/>
                    <a:pt x="312" y="36"/>
                  </a:cubicBezTo>
                  <a:lnTo>
                    <a:pt x="193" y="195"/>
                  </a:lnTo>
                  <a:lnTo>
                    <a:pt x="311" y="357"/>
                  </a:lnTo>
                  <a:cubicBezTo>
                    <a:pt x="315" y="362"/>
                    <a:pt x="316" y="366"/>
                    <a:pt x="316" y="371"/>
                  </a:cubicBezTo>
                  <a:cubicBezTo>
                    <a:pt x="316" y="378"/>
                    <a:pt x="313" y="384"/>
                    <a:pt x="307" y="389"/>
                  </a:cubicBezTo>
                  <a:cubicBezTo>
                    <a:pt x="301" y="394"/>
                    <a:pt x="295" y="396"/>
                    <a:pt x="288" y="396"/>
                  </a:cubicBezTo>
                  <a:cubicBezTo>
                    <a:pt x="279" y="396"/>
                    <a:pt x="272" y="392"/>
                    <a:pt x="267" y="385"/>
                  </a:cubicBezTo>
                  <a:lnTo>
                    <a:pt x="157" y="23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3264;p67">
              <a:extLst>
                <a:ext uri="{FF2B5EF4-FFF2-40B4-BE49-F238E27FC236}">
                  <a16:creationId xmlns:a16="http://schemas.microsoft.com/office/drawing/2014/main" id="{F1D0305B-6A4B-E592-B8D1-C03F7D984184}"/>
                </a:ext>
              </a:extLst>
            </p:cNvPr>
            <p:cNvSpPr/>
            <p:nvPr/>
          </p:nvSpPr>
          <p:spPr>
            <a:xfrm>
              <a:off x="5123160" y="4427640"/>
              <a:ext cx="195480" cy="189000"/>
            </a:xfrm>
            <a:custGeom>
              <a:avLst/>
              <a:gdLst/>
              <a:ahLst/>
              <a:cxnLst/>
              <a:rect l="l" t="t" r="r" b="b"/>
              <a:pathLst>
                <a:path w="543" h="525" extrusionOk="0">
                  <a:moveTo>
                    <a:pt x="243" y="513"/>
                  </a:moveTo>
                  <a:cubicBezTo>
                    <a:pt x="236" y="506"/>
                    <a:pt x="232" y="496"/>
                    <a:pt x="232" y="484"/>
                  </a:cubicBezTo>
                  <a:lnTo>
                    <a:pt x="232" y="301"/>
                  </a:lnTo>
                  <a:lnTo>
                    <a:pt x="42" y="301"/>
                  </a:lnTo>
                  <a:cubicBezTo>
                    <a:pt x="30" y="301"/>
                    <a:pt x="21" y="298"/>
                    <a:pt x="12" y="291"/>
                  </a:cubicBezTo>
                  <a:cubicBezTo>
                    <a:pt x="4" y="283"/>
                    <a:pt x="0" y="274"/>
                    <a:pt x="0" y="263"/>
                  </a:cubicBezTo>
                  <a:cubicBezTo>
                    <a:pt x="0" y="252"/>
                    <a:pt x="4" y="243"/>
                    <a:pt x="12" y="236"/>
                  </a:cubicBezTo>
                  <a:cubicBezTo>
                    <a:pt x="20" y="229"/>
                    <a:pt x="30" y="226"/>
                    <a:pt x="42" y="226"/>
                  </a:cubicBezTo>
                  <a:lnTo>
                    <a:pt x="232" y="226"/>
                  </a:lnTo>
                  <a:lnTo>
                    <a:pt x="232" y="41"/>
                  </a:lnTo>
                  <a:cubicBezTo>
                    <a:pt x="232" y="30"/>
                    <a:pt x="236" y="20"/>
                    <a:pt x="243" y="12"/>
                  </a:cubicBezTo>
                  <a:cubicBezTo>
                    <a:pt x="250" y="4"/>
                    <a:pt x="260" y="0"/>
                    <a:pt x="271" y="0"/>
                  </a:cubicBezTo>
                  <a:cubicBezTo>
                    <a:pt x="283" y="0"/>
                    <a:pt x="292" y="4"/>
                    <a:pt x="299" y="12"/>
                  </a:cubicBezTo>
                  <a:cubicBezTo>
                    <a:pt x="307" y="20"/>
                    <a:pt x="310" y="29"/>
                    <a:pt x="310" y="41"/>
                  </a:cubicBezTo>
                  <a:lnTo>
                    <a:pt x="310" y="226"/>
                  </a:lnTo>
                  <a:lnTo>
                    <a:pt x="501" y="226"/>
                  </a:lnTo>
                  <a:cubicBezTo>
                    <a:pt x="513" y="226"/>
                    <a:pt x="522" y="229"/>
                    <a:pt x="531" y="236"/>
                  </a:cubicBezTo>
                  <a:cubicBezTo>
                    <a:pt x="539" y="243"/>
                    <a:pt x="543" y="252"/>
                    <a:pt x="543" y="263"/>
                  </a:cubicBezTo>
                  <a:cubicBezTo>
                    <a:pt x="543" y="274"/>
                    <a:pt x="539" y="283"/>
                    <a:pt x="531" y="291"/>
                  </a:cubicBezTo>
                  <a:cubicBezTo>
                    <a:pt x="523" y="298"/>
                    <a:pt x="513" y="301"/>
                    <a:pt x="501" y="301"/>
                  </a:cubicBezTo>
                  <a:lnTo>
                    <a:pt x="310" y="301"/>
                  </a:lnTo>
                  <a:lnTo>
                    <a:pt x="310" y="484"/>
                  </a:lnTo>
                  <a:cubicBezTo>
                    <a:pt x="310" y="495"/>
                    <a:pt x="307" y="505"/>
                    <a:pt x="299" y="513"/>
                  </a:cubicBezTo>
                  <a:cubicBezTo>
                    <a:pt x="292" y="521"/>
                    <a:pt x="283" y="525"/>
                    <a:pt x="271" y="525"/>
                  </a:cubicBezTo>
                  <a:cubicBezTo>
                    <a:pt x="260" y="525"/>
                    <a:pt x="250" y="521"/>
                    <a:pt x="243" y="5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3265;p67">
              <a:extLst>
                <a:ext uri="{FF2B5EF4-FFF2-40B4-BE49-F238E27FC236}">
                  <a16:creationId xmlns:a16="http://schemas.microsoft.com/office/drawing/2014/main" id="{6F726D8E-AAD5-43A9-196A-E0F4B743E43A}"/>
                </a:ext>
              </a:extLst>
            </p:cNvPr>
            <p:cNvSpPr/>
            <p:nvPr/>
          </p:nvSpPr>
          <p:spPr>
            <a:xfrm>
              <a:off x="3243600" y="3805200"/>
              <a:ext cx="142200" cy="137520"/>
            </a:xfrm>
            <a:custGeom>
              <a:avLst/>
              <a:gdLst/>
              <a:ahLst/>
              <a:cxnLst/>
              <a:rect l="l" t="t" r="r" b="b"/>
              <a:pathLst>
                <a:path w="395" h="382" extrusionOk="0">
                  <a:moveTo>
                    <a:pt x="176" y="373"/>
                  </a:moveTo>
                  <a:cubicBezTo>
                    <a:pt x="171" y="368"/>
                    <a:pt x="168" y="361"/>
                    <a:pt x="168" y="352"/>
                  </a:cubicBezTo>
                  <a:lnTo>
                    <a:pt x="168" y="219"/>
                  </a:lnTo>
                  <a:lnTo>
                    <a:pt x="30" y="219"/>
                  </a:lnTo>
                  <a:cubicBezTo>
                    <a:pt x="22" y="219"/>
                    <a:pt x="15" y="217"/>
                    <a:pt x="9" y="211"/>
                  </a:cubicBezTo>
                  <a:cubicBezTo>
                    <a:pt x="3" y="206"/>
                    <a:pt x="0" y="200"/>
                    <a:pt x="0" y="192"/>
                  </a:cubicBezTo>
                  <a:cubicBezTo>
                    <a:pt x="0" y="183"/>
                    <a:pt x="2" y="177"/>
                    <a:pt x="8" y="172"/>
                  </a:cubicBezTo>
                  <a:cubicBezTo>
                    <a:pt x="14" y="167"/>
                    <a:pt x="21" y="164"/>
                    <a:pt x="30" y="164"/>
                  </a:cubicBezTo>
                  <a:lnTo>
                    <a:pt x="168" y="164"/>
                  </a:lnTo>
                  <a:lnTo>
                    <a:pt x="168" y="30"/>
                  </a:lnTo>
                  <a:cubicBezTo>
                    <a:pt x="168" y="22"/>
                    <a:pt x="171" y="15"/>
                    <a:pt x="176" y="9"/>
                  </a:cubicBezTo>
                  <a:cubicBezTo>
                    <a:pt x="182" y="3"/>
                    <a:pt x="188" y="0"/>
                    <a:pt x="197" y="0"/>
                  </a:cubicBezTo>
                  <a:cubicBezTo>
                    <a:pt x="205" y="0"/>
                    <a:pt x="212" y="3"/>
                    <a:pt x="217" y="9"/>
                  </a:cubicBezTo>
                  <a:cubicBezTo>
                    <a:pt x="223" y="14"/>
                    <a:pt x="225" y="21"/>
                    <a:pt x="225" y="30"/>
                  </a:cubicBezTo>
                  <a:lnTo>
                    <a:pt x="225" y="164"/>
                  </a:lnTo>
                  <a:lnTo>
                    <a:pt x="364" y="164"/>
                  </a:lnTo>
                  <a:cubicBezTo>
                    <a:pt x="373" y="164"/>
                    <a:pt x="380" y="167"/>
                    <a:pt x="386" y="172"/>
                  </a:cubicBezTo>
                  <a:cubicBezTo>
                    <a:pt x="392" y="177"/>
                    <a:pt x="395" y="183"/>
                    <a:pt x="395" y="192"/>
                  </a:cubicBezTo>
                  <a:cubicBezTo>
                    <a:pt x="395" y="200"/>
                    <a:pt x="392" y="206"/>
                    <a:pt x="386" y="211"/>
                  </a:cubicBezTo>
                  <a:cubicBezTo>
                    <a:pt x="380" y="217"/>
                    <a:pt x="373" y="219"/>
                    <a:pt x="364" y="219"/>
                  </a:cubicBezTo>
                  <a:lnTo>
                    <a:pt x="225" y="219"/>
                  </a:lnTo>
                  <a:lnTo>
                    <a:pt x="225" y="352"/>
                  </a:lnTo>
                  <a:cubicBezTo>
                    <a:pt x="225" y="360"/>
                    <a:pt x="223" y="367"/>
                    <a:pt x="217" y="373"/>
                  </a:cubicBezTo>
                  <a:cubicBezTo>
                    <a:pt x="212" y="379"/>
                    <a:pt x="205" y="382"/>
                    <a:pt x="197" y="382"/>
                  </a:cubicBezTo>
                  <a:cubicBezTo>
                    <a:pt x="188" y="382"/>
                    <a:pt x="182" y="379"/>
                    <a:pt x="176" y="3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3266;p67">
              <a:extLst>
                <a:ext uri="{FF2B5EF4-FFF2-40B4-BE49-F238E27FC236}">
                  <a16:creationId xmlns:a16="http://schemas.microsoft.com/office/drawing/2014/main" id="{F4B4B0E0-D065-B38E-1B36-A77253B7D9F1}"/>
                </a:ext>
              </a:extLst>
            </p:cNvPr>
            <p:cNvSpPr/>
            <p:nvPr/>
          </p:nvSpPr>
          <p:spPr>
            <a:xfrm>
              <a:off x="5140800" y="3885840"/>
              <a:ext cx="160200" cy="15480"/>
            </a:xfrm>
            <a:custGeom>
              <a:avLst/>
              <a:gdLst/>
              <a:ahLst/>
              <a:cxnLst/>
              <a:rect l="l" t="t" r="r" b="b"/>
              <a:pathLst>
                <a:path w="445" h="43" extrusionOk="0">
                  <a:moveTo>
                    <a:pt x="8" y="36"/>
                  </a:moveTo>
                  <a:cubicBezTo>
                    <a:pt x="3" y="32"/>
                    <a:pt x="0" y="27"/>
                    <a:pt x="0" y="21"/>
                  </a:cubicBezTo>
                  <a:cubicBezTo>
                    <a:pt x="0" y="16"/>
                    <a:pt x="3" y="11"/>
                    <a:pt x="8" y="6"/>
                  </a:cubicBezTo>
                  <a:cubicBezTo>
                    <a:pt x="14" y="2"/>
                    <a:pt x="22" y="0"/>
                    <a:pt x="32" y="0"/>
                  </a:cubicBezTo>
                  <a:lnTo>
                    <a:pt x="412" y="0"/>
                  </a:lnTo>
                  <a:cubicBezTo>
                    <a:pt x="422" y="0"/>
                    <a:pt x="430" y="2"/>
                    <a:pt x="436" y="7"/>
                  </a:cubicBezTo>
                  <a:cubicBezTo>
                    <a:pt x="442" y="11"/>
                    <a:pt x="445" y="16"/>
                    <a:pt x="445" y="22"/>
                  </a:cubicBezTo>
                  <a:cubicBezTo>
                    <a:pt x="445" y="27"/>
                    <a:pt x="442" y="32"/>
                    <a:pt x="436" y="36"/>
                  </a:cubicBezTo>
                  <a:cubicBezTo>
                    <a:pt x="430" y="41"/>
                    <a:pt x="422" y="43"/>
                    <a:pt x="412" y="43"/>
                  </a:cubicBezTo>
                  <a:lnTo>
                    <a:pt x="32" y="43"/>
                  </a:lnTo>
                  <a:cubicBezTo>
                    <a:pt x="22" y="43"/>
                    <a:pt x="14" y="41"/>
                    <a:pt x="8" y="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3267;p67">
              <a:extLst>
                <a:ext uri="{FF2B5EF4-FFF2-40B4-BE49-F238E27FC236}">
                  <a16:creationId xmlns:a16="http://schemas.microsoft.com/office/drawing/2014/main" id="{E8F15B07-F730-B13D-2D88-80A50587332C}"/>
                </a:ext>
              </a:extLst>
            </p:cNvPr>
            <p:cNvSpPr/>
            <p:nvPr/>
          </p:nvSpPr>
          <p:spPr>
            <a:xfrm>
              <a:off x="3405600" y="3953520"/>
              <a:ext cx="108000" cy="15480"/>
            </a:xfrm>
            <a:custGeom>
              <a:avLst/>
              <a:gdLst/>
              <a:ahLst/>
              <a:cxnLst/>
              <a:rect l="l" t="t" r="r" b="b"/>
              <a:pathLst>
                <a:path w="300" h="43" extrusionOk="0">
                  <a:moveTo>
                    <a:pt x="5" y="37"/>
                  </a:moveTo>
                  <a:cubicBezTo>
                    <a:pt x="2" y="32"/>
                    <a:pt x="0" y="27"/>
                    <a:pt x="0" y="21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5" y="0"/>
                    <a:pt x="21" y="0"/>
                  </a:cubicBezTo>
                  <a:lnTo>
                    <a:pt x="278" y="0"/>
                  </a:lnTo>
                  <a:cubicBezTo>
                    <a:pt x="285" y="0"/>
                    <a:pt x="290" y="2"/>
                    <a:pt x="294" y="7"/>
                  </a:cubicBezTo>
                  <a:cubicBezTo>
                    <a:pt x="298" y="11"/>
                    <a:pt x="300" y="16"/>
                    <a:pt x="300" y="22"/>
                  </a:cubicBezTo>
                  <a:cubicBezTo>
                    <a:pt x="300" y="27"/>
                    <a:pt x="298" y="32"/>
                    <a:pt x="294" y="37"/>
                  </a:cubicBezTo>
                  <a:cubicBezTo>
                    <a:pt x="290" y="41"/>
                    <a:pt x="285" y="43"/>
                    <a:pt x="278" y="43"/>
                  </a:cubicBezTo>
                  <a:lnTo>
                    <a:pt x="21" y="43"/>
                  </a:lnTo>
                  <a:cubicBezTo>
                    <a:pt x="15" y="43"/>
                    <a:pt x="9" y="41"/>
                    <a:pt x="5" y="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3268;p67">
              <a:extLst>
                <a:ext uri="{FF2B5EF4-FFF2-40B4-BE49-F238E27FC236}">
                  <a16:creationId xmlns:a16="http://schemas.microsoft.com/office/drawing/2014/main" id="{DFA222CF-10CE-5165-2D4C-C562BBCE953A}"/>
                </a:ext>
              </a:extLst>
            </p:cNvPr>
            <p:cNvSpPr/>
            <p:nvPr/>
          </p:nvSpPr>
          <p:spPr>
            <a:xfrm>
              <a:off x="3344760" y="3788640"/>
              <a:ext cx="124200" cy="207360"/>
            </a:xfrm>
            <a:custGeom>
              <a:avLst/>
              <a:gdLst/>
              <a:ahLst/>
              <a:cxnLst/>
              <a:rect l="l" t="t" r="r" b="b"/>
              <a:pathLst>
                <a:path w="345" h="576" extrusionOk="0">
                  <a:moveTo>
                    <a:pt x="27" y="571"/>
                  </a:moveTo>
                  <a:cubicBezTo>
                    <a:pt x="19" y="576"/>
                    <a:pt x="12" y="577"/>
                    <a:pt x="7" y="574"/>
                  </a:cubicBezTo>
                  <a:cubicBezTo>
                    <a:pt x="2" y="572"/>
                    <a:pt x="0" y="565"/>
                    <a:pt x="1" y="556"/>
                  </a:cubicBezTo>
                  <a:cubicBezTo>
                    <a:pt x="1" y="547"/>
                    <a:pt x="5" y="535"/>
                    <a:pt x="13" y="522"/>
                  </a:cubicBezTo>
                  <a:lnTo>
                    <a:pt x="296" y="32"/>
                  </a:lnTo>
                  <a:cubicBezTo>
                    <a:pt x="304" y="19"/>
                    <a:pt x="311" y="10"/>
                    <a:pt x="319" y="5"/>
                  </a:cubicBezTo>
                  <a:cubicBezTo>
                    <a:pt x="327" y="0"/>
                    <a:pt x="334" y="-2"/>
                    <a:pt x="339" y="1"/>
                  </a:cubicBezTo>
                  <a:cubicBezTo>
                    <a:pt x="344" y="4"/>
                    <a:pt x="346" y="10"/>
                    <a:pt x="345" y="20"/>
                  </a:cubicBezTo>
                  <a:cubicBezTo>
                    <a:pt x="345" y="29"/>
                    <a:pt x="341" y="40"/>
                    <a:pt x="333" y="53"/>
                  </a:cubicBezTo>
                  <a:lnTo>
                    <a:pt x="50" y="544"/>
                  </a:lnTo>
                  <a:cubicBezTo>
                    <a:pt x="42" y="557"/>
                    <a:pt x="34" y="566"/>
                    <a:pt x="27" y="5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Google Shape;3269;p67">
              <a:extLst>
                <a:ext uri="{FF2B5EF4-FFF2-40B4-BE49-F238E27FC236}">
                  <a16:creationId xmlns:a16="http://schemas.microsoft.com/office/drawing/2014/main" id="{888FCC30-A462-6FD1-334E-E61D216B1440}"/>
                </a:ext>
              </a:extLst>
            </p:cNvPr>
            <p:cNvSpPr/>
            <p:nvPr/>
          </p:nvSpPr>
          <p:spPr>
            <a:xfrm>
              <a:off x="5140800" y="3079440"/>
              <a:ext cx="160200" cy="15480"/>
            </a:xfrm>
            <a:custGeom>
              <a:avLst/>
              <a:gdLst/>
              <a:ahLst/>
              <a:cxnLst/>
              <a:rect l="l" t="t" r="r" b="b"/>
              <a:pathLst>
                <a:path w="445" h="43" extrusionOk="0">
                  <a:moveTo>
                    <a:pt x="8" y="36"/>
                  </a:moveTo>
                  <a:cubicBezTo>
                    <a:pt x="3" y="32"/>
                    <a:pt x="0" y="27"/>
                    <a:pt x="0" y="21"/>
                  </a:cubicBezTo>
                  <a:cubicBezTo>
                    <a:pt x="0" y="15"/>
                    <a:pt x="3" y="11"/>
                    <a:pt x="8" y="6"/>
                  </a:cubicBezTo>
                  <a:cubicBezTo>
                    <a:pt x="14" y="2"/>
                    <a:pt x="22" y="0"/>
                    <a:pt x="32" y="0"/>
                  </a:cubicBezTo>
                  <a:lnTo>
                    <a:pt x="412" y="0"/>
                  </a:lnTo>
                  <a:cubicBezTo>
                    <a:pt x="422" y="0"/>
                    <a:pt x="430" y="2"/>
                    <a:pt x="436" y="6"/>
                  </a:cubicBezTo>
                  <a:cubicBezTo>
                    <a:pt x="442" y="11"/>
                    <a:pt x="445" y="16"/>
                    <a:pt x="445" y="21"/>
                  </a:cubicBezTo>
                  <a:cubicBezTo>
                    <a:pt x="445" y="27"/>
                    <a:pt x="442" y="32"/>
                    <a:pt x="436" y="36"/>
                  </a:cubicBezTo>
                  <a:cubicBezTo>
                    <a:pt x="430" y="40"/>
                    <a:pt x="422" y="43"/>
                    <a:pt x="412" y="43"/>
                  </a:cubicBezTo>
                  <a:lnTo>
                    <a:pt x="32" y="43"/>
                  </a:lnTo>
                  <a:cubicBezTo>
                    <a:pt x="22" y="43"/>
                    <a:pt x="14" y="40"/>
                    <a:pt x="8" y="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3270;p67">
              <a:extLst>
                <a:ext uri="{FF2B5EF4-FFF2-40B4-BE49-F238E27FC236}">
                  <a16:creationId xmlns:a16="http://schemas.microsoft.com/office/drawing/2014/main" id="{D94B1C06-AB67-9CCD-9EAF-32C2C19D8D5A}"/>
                </a:ext>
              </a:extLst>
            </p:cNvPr>
            <p:cNvSpPr/>
            <p:nvPr/>
          </p:nvSpPr>
          <p:spPr>
            <a:xfrm>
              <a:off x="3700080" y="3028320"/>
              <a:ext cx="153720" cy="138960"/>
            </a:xfrm>
            <a:custGeom>
              <a:avLst/>
              <a:gdLst/>
              <a:ahLst/>
              <a:cxnLst/>
              <a:rect l="l" t="t" r="r" b="b"/>
              <a:pathLst>
                <a:path w="427" h="386" extrusionOk="0">
                  <a:moveTo>
                    <a:pt x="195" y="372"/>
                  </a:moveTo>
                  <a:cubicBezTo>
                    <a:pt x="189" y="368"/>
                    <a:pt x="184" y="362"/>
                    <a:pt x="181" y="354"/>
                  </a:cubicBezTo>
                  <a:lnTo>
                    <a:pt x="52" y="64"/>
                  </a:lnTo>
                  <a:lnTo>
                    <a:pt x="52" y="366"/>
                  </a:lnTo>
                  <a:cubicBezTo>
                    <a:pt x="52" y="372"/>
                    <a:pt x="49" y="377"/>
                    <a:pt x="44" y="380"/>
                  </a:cubicBezTo>
                  <a:cubicBezTo>
                    <a:pt x="39" y="384"/>
                    <a:pt x="33" y="386"/>
                    <a:pt x="26" y="386"/>
                  </a:cubicBezTo>
                  <a:cubicBezTo>
                    <a:pt x="19" y="386"/>
                    <a:pt x="13" y="384"/>
                    <a:pt x="8" y="380"/>
                  </a:cubicBezTo>
                  <a:cubicBezTo>
                    <a:pt x="3" y="377"/>
                    <a:pt x="0" y="372"/>
                    <a:pt x="0" y="366"/>
                  </a:cubicBezTo>
                  <a:lnTo>
                    <a:pt x="0" y="38"/>
                  </a:lnTo>
                  <a:cubicBezTo>
                    <a:pt x="0" y="27"/>
                    <a:pt x="5" y="18"/>
                    <a:pt x="13" y="11"/>
                  </a:cubicBezTo>
                  <a:cubicBezTo>
                    <a:pt x="21" y="4"/>
                    <a:pt x="31" y="0"/>
                    <a:pt x="43" y="0"/>
                  </a:cubicBezTo>
                  <a:cubicBezTo>
                    <a:pt x="52" y="0"/>
                    <a:pt x="61" y="3"/>
                    <a:pt x="69" y="8"/>
                  </a:cubicBezTo>
                  <a:cubicBezTo>
                    <a:pt x="77" y="14"/>
                    <a:pt x="84" y="22"/>
                    <a:pt x="89" y="33"/>
                  </a:cubicBezTo>
                  <a:lnTo>
                    <a:pt x="214" y="312"/>
                  </a:lnTo>
                  <a:lnTo>
                    <a:pt x="339" y="33"/>
                  </a:lnTo>
                  <a:cubicBezTo>
                    <a:pt x="344" y="22"/>
                    <a:pt x="350" y="14"/>
                    <a:pt x="358" y="8"/>
                  </a:cubicBezTo>
                  <a:cubicBezTo>
                    <a:pt x="367" y="3"/>
                    <a:pt x="375" y="0"/>
                    <a:pt x="385" y="0"/>
                  </a:cubicBezTo>
                  <a:cubicBezTo>
                    <a:pt x="396" y="0"/>
                    <a:pt x="406" y="4"/>
                    <a:pt x="414" y="11"/>
                  </a:cubicBezTo>
                  <a:cubicBezTo>
                    <a:pt x="423" y="18"/>
                    <a:pt x="427" y="27"/>
                    <a:pt x="427" y="38"/>
                  </a:cubicBezTo>
                  <a:lnTo>
                    <a:pt x="427" y="366"/>
                  </a:lnTo>
                  <a:cubicBezTo>
                    <a:pt x="427" y="372"/>
                    <a:pt x="424" y="377"/>
                    <a:pt x="419" y="380"/>
                  </a:cubicBezTo>
                  <a:cubicBezTo>
                    <a:pt x="414" y="384"/>
                    <a:pt x="408" y="386"/>
                    <a:pt x="401" y="386"/>
                  </a:cubicBezTo>
                  <a:cubicBezTo>
                    <a:pt x="394" y="386"/>
                    <a:pt x="388" y="384"/>
                    <a:pt x="383" y="380"/>
                  </a:cubicBezTo>
                  <a:cubicBezTo>
                    <a:pt x="378" y="377"/>
                    <a:pt x="375" y="372"/>
                    <a:pt x="375" y="366"/>
                  </a:cubicBezTo>
                  <a:lnTo>
                    <a:pt x="375" y="64"/>
                  </a:lnTo>
                  <a:lnTo>
                    <a:pt x="247" y="354"/>
                  </a:lnTo>
                  <a:cubicBezTo>
                    <a:pt x="244" y="362"/>
                    <a:pt x="239" y="368"/>
                    <a:pt x="233" y="372"/>
                  </a:cubicBezTo>
                  <a:cubicBezTo>
                    <a:pt x="227" y="376"/>
                    <a:pt x="221" y="378"/>
                    <a:pt x="214" y="378"/>
                  </a:cubicBezTo>
                  <a:cubicBezTo>
                    <a:pt x="208" y="378"/>
                    <a:pt x="201" y="376"/>
                    <a:pt x="195" y="3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4" name="Google Shape;3271;p67">
              <a:extLst>
                <a:ext uri="{FF2B5EF4-FFF2-40B4-BE49-F238E27FC236}">
                  <a16:creationId xmlns:a16="http://schemas.microsoft.com/office/drawing/2014/main" id="{DE375D2B-9B7C-8249-9D49-ED02991D3733}"/>
                </a:ext>
              </a:extLst>
            </p:cNvPr>
            <p:cNvSpPr/>
            <p:nvPr/>
          </p:nvSpPr>
          <p:spPr>
            <a:xfrm>
              <a:off x="3889800" y="3025800"/>
              <a:ext cx="104040" cy="142200"/>
            </a:xfrm>
            <a:custGeom>
              <a:avLst/>
              <a:gdLst/>
              <a:ahLst/>
              <a:cxnLst/>
              <a:rect l="l" t="t" r="r" b="b"/>
              <a:pathLst>
                <a:path w="289" h="395" extrusionOk="0">
                  <a:moveTo>
                    <a:pt x="136" y="172"/>
                  </a:moveTo>
                  <a:cubicBezTo>
                    <a:pt x="147" y="172"/>
                    <a:pt x="157" y="171"/>
                    <a:pt x="165" y="170"/>
                  </a:cubicBezTo>
                  <a:cubicBezTo>
                    <a:pt x="174" y="169"/>
                    <a:pt x="182" y="168"/>
                    <a:pt x="191" y="165"/>
                  </a:cubicBezTo>
                  <a:cubicBezTo>
                    <a:pt x="200" y="162"/>
                    <a:pt x="207" y="158"/>
                    <a:pt x="213" y="153"/>
                  </a:cubicBezTo>
                  <a:cubicBezTo>
                    <a:pt x="219" y="149"/>
                    <a:pt x="224" y="142"/>
                    <a:pt x="227" y="134"/>
                  </a:cubicBezTo>
                  <a:cubicBezTo>
                    <a:pt x="231" y="126"/>
                    <a:pt x="233" y="116"/>
                    <a:pt x="233" y="105"/>
                  </a:cubicBezTo>
                  <a:cubicBezTo>
                    <a:pt x="233" y="96"/>
                    <a:pt x="232" y="87"/>
                    <a:pt x="229" y="80"/>
                  </a:cubicBezTo>
                  <a:cubicBezTo>
                    <a:pt x="227" y="73"/>
                    <a:pt x="223" y="68"/>
                    <a:pt x="218" y="64"/>
                  </a:cubicBezTo>
                  <a:cubicBezTo>
                    <a:pt x="213" y="59"/>
                    <a:pt x="208" y="56"/>
                    <a:pt x="203" y="53"/>
                  </a:cubicBezTo>
                  <a:cubicBezTo>
                    <a:pt x="198" y="50"/>
                    <a:pt x="191" y="49"/>
                    <a:pt x="184" y="47"/>
                  </a:cubicBezTo>
                  <a:cubicBezTo>
                    <a:pt x="176" y="46"/>
                    <a:pt x="170" y="45"/>
                    <a:pt x="164" y="45"/>
                  </a:cubicBezTo>
                  <a:cubicBezTo>
                    <a:pt x="158" y="45"/>
                    <a:pt x="151" y="44"/>
                    <a:pt x="144" y="44"/>
                  </a:cubicBezTo>
                  <a:lnTo>
                    <a:pt x="55" y="44"/>
                  </a:lnTo>
                  <a:lnTo>
                    <a:pt x="55" y="172"/>
                  </a:lnTo>
                  <a:lnTo>
                    <a:pt x="136" y="172"/>
                  </a:lnTo>
                  <a:moveTo>
                    <a:pt x="8" y="388"/>
                  </a:moveTo>
                  <a:cubicBezTo>
                    <a:pt x="2" y="384"/>
                    <a:pt x="0" y="377"/>
                    <a:pt x="0" y="369"/>
                  </a:cubicBezTo>
                  <a:lnTo>
                    <a:pt x="0" y="27"/>
                  </a:lnTo>
                  <a:cubicBezTo>
                    <a:pt x="0" y="20"/>
                    <a:pt x="2" y="13"/>
                    <a:pt x="8" y="8"/>
                  </a:cubicBezTo>
                  <a:cubicBezTo>
                    <a:pt x="13" y="3"/>
                    <a:pt x="20" y="0"/>
                    <a:pt x="28" y="0"/>
                  </a:cubicBezTo>
                  <a:lnTo>
                    <a:pt x="148" y="0"/>
                  </a:lnTo>
                  <a:cubicBezTo>
                    <a:pt x="163" y="0"/>
                    <a:pt x="177" y="1"/>
                    <a:pt x="189" y="2"/>
                  </a:cubicBezTo>
                  <a:cubicBezTo>
                    <a:pt x="202" y="4"/>
                    <a:pt x="215" y="7"/>
                    <a:pt x="227" y="11"/>
                  </a:cubicBezTo>
                  <a:cubicBezTo>
                    <a:pt x="240" y="16"/>
                    <a:pt x="251" y="22"/>
                    <a:pt x="259" y="29"/>
                  </a:cubicBezTo>
                  <a:cubicBezTo>
                    <a:pt x="268" y="36"/>
                    <a:pt x="275" y="45"/>
                    <a:pt x="281" y="58"/>
                  </a:cubicBezTo>
                  <a:cubicBezTo>
                    <a:pt x="286" y="70"/>
                    <a:pt x="289" y="84"/>
                    <a:pt x="289" y="99"/>
                  </a:cubicBezTo>
                  <a:cubicBezTo>
                    <a:pt x="289" y="122"/>
                    <a:pt x="282" y="142"/>
                    <a:pt x="268" y="158"/>
                  </a:cubicBezTo>
                  <a:cubicBezTo>
                    <a:pt x="254" y="174"/>
                    <a:pt x="233" y="185"/>
                    <a:pt x="205" y="190"/>
                  </a:cubicBezTo>
                  <a:lnTo>
                    <a:pt x="205" y="191"/>
                  </a:lnTo>
                  <a:cubicBezTo>
                    <a:pt x="249" y="200"/>
                    <a:pt x="273" y="230"/>
                    <a:pt x="279" y="280"/>
                  </a:cubicBezTo>
                  <a:lnTo>
                    <a:pt x="289" y="367"/>
                  </a:lnTo>
                  <a:cubicBezTo>
                    <a:pt x="289" y="368"/>
                    <a:pt x="289" y="369"/>
                    <a:pt x="289" y="371"/>
                  </a:cubicBezTo>
                  <a:cubicBezTo>
                    <a:pt x="289" y="378"/>
                    <a:pt x="287" y="384"/>
                    <a:pt x="281" y="388"/>
                  </a:cubicBezTo>
                  <a:cubicBezTo>
                    <a:pt x="276" y="393"/>
                    <a:pt x="270" y="395"/>
                    <a:pt x="263" y="395"/>
                  </a:cubicBezTo>
                  <a:cubicBezTo>
                    <a:pt x="255" y="395"/>
                    <a:pt x="249" y="393"/>
                    <a:pt x="243" y="389"/>
                  </a:cubicBezTo>
                  <a:cubicBezTo>
                    <a:pt x="237" y="385"/>
                    <a:pt x="233" y="378"/>
                    <a:pt x="233" y="371"/>
                  </a:cubicBezTo>
                  <a:lnTo>
                    <a:pt x="224" y="293"/>
                  </a:lnTo>
                  <a:cubicBezTo>
                    <a:pt x="222" y="276"/>
                    <a:pt x="220" y="263"/>
                    <a:pt x="217" y="254"/>
                  </a:cubicBezTo>
                  <a:cubicBezTo>
                    <a:pt x="215" y="245"/>
                    <a:pt x="211" y="237"/>
                    <a:pt x="205" y="230"/>
                  </a:cubicBezTo>
                  <a:cubicBezTo>
                    <a:pt x="199" y="224"/>
                    <a:pt x="192" y="220"/>
                    <a:pt x="183" y="218"/>
                  </a:cubicBezTo>
                  <a:cubicBezTo>
                    <a:pt x="174" y="216"/>
                    <a:pt x="163" y="215"/>
                    <a:pt x="148" y="215"/>
                  </a:cubicBezTo>
                  <a:lnTo>
                    <a:pt x="55" y="215"/>
                  </a:lnTo>
                  <a:lnTo>
                    <a:pt x="55" y="369"/>
                  </a:lnTo>
                  <a:cubicBezTo>
                    <a:pt x="55" y="377"/>
                    <a:pt x="53" y="384"/>
                    <a:pt x="47" y="388"/>
                  </a:cubicBezTo>
                  <a:cubicBezTo>
                    <a:pt x="41" y="393"/>
                    <a:pt x="35" y="395"/>
                    <a:pt x="27" y="395"/>
                  </a:cubicBezTo>
                  <a:cubicBezTo>
                    <a:pt x="20" y="395"/>
                    <a:pt x="13" y="393"/>
                    <a:pt x="8" y="3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3272;p67">
              <a:extLst>
                <a:ext uri="{FF2B5EF4-FFF2-40B4-BE49-F238E27FC236}">
                  <a16:creationId xmlns:a16="http://schemas.microsoft.com/office/drawing/2014/main" id="{BED1E820-5244-E4CE-5A98-D91763D6735E}"/>
                </a:ext>
              </a:extLst>
            </p:cNvPr>
            <p:cNvSpPr/>
            <p:nvPr/>
          </p:nvSpPr>
          <p:spPr>
            <a:xfrm>
              <a:off x="4165560" y="3028320"/>
              <a:ext cx="153720" cy="138960"/>
            </a:xfrm>
            <a:custGeom>
              <a:avLst/>
              <a:gdLst/>
              <a:ahLst/>
              <a:cxnLst/>
              <a:rect l="l" t="t" r="r" b="b"/>
              <a:pathLst>
                <a:path w="427" h="386" extrusionOk="0">
                  <a:moveTo>
                    <a:pt x="195" y="372"/>
                  </a:moveTo>
                  <a:cubicBezTo>
                    <a:pt x="189" y="368"/>
                    <a:pt x="184" y="362"/>
                    <a:pt x="180" y="354"/>
                  </a:cubicBezTo>
                  <a:lnTo>
                    <a:pt x="52" y="64"/>
                  </a:lnTo>
                  <a:lnTo>
                    <a:pt x="52" y="366"/>
                  </a:lnTo>
                  <a:cubicBezTo>
                    <a:pt x="52" y="372"/>
                    <a:pt x="49" y="377"/>
                    <a:pt x="44" y="380"/>
                  </a:cubicBezTo>
                  <a:cubicBezTo>
                    <a:pt x="39" y="384"/>
                    <a:pt x="33" y="386"/>
                    <a:pt x="26" y="386"/>
                  </a:cubicBezTo>
                  <a:cubicBezTo>
                    <a:pt x="19" y="386"/>
                    <a:pt x="13" y="384"/>
                    <a:pt x="8" y="380"/>
                  </a:cubicBezTo>
                  <a:cubicBezTo>
                    <a:pt x="3" y="377"/>
                    <a:pt x="0" y="372"/>
                    <a:pt x="0" y="366"/>
                  </a:cubicBezTo>
                  <a:lnTo>
                    <a:pt x="0" y="38"/>
                  </a:lnTo>
                  <a:cubicBezTo>
                    <a:pt x="0" y="27"/>
                    <a:pt x="4" y="18"/>
                    <a:pt x="13" y="11"/>
                  </a:cubicBezTo>
                  <a:cubicBezTo>
                    <a:pt x="21" y="4"/>
                    <a:pt x="31" y="0"/>
                    <a:pt x="42" y="0"/>
                  </a:cubicBezTo>
                  <a:cubicBezTo>
                    <a:pt x="51" y="0"/>
                    <a:pt x="60" y="3"/>
                    <a:pt x="68" y="8"/>
                  </a:cubicBezTo>
                  <a:cubicBezTo>
                    <a:pt x="76" y="14"/>
                    <a:pt x="83" y="22"/>
                    <a:pt x="88" y="33"/>
                  </a:cubicBezTo>
                  <a:lnTo>
                    <a:pt x="214" y="312"/>
                  </a:lnTo>
                  <a:lnTo>
                    <a:pt x="339" y="33"/>
                  </a:lnTo>
                  <a:cubicBezTo>
                    <a:pt x="344" y="22"/>
                    <a:pt x="351" y="14"/>
                    <a:pt x="359" y="8"/>
                  </a:cubicBezTo>
                  <a:cubicBezTo>
                    <a:pt x="367" y="3"/>
                    <a:pt x="376" y="0"/>
                    <a:pt x="385" y="0"/>
                  </a:cubicBezTo>
                  <a:cubicBezTo>
                    <a:pt x="396" y="0"/>
                    <a:pt x="406" y="4"/>
                    <a:pt x="415" y="11"/>
                  </a:cubicBezTo>
                  <a:cubicBezTo>
                    <a:pt x="423" y="18"/>
                    <a:pt x="427" y="27"/>
                    <a:pt x="427" y="38"/>
                  </a:cubicBezTo>
                  <a:lnTo>
                    <a:pt x="427" y="366"/>
                  </a:lnTo>
                  <a:cubicBezTo>
                    <a:pt x="427" y="372"/>
                    <a:pt x="425" y="377"/>
                    <a:pt x="420" y="380"/>
                  </a:cubicBezTo>
                  <a:cubicBezTo>
                    <a:pt x="415" y="384"/>
                    <a:pt x="409" y="386"/>
                    <a:pt x="402" y="386"/>
                  </a:cubicBezTo>
                  <a:cubicBezTo>
                    <a:pt x="395" y="386"/>
                    <a:pt x="389" y="384"/>
                    <a:pt x="384" y="380"/>
                  </a:cubicBezTo>
                  <a:cubicBezTo>
                    <a:pt x="378" y="377"/>
                    <a:pt x="376" y="372"/>
                    <a:pt x="376" y="366"/>
                  </a:cubicBezTo>
                  <a:lnTo>
                    <a:pt x="376" y="64"/>
                  </a:lnTo>
                  <a:lnTo>
                    <a:pt x="247" y="354"/>
                  </a:lnTo>
                  <a:cubicBezTo>
                    <a:pt x="243" y="362"/>
                    <a:pt x="239" y="368"/>
                    <a:pt x="233" y="372"/>
                  </a:cubicBezTo>
                  <a:cubicBezTo>
                    <a:pt x="226" y="376"/>
                    <a:pt x="220" y="378"/>
                    <a:pt x="214" y="378"/>
                  </a:cubicBezTo>
                  <a:cubicBezTo>
                    <a:pt x="207" y="378"/>
                    <a:pt x="201" y="376"/>
                    <a:pt x="195" y="3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6" name="Google Shape;3273;p67">
              <a:extLst>
                <a:ext uri="{FF2B5EF4-FFF2-40B4-BE49-F238E27FC236}">
                  <a16:creationId xmlns:a16="http://schemas.microsoft.com/office/drawing/2014/main" id="{4F747A73-97D7-D7C2-7CD8-D0456B5885BE}"/>
                </a:ext>
              </a:extLst>
            </p:cNvPr>
            <p:cNvSpPr/>
            <p:nvPr/>
          </p:nvSpPr>
          <p:spPr>
            <a:xfrm>
              <a:off x="4341600" y="3108600"/>
              <a:ext cx="60120" cy="14040"/>
            </a:xfrm>
            <a:custGeom>
              <a:avLst/>
              <a:gdLst/>
              <a:ahLst/>
              <a:cxnLst/>
              <a:rect l="l" t="t" r="r" b="b"/>
              <a:pathLst>
                <a:path w="167" h="39" extrusionOk="0">
                  <a:moveTo>
                    <a:pt x="6" y="33"/>
                  </a:moveTo>
                  <a:cubicBezTo>
                    <a:pt x="2" y="30"/>
                    <a:pt x="0" y="25"/>
                    <a:pt x="0" y="20"/>
                  </a:cubicBezTo>
                  <a:cubicBezTo>
                    <a:pt x="0" y="14"/>
                    <a:pt x="2" y="9"/>
                    <a:pt x="6" y="6"/>
                  </a:cubicBezTo>
                  <a:cubicBezTo>
                    <a:pt x="10" y="2"/>
                    <a:pt x="15" y="0"/>
                    <a:pt x="22" y="0"/>
                  </a:cubicBezTo>
                  <a:lnTo>
                    <a:pt x="145" y="0"/>
                  </a:lnTo>
                  <a:cubicBezTo>
                    <a:pt x="152" y="0"/>
                    <a:pt x="157" y="2"/>
                    <a:pt x="161" y="6"/>
                  </a:cubicBezTo>
                  <a:cubicBezTo>
                    <a:pt x="165" y="9"/>
                    <a:pt x="167" y="14"/>
                    <a:pt x="167" y="20"/>
                  </a:cubicBezTo>
                  <a:cubicBezTo>
                    <a:pt x="167" y="25"/>
                    <a:pt x="165" y="30"/>
                    <a:pt x="161" y="33"/>
                  </a:cubicBezTo>
                  <a:cubicBezTo>
                    <a:pt x="157" y="37"/>
                    <a:pt x="152" y="39"/>
                    <a:pt x="145" y="39"/>
                  </a:cubicBezTo>
                  <a:lnTo>
                    <a:pt x="22" y="39"/>
                  </a:lnTo>
                  <a:cubicBezTo>
                    <a:pt x="16" y="39"/>
                    <a:pt x="10" y="37"/>
                    <a:pt x="6" y="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7" name="Google Shape;3274;p67">
              <a:extLst>
                <a:ext uri="{FF2B5EF4-FFF2-40B4-BE49-F238E27FC236}">
                  <a16:creationId xmlns:a16="http://schemas.microsoft.com/office/drawing/2014/main" id="{5E9E7071-858C-46AE-F2E4-CF068A22635D}"/>
                </a:ext>
              </a:extLst>
            </p:cNvPr>
            <p:cNvSpPr/>
            <p:nvPr/>
          </p:nvSpPr>
          <p:spPr>
            <a:xfrm>
              <a:off x="4631400" y="3028320"/>
              <a:ext cx="153720" cy="138960"/>
            </a:xfrm>
            <a:custGeom>
              <a:avLst/>
              <a:gdLst/>
              <a:ahLst/>
              <a:cxnLst/>
              <a:rect l="l" t="t" r="r" b="b"/>
              <a:pathLst>
                <a:path w="427" h="386" extrusionOk="0">
                  <a:moveTo>
                    <a:pt x="194" y="372"/>
                  </a:moveTo>
                  <a:cubicBezTo>
                    <a:pt x="188" y="368"/>
                    <a:pt x="184" y="362"/>
                    <a:pt x="180" y="354"/>
                  </a:cubicBezTo>
                  <a:lnTo>
                    <a:pt x="51" y="64"/>
                  </a:lnTo>
                  <a:lnTo>
                    <a:pt x="51" y="366"/>
                  </a:lnTo>
                  <a:cubicBezTo>
                    <a:pt x="51" y="372"/>
                    <a:pt x="48" y="377"/>
                    <a:pt x="43" y="380"/>
                  </a:cubicBezTo>
                  <a:cubicBezTo>
                    <a:pt x="38" y="384"/>
                    <a:pt x="32" y="386"/>
                    <a:pt x="25" y="386"/>
                  </a:cubicBezTo>
                  <a:cubicBezTo>
                    <a:pt x="18" y="386"/>
                    <a:pt x="12" y="384"/>
                    <a:pt x="7" y="380"/>
                  </a:cubicBezTo>
                  <a:cubicBezTo>
                    <a:pt x="2" y="377"/>
                    <a:pt x="0" y="372"/>
                    <a:pt x="0" y="366"/>
                  </a:cubicBezTo>
                  <a:lnTo>
                    <a:pt x="0" y="38"/>
                  </a:lnTo>
                  <a:cubicBezTo>
                    <a:pt x="0" y="27"/>
                    <a:pt x="4" y="18"/>
                    <a:pt x="12" y="11"/>
                  </a:cubicBezTo>
                  <a:cubicBezTo>
                    <a:pt x="21" y="4"/>
                    <a:pt x="30" y="0"/>
                    <a:pt x="42" y="0"/>
                  </a:cubicBezTo>
                  <a:cubicBezTo>
                    <a:pt x="51" y="0"/>
                    <a:pt x="60" y="3"/>
                    <a:pt x="68" y="8"/>
                  </a:cubicBezTo>
                  <a:cubicBezTo>
                    <a:pt x="76" y="14"/>
                    <a:pt x="83" y="22"/>
                    <a:pt x="88" y="33"/>
                  </a:cubicBezTo>
                  <a:lnTo>
                    <a:pt x="213" y="312"/>
                  </a:lnTo>
                  <a:lnTo>
                    <a:pt x="339" y="33"/>
                  </a:lnTo>
                  <a:cubicBezTo>
                    <a:pt x="344" y="22"/>
                    <a:pt x="350" y="14"/>
                    <a:pt x="358" y="8"/>
                  </a:cubicBezTo>
                  <a:cubicBezTo>
                    <a:pt x="367" y="3"/>
                    <a:pt x="375" y="0"/>
                    <a:pt x="385" y="0"/>
                  </a:cubicBezTo>
                  <a:cubicBezTo>
                    <a:pt x="396" y="0"/>
                    <a:pt x="406" y="4"/>
                    <a:pt x="414" y="11"/>
                  </a:cubicBezTo>
                  <a:cubicBezTo>
                    <a:pt x="423" y="18"/>
                    <a:pt x="427" y="27"/>
                    <a:pt x="427" y="38"/>
                  </a:cubicBezTo>
                  <a:lnTo>
                    <a:pt x="427" y="366"/>
                  </a:lnTo>
                  <a:cubicBezTo>
                    <a:pt x="427" y="372"/>
                    <a:pt x="424" y="377"/>
                    <a:pt x="419" y="380"/>
                  </a:cubicBezTo>
                  <a:cubicBezTo>
                    <a:pt x="414" y="384"/>
                    <a:pt x="408" y="386"/>
                    <a:pt x="401" y="386"/>
                  </a:cubicBezTo>
                  <a:cubicBezTo>
                    <a:pt x="394" y="386"/>
                    <a:pt x="388" y="384"/>
                    <a:pt x="383" y="380"/>
                  </a:cubicBezTo>
                  <a:cubicBezTo>
                    <a:pt x="378" y="377"/>
                    <a:pt x="375" y="372"/>
                    <a:pt x="375" y="366"/>
                  </a:cubicBezTo>
                  <a:lnTo>
                    <a:pt x="375" y="64"/>
                  </a:lnTo>
                  <a:lnTo>
                    <a:pt x="247" y="354"/>
                  </a:lnTo>
                  <a:cubicBezTo>
                    <a:pt x="243" y="362"/>
                    <a:pt x="238" y="368"/>
                    <a:pt x="232" y="372"/>
                  </a:cubicBezTo>
                  <a:cubicBezTo>
                    <a:pt x="226" y="376"/>
                    <a:pt x="220" y="378"/>
                    <a:pt x="213" y="378"/>
                  </a:cubicBezTo>
                  <a:cubicBezTo>
                    <a:pt x="207" y="378"/>
                    <a:pt x="201" y="376"/>
                    <a:pt x="194" y="3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8" name="Google Shape;3275;p67">
              <a:extLst>
                <a:ext uri="{FF2B5EF4-FFF2-40B4-BE49-F238E27FC236}">
                  <a16:creationId xmlns:a16="http://schemas.microsoft.com/office/drawing/2014/main" id="{58682CF1-0FFD-C3EB-1806-2989269C3423}"/>
                </a:ext>
              </a:extLst>
            </p:cNvPr>
            <p:cNvSpPr/>
            <p:nvPr/>
          </p:nvSpPr>
          <p:spPr>
            <a:xfrm>
              <a:off x="4818600" y="3069000"/>
              <a:ext cx="102240" cy="99000"/>
            </a:xfrm>
            <a:custGeom>
              <a:avLst/>
              <a:gdLst/>
              <a:ahLst/>
              <a:cxnLst/>
              <a:rect l="l" t="t" r="r" b="b"/>
              <a:pathLst>
                <a:path w="284" h="275" extrusionOk="0">
                  <a:moveTo>
                    <a:pt x="127" y="269"/>
                  </a:moveTo>
                  <a:cubicBezTo>
                    <a:pt x="123" y="265"/>
                    <a:pt x="122" y="260"/>
                    <a:pt x="122" y="254"/>
                  </a:cubicBezTo>
                  <a:lnTo>
                    <a:pt x="122" y="158"/>
                  </a:lnTo>
                  <a:lnTo>
                    <a:pt x="22" y="158"/>
                  </a:lnTo>
                  <a:cubicBezTo>
                    <a:pt x="16" y="158"/>
                    <a:pt x="11" y="156"/>
                    <a:pt x="6" y="152"/>
                  </a:cubicBezTo>
                  <a:cubicBezTo>
                    <a:pt x="2" y="148"/>
                    <a:pt x="0" y="144"/>
                    <a:pt x="0" y="138"/>
                  </a:cubicBezTo>
                  <a:cubicBezTo>
                    <a:pt x="0" y="132"/>
                    <a:pt x="2" y="127"/>
                    <a:pt x="6" y="124"/>
                  </a:cubicBezTo>
                  <a:cubicBezTo>
                    <a:pt x="10" y="120"/>
                    <a:pt x="16" y="118"/>
                    <a:pt x="22" y="118"/>
                  </a:cubicBezTo>
                  <a:lnTo>
                    <a:pt x="122" y="118"/>
                  </a:lnTo>
                  <a:lnTo>
                    <a:pt x="122" y="22"/>
                  </a:lnTo>
                  <a:cubicBezTo>
                    <a:pt x="122" y="16"/>
                    <a:pt x="123" y="11"/>
                    <a:pt x="127" y="6"/>
                  </a:cubicBezTo>
                  <a:cubicBezTo>
                    <a:pt x="131" y="2"/>
                    <a:pt x="136" y="0"/>
                    <a:pt x="142" y="0"/>
                  </a:cubicBezTo>
                  <a:cubicBezTo>
                    <a:pt x="148" y="0"/>
                    <a:pt x="153" y="2"/>
                    <a:pt x="157" y="6"/>
                  </a:cubicBezTo>
                  <a:cubicBezTo>
                    <a:pt x="161" y="10"/>
                    <a:pt x="162" y="15"/>
                    <a:pt x="162" y="22"/>
                  </a:cubicBezTo>
                  <a:lnTo>
                    <a:pt x="162" y="118"/>
                  </a:lnTo>
                  <a:lnTo>
                    <a:pt x="262" y="118"/>
                  </a:lnTo>
                  <a:cubicBezTo>
                    <a:pt x="268" y="118"/>
                    <a:pt x="273" y="120"/>
                    <a:pt x="278" y="124"/>
                  </a:cubicBezTo>
                  <a:cubicBezTo>
                    <a:pt x="282" y="127"/>
                    <a:pt x="284" y="132"/>
                    <a:pt x="284" y="138"/>
                  </a:cubicBezTo>
                  <a:cubicBezTo>
                    <a:pt x="284" y="144"/>
                    <a:pt x="282" y="148"/>
                    <a:pt x="278" y="152"/>
                  </a:cubicBezTo>
                  <a:cubicBezTo>
                    <a:pt x="274" y="156"/>
                    <a:pt x="269" y="158"/>
                    <a:pt x="262" y="158"/>
                  </a:cubicBezTo>
                  <a:lnTo>
                    <a:pt x="162" y="158"/>
                  </a:lnTo>
                  <a:lnTo>
                    <a:pt x="162" y="254"/>
                  </a:lnTo>
                  <a:cubicBezTo>
                    <a:pt x="162" y="259"/>
                    <a:pt x="161" y="264"/>
                    <a:pt x="157" y="268"/>
                  </a:cubicBezTo>
                  <a:cubicBezTo>
                    <a:pt x="153" y="272"/>
                    <a:pt x="148" y="275"/>
                    <a:pt x="142" y="275"/>
                  </a:cubicBezTo>
                  <a:cubicBezTo>
                    <a:pt x="136" y="275"/>
                    <a:pt x="131" y="273"/>
                    <a:pt x="127" y="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9" name="Google Shape;3276;p67">
              <a:extLst>
                <a:ext uri="{FF2B5EF4-FFF2-40B4-BE49-F238E27FC236}">
                  <a16:creationId xmlns:a16="http://schemas.microsoft.com/office/drawing/2014/main" id="{A03E498F-1130-8EF6-4A15-3A11CC7BF2C3}"/>
                </a:ext>
              </a:extLst>
            </p:cNvPr>
            <p:cNvSpPr/>
            <p:nvPr/>
          </p:nvSpPr>
          <p:spPr>
            <a:xfrm>
              <a:off x="4686480" y="2654640"/>
              <a:ext cx="189360" cy="132120"/>
            </a:xfrm>
            <a:custGeom>
              <a:avLst/>
              <a:gdLst/>
              <a:ahLst/>
              <a:cxnLst/>
              <a:rect l="l" t="t" r="r" b="b"/>
              <a:pathLst>
                <a:path w="526" h="367" extrusionOk="0">
                  <a:moveTo>
                    <a:pt x="175" y="367"/>
                  </a:moveTo>
                  <a:lnTo>
                    <a:pt x="0" y="134"/>
                  </a:lnTo>
                  <a:lnTo>
                    <a:pt x="29" y="113"/>
                  </a:lnTo>
                  <a:lnTo>
                    <a:pt x="171" y="303"/>
                  </a:lnTo>
                  <a:lnTo>
                    <a:pt x="339" y="0"/>
                  </a:lnTo>
                  <a:lnTo>
                    <a:pt x="526" y="0"/>
                  </a:lnTo>
                  <a:lnTo>
                    <a:pt x="526" y="35"/>
                  </a:lnTo>
                  <a:lnTo>
                    <a:pt x="360" y="35"/>
                  </a:lnTo>
                  <a:lnTo>
                    <a:pt x="175" y="36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70" name="Google Shape;3453;p47">
            <a:extLst>
              <a:ext uri="{FF2B5EF4-FFF2-40B4-BE49-F238E27FC236}">
                <a16:creationId xmlns:a16="http://schemas.microsoft.com/office/drawing/2014/main" id="{0F7AC916-D821-4006-772F-C574E88EA02E}"/>
              </a:ext>
            </a:extLst>
          </p:cNvPr>
          <p:cNvSpPr txBox="1">
            <a:spLocks/>
          </p:cNvSpPr>
          <p:nvPr/>
        </p:nvSpPr>
        <p:spPr>
          <a:xfrm>
            <a:off x="1420090" y="1903350"/>
            <a:ext cx="3138322" cy="13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b="1">
                <a:solidFill>
                  <a:schemeClr val="bg1">
                    <a:lumMod val="10000"/>
                  </a:schemeClr>
                </a:solidFill>
                <a:latin typeface="+mj-lt"/>
              </a:rPr>
              <a:t>LUYỆN TẬP</a:t>
            </a:r>
            <a:endParaRPr lang="en-US" sz="4000" b="1" dirty="0">
              <a:solidFill>
                <a:schemeClr val="bg1">
                  <a:lumMod val="1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>
    <p:randomBar dir="vert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93F23F-6984-F768-3983-CA6D3C8629F3}"/>
              </a:ext>
            </a:extLst>
          </p:cNvPr>
          <p:cNvSpPr txBox="1"/>
          <p:nvPr/>
        </p:nvSpPr>
        <p:spPr>
          <a:xfrm>
            <a:off x="485078" y="444334"/>
            <a:ext cx="8173844" cy="4074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Tần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là: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mất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</a:pP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D.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lần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xuất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hiện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của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một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hiệu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các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giá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trị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trong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mẫu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dữ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liệu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thống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kê</a:t>
            </a:r>
            <a:endParaRPr lang="en-US" sz="20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BAD5583-7EC4-28A5-F304-C1C9CA94FAD9}"/>
              </a:ext>
            </a:extLst>
          </p:cNvPr>
          <p:cNvSpPr/>
          <p:nvPr/>
        </p:nvSpPr>
        <p:spPr>
          <a:xfrm>
            <a:off x="301083" y="1538868"/>
            <a:ext cx="602166" cy="5910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887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93F23F-6984-F768-3983-CA6D3C8629F3}"/>
              </a:ext>
            </a:extLst>
          </p:cNvPr>
          <p:cNvSpPr txBox="1"/>
          <p:nvPr/>
        </p:nvSpPr>
        <p:spPr>
          <a:xfrm>
            <a:off x="591012" y="282532"/>
            <a:ext cx="3863898" cy="142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Thời gian giải bài toán (tính theo phút) của học sinh lớp 9 được ghi lại trong bảng sau: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913B869D-6B56-2341-50B8-2BF2EB213E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1711255"/>
                  </p:ext>
                </p:extLst>
              </p:nvPr>
            </p:nvGraphicFramePr>
            <p:xfrm>
              <a:off x="4487150" y="356839"/>
              <a:ext cx="4065838" cy="178583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580834">
                      <a:extLst>
                        <a:ext uri="{9D8B030D-6E8A-4147-A177-3AD203B41FA5}">
                          <a16:colId xmlns:a16="http://schemas.microsoft.com/office/drawing/2014/main" val="3354117487"/>
                        </a:ext>
                      </a:extLst>
                    </a:gridCol>
                    <a:gridCol w="580834">
                      <a:extLst>
                        <a:ext uri="{9D8B030D-6E8A-4147-A177-3AD203B41FA5}">
                          <a16:colId xmlns:a16="http://schemas.microsoft.com/office/drawing/2014/main" val="3178605917"/>
                        </a:ext>
                      </a:extLst>
                    </a:gridCol>
                    <a:gridCol w="580834">
                      <a:extLst>
                        <a:ext uri="{9D8B030D-6E8A-4147-A177-3AD203B41FA5}">
                          <a16:colId xmlns:a16="http://schemas.microsoft.com/office/drawing/2014/main" val="749156484"/>
                        </a:ext>
                      </a:extLst>
                    </a:gridCol>
                    <a:gridCol w="580834">
                      <a:extLst>
                        <a:ext uri="{9D8B030D-6E8A-4147-A177-3AD203B41FA5}">
                          <a16:colId xmlns:a16="http://schemas.microsoft.com/office/drawing/2014/main" val="4051818531"/>
                        </a:ext>
                      </a:extLst>
                    </a:gridCol>
                    <a:gridCol w="580834">
                      <a:extLst>
                        <a:ext uri="{9D8B030D-6E8A-4147-A177-3AD203B41FA5}">
                          <a16:colId xmlns:a16="http://schemas.microsoft.com/office/drawing/2014/main" val="511034357"/>
                        </a:ext>
                      </a:extLst>
                    </a:gridCol>
                    <a:gridCol w="580834">
                      <a:extLst>
                        <a:ext uri="{9D8B030D-6E8A-4147-A177-3AD203B41FA5}">
                          <a16:colId xmlns:a16="http://schemas.microsoft.com/office/drawing/2014/main" val="1688263287"/>
                        </a:ext>
                      </a:extLst>
                    </a:gridCol>
                    <a:gridCol w="580834">
                      <a:extLst>
                        <a:ext uri="{9D8B030D-6E8A-4147-A177-3AD203B41FA5}">
                          <a16:colId xmlns:a16="http://schemas.microsoft.com/office/drawing/2014/main" val="1004013586"/>
                        </a:ext>
                      </a:extLst>
                    </a:gridCol>
                  </a:tblGrid>
                  <a:tr h="59527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2381684"/>
                      </a:ext>
                    </a:extLst>
                  </a:tr>
                  <a:tr h="59527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409683"/>
                      </a:ext>
                    </a:extLst>
                  </a:tr>
                  <a:tr h="59527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000" kern="1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000" kern="1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409782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913B869D-6B56-2341-50B8-2BF2EB213E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1711255"/>
                  </p:ext>
                </p:extLst>
              </p:nvPr>
            </p:nvGraphicFramePr>
            <p:xfrm>
              <a:off x="4487150" y="356839"/>
              <a:ext cx="4065838" cy="178583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580834">
                      <a:extLst>
                        <a:ext uri="{9D8B030D-6E8A-4147-A177-3AD203B41FA5}">
                          <a16:colId xmlns:a16="http://schemas.microsoft.com/office/drawing/2014/main" val="3354117487"/>
                        </a:ext>
                      </a:extLst>
                    </a:gridCol>
                    <a:gridCol w="580834">
                      <a:extLst>
                        <a:ext uri="{9D8B030D-6E8A-4147-A177-3AD203B41FA5}">
                          <a16:colId xmlns:a16="http://schemas.microsoft.com/office/drawing/2014/main" val="3178605917"/>
                        </a:ext>
                      </a:extLst>
                    </a:gridCol>
                    <a:gridCol w="580834">
                      <a:extLst>
                        <a:ext uri="{9D8B030D-6E8A-4147-A177-3AD203B41FA5}">
                          <a16:colId xmlns:a16="http://schemas.microsoft.com/office/drawing/2014/main" val="749156484"/>
                        </a:ext>
                      </a:extLst>
                    </a:gridCol>
                    <a:gridCol w="580834">
                      <a:extLst>
                        <a:ext uri="{9D8B030D-6E8A-4147-A177-3AD203B41FA5}">
                          <a16:colId xmlns:a16="http://schemas.microsoft.com/office/drawing/2014/main" val="4051818531"/>
                        </a:ext>
                      </a:extLst>
                    </a:gridCol>
                    <a:gridCol w="580834">
                      <a:extLst>
                        <a:ext uri="{9D8B030D-6E8A-4147-A177-3AD203B41FA5}">
                          <a16:colId xmlns:a16="http://schemas.microsoft.com/office/drawing/2014/main" val="511034357"/>
                        </a:ext>
                      </a:extLst>
                    </a:gridCol>
                    <a:gridCol w="580834">
                      <a:extLst>
                        <a:ext uri="{9D8B030D-6E8A-4147-A177-3AD203B41FA5}">
                          <a16:colId xmlns:a16="http://schemas.microsoft.com/office/drawing/2014/main" val="1688263287"/>
                        </a:ext>
                      </a:extLst>
                    </a:gridCol>
                    <a:gridCol w="580834">
                      <a:extLst>
                        <a:ext uri="{9D8B030D-6E8A-4147-A177-3AD203B41FA5}">
                          <a16:colId xmlns:a16="http://schemas.microsoft.com/office/drawing/2014/main" val="1004013586"/>
                        </a:ext>
                      </a:extLst>
                    </a:gridCol>
                  </a:tblGrid>
                  <a:tr h="5952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r="-60315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8958" r="-496875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053" r="-402105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97917" r="-29791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2105" r="-20105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96875" r="-9895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03158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2381684"/>
                      </a:ext>
                    </a:extLst>
                  </a:tr>
                  <a:tr h="5952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00000" r="-60315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8958" t="-100000" r="-49687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053" t="-100000" r="-40210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97917" t="-100000" r="-29791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2105" t="-100000" r="-20105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96875" t="-100000" r="-9895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03158" t="-100000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09683"/>
                      </a:ext>
                    </a:extLst>
                  </a:tr>
                  <a:tr h="5952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200000" r="-60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8958" t="-200000" r="-496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053" t="-200000" r="-40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97917" t="-200000" r="-297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2105" t="-200000" r="-2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96875" t="-200000" r="-989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03158" t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409782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AB52F9C-0711-2397-C45E-8D7740234181}"/>
              </a:ext>
            </a:extLst>
          </p:cNvPr>
          <p:cNvSpPr txBox="1"/>
          <p:nvPr/>
        </p:nvSpPr>
        <p:spPr>
          <a:xfrm>
            <a:off x="648166" y="2074754"/>
            <a:ext cx="7847667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Giá trị lớn nhất của dấu hiệu ở đây là bao nhiêu? Tìm tần số của nó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C1AA03-CB3A-A775-C661-8C87DEACB70C}"/>
                  </a:ext>
                </a:extLst>
              </p:cNvPr>
              <p:cNvSpPr txBox="1"/>
              <p:nvPr/>
            </p:nvSpPr>
            <p:spPr>
              <a:xfrm>
                <a:off x="1692892" y="2641826"/>
                <a:ext cx="5758213" cy="21141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Giá trị lớn nhất của dấu hiệu là 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9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tần số là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Giá trị lớn nhất của dấu hiệu là 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9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tần số là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Giá trị lớn nhất của dấu hiệu là 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tần số là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Giá trị lớn nhất của dấu hiệu là 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tần số là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C1AA03-CB3A-A775-C661-8C87DEACB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2892" y="2641826"/>
                <a:ext cx="5758213" cy="2114169"/>
              </a:xfrm>
              <a:prstGeom prst="rect">
                <a:avLst/>
              </a:prstGeom>
              <a:blipFill>
                <a:blip r:embed="rId3"/>
                <a:stretch>
                  <a:fillRect l="-1165" r="-212" b="-4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B4703A86-3942-6F2A-1285-69CD3B43EBC3}"/>
              </a:ext>
            </a:extLst>
          </p:cNvPr>
          <p:cNvSpPr/>
          <p:nvPr/>
        </p:nvSpPr>
        <p:spPr>
          <a:xfrm>
            <a:off x="1527717" y="4199061"/>
            <a:ext cx="602166" cy="5910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08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7" grpId="0"/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93F23F-6984-F768-3983-CA6D3C8629F3}"/>
              </a:ext>
            </a:extLst>
          </p:cNvPr>
          <p:cNvSpPr txBox="1"/>
          <p:nvPr/>
        </p:nvSpPr>
        <p:spPr>
          <a:xfrm>
            <a:off x="648167" y="182171"/>
            <a:ext cx="7847666" cy="96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 3: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Số lượng học sinh nữ của các lớp trong một trường THCS được ghi lại trong bảng dưới đây: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B52F9C-0711-2397-C45E-8D7740234181}"/>
              </a:ext>
            </a:extLst>
          </p:cNvPr>
          <p:cNvSpPr txBox="1"/>
          <p:nvPr/>
        </p:nvSpPr>
        <p:spPr>
          <a:xfrm>
            <a:off x="513653" y="2663093"/>
            <a:ext cx="8116693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C1AA03-CB3A-A775-C661-8C87DEACB70C}"/>
              </a:ext>
            </a:extLst>
          </p:cNvPr>
          <p:cNvSpPr txBox="1"/>
          <p:nvPr/>
        </p:nvSpPr>
        <p:spPr>
          <a:xfrm>
            <a:off x="2089807" y="3232524"/>
            <a:ext cx="4964386" cy="1306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20%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30%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40%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50%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9049B8D-41AF-B526-B612-7FEDE9FF1A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937302"/>
              </p:ext>
            </p:extLst>
          </p:nvPr>
        </p:nvGraphicFramePr>
        <p:xfrm>
          <a:off x="1303489" y="1291551"/>
          <a:ext cx="6537020" cy="1306256"/>
        </p:xfrm>
        <a:graphic>
          <a:graphicData uri="http://schemas.openxmlformats.org/drawingml/2006/table">
            <a:tbl>
              <a:tblPr firstRow="1" firstCol="1" bandRow="1"/>
              <a:tblGrid>
                <a:gridCol w="653702">
                  <a:extLst>
                    <a:ext uri="{9D8B030D-6E8A-4147-A177-3AD203B41FA5}">
                      <a16:colId xmlns:a16="http://schemas.microsoft.com/office/drawing/2014/main" val="3310532294"/>
                    </a:ext>
                  </a:extLst>
                </a:gridCol>
                <a:gridCol w="653702">
                  <a:extLst>
                    <a:ext uri="{9D8B030D-6E8A-4147-A177-3AD203B41FA5}">
                      <a16:colId xmlns:a16="http://schemas.microsoft.com/office/drawing/2014/main" val="961430101"/>
                    </a:ext>
                  </a:extLst>
                </a:gridCol>
                <a:gridCol w="653702">
                  <a:extLst>
                    <a:ext uri="{9D8B030D-6E8A-4147-A177-3AD203B41FA5}">
                      <a16:colId xmlns:a16="http://schemas.microsoft.com/office/drawing/2014/main" val="359443246"/>
                    </a:ext>
                  </a:extLst>
                </a:gridCol>
                <a:gridCol w="653702">
                  <a:extLst>
                    <a:ext uri="{9D8B030D-6E8A-4147-A177-3AD203B41FA5}">
                      <a16:colId xmlns:a16="http://schemas.microsoft.com/office/drawing/2014/main" val="2310095430"/>
                    </a:ext>
                  </a:extLst>
                </a:gridCol>
                <a:gridCol w="653702">
                  <a:extLst>
                    <a:ext uri="{9D8B030D-6E8A-4147-A177-3AD203B41FA5}">
                      <a16:colId xmlns:a16="http://schemas.microsoft.com/office/drawing/2014/main" val="1376371316"/>
                    </a:ext>
                  </a:extLst>
                </a:gridCol>
                <a:gridCol w="653702">
                  <a:extLst>
                    <a:ext uri="{9D8B030D-6E8A-4147-A177-3AD203B41FA5}">
                      <a16:colId xmlns:a16="http://schemas.microsoft.com/office/drawing/2014/main" val="3698701039"/>
                    </a:ext>
                  </a:extLst>
                </a:gridCol>
                <a:gridCol w="653702">
                  <a:extLst>
                    <a:ext uri="{9D8B030D-6E8A-4147-A177-3AD203B41FA5}">
                      <a16:colId xmlns:a16="http://schemas.microsoft.com/office/drawing/2014/main" val="1253703321"/>
                    </a:ext>
                  </a:extLst>
                </a:gridCol>
                <a:gridCol w="653702">
                  <a:extLst>
                    <a:ext uri="{9D8B030D-6E8A-4147-A177-3AD203B41FA5}">
                      <a16:colId xmlns:a16="http://schemas.microsoft.com/office/drawing/2014/main" val="3492443267"/>
                    </a:ext>
                  </a:extLst>
                </a:gridCol>
                <a:gridCol w="653702">
                  <a:extLst>
                    <a:ext uri="{9D8B030D-6E8A-4147-A177-3AD203B41FA5}">
                      <a16:colId xmlns:a16="http://schemas.microsoft.com/office/drawing/2014/main" val="4168777914"/>
                    </a:ext>
                  </a:extLst>
                </a:gridCol>
                <a:gridCol w="653702">
                  <a:extLst>
                    <a:ext uri="{9D8B030D-6E8A-4147-A177-3AD203B41FA5}">
                      <a16:colId xmlns:a16="http://schemas.microsoft.com/office/drawing/2014/main" val="1231496478"/>
                    </a:ext>
                  </a:extLst>
                </a:gridCol>
              </a:tblGrid>
              <a:tr h="6531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2565338"/>
                  </a:ext>
                </a:extLst>
              </a:tr>
              <a:tr h="6531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0083804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4C3BFED5-4AC6-8C3D-CB9D-BFCF0F75B0F6}"/>
              </a:ext>
            </a:extLst>
          </p:cNvPr>
          <p:cNvSpPr/>
          <p:nvPr/>
        </p:nvSpPr>
        <p:spPr>
          <a:xfrm>
            <a:off x="5531004" y="3294636"/>
            <a:ext cx="602166" cy="5910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609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7" grpId="0"/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93F23F-6984-F768-3983-CA6D3C8629F3}"/>
              </a:ext>
            </a:extLst>
          </p:cNvPr>
          <p:cNvSpPr txBox="1"/>
          <p:nvPr/>
        </p:nvSpPr>
        <p:spPr>
          <a:xfrm>
            <a:off x="434899" y="164536"/>
            <a:ext cx="3791414" cy="3576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4: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Trong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Lượm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loắt</a:t>
            </a: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choắt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Cải</a:t>
            </a: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xắc</a:t>
            </a: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xinh</a:t>
            </a: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xinh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thoăn</a:t>
            </a: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thoắt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nghênh</a:t>
            </a: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nghênh</a:t>
            </a: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..”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A6F8D4-D15D-A08A-ECF7-0655898F1275}"/>
              </a:ext>
            </a:extLst>
          </p:cNvPr>
          <p:cNvSpPr txBox="1"/>
          <p:nvPr/>
        </p:nvSpPr>
        <p:spPr>
          <a:xfrm>
            <a:off x="4315522" y="241479"/>
            <a:ext cx="4237463" cy="3422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Mẫu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dữ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liệu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thống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kê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cái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C; N; H; T; L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lần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lượt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xuất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hiện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những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câu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thơ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trên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là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C; H; L; T; C; H; T; C; C; N; H; N; H; C; C; H; N; T; H; N; T; H; T; C; N; H; N; H; N; H; N; H.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Tần số tương đối của chữ cái C là: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500342-EF41-FEFD-CAFF-1ED88F4DD6E0}"/>
              </a:ext>
            </a:extLst>
          </p:cNvPr>
          <p:cNvSpPr txBox="1"/>
          <p:nvPr/>
        </p:nvSpPr>
        <p:spPr>
          <a:xfrm>
            <a:off x="591015" y="4019508"/>
            <a:ext cx="7961970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21,875%	       B. 25%	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pt-B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34,375%	        D. 15,625%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BB4BDC-54DE-8555-9342-72208B13EA05}"/>
              </a:ext>
            </a:extLst>
          </p:cNvPr>
          <p:cNvSpPr/>
          <p:nvPr/>
        </p:nvSpPr>
        <p:spPr>
          <a:xfrm>
            <a:off x="401446" y="4019508"/>
            <a:ext cx="602166" cy="5910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79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297ABA0-88D8-6CBE-B22C-0524D75D92FE}"/>
                  </a:ext>
                </a:extLst>
              </p:cNvPr>
              <p:cNvSpPr txBox="1"/>
              <p:nvPr/>
            </p:nvSpPr>
            <p:spPr>
              <a:xfrm>
                <a:off x="801494" y="291346"/>
                <a:ext cx="7541012" cy="9600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5:</a:t>
                </a:r>
                <a:r>
                  <a:rPr lang="pt-BR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Người ta thống kê được độ pH của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20</m:t>
                    </m:r>
                  </m:oMath>
                </a14:m>
                <a:r>
                  <a:rPr lang="pt-BR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dung dịch có trong một phòng thí nghiệm và vẽ được biểu đồ tần số sau: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297ABA0-88D8-6CBE-B22C-0524D75D9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494" y="291346"/>
                <a:ext cx="7541012" cy="960006"/>
              </a:xfrm>
              <a:prstGeom prst="rect">
                <a:avLst/>
              </a:prstGeom>
              <a:blipFill>
                <a:blip r:embed="rId2"/>
                <a:stretch>
                  <a:fillRect l="-808" r="-808" b="-10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graph with numbers and a bar&#10;&#10;Description automatically generated">
            <a:extLst>
              <a:ext uri="{FF2B5EF4-FFF2-40B4-BE49-F238E27FC236}">
                <a16:creationId xmlns:a16="http://schemas.microsoft.com/office/drawing/2014/main" id="{DC58AC6C-C1DB-80B3-1F82-9E369C6B1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928" y="1449472"/>
            <a:ext cx="5076144" cy="2980061"/>
          </a:xfrm>
          <a:prstGeom prst="rect">
            <a:avLst/>
          </a:prstGeom>
        </p:spPr>
      </p:pic>
      <p:pic>
        <p:nvPicPr>
          <p:cNvPr id="2" name="Google Shape;219;p3">
            <a:extLst>
              <a:ext uri="{FF2B5EF4-FFF2-40B4-BE49-F238E27FC236}">
                <a16:creationId xmlns:a16="http://schemas.microsoft.com/office/drawing/2014/main" id="{6A0CC1FE-7A9D-46C2-B670-C9C11C743FC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17229" y="4785043"/>
            <a:ext cx="1820636" cy="382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45681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297ABA0-88D8-6CBE-B22C-0524D75D92FE}"/>
                  </a:ext>
                </a:extLst>
              </p:cNvPr>
              <p:cNvSpPr txBox="1"/>
              <p:nvPr/>
            </p:nvSpPr>
            <p:spPr>
              <a:xfrm>
                <a:off x="540136" y="558975"/>
                <a:ext cx="8063727" cy="23450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2000">
                    <a:latin typeface="Arial" panose="020B0604020202020204" pitchFamily="34" charset="0"/>
                    <a:ea typeface="Calibri" panose="020F0502020204030204" pitchFamily="34" charset="0"/>
                  </a:rPr>
                  <a:t>Trong Khoa học Tự nhiên phân môn Hoá học, pH là chỉ số quan trọng để đánh giá các dung dịch có môi trường axit (độ pH nhỏ hơn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</m:oMath>
                </a14:m>
                <a:r>
                  <a:rPr lang="nl-NL" sz="2000">
                    <a:latin typeface="Arial" panose="020B0604020202020204" pitchFamily="34" charset="0"/>
                    <a:ea typeface="Calibri" panose="020F0502020204030204" pitchFamily="34" charset="0"/>
                  </a:rPr>
                  <a:t>), kiềm (độ pH lớn hơn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</m:oMath>
                </a14:m>
                <a:r>
                  <a:rPr lang="nl-NL" sz="2000">
                    <a:latin typeface="Arial" panose="020B0604020202020204" pitchFamily="34" charset="0"/>
                    <a:ea typeface="Calibri" panose="020F0502020204030204" pitchFamily="34" charset="0"/>
                  </a:rPr>
                  <a:t>) hay trung tính (độ pH bằng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</m:oMath>
                </a14:m>
                <a:r>
                  <a:rPr lang="nl-NL" sz="2000">
                    <a:latin typeface="Arial" panose="020B0604020202020204" pitchFamily="34" charset="0"/>
                    <a:ea typeface="Calibri" panose="020F0502020204030204" pitchFamily="34" charset="0"/>
                  </a:rPr>
                  <a:t>). Từ biểu đồ trên, em hãy cho biết tỉ lệ phần trăm dung dịch có môi trường kiềm so với dung dịch có môi trường axit?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297ABA0-88D8-6CBE-B22C-0524D75D9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36" y="558975"/>
                <a:ext cx="8063727" cy="2345001"/>
              </a:xfrm>
              <a:prstGeom prst="rect">
                <a:avLst/>
              </a:prstGeom>
              <a:blipFill>
                <a:blip r:embed="rId2"/>
                <a:stretch>
                  <a:fillRect l="-832" r="-832" b="-3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2A5A6EB-6561-F59F-95CA-77CF88C44A98}"/>
              </a:ext>
            </a:extLst>
          </p:cNvPr>
          <p:cNvSpPr txBox="1"/>
          <p:nvPr/>
        </p:nvSpPr>
        <p:spPr>
          <a:xfrm>
            <a:off x="1275421" y="2903976"/>
            <a:ext cx="6593158" cy="1306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40%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nl-N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30%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72,7%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nl-N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54,5%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C030C7F-193D-50A4-EA40-8E77981419B8}"/>
              </a:ext>
            </a:extLst>
          </p:cNvPr>
          <p:cNvSpPr/>
          <p:nvPr/>
        </p:nvSpPr>
        <p:spPr>
          <a:xfrm>
            <a:off x="1059365" y="2966088"/>
            <a:ext cx="602166" cy="5910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905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106AA85-D497-6218-5614-2C6E074D22BF}"/>
              </a:ext>
            </a:extLst>
          </p:cNvPr>
          <p:cNvSpPr/>
          <p:nvPr/>
        </p:nvSpPr>
        <p:spPr>
          <a:xfrm>
            <a:off x="3358347" y="168206"/>
            <a:ext cx="242730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20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A94F76-ED3C-52B7-74EE-1105BFEFCC0C}"/>
              </a:ext>
            </a:extLst>
          </p:cNvPr>
          <p:cNvSpPr txBox="1"/>
          <p:nvPr/>
        </p:nvSpPr>
        <p:spPr>
          <a:xfrm>
            <a:off x="1122442" y="665202"/>
            <a:ext cx="6899112" cy="619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</a:rPr>
              <a:t>Thống kê điểm sau 46 lần bắn bia của một xạ thủ như sau:</a:t>
            </a:r>
            <a:endParaRPr lang="en-US" sz="1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543C7A-A8DF-F739-A343-AB49D81AF969}"/>
              </a:ext>
            </a:extLst>
          </p:cNvPr>
          <p:cNvSpPr txBox="1"/>
          <p:nvPr/>
        </p:nvSpPr>
        <p:spPr>
          <a:xfrm>
            <a:off x="931125" y="3088188"/>
            <a:ext cx="7281746" cy="1530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Lập bảng tần số của mẫu số  liệu thống kê đó.</a:t>
            </a:r>
            <a:endParaRPr lang="en-US" sz="1600" kern="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Vẽ biểu đồ tần số ở dạng biểu đồ đoạn thẳng và biểu đồ cột của mẫu số liệu thống kê đó.</a:t>
            </a:r>
            <a:endParaRPr lang="en-US" sz="1600" kern="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4D769BA-4E6D-F4A4-C46C-1676A3B575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611200"/>
              </p:ext>
            </p:extLst>
          </p:nvPr>
        </p:nvGraphicFramePr>
        <p:xfrm>
          <a:off x="317811" y="1394188"/>
          <a:ext cx="8508374" cy="1627094"/>
        </p:xfrm>
        <a:graphic>
          <a:graphicData uri="http://schemas.openxmlformats.org/drawingml/2006/table">
            <a:tbl>
              <a:tblPr firstRow="1" firstCol="1" bandRow="1"/>
              <a:tblGrid>
                <a:gridCol w="446049">
                  <a:extLst>
                    <a:ext uri="{9D8B030D-6E8A-4147-A177-3AD203B41FA5}">
                      <a16:colId xmlns:a16="http://schemas.microsoft.com/office/drawing/2014/main" val="3805169407"/>
                    </a:ext>
                  </a:extLst>
                </a:gridCol>
                <a:gridCol w="292859">
                  <a:extLst>
                    <a:ext uri="{9D8B030D-6E8A-4147-A177-3AD203B41FA5}">
                      <a16:colId xmlns:a16="http://schemas.microsoft.com/office/drawing/2014/main" val="1158831578"/>
                    </a:ext>
                  </a:extLst>
                </a:gridCol>
                <a:gridCol w="465424">
                  <a:extLst>
                    <a:ext uri="{9D8B030D-6E8A-4147-A177-3AD203B41FA5}">
                      <a16:colId xmlns:a16="http://schemas.microsoft.com/office/drawing/2014/main" val="1293704275"/>
                    </a:ext>
                  </a:extLst>
                </a:gridCol>
                <a:gridCol w="273484">
                  <a:extLst>
                    <a:ext uri="{9D8B030D-6E8A-4147-A177-3AD203B41FA5}">
                      <a16:colId xmlns:a16="http://schemas.microsoft.com/office/drawing/2014/main" val="35308062"/>
                    </a:ext>
                  </a:extLst>
                </a:gridCol>
                <a:gridCol w="369454">
                  <a:extLst>
                    <a:ext uri="{9D8B030D-6E8A-4147-A177-3AD203B41FA5}">
                      <a16:colId xmlns:a16="http://schemas.microsoft.com/office/drawing/2014/main" val="911407001"/>
                    </a:ext>
                  </a:extLst>
                </a:gridCol>
                <a:gridCol w="438730">
                  <a:extLst>
                    <a:ext uri="{9D8B030D-6E8A-4147-A177-3AD203B41FA5}">
                      <a16:colId xmlns:a16="http://schemas.microsoft.com/office/drawing/2014/main" val="3922499072"/>
                    </a:ext>
                  </a:extLst>
                </a:gridCol>
                <a:gridCol w="300178">
                  <a:extLst>
                    <a:ext uri="{9D8B030D-6E8A-4147-A177-3AD203B41FA5}">
                      <a16:colId xmlns:a16="http://schemas.microsoft.com/office/drawing/2014/main" val="1190288190"/>
                    </a:ext>
                  </a:extLst>
                </a:gridCol>
                <a:gridCol w="369454">
                  <a:extLst>
                    <a:ext uri="{9D8B030D-6E8A-4147-A177-3AD203B41FA5}">
                      <a16:colId xmlns:a16="http://schemas.microsoft.com/office/drawing/2014/main" val="2871825824"/>
                    </a:ext>
                  </a:extLst>
                </a:gridCol>
                <a:gridCol w="322827">
                  <a:extLst>
                    <a:ext uri="{9D8B030D-6E8A-4147-A177-3AD203B41FA5}">
                      <a16:colId xmlns:a16="http://schemas.microsoft.com/office/drawing/2014/main" val="747260293"/>
                    </a:ext>
                  </a:extLst>
                </a:gridCol>
                <a:gridCol w="468351">
                  <a:extLst>
                    <a:ext uri="{9D8B030D-6E8A-4147-A177-3AD203B41FA5}">
                      <a16:colId xmlns:a16="http://schemas.microsoft.com/office/drawing/2014/main" val="2555016011"/>
                    </a:ext>
                  </a:extLst>
                </a:gridCol>
                <a:gridCol w="446049">
                  <a:extLst>
                    <a:ext uri="{9D8B030D-6E8A-4147-A177-3AD203B41FA5}">
                      <a16:colId xmlns:a16="http://schemas.microsoft.com/office/drawing/2014/main" val="2847377110"/>
                    </a:ext>
                  </a:extLst>
                </a:gridCol>
                <a:gridCol w="278780">
                  <a:extLst>
                    <a:ext uri="{9D8B030D-6E8A-4147-A177-3AD203B41FA5}">
                      <a16:colId xmlns:a16="http://schemas.microsoft.com/office/drawing/2014/main" val="1838561961"/>
                    </a:ext>
                  </a:extLst>
                </a:gridCol>
                <a:gridCol w="446049">
                  <a:extLst>
                    <a:ext uri="{9D8B030D-6E8A-4147-A177-3AD203B41FA5}">
                      <a16:colId xmlns:a16="http://schemas.microsoft.com/office/drawing/2014/main" val="4192019642"/>
                    </a:ext>
                  </a:extLst>
                </a:gridCol>
                <a:gridCol w="423746">
                  <a:extLst>
                    <a:ext uri="{9D8B030D-6E8A-4147-A177-3AD203B41FA5}">
                      <a16:colId xmlns:a16="http://schemas.microsoft.com/office/drawing/2014/main" val="2935103366"/>
                    </a:ext>
                  </a:extLst>
                </a:gridCol>
                <a:gridCol w="289932">
                  <a:extLst>
                    <a:ext uri="{9D8B030D-6E8A-4147-A177-3AD203B41FA5}">
                      <a16:colId xmlns:a16="http://schemas.microsoft.com/office/drawing/2014/main" val="2359143770"/>
                    </a:ext>
                  </a:extLst>
                </a:gridCol>
                <a:gridCol w="284453">
                  <a:extLst>
                    <a:ext uri="{9D8B030D-6E8A-4147-A177-3AD203B41FA5}">
                      <a16:colId xmlns:a16="http://schemas.microsoft.com/office/drawing/2014/main" val="2935689904"/>
                    </a:ext>
                  </a:extLst>
                </a:gridCol>
                <a:gridCol w="429225">
                  <a:extLst>
                    <a:ext uri="{9D8B030D-6E8A-4147-A177-3AD203B41FA5}">
                      <a16:colId xmlns:a16="http://schemas.microsoft.com/office/drawing/2014/main" val="1611556782"/>
                    </a:ext>
                  </a:extLst>
                </a:gridCol>
                <a:gridCol w="311505">
                  <a:extLst>
                    <a:ext uri="{9D8B030D-6E8A-4147-A177-3AD203B41FA5}">
                      <a16:colId xmlns:a16="http://schemas.microsoft.com/office/drawing/2014/main" val="3670952100"/>
                    </a:ext>
                  </a:extLst>
                </a:gridCol>
                <a:gridCol w="370365">
                  <a:extLst>
                    <a:ext uri="{9D8B030D-6E8A-4147-A177-3AD203B41FA5}">
                      <a16:colId xmlns:a16="http://schemas.microsoft.com/office/drawing/2014/main" val="2284795369"/>
                    </a:ext>
                  </a:extLst>
                </a:gridCol>
                <a:gridCol w="370365">
                  <a:extLst>
                    <a:ext uri="{9D8B030D-6E8A-4147-A177-3AD203B41FA5}">
                      <a16:colId xmlns:a16="http://schemas.microsoft.com/office/drawing/2014/main" val="2050666883"/>
                    </a:ext>
                  </a:extLst>
                </a:gridCol>
                <a:gridCol w="464331">
                  <a:extLst>
                    <a:ext uri="{9D8B030D-6E8A-4147-A177-3AD203B41FA5}">
                      <a16:colId xmlns:a16="http://schemas.microsoft.com/office/drawing/2014/main" val="3436104373"/>
                    </a:ext>
                  </a:extLst>
                </a:gridCol>
                <a:gridCol w="276399">
                  <a:extLst>
                    <a:ext uri="{9D8B030D-6E8A-4147-A177-3AD203B41FA5}">
                      <a16:colId xmlns:a16="http://schemas.microsoft.com/office/drawing/2014/main" val="319850041"/>
                    </a:ext>
                  </a:extLst>
                </a:gridCol>
                <a:gridCol w="370365">
                  <a:extLst>
                    <a:ext uri="{9D8B030D-6E8A-4147-A177-3AD203B41FA5}">
                      <a16:colId xmlns:a16="http://schemas.microsoft.com/office/drawing/2014/main" val="2369188079"/>
                    </a:ext>
                  </a:extLst>
                </a:gridCol>
              </a:tblGrid>
              <a:tr h="81354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040611"/>
                  </a:ext>
                </a:extLst>
              </a:tr>
              <a:tr h="81354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051639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2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913;p42">
            <a:extLst>
              <a:ext uri="{FF2B5EF4-FFF2-40B4-BE49-F238E27FC236}">
                <a16:creationId xmlns:a16="http://schemas.microsoft.com/office/drawing/2014/main" id="{476105E5-0881-99DA-F22C-EE9719615170}"/>
              </a:ext>
            </a:extLst>
          </p:cNvPr>
          <p:cNvSpPr/>
          <p:nvPr/>
        </p:nvSpPr>
        <p:spPr>
          <a:xfrm rot="2165">
            <a:off x="4074612" y="188582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543C7A-A8DF-F739-A343-AB49D81AF969}"/>
              </a:ext>
            </a:extLst>
          </p:cNvPr>
          <p:cNvSpPr txBox="1"/>
          <p:nvPr/>
        </p:nvSpPr>
        <p:spPr>
          <a:xfrm>
            <a:off x="1366025" y="809857"/>
            <a:ext cx="6411950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a)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</a:rPr>
              <a:t>Bảng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</a:rPr>
              <a:t>tần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</a:rPr>
              <a:t>của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</a:rPr>
              <a:t>mẫu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</a:rPr>
              <a:t>liệu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</a:rPr>
              <a:t>thống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</a:rPr>
              <a:t>kê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</a:rPr>
              <a:t>trên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</a:rPr>
              <a:t>như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</a:rPr>
              <a:t>sau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 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6BB05419-3741-9FDA-4709-D716FC3A63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9960534"/>
                  </p:ext>
                </p:extLst>
              </p:nvPr>
            </p:nvGraphicFramePr>
            <p:xfrm>
              <a:off x="368871" y="1539215"/>
              <a:ext cx="8406258" cy="206507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417585">
                      <a:extLst>
                        <a:ext uri="{9D8B030D-6E8A-4147-A177-3AD203B41FA5}">
                          <a16:colId xmlns:a16="http://schemas.microsoft.com/office/drawing/2014/main" val="816724859"/>
                        </a:ext>
                      </a:extLst>
                    </a:gridCol>
                    <a:gridCol w="1146309">
                      <a:extLst>
                        <a:ext uri="{9D8B030D-6E8A-4147-A177-3AD203B41FA5}">
                          <a16:colId xmlns:a16="http://schemas.microsoft.com/office/drawing/2014/main" val="2764944470"/>
                        </a:ext>
                      </a:extLst>
                    </a:gridCol>
                    <a:gridCol w="1147207">
                      <a:extLst>
                        <a:ext uri="{9D8B030D-6E8A-4147-A177-3AD203B41FA5}">
                          <a16:colId xmlns:a16="http://schemas.microsoft.com/office/drawing/2014/main" val="3910412308"/>
                        </a:ext>
                      </a:extLst>
                    </a:gridCol>
                    <a:gridCol w="1274873">
                      <a:extLst>
                        <a:ext uri="{9D8B030D-6E8A-4147-A177-3AD203B41FA5}">
                          <a16:colId xmlns:a16="http://schemas.microsoft.com/office/drawing/2014/main" val="371363988"/>
                        </a:ext>
                      </a:extLst>
                    </a:gridCol>
                    <a:gridCol w="1273975">
                      <a:extLst>
                        <a:ext uri="{9D8B030D-6E8A-4147-A177-3AD203B41FA5}">
                          <a16:colId xmlns:a16="http://schemas.microsoft.com/office/drawing/2014/main" val="725761076"/>
                        </a:ext>
                      </a:extLst>
                    </a:gridCol>
                    <a:gridCol w="1146309">
                      <a:extLst>
                        <a:ext uri="{9D8B030D-6E8A-4147-A177-3AD203B41FA5}">
                          <a16:colId xmlns:a16="http://schemas.microsoft.com/office/drawing/2014/main" val="1404312125"/>
                        </a:ext>
                      </a:extLst>
                    </a:gridCol>
                  </a:tblGrid>
                  <a:tr h="1032535"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Điểm (</a:t>
                          </a:r>
                          <a14:m>
                            <m:oMath xmlns:m="http://schemas.openxmlformats.org/officeDocument/2006/math">
                              <m:r>
                                <a:rPr lang="fr-FR" sz="2000" i="1" kern="1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 dirty="0" err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07991687"/>
                      </a:ext>
                    </a:extLst>
                  </a:tr>
                  <a:tr h="1032535"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Tần số (</a:t>
                          </a:r>
                          <a14:m>
                            <m:oMath xmlns:m="http://schemas.openxmlformats.org/officeDocument/2006/math">
                              <m:r>
                                <a:rPr lang="fr-FR" sz="2000" i="1" kern="1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 = 46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461692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6BB05419-3741-9FDA-4709-D716FC3A63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9960534"/>
                  </p:ext>
                </p:extLst>
              </p:nvPr>
            </p:nvGraphicFramePr>
            <p:xfrm>
              <a:off x="368871" y="1539215"/>
              <a:ext cx="8406258" cy="206507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417585">
                      <a:extLst>
                        <a:ext uri="{9D8B030D-6E8A-4147-A177-3AD203B41FA5}">
                          <a16:colId xmlns:a16="http://schemas.microsoft.com/office/drawing/2014/main" val="816724859"/>
                        </a:ext>
                      </a:extLst>
                    </a:gridCol>
                    <a:gridCol w="1146309">
                      <a:extLst>
                        <a:ext uri="{9D8B030D-6E8A-4147-A177-3AD203B41FA5}">
                          <a16:colId xmlns:a16="http://schemas.microsoft.com/office/drawing/2014/main" val="2764944470"/>
                        </a:ext>
                      </a:extLst>
                    </a:gridCol>
                    <a:gridCol w="1147207">
                      <a:extLst>
                        <a:ext uri="{9D8B030D-6E8A-4147-A177-3AD203B41FA5}">
                          <a16:colId xmlns:a16="http://schemas.microsoft.com/office/drawing/2014/main" val="3910412308"/>
                        </a:ext>
                      </a:extLst>
                    </a:gridCol>
                    <a:gridCol w="1274873">
                      <a:extLst>
                        <a:ext uri="{9D8B030D-6E8A-4147-A177-3AD203B41FA5}">
                          <a16:colId xmlns:a16="http://schemas.microsoft.com/office/drawing/2014/main" val="371363988"/>
                        </a:ext>
                      </a:extLst>
                    </a:gridCol>
                    <a:gridCol w="1273975">
                      <a:extLst>
                        <a:ext uri="{9D8B030D-6E8A-4147-A177-3AD203B41FA5}">
                          <a16:colId xmlns:a16="http://schemas.microsoft.com/office/drawing/2014/main" val="725761076"/>
                        </a:ext>
                      </a:extLst>
                    </a:gridCol>
                    <a:gridCol w="1146309">
                      <a:extLst>
                        <a:ext uri="{9D8B030D-6E8A-4147-A177-3AD203B41FA5}">
                          <a16:colId xmlns:a16="http://schemas.microsoft.com/office/drawing/2014/main" val="1404312125"/>
                        </a:ext>
                      </a:extLst>
                    </a:gridCol>
                  </a:tblGrid>
                  <a:tr h="10325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2" t="-588" r="-248111" b="-1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 dirty="0" err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07991687"/>
                      </a:ext>
                    </a:extLst>
                  </a:tr>
                  <a:tr h="10325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2" t="-100588" r="-248111" b="-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 = 46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4616922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523537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913;p42">
            <a:extLst>
              <a:ext uri="{FF2B5EF4-FFF2-40B4-BE49-F238E27FC236}">
                <a16:creationId xmlns:a16="http://schemas.microsoft.com/office/drawing/2014/main" id="{476105E5-0881-99DA-F22C-EE9719615170}"/>
              </a:ext>
            </a:extLst>
          </p:cNvPr>
          <p:cNvSpPr/>
          <p:nvPr/>
        </p:nvSpPr>
        <p:spPr>
          <a:xfrm rot="2165">
            <a:off x="4074612" y="188582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2A26F4-0DFB-0152-DD47-A5914D0EF616}"/>
              </a:ext>
            </a:extLst>
          </p:cNvPr>
          <p:cNvSpPr txBox="1"/>
          <p:nvPr/>
        </p:nvSpPr>
        <p:spPr>
          <a:xfrm>
            <a:off x="643982" y="870904"/>
            <a:ext cx="3704993" cy="142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b)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Biểu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đồ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tần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ở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dạng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biểu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đồ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đoạn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thẳng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mẫu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liệu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thống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kê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trên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như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sau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402496-08CC-51EA-2D98-26833E16A91E}"/>
              </a:ext>
            </a:extLst>
          </p:cNvPr>
          <p:cNvSpPr txBox="1"/>
          <p:nvPr/>
        </p:nvSpPr>
        <p:spPr>
          <a:xfrm>
            <a:off x="4795025" y="870903"/>
            <a:ext cx="3704993" cy="142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Biểu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đồ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tần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ở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dạng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biểu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đồ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cột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của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mẫu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liệu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thống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kê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trên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như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sau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: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ABF0BD-23C6-1B76-60D4-E9176BF12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00" y="2292574"/>
            <a:ext cx="3523475" cy="23649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3F6CB1-CF0E-DFAF-5B20-3B03425AD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5024" y="2210517"/>
            <a:ext cx="3704993" cy="244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474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129E3D67-DF05-27D5-0573-98378C57E56E}"/>
              </a:ext>
            </a:extLst>
          </p:cNvPr>
          <p:cNvSpPr/>
          <p:nvPr/>
        </p:nvSpPr>
        <p:spPr>
          <a:xfrm>
            <a:off x="178544" y="1022968"/>
            <a:ext cx="819366" cy="38961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sp>
        <p:nvSpPr>
          <p:cNvPr id="2" name="Rectangle: Single Corner Snipped 1">
            <a:extLst>
              <a:ext uri="{FF2B5EF4-FFF2-40B4-BE49-F238E27FC236}">
                <a16:creationId xmlns:a16="http://schemas.microsoft.com/office/drawing/2014/main" id="{2AA26E15-EDF6-C4DA-90A4-6BB6C397DBC8}"/>
              </a:ext>
            </a:extLst>
          </p:cNvPr>
          <p:cNvSpPr/>
          <p:nvPr/>
        </p:nvSpPr>
        <p:spPr>
          <a:xfrm>
            <a:off x="0" y="0"/>
            <a:ext cx="3992137" cy="691376"/>
          </a:xfrm>
          <a:prstGeom prst="snip1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50644F-B42D-951B-5A27-A03E20FFC2CA}"/>
              </a:ext>
            </a:extLst>
          </p:cNvPr>
          <p:cNvSpPr txBox="1"/>
          <p:nvPr/>
        </p:nvSpPr>
        <p:spPr>
          <a:xfrm>
            <a:off x="588227" y="96517"/>
            <a:ext cx="3203188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da-DK" sz="2000" b="1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Tần số và bảng tần số</a:t>
            </a:r>
            <a:endParaRPr lang="en-US" sz="2000" dirty="0">
              <a:solidFill>
                <a:schemeClr val="bg1">
                  <a:lumMod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CB47F9-8D1A-95F2-4F15-63C3A3DD638F}"/>
              </a:ext>
            </a:extLst>
          </p:cNvPr>
          <p:cNvSpPr txBox="1"/>
          <p:nvPr/>
        </p:nvSpPr>
        <p:spPr>
          <a:xfrm>
            <a:off x="1145946" y="891537"/>
            <a:ext cx="7819510" cy="142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Sau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khi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điều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60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hộ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đình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ở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vùng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dân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cư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về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nhân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khẩu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mỗi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hộ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đình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ta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dãy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(hay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còn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gọi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mẫu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20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2AA10AD-302F-A82C-4126-29BD649946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091528"/>
              </p:ext>
            </p:extLst>
          </p:nvPr>
        </p:nvGraphicFramePr>
        <p:xfrm>
          <a:off x="997910" y="2571750"/>
          <a:ext cx="7053270" cy="1789053"/>
        </p:xfrm>
        <a:graphic>
          <a:graphicData uri="http://schemas.openxmlformats.org/drawingml/2006/table">
            <a:tbl>
              <a:tblPr firstRow="1" firstCol="1" bandRow="1"/>
              <a:tblGrid>
                <a:gridCol w="352286">
                  <a:extLst>
                    <a:ext uri="{9D8B030D-6E8A-4147-A177-3AD203B41FA5}">
                      <a16:colId xmlns:a16="http://schemas.microsoft.com/office/drawing/2014/main" val="1465704567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2864067559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89155562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662608803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2780036782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1376640421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3130481302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730769351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3060150682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2337119446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186458107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212922155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963837152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2159412493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1227986740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1197663673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713514922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2426977095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3813746404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1253177488"/>
                    </a:ext>
                  </a:extLst>
                </a:gridCol>
              </a:tblGrid>
              <a:tr h="5963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3159493"/>
                  </a:ext>
                </a:extLst>
              </a:tr>
              <a:tr h="5963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11412"/>
                  </a:ext>
                </a:extLst>
              </a:tr>
              <a:tr h="5963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1100210"/>
                  </a:ext>
                </a:extLst>
              </a:tr>
            </a:tbl>
          </a:graphicData>
        </a:graphic>
      </p:graphicFrame>
      <p:pic>
        <p:nvPicPr>
          <p:cNvPr id="3" name="Google Shape;219;p3">
            <a:extLst>
              <a:ext uri="{FF2B5EF4-FFF2-40B4-BE49-F238E27FC236}">
                <a16:creationId xmlns:a16="http://schemas.microsoft.com/office/drawing/2014/main" id="{A369E6C3-24DA-B06C-ACEB-EED885BC63B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7229" y="4785043"/>
            <a:ext cx="1820636" cy="38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4" grpId="0"/>
      <p:bldP spid="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C2F7A9-FCE7-D75C-F172-BEB3C7C07F4E}"/>
              </a:ext>
            </a:extLst>
          </p:cNvPr>
          <p:cNvSpPr/>
          <p:nvPr/>
        </p:nvSpPr>
        <p:spPr>
          <a:xfrm>
            <a:off x="3153443" y="280901"/>
            <a:ext cx="242730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2000" b="1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20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13" name="Picture 26">
            <a:extLst>
              <a:ext uri="{FF2B5EF4-FFF2-40B4-BE49-F238E27FC236}">
                <a16:creationId xmlns:a16="http://schemas.microsoft.com/office/drawing/2014/main" id="{8593FA37-1D32-EF0B-F582-3FC4CB34A7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9211" y="4284699"/>
            <a:ext cx="535257" cy="4134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9900A8-3C2D-1EE0-C8FE-994929BDCB1C}"/>
              </a:ext>
            </a:extLst>
          </p:cNvPr>
          <p:cNvSpPr txBox="1"/>
          <p:nvPr/>
        </p:nvSpPr>
        <p:spPr>
          <a:xfrm>
            <a:off x="416777" y="855956"/>
            <a:ext cx="8310446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Gieo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xúc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xắc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32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lần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liên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tiếp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ghi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lại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chấm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mặt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xuất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hiện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xúc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xắc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ta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mẫu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20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5FC6E5E-B97C-4C1E-D4FF-FE87627C82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777910"/>
              </p:ext>
            </p:extLst>
          </p:nvPr>
        </p:nvGraphicFramePr>
        <p:xfrm>
          <a:off x="775004" y="2060240"/>
          <a:ext cx="7593992" cy="815976"/>
        </p:xfrm>
        <a:graphic>
          <a:graphicData uri="http://schemas.openxmlformats.org/drawingml/2006/table">
            <a:tbl>
              <a:tblPr firstRow="1" firstCol="1" bandRow="1"/>
              <a:tblGrid>
                <a:gridCol w="474320">
                  <a:extLst>
                    <a:ext uri="{9D8B030D-6E8A-4147-A177-3AD203B41FA5}">
                      <a16:colId xmlns:a16="http://schemas.microsoft.com/office/drawing/2014/main" val="2987836325"/>
                    </a:ext>
                  </a:extLst>
                </a:gridCol>
                <a:gridCol w="474320">
                  <a:extLst>
                    <a:ext uri="{9D8B030D-6E8A-4147-A177-3AD203B41FA5}">
                      <a16:colId xmlns:a16="http://schemas.microsoft.com/office/drawing/2014/main" val="3303862711"/>
                    </a:ext>
                  </a:extLst>
                </a:gridCol>
                <a:gridCol w="474320">
                  <a:extLst>
                    <a:ext uri="{9D8B030D-6E8A-4147-A177-3AD203B41FA5}">
                      <a16:colId xmlns:a16="http://schemas.microsoft.com/office/drawing/2014/main" val="1423279606"/>
                    </a:ext>
                  </a:extLst>
                </a:gridCol>
                <a:gridCol w="474320">
                  <a:extLst>
                    <a:ext uri="{9D8B030D-6E8A-4147-A177-3AD203B41FA5}">
                      <a16:colId xmlns:a16="http://schemas.microsoft.com/office/drawing/2014/main" val="1530126038"/>
                    </a:ext>
                  </a:extLst>
                </a:gridCol>
                <a:gridCol w="474320">
                  <a:extLst>
                    <a:ext uri="{9D8B030D-6E8A-4147-A177-3AD203B41FA5}">
                      <a16:colId xmlns:a16="http://schemas.microsoft.com/office/drawing/2014/main" val="1192500450"/>
                    </a:ext>
                  </a:extLst>
                </a:gridCol>
                <a:gridCol w="474320">
                  <a:extLst>
                    <a:ext uri="{9D8B030D-6E8A-4147-A177-3AD203B41FA5}">
                      <a16:colId xmlns:a16="http://schemas.microsoft.com/office/drawing/2014/main" val="184554331"/>
                    </a:ext>
                  </a:extLst>
                </a:gridCol>
                <a:gridCol w="474320">
                  <a:extLst>
                    <a:ext uri="{9D8B030D-6E8A-4147-A177-3AD203B41FA5}">
                      <a16:colId xmlns:a16="http://schemas.microsoft.com/office/drawing/2014/main" val="1998460080"/>
                    </a:ext>
                  </a:extLst>
                </a:gridCol>
                <a:gridCol w="474320">
                  <a:extLst>
                    <a:ext uri="{9D8B030D-6E8A-4147-A177-3AD203B41FA5}">
                      <a16:colId xmlns:a16="http://schemas.microsoft.com/office/drawing/2014/main" val="2413967393"/>
                    </a:ext>
                  </a:extLst>
                </a:gridCol>
                <a:gridCol w="474320">
                  <a:extLst>
                    <a:ext uri="{9D8B030D-6E8A-4147-A177-3AD203B41FA5}">
                      <a16:colId xmlns:a16="http://schemas.microsoft.com/office/drawing/2014/main" val="2205761456"/>
                    </a:ext>
                  </a:extLst>
                </a:gridCol>
                <a:gridCol w="474320">
                  <a:extLst>
                    <a:ext uri="{9D8B030D-6E8A-4147-A177-3AD203B41FA5}">
                      <a16:colId xmlns:a16="http://schemas.microsoft.com/office/drawing/2014/main" val="1841406813"/>
                    </a:ext>
                  </a:extLst>
                </a:gridCol>
                <a:gridCol w="475132">
                  <a:extLst>
                    <a:ext uri="{9D8B030D-6E8A-4147-A177-3AD203B41FA5}">
                      <a16:colId xmlns:a16="http://schemas.microsoft.com/office/drawing/2014/main" val="269369519"/>
                    </a:ext>
                  </a:extLst>
                </a:gridCol>
                <a:gridCol w="475132">
                  <a:extLst>
                    <a:ext uri="{9D8B030D-6E8A-4147-A177-3AD203B41FA5}">
                      <a16:colId xmlns:a16="http://schemas.microsoft.com/office/drawing/2014/main" val="630791390"/>
                    </a:ext>
                  </a:extLst>
                </a:gridCol>
                <a:gridCol w="475132">
                  <a:extLst>
                    <a:ext uri="{9D8B030D-6E8A-4147-A177-3AD203B41FA5}">
                      <a16:colId xmlns:a16="http://schemas.microsoft.com/office/drawing/2014/main" val="2077029309"/>
                    </a:ext>
                  </a:extLst>
                </a:gridCol>
                <a:gridCol w="475132">
                  <a:extLst>
                    <a:ext uri="{9D8B030D-6E8A-4147-A177-3AD203B41FA5}">
                      <a16:colId xmlns:a16="http://schemas.microsoft.com/office/drawing/2014/main" val="3631108744"/>
                    </a:ext>
                  </a:extLst>
                </a:gridCol>
                <a:gridCol w="475132">
                  <a:extLst>
                    <a:ext uri="{9D8B030D-6E8A-4147-A177-3AD203B41FA5}">
                      <a16:colId xmlns:a16="http://schemas.microsoft.com/office/drawing/2014/main" val="1311256682"/>
                    </a:ext>
                  </a:extLst>
                </a:gridCol>
                <a:gridCol w="475132">
                  <a:extLst>
                    <a:ext uri="{9D8B030D-6E8A-4147-A177-3AD203B41FA5}">
                      <a16:colId xmlns:a16="http://schemas.microsoft.com/office/drawing/2014/main" val="36298549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8053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902859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1E1DB85-75C1-AC09-5BE3-4DBDBCF9092A}"/>
              </a:ext>
            </a:extLst>
          </p:cNvPr>
          <p:cNvSpPr txBox="1"/>
          <p:nvPr/>
        </p:nvSpPr>
        <p:spPr>
          <a:xfrm>
            <a:off x="1172975" y="3121840"/>
            <a:ext cx="7196021" cy="1522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Vẽ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biểu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tần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tương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đối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ở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dạng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biểu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cột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biểu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quạt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tròn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mẫu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000" dirty="0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1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6">
            <a:extLst>
              <a:ext uri="{FF2B5EF4-FFF2-40B4-BE49-F238E27FC236}">
                <a16:creationId xmlns:a16="http://schemas.microsoft.com/office/drawing/2014/main" id="{8593FA37-1D32-EF0B-F582-3FC4CB34A7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9211" y="4284699"/>
            <a:ext cx="535257" cy="413486"/>
          </a:xfrm>
          <a:prstGeom prst="rect">
            <a:avLst/>
          </a:prstGeom>
        </p:spPr>
      </p:pic>
      <p:sp>
        <p:nvSpPr>
          <p:cNvPr id="2" name="Google Shape;1913;p42">
            <a:extLst>
              <a:ext uri="{FF2B5EF4-FFF2-40B4-BE49-F238E27FC236}">
                <a16:creationId xmlns:a16="http://schemas.microsoft.com/office/drawing/2014/main" id="{C76A69C2-8D81-E2C1-BA36-26B6C42D193A}"/>
              </a:ext>
            </a:extLst>
          </p:cNvPr>
          <p:cNvSpPr/>
          <p:nvPr/>
        </p:nvSpPr>
        <p:spPr>
          <a:xfrm rot="2165">
            <a:off x="356983" y="216183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F70F98-A5CF-B77B-4171-769DEBB1F3A9}"/>
                  </a:ext>
                </a:extLst>
              </p:cNvPr>
              <p:cNvSpPr txBox="1"/>
              <p:nvPr/>
            </p:nvSpPr>
            <p:spPr>
              <a:xfrm>
                <a:off x="451624" y="249322"/>
                <a:ext cx="8335538" cy="3193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	a)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Mẫu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dữ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liệu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thống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kê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đó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32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dữ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liệu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6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giá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trị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khác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là : 1; 2; 3; 4; 5; 6.</a:t>
                </a: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Các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giá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trị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tần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tương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đối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là :</a:t>
                </a: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32</m:t>
                        </m:r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.100%=12,5%;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32</m:t>
                        </m:r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.100%=25%;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32</m:t>
                        </m:r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.100=12,5%;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32</m:t>
                        </m:r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.100%=25%;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32</m:t>
                        </m:r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.100=12,5%;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32</m:t>
                        </m:r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.100%=12,5%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F70F98-A5CF-B77B-4171-769DEBB1F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24" y="249322"/>
                <a:ext cx="8335538" cy="3193246"/>
              </a:xfrm>
              <a:prstGeom prst="rect">
                <a:avLst/>
              </a:prstGeom>
              <a:blipFill>
                <a:blip r:embed="rId5"/>
                <a:stretch>
                  <a:fillRect l="-732" r="-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4FA1D2B9-7A91-973A-2E74-6FB30192292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25394096"/>
                  </p:ext>
                </p:extLst>
              </p:nvPr>
            </p:nvGraphicFramePr>
            <p:xfrm>
              <a:off x="723163" y="3518654"/>
              <a:ext cx="8168272" cy="117953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787805">
                      <a:extLst>
                        <a:ext uri="{9D8B030D-6E8A-4147-A177-3AD203B41FA5}">
                          <a16:colId xmlns:a16="http://schemas.microsoft.com/office/drawing/2014/main" val="805005294"/>
                        </a:ext>
                      </a:extLst>
                    </a:gridCol>
                    <a:gridCol w="869795">
                      <a:extLst>
                        <a:ext uri="{9D8B030D-6E8A-4147-A177-3AD203B41FA5}">
                          <a16:colId xmlns:a16="http://schemas.microsoft.com/office/drawing/2014/main" val="2955042646"/>
                        </a:ext>
                      </a:extLst>
                    </a:gridCol>
                    <a:gridCol w="836342">
                      <a:extLst>
                        <a:ext uri="{9D8B030D-6E8A-4147-A177-3AD203B41FA5}">
                          <a16:colId xmlns:a16="http://schemas.microsoft.com/office/drawing/2014/main" val="1786852509"/>
                        </a:ext>
                      </a:extLst>
                    </a:gridCol>
                    <a:gridCol w="814039">
                      <a:extLst>
                        <a:ext uri="{9D8B030D-6E8A-4147-A177-3AD203B41FA5}">
                          <a16:colId xmlns:a16="http://schemas.microsoft.com/office/drawing/2014/main" val="470899079"/>
                        </a:ext>
                      </a:extLst>
                    </a:gridCol>
                    <a:gridCol w="591014">
                      <a:extLst>
                        <a:ext uri="{9D8B030D-6E8A-4147-A177-3AD203B41FA5}">
                          <a16:colId xmlns:a16="http://schemas.microsoft.com/office/drawing/2014/main" val="1373539298"/>
                        </a:ext>
                      </a:extLst>
                    </a:gridCol>
                    <a:gridCol w="680225">
                      <a:extLst>
                        <a:ext uri="{9D8B030D-6E8A-4147-A177-3AD203B41FA5}">
                          <a16:colId xmlns:a16="http://schemas.microsoft.com/office/drawing/2014/main" val="3392667084"/>
                        </a:ext>
                      </a:extLst>
                    </a:gridCol>
                    <a:gridCol w="691375">
                      <a:extLst>
                        <a:ext uri="{9D8B030D-6E8A-4147-A177-3AD203B41FA5}">
                          <a16:colId xmlns:a16="http://schemas.microsoft.com/office/drawing/2014/main" val="1007636673"/>
                        </a:ext>
                      </a:extLst>
                    </a:gridCol>
                    <a:gridCol w="897677">
                      <a:extLst>
                        <a:ext uri="{9D8B030D-6E8A-4147-A177-3AD203B41FA5}">
                          <a16:colId xmlns:a16="http://schemas.microsoft.com/office/drawing/2014/main" val="452745556"/>
                        </a:ext>
                      </a:extLst>
                    </a:gridCol>
                  </a:tblGrid>
                  <a:tr h="595605"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Số chấm (</a:t>
                          </a:r>
                          <a14:m>
                            <m:oMath xmlns:m="http://schemas.openxmlformats.org/officeDocument/2006/math">
                              <m:r>
                                <a:rPr lang="fr-FR" sz="2000" i="1" kern="1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47045730"/>
                      </a:ext>
                    </a:extLst>
                  </a:tr>
                  <a:tr h="583926"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 dirty="0" err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Tần</a:t>
                          </a:r>
                          <a:r>
                            <a:rPr lang="fr-FR" sz="20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fr-FR" sz="2000" kern="100" dirty="0" err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fr-FR" sz="20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fr-FR" sz="2000" kern="100" dirty="0" err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tương</a:t>
                          </a:r>
                          <a:r>
                            <a:rPr lang="fr-FR" sz="20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fr-FR" sz="2000" kern="100" dirty="0" err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đối</a:t>
                          </a:r>
                          <a:r>
                            <a:rPr lang="fr-FR" sz="20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(%)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12,5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12,5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12,5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12,5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639307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4FA1D2B9-7A91-973A-2E74-6FB30192292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25394096"/>
                  </p:ext>
                </p:extLst>
              </p:nvPr>
            </p:nvGraphicFramePr>
            <p:xfrm>
              <a:off x="723163" y="3518654"/>
              <a:ext cx="8168272" cy="117953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787805">
                      <a:extLst>
                        <a:ext uri="{9D8B030D-6E8A-4147-A177-3AD203B41FA5}">
                          <a16:colId xmlns:a16="http://schemas.microsoft.com/office/drawing/2014/main" val="805005294"/>
                        </a:ext>
                      </a:extLst>
                    </a:gridCol>
                    <a:gridCol w="869795">
                      <a:extLst>
                        <a:ext uri="{9D8B030D-6E8A-4147-A177-3AD203B41FA5}">
                          <a16:colId xmlns:a16="http://schemas.microsoft.com/office/drawing/2014/main" val="2955042646"/>
                        </a:ext>
                      </a:extLst>
                    </a:gridCol>
                    <a:gridCol w="836342">
                      <a:extLst>
                        <a:ext uri="{9D8B030D-6E8A-4147-A177-3AD203B41FA5}">
                          <a16:colId xmlns:a16="http://schemas.microsoft.com/office/drawing/2014/main" val="1786852509"/>
                        </a:ext>
                      </a:extLst>
                    </a:gridCol>
                    <a:gridCol w="814039">
                      <a:extLst>
                        <a:ext uri="{9D8B030D-6E8A-4147-A177-3AD203B41FA5}">
                          <a16:colId xmlns:a16="http://schemas.microsoft.com/office/drawing/2014/main" val="470899079"/>
                        </a:ext>
                      </a:extLst>
                    </a:gridCol>
                    <a:gridCol w="591014">
                      <a:extLst>
                        <a:ext uri="{9D8B030D-6E8A-4147-A177-3AD203B41FA5}">
                          <a16:colId xmlns:a16="http://schemas.microsoft.com/office/drawing/2014/main" val="1373539298"/>
                        </a:ext>
                      </a:extLst>
                    </a:gridCol>
                    <a:gridCol w="680225">
                      <a:extLst>
                        <a:ext uri="{9D8B030D-6E8A-4147-A177-3AD203B41FA5}">
                          <a16:colId xmlns:a16="http://schemas.microsoft.com/office/drawing/2014/main" val="3392667084"/>
                        </a:ext>
                      </a:extLst>
                    </a:gridCol>
                    <a:gridCol w="691375">
                      <a:extLst>
                        <a:ext uri="{9D8B030D-6E8A-4147-A177-3AD203B41FA5}">
                          <a16:colId xmlns:a16="http://schemas.microsoft.com/office/drawing/2014/main" val="1007636673"/>
                        </a:ext>
                      </a:extLst>
                    </a:gridCol>
                    <a:gridCol w="897677">
                      <a:extLst>
                        <a:ext uri="{9D8B030D-6E8A-4147-A177-3AD203B41FA5}">
                          <a16:colId xmlns:a16="http://schemas.microsoft.com/office/drawing/2014/main" val="452745556"/>
                        </a:ext>
                      </a:extLst>
                    </a:gridCol>
                  </a:tblGrid>
                  <a:tr h="5956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18" t="-1020" r="-193231" b="-108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47045730"/>
                      </a:ext>
                    </a:extLst>
                  </a:tr>
                  <a:tr h="583926"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 dirty="0" err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Tần</a:t>
                          </a:r>
                          <a:r>
                            <a:rPr lang="fr-FR" sz="20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fr-FR" sz="2000" kern="100" dirty="0" err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fr-FR" sz="20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fr-FR" sz="2000" kern="100" dirty="0" err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tương</a:t>
                          </a:r>
                          <a:r>
                            <a:rPr lang="fr-FR" sz="20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fr-FR" sz="2000" kern="100" dirty="0" err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đối</a:t>
                          </a:r>
                          <a:r>
                            <a:rPr lang="fr-FR" sz="20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(%)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12,5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12,5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12,5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12,5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6393079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113181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6">
            <a:extLst>
              <a:ext uri="{FF2B5EF4-FFF2-40B4-BE49-F238E27FC236}">
                <a16:creationId xmlns:a16="http://schemas.microsoft.com/office/drawing/2014/main" id="{8593FA37-1D32-EF0B-F582-3FC4CB34A7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9211" y="4284699"/>
            <a:ext cx="535257" cy="413486"/>
          </a:xfrm>
          <a:prstGeom prst="rect">
            <a:avLst/>
          </a:prstGeom>
        </p:spPr>
      </p:pic>
      <p:sp>
        <p:nvSpPr>
          <p:cNvPr id="2" name="Google Shape;1913;p42">
            <a:extLst>
              <a:ext uri="{FF2B5EF4-FFF2-40B4-BE49-F238E27FC236}">
                <a16:creationId xmlns:a16="http://schemas.microsoft.com/office/drawing/2014/main" id="{C76A69C2-8D81-E2C1-BA36-26B6C42D193A}"/>
              </a:ext>
            </a:extLst>
          </p:cNvPr>
          <p:cNvSpPr/>
          <p:nvPr/>
        </p:nvSpPr>
        <p:spPr>
          <a:xfrm rot="2165">
            <a:off x="356983" y="216183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D0CC0C-CB3A-527A-1918-FE5597195377}"/>
              </a:ext>
            </a:extLst>
          </p:cNvPr>
          <p:cNvSpPr txBox="1"/>
          <p:nvPr/>
        </p:nvSpPr>
        <p:spPr>
          <a:xfrm>
            <a:off x="624468" y="674762"/>
            <a:ext cx="3704993" cy="142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b)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Biểu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đồ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tần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tương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đối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ở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dạng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biểu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đồ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cột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mẫu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liệu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thống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kê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như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sau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748531-8216-6C26-3897-09205C622906}"/>
              </a:ext>
            </a:extLst>
          </p:cNvPr>
          <p:cNvSpPr txBox="1"/>
          <p:nvPr/>
        </p:nvSpPr>
        <p:spPr>
          <a:xfrm>
            <a:off x="4814541" y="697064"/>
            <a:ext cx="4014438" cy="142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Biểu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đồ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tần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tương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đối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ở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dạng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biểu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đồ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hình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quạt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tròn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mẫu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liệu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thống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kê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như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sau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B4A329-9A6D-ACFA-41D9-B5358E5B34F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6390"/>
          <a:stretch/>
        </p:blipFill>
        <p:spPr>
          <a:xfrm>
            <a:off x="758283" y="2118735"/>
            <a:ext cx="4056258" cy="24427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7DB7E2-4758-849A-82A7-4348D9842D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4922" y="2282239"/>
            <a:ext cx="2930795" cy="2279280"/>
          </a:xfrm>
          <a:prstGeom prst="rect">
            <a:avLst/>
          </a:prstGeom>
        </p:spPr>
      </p:pic>
      <p:pic>
        <p:nvPicPr>
          <p:cNvPr id="3" name="Google Shape;219;p3">
            <a:extLst>
              <a:ext uri="{FF2B5EF4-FFF2-40B4-BE49-F238E27FC236}">
                <a16:creationId xmlns:a16="http://schemas.microsoft.com/office/drawing/2014/main" id="{233D0D32-5668-628C-8E43-41C7CCC42D42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17229" y="4785043"/>
            <a:ext cx="1820636" cy="382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62973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4" name="Google Shape;2074;p47"/>
          <p:cNvGrpSpPr/>
          <p:nvPr/>
        </p:nvGrpSpPr>
        <p:grpSpPr>
          <a:xfrm>
            <a:off x="217731" y="801502"/>
            <a:ext cx="4151700" cy="3862227"/>
            <a:chOff x="217731" y="801502"/>
            <a:chExt cx="4151700" cy="3862227"/>
          </a:xfrm>
        </p:grpSpPr>
        <p:grpSp>
          <p:nvGrpSpPr>
            <p:cNvPr id="2075" name="Google Shape;2075;p47"/>
            <p:cNvGrpSpPr/>
            <p:nvPr/>
          </p:nvGrpSpPr>
          <p:grpSpPr>
            <a:xfrm>
              <a:off x="217731" y="801502"/>
              <a:ext cx="4099680" cy="3575457"/>
              <a:chOff x="-1924200" y="801502"/>
              <a:chExt cx="4099680" cy="3575457"/>
            </a:xfrm>
          </p:grpSpPr>
          <p:sp>
            <p:nvSpPr>
              <p:cNvPr id="2076" name="Google Shape;2076;p47"/>
              <p:cNvSpPr/>
              <p:nvPr/>
            </p:nvSpPr>
            <p:spPr>
              <a:xfrm>
                <a:off x="-1924200" y="801502"/>
                <a:ext cx="4099680" cy="3575457"/>
              </a:xfrm>
              <a:custGeom>
                <a:avLst/>
                <a:gdLst/>
                <a:ahLst/>
                <a:cxnLst/>
                <a:rect l="l" t="t" r="r" b="b"/>
                <a:pathLst>
                  <a:path w="16556" h="14439" extrusionOk="0">
                    <a:moveTo>
                      <a:pt x="11171" y="300"/>
                    </a:moveTo>
                    <a:cubicBezTo>
                      <a:pt x="11171" y="300"/>
                      <a:pt x="8442" y="-669"/>
                      <a:pt x="5762" y="875"/>
                    </a:cubicBezTo>
                    <a:cubicBezTo>
                      <a:pt x="3081" y="2421"/>
                      <a:pt x="1729" y="5489"/>
                      <a:pt x="568" y="7946"/>
                    </a:cubicBezTo>
                    <a:cubicBezTo>
                      <a:pt x="-593" y="10404"/>
                      <a:pt x="75" y="12904"/>
                      <a:pt x="2121" y="14044"/>
                    </a:cubicBezTo>
                    <a:cubicBezTo>
                      <a:pt x="4167" y="15184"/>
                      <a:pt x="5558" y="13504"/>
                      <a:pt x="8428" y="13422"/>
                    </a:cubicBezTo>
                    <a:cubicBezTo>
                      <a:pt x="11297" y="13340"/>
                      <a:pt x="12069" y="13751"/>
                      <a:pt x="14451" y="12129"/>
                    </a:cubicBezTo>
                    <a:cubicBezTo>
                      <a:pt x="16833" y="10508"/>
                      <a:pt x="17263" y="6680"/>
                      <a:pt x="15384" y="3846"/>
                    </a:cubicBezTo>
                    <a:cubicBezTo>
                      <a:pt x="13506" y="1013"/>
                      <a:pt x="11171" y="300"/>
                      <a:pt x="11171" y="3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8" name="Google Shape;2078;p47"/>
              <p:cNvSpPr/>
              <p:nvPr/>
            </p:nvSpPr>
            <p:spPr>
              <a:xfrm>
                <a:off x="-1663092" y="802245"/>
                <a:ext cx="3109675" cy="1913151"/>
              </a:xfrm>
              <a:custGeom>
                <a:avLst/>
                <a:gdLst/>
                <a:ahLst/>
                <a:cxnLst/>
                <a:rect l="l" t="t" r="r" b="b"/>
                <a:pathLst>
                  <a:path w="12558" h="7726" extrusionOk="0">
                    <a:moveTo>
                      <a:pt x="35" y="7691"/>
                    </a:moveTo>
                    <a:lnTo>
                      <a:pt x="12522" y="7691"/>
                    </a:lnTo>
                    <a:lnTo>
                      <a:pt x="12522" y="35"/>
                    </a:lnTo>
                    <a:lnTo>
                      <a:pt x="35" y="35"/>
                    </a:lnTo>
                    <a:lnTo>
                      <a:pt x="35" y="7691"/>
                    </a:lnTo>
                    <a:moveTo>
                      <a:pt x="12540" y="7726"/>
                    </a:moveTo>
                    <a:lnTo>
                      <a:pt x="17" y="7726"/>
                    </a:lnTo>
                    <a:cubicBezTo>
                      <a:pt x="8" y="7726"/>
                      <a:pt x="0" y="7718"/>
                      <a:pt x="0" y="7708"/>
                    </a:cubicBezTo>
                    <a:lnTo>
                      <a:pt x="0" y="18"/>
                    </a:lnTo>
                    <a:cubicBezTo>
                      <a:pt x="0" y="8"/>
                      <a:pt x="8" y="0"/>
                      <a:pt x="17" y="0"/>
                    </a:cubicBezTo>
                    <a:lnTo>
                      <a:pt x="12540" y="0"/>
                    </a:lnTo>
                    <a:cubicBezTo>
                      <a:pt x="12550" y="0"/>
                      <a:pt x="12558" y="8"/>
                      <a:pt x="12558" y="18"/>
                    </a:cubicBezTo>
                    <a:lnTo>
                      <a:pt x="12558" y="7708"/>
                    </a:lnTo>
                    <a:cubicBezTo>
                      <a:pt x="12558" y="7718"/>
                      <a:pt x="12550" y="7726"/>
                      <a:pt x="12540" y="77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9" name="Google Shape;2079;p47"/>
              <p:cNvSpPr/>
              <p:nvPr/>
            </p:nvSpPr>
            <p:spPr>
              <a:xfrm>
                <a:off x="-1663205" y="2604228"/>
                <a:ext cx="3109675" cy="108955"/>
              </a:xfrm>
              <a:custGeom>
                <a:avLst/>
                <a:gdLst/>
                <a:ahLst/>
                <a:cxnLst/>
                <a:rect l="l" t="t" r="r" b="b"/>
                <a:pathLst>
                  <a:path w="12558" h="440" extrusionOk="0">
                    <a:moveTo>
                      <a:pt x="35" y="405"/>
                    </a:moveTo>
                    <a:lnTo>
                      <a:pt x="12522" y="405"/>
                    </a:lnTo>
                    <a:lnTo>
                      <a:pt x="12522" y="35"/>
                    </a:lnTo>
                    <a:lnTo>
                      <a:pt x="35" y="35"/>
                    </a:lnTo>
                    <a:lnTo>
                      <a:pt x="35" y="405"/>
                    </a:lnTo>
                    <a:moveTo>
                      <a:pt x="12540" y="440"/>
                    </a:moveTo>
                    <a:lnTo>
                      <a:pt x="17" y="440"/>
                    </a:lnTo>
                    <a:cubicBezTo>
                      <a:pt x="8" y="440"/>
                      <a:pt x="0" y="432"/>
                      <a:pt x="0" y="422"/>
                    </a:cubicBezTo>
                    <a:lnTo>
                      <a:pt x="0" y="17"/>
                    </a:lnTo>
                    <a:cubicBezTo>
                      <a:pt x="0" y="8"/>
                      <a:pt x="8" y="0"/>
                      <a:pt x="17" y="0"/>
                    </a:cubicBezTo>
                    <a:lnTo>
                      <a:pt x="12540" y="0"/>
                    </a:lnTo>
                    <a:cubicBezTo>
                      <a:pt x="12550" y="0"/>
                      <a:pt x="12558" y="8"/>
                      <a:pt x="12558" y="17"/>
                    </a:cubicBezTo>
                    <a:lnTo>
                      <a:pt x="12558" y="422"/>
                    </a:lnTo>
                    <a:cubicBezTo>
                      <a:pt x="12558" y="432"/>
                      <a:pt x="12550" y="440"/>
                      <a:pt x="12540" y="44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0" name="Google Shape;2080;p47"/>
              <p:cNvSpPr/>
              <p:nvPr/>
            </p:nvSpPr>
            <p:spPr>
              <a:xfrm>
                <a:off x="-1658883" y="2709961"/>
                <a:ext cx="3101008" cy="63887"/>
              </a:xfrm>
              <a:custGeom>
                <a:avLst/>
                <a:gdLst/>
                <a:ahLst/>
                <a:cxnLst/>
                <a:rect l="l" t="t" r="r" b="b"/>
                <a:pathLst>
                  <a:path w="12523" h="258" extrusionOk="0">
                    <a:moveTo>
                      <a:pt x="12523" y="258"/>
                    </a:moveTo>
                    <a:lnTo>
                      <a:pt x="0" y="258"/>
                    </a:lnTo>
                    <a:lnTo>
                      <a:pt x="0" y="0"/>
                    </a:lnTo>
                    <a:lnTo>
                      <a:pt x="12523" y="0"/>
                    </a:lnTo>
                    <a:lnTo>
                      <a:pt x="12523" y="258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7" name="Google Shape;2077;p47"/>
              <p:cNvSpPr/>
              <p:nvPr/>
            </p:nvSpPr>
            <p:spPr>
              <a:xfrm>
                <a:off x="-1689789" y="835376"/>
                <a:ext cx="3098100" cy="1799100"/>
              </a:xfrm>
              <a:prstGeom prst="rect">
                <a:avLst/>
              </a:pr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bel"/>
                  <a:ea typeface="Abel"/>
                  <a:cs typeface="Abel"/>
                  <a:sym typeface="Abel"/>
                </a:endParaRPr>
              </a:p>
            </p:txBody>
          </p:sp>
        </p:grpSp>
        <p:sp>
          <p:nvSpPr>
            <p:cNvPr id="2081" name="Google Shape;2081;p47"/>
            <p:cNvSpPr/>
            <p:nvPr/>
          </p:nvSpPr>
          <p:spPr>
            <a:xfrm>
              <a:off x="483049" y="2610663"/>
              <a:ext cx="3101008" cy="100288"/>
            </a:xfrm>
            <a:custGeom>
              <a:avLst/>
              <a:gdLst/>
              <a:ahLst/>
              <a:cxnLst/>
              <a:rect l="l" t="t" r="r" b="b"/>
              <a:pathLst>
                <a:path w="12523" h="405" extrusionOk="0">
                  <a:moveTo>
                    <a:pt x="12523" y="405"/>
                  </a:moveTo>
                  <a:lnTo>
                    <a:pt x="0" y="405"/>
                  </a:lnTo>
                  <a:lnTo>
                    <a:pt x="0" y="0"/>
                  </a:lnTo>
                  <a:lnTo>
                    <a:pt x="12523" y="0"/>
                  </a:lnTo>
                  <a:lnTo>
                    <a:pt x="12523" y="405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47"/>
            <p:cNvSpPr/>
            <p:nvPr/>
          </p:nvSpPr>
          <p:spPr>
            <a:xfrm>
              <a:off x="3680784" y="3711859"/>
              <a:ext cx="109946" cy="951871"/>
            </a:xfrm>
            <a:custGeom>
              <a:avLst/>
              <a:gdLst/>
              <a:ahLst/>
              <a:cxnLst/>
              <a:rect l="l" t="t" r="r" b="b"/>
              <a:pathLst>
                <a:path w="444" h="3844" extrusionOk="0">
                  <a:moveTo>
                    <a:pt x="0" y="0"/>
                  </a:moveTo>
                  <a:lnTo>
                    <a:pt x="300" y="3844"/>
                  </a:lnTo>
                  <a:lnTo>
                    <a:pt x="432" y="3844"/>
                  </a:lnTo>
                  <a:lnTo>
                    <a:pt x="4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p47"/>
            <p:cNvSpPr/>
            <p:nvPr/>
          </p:nvSpPr>
          <p:spPr>
            <a:xfrm>
              <a:off x="3680784" y="3711859"/>
              <a:ext cx="109946" cy="951871"/>
            </a:xfrm>
            <a:custGeom>
              <a:avLst/>
              <a:gdLst/>
              <a:ahLst/>
              <a:cxnLst/>
              <a:rect l="l" t="t" r="r" b="b"/>
              <a:pathLst>
                <a:path w="444" h="3844" extrusionOk="0">
                  <a:moveTo>
                    <a:pt x="444" y="0"/>
                  </a:moveTo>
                  <a:lnTo>
                    <a:pt x="432" y="3844"/>
                  </a:lnTo>
                  <a:lnTo>
                    <a:pt x="300" y="3844"/>
                  </a:lnTo>
                  <a:lnTo>
                    <a:pt x="0" y="0"/>
                  </a:lnTo>
                  <a:lnTo>
                    <a:pt x="44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4" name="Google Shape;2084;p47"/>
            <p:cNvSpPr/>
            <p:nvPr/>
          </p:nvSpPr>
          <p:spPr>
            <a:xfrm>
              <a:off x="4043804" y="3711859"/>
              <a:ext cx="109946" cy="951871"/>
            </a:xfrm>
            <a:custGeom>
              <a:avLst/>
              <a:gdLst/>
              <a:ahLst/>
              <a:cxnLst/>
              <a:rect l="l" t="t" r="r" b="b"/>
              <a:pathLst>
                <a:path w="444" h="3844" extrusionOk="0">
                  <a:moveTo>
                    <a:pt x="0" y="0"/>
                  </a:moveTo>
                  <a:lnTo>
                    <a:pt x="300" y="3844"/>
                  </a:lnTo>
                  <a:lnTo>
                    <a:pt x="432" y="3844"/>
                  </a:lnTo>
                  <a:lnTo>
                    <a:pt x="4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p47"/>
            <p:cNvSpPr/>
            <p:nvPr/>
          </p:nvSpPr>
          <p:spPr>
            <a:xfrm>
              <a:off x="4043804" y="3711859"/>
              <a:ext cx="109946" cy="951871"/>
            </a:xfrm>
            <a:custGeom>
              <a:avLst/>
              <a:gdLst/>
              <a:ahLst/>
              <a:cxnLst/>
              <a:rect l="l" t="t" r="r" b="b"/>
              <a:pathLst>
                <a:path w="444" h="3844" extrusionOk="0">
                  <a:moveTo>
                    <a:pt x="444" y="0"/>
                  </a:moveTo>
                  <a:lnTo>
                    <a:pt x="432" y="3844"/>
                  </a:lnTo>
                  <a:lnTo>
                    <a:pt x="300" y="3844"/>
                  </a:lnTo>
                  <a:lnTo>
                    <a:pt x="0" y="0"/>
                  </a:lnTo>
                  <a:lnTo>
                    <a:pt x="44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6" name="Google Shape;2086;p47"/>
            <p:cNvSpPr/>
            <p:nvPr/>
          </p:nvSpPr>
          <p:spPr>
            <a:xfrm>
              <a:off x="4043804" y="3711859"/>
              <a:ext cx="109946" cy="49277"/>
            </a:xfrm>
            <a:custGeom>
              <a:avLst/>
              <a:gdLst/>
              <a:ahLst/>
              <a:cxnLst/>
              <a:rect l="l" t="t" r="r" b="b"/>
              <a:pathLst>
                <a:path w="444" h="199" extrusionOk="0">
                  <a:moveTo>
                    <a:pt x="443" y="199"/>
                  </a:moveTo>
                  <a:lnTo>
                    <a:pt x="15" y="199"/>
                  </a:lnTo>
                  <a:lnTo>
                    <a:pt x="0" y="0"/>
                  </a:lnTo>
                  <a:lnTo>
                    <a:pt x="444" y="0"/>
                  </a:lnTo>
                  <a:lnTo>
                    <a:pt x="443" y="199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26625" rIns="90000" bIns="26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47"/>
            <p:cNvSpPr/>
            <p:nvPr/>
          </p:nvSpPr>
          <p:spPr>
            <a:xfrm>
              <a:off x="4043804" y="3711859"/>
              <a:ext cx="109946" cy="49277"/>
            </a:xfrm>
            <a:custGeom>
              <a:avLst/>
              <a:gdLst/>
              <a:ahLst/>
              <a:cxnLst/>
              <a:rect l="l" t="t" r="r" b="b"/>
              <a:pathLst>
                <a:path w="444" h="199" extrusionOk="0">
                  <a:moveTo>
                    <a:pt x="443" y="199"/>
                  </a:moveTo>
                  <a:lnTo>
                    <a:pt x="15" y="199"/>
                  </a:lnTo>
                  <a:lnTo>
                    <a:pt x="0" y="0"/>
                  </a:lnTo>
                  <a:lnTo>
                    <a:pt x="444" y="0"/>
                  </a:lnTo>
                  <a:lnTo>
                    <a:pt x="443" y="199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3750" rIns="92875" bIns="23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47"/>
            <p:cNvSpPr/>
            <p:nvPr/>
          </p:nvSpPr>
          <p:spPr>
            <a:xfrm>
              <a:off x="3648097" y="3711859"/>
              <a:ext cx="109946" cy="951871"/>
            </a:xfrm>
            <a:custGeom>
              <a:avLst/>
              <a:gdLst/>
              <a:ahLst/>
              <a:cxnLst/>
              <a:rect l="l" t="t" r="r" b="b"/>
              <a:pathLst>
                <a:path w="444" h="3844" extrusionOk="0">
                  <a:moveTo>
                    <a:pt x="0" y="0"/>
                  </a:moveTo>
                  <a:lnTo>
                    <a:pt x="12" y="3844"/>
                  </a:lnTo>
                  <a:lnTo>
                    <a:pt x="144" y="3844"/>
                  </a:lnTo>
                  <a:lnTo>
                    <a:pt x="4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47"/>
            <p:cNvSpPr/>
            <p:nvPr/>
          </p:nvSpPr>
          <p:spPr>
            <a:xfrm>
              <a:off x="3648097" y="3711859"/>
              <a:ext cx="109946" cy="951871"/>
            </a:xfrm>
            <a:custGeom>
              <a:avLst/>
              <a:gdLst/>
              <a:ahLst/>
              <a:cxnLst/>
              <a:rect l="l" t="t" r="r" b="b"/>
              <a:pathLst>
                <a:path w="444" h="3844" extrusionOk="0">
                  <a:moveTo>
                    <a:pt x="0" y="0"/>
                  </a:moveTo>
                  <a:lnTo>
                    <a:pt x="12" y="3844"/>
                  </a:lnTo>
                  <a:lnTo>
                    <a:pt x="144" y="3844"/>
                  </a:lnTo>
                  <a:lnTo>
                    <a:pt x="44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47"/>
            <p:cNvSpPr/>
            <p:nvPr/>
          </p:nvSpPr>
          <p:spPr>
            <a:xfrm>
              <a:off x="3648097" y="3711859"/>
              <a:ext cx="109946" cy="49277"/>
            </a:xfrm>
            <a:custGeom>
              <a:avLst/>
              <a:gdLst/>
              <a:ahLst/>
              <a:cxnLst/>
              <a:rect l="l" t="t" r="r" b="b"/>
              <a:pathLst>
                <a:path w="444" h="199" extrusionOk="0">
                  <a:moveTo>
                    <a:pt x="429" y="199"/>
                  </a:moveTo>
                  <a:lnTo>
                    <a:pt x="0" y="199"/>
                  </a:lnTo>
                  <a:lnTo>
                    <a:pt x="0" y="0"/>
                  </a:lnTo>
                  <a:lnTo>
                    <a:pt x="444" y="0"/>
                  </a:lnTo>
                  <a:lnTo>
                    <a:pt x="429" y="199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26625" rIns="90000" bIns="26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47"/>
            <p:cNvSpPr/>
            <p:nvPr/>
          </p:nvSpPr>
          <p:spPr>
            <a:xfrm>
              <a:off x="3648097" y="3711859"/>
              <a:ext cx="109946" cy="49277"/>
            </a:xfrm>
            <a:custGeom>
              <a:avLst/>
              <a:gdLst/>
              <a:ahLst/>
              <a:cxnLst/>
              <a:rect l="l" t="t" r="r" b="b"/>
              <a:pathLst>
                <a:path w="444" h="199" extrusionOk="0">
                  <a:moveTo>
                    <a:pt x="429" y="199"/>
                  </a:moveTo>
                  <a:lnTo>
                    <a:pt x="0" y="199"/>
                  </a:lnTo>
                  <a:lnTo>
                    <a:pt x="0" y="0"/>
                  </a:lnTo>
                  <a:lnTo>
                    <a:pt x="444" y="0"/>
                  </a:lnTo>
                  <a:lnTo>
                    <a:pt x="429" y="199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3750" rIns="92875" bIns="23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47"/>
            <p:cNvSpPr/>
            <p:nvPr/>
          </p:nvSpPr>
          <p:spPr>
            <a:xfrm>
              <a:off x="3159778" y="3711859"/>
              <a:ext cx="109946" cy="951871"/>
            </a:xfrm>
            <a:custGeom>
              <a:avLst/>
              <a:gdLst/>
              <a:ahLst/>
              <a:cxnLst/>
              <a:rect l="l" t="t" r="r" b="b"/>
              <a:pathLst>
                <a:path w="444" h="3844" extrusionOk="0">
                  <a:moveTo>
                    <a:pt x="0" y="0"/>
                  </a:moveTo>
                  <a:lnTo>
                    <a:pt x="12" y="3844"/>
                  </a:lnTo>
                  <a:lnTo>
                    <a:pt x="144" y="3844"/>
                  </a:lnTo>
                  <a:lnTo>
                    <a:pt x="4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47"/>
            <p:cNvSpPr/>
            <p:nvPr/>
          </p:nvSpPr>
          <p:spPr>
            <a:xfrm>
              <a:off x="3159778" y="3711859"/>
              <a:ext cx="109946" cy="951871"/>
            </a:xfrm>
            <a:custGeom>
              <a:avLst/>
              <a:gdLst/>
              <a:ahLst/>
              <a:cxnLst/>
              <a:rect l="l" t="t" r="r" b="b"/>
              <a:pathLst>
                <a:path w="444" h="3844" extrusionOk="0">
                  <a:moveTo>
                    <a:pt x="0" y="0"/>
                  </a:moveTo>
                  <a:lnTo>
                    <a:pt x="12" y="3844"/>
                  </a:lnTo>
                  <a:lnTo>
                    <a:pt x="144" y="3844"/>
                  </a:lnTo>
                  <a:lnTo>
                    <a:pt x="44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47"/>
            <p:cNvSpPr/>
            <p:nvPr/>
          </p:nvSpPr>
          <p:spPr>
            <a:xfrm>
              <a:off x="3159778" y="3711859"/>
              <a:ext cx="109946" cy="49277"/>
            </a:xfrm>
            <a:custGeom>
              <a:avLst/>
              <a:gdLst/>
              <a:ahLst/>
              <a:cxnLst/>
              <a:rect l="l" t="t" r="r" b="b"/>
              <a:pathLst>
                <a:path w="444" h="199" extrusionOk="0">
                  <a:moveTo>
                    <a:pt x="429" y="199"/>
                  </a:moveTo>
                  <a:lnTo>
                    <a:pt x="0" y="199"/>
                  </a:lnTo>
                  <a:lnTo>
                    <a:pt x="0" y="0"/>
                  </a:lnTo>
                  <a:lnTo>
                    <a:pt x="444" y="0"/>
                  </a:lnTo>
                  <a:lnTo>
                    <a:pt x="429" y="199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26625" rIns="90000" bIns="26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47"/>
            <p:cNvSpPr/>
            <p:nvPr/>
          </p:nvSpPr>
          <p:spPr>
            <a:xfrm>
              <a:off x="3159778" y="3711859"/>
              <a:ext cx="109946" cy="49277"/>
            </a:xfrm>
            <a:custGeom>
              <a:avLst/>
              <a:gdLst/>
              <a:ahLst/>
              <a:cxnLst/>
              <a:rect l="l" t="t" r="r" b="b"/>
              <a:pathLst>
                <a:path w="444" h="199" extrusionOk="0">
                  <a:moveTo>
                    <a:pt x="429" y="199"/>
                  </a:moveTo>
                  <a:lnTo>
                    <a:pt x="0" y="199"/>
                  </a:lnTo>
                  <a:lnTo>
                    <a:pt x="0" y="0"/>
                  </a:lnTo>
                  <a:lnTo>
                    <a:pt x="444" y="0"/>
                  </a:lnTo>
                  <a:lnTo>
                    <a:pt x="429" y="199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3750" rIns="92875" bIns="23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47"/>
            <p:cNvSpPr/>
            <p:nvPr/>
          </p:nvSpPr>
          <p:spPr>
            <a:xfrm>
              <a:off x="3518341" y="2798116"/>
              <a:ext cx="722075" cy="871888"/>
            </a:xfrm>
            <a:custGeom>
              <a:avLst/>
              <a:gdLst/>
              <a:ahLst/>
              <a:cxnLst/>
              <a:rect l="l" t="t" r="r" b="b"/>
              <a:pathLst>
                <a:path w="2916" h="3521" extrusionOk="0">
                  <a:moveTo>
                    <a:pt x="2915" y="377"/>
                  </a:moveTo>
                  <a:lnTo>
                    <a:pt x="2635" y="3521"/>
                  </a:lnTo>
                  <a:lnTo>
                    <a:pt x="105" y="3521"/>
                  </a:lnTo>
                  <a:lnTo>
                    <a:pt x="0" y="344"/>
                  </a:lnTo>
                  <a:cubicBezTo>
                    <a:pt x="-7" y="155"/>
                    <a:pt x="145" y="-1"/>
                    <a:pt x="335" y="0"/>
                  </a:cubicBezTo>
                  <a:lnTo>
                    <a:pt x="2585" y="15"/>
                  </a:lnTo>
                  <a:cubicBezTo>
                    <a:pt x="2780" y="16"/>
                    <a:pt x="2932" y="183"/>
                    <a:pt x="2915" y="377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47"/>
            <p:cNvSpPr/>
            <p:nvPr/>
          </p:nvSpPr>
          <p:spPr>
            <a:xfrm>
              <a:off x="3518341" y="2798116"/>
              <a:ext cx="722075" cy="871888"/>
            </a:xfrm>
            <a:custGeom>
              <a:avLst/>
              <a:gdLst/>
              <a:ahLst/>
              <a:cxnLst/>
              <a:rect l="l" t="t" r="r" b="b"/>
              <a:pathLst>
                <a:path w="2916" h="3521" extrusionOk="0">
                  <a:moveTo>
                    <a:pt x="2915" y="377"/>
                  </a:moveTo>
                  <a:lnTo>
                    <a:pt x="2635" y="3521"/>
                  </a:lnTo>
                  <a:lnTo>
                    <a:pt x="105" y="3521"/>
                  </a:lnTo>
                  <a:lnTo>
                    <a:pt x="0" y="344"/>
                  </a:lnTo>
                  <a:cubicBezTo>
                    <a:pt x="-7" y="155"/>
                    <a:pt x="145" y="-1"/>
                    <a:pt x="335" y="0"/>
                  </a:cubicBezTo>
                  <a:lnTo>
                    <a:pt x="2585" y="15"/>
                  </a:lnTo>
                  <a:cubicBezTo>
                    <a:pt x="2780" y="16"/>
                    <a:pt x="2932" y="183"/>
                    <a:pt x="2915" y="37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47"/>
            <p:cNvSpPr/>
            <p:nvPr/>
          </p:nvSpPr>
          <p:spPr>
            <a:xfrm>
              <a:off x="3479711" y="2798116"/>
              <a:ext cx="722075" cy="871888"/>
            </a:xfrm>
            <a:custGeom>
              <a:avLst/>
              <a:gdLst/>
              <a:ahLst/>
              <a:cxnLst/>
              <a:rect l="l" t="t" r="r" b="b"/>
              <a:pathLst>
                <a:path w="2916" h="3521" extrusionOk="0">
                  <a:moveTo>
                    <a:pt x="2915" y="377"/>
                  </a:moveTo>
                  <a:lnTo>
                    <a:pt x="2636" y="3521"/>
                  </a:lnTo>
                  <a:lnTo>
                    <a:pt x="105" y="3521"/>
                  </a:lnTo>
                  <a:lnTo>
                    <a:pt x="0" y="344"/>
                  </a:lnTo>
                  <a:cubicBezTo>
                    <a:pt x="-6" y="155"/>
                    <a:pt x="146" y="-1"/>
                    <a:pt x="335" y="0"/>
                  </a:cubicBezTo>
                  <a:lnTo>
                    <a:pt x="2586" y="15"/>
                  </a:lnTo>
                  <a:cubicBezTo>
                    <a:pt x="2780" y="16"/>
                    <a:pt x="2932" y="183"/>
                    <a:pt x="2915" y="37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47"/>
            <p:cNvSpPr/>
            <p:nvPr/>
          </p:nvSpPr>
          <p:spPr>
            <a:xfrm>
              <a:off x="3119415" y="3652181"/>
              <a:ext cx="1061073" cy="70821"/>
            </a:xfrm>
            <a:custGeom>
              <a:avLst/>
              <a:gdLst/>
              <a:ahLst/>
              <a:cxnLst/>
              <a:rect l="l" t="t" r="r" b="b"/>
              <a:pathLst>
                <a:path w="4285" h="286" extrusionOk="0">
                  <a:moveTo>
                    <a:pt x="0" y="286"/>
                  </a:moveTo>
                  <a:lnTo>
                    <a:pt x="4285" y="286"/>
                  </a:lnTo>
                  <a:lnTo>
                    <a:pt x="4285" y="0"/>
                  </a:lnTo>
                  <a:lnTo>
                    <a:pt x="0" y="0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47"/>
            <p:cNvSpPr/>
            <p:nvPr/>
          </p:nvSpPr>
          <p:spPr>
            <a:xfrm>
              <a:off x="3119415" y="3577397"/>
              <a:ext cx="1061073" cy="74783"/>
            </a:xfrm>
            <a:custGeom>
              <a:avLst/>
              <a:gdLst/>
              <a:ahLst/>
              <a:cxnLst/>
              <a:rect l="l" t="t" r="r" b="b"/>
              <a:pathLst>
                <a:path w="4285" h="302" extrusionOk="0">
                  <a:moveTo>
                    <a:pt x="4285" y="302"/>
                  </a:moveTo>
                  <a:lnTo>
                    <a:pt x="4249" y="248"/>
                  </a:lnTo>
                  <a:cubicBezTo>
                    <a:pt x="4144" y="93"/>
                    <a:pt x="3970" y="0"/>
                    <a:pt x="3783" y="0"/>
                  </a:cubicBezTo>
                  <a:lnTo>
                    <a:pt x="513" y="0"/>
                  </a:lnTo>
                  <a:cubicBezTo>
                    <a:pt x="346" y="0"/>
                    <a:pt x="187" y="75"/>
                    <a:pt x="80" y="205"/>
                  </a:cubicBezTo>
                  <a:lnTo>
                    <a:pt x="0" y="302"/>
                  </a:lnTo>
                  <a:lnTo>
                    <a:pt x="4285" y="302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47"/>
            <p:cNvSpPr/>
            <p:nvPr/>
          </p:nvSpPr>
          <p:spPr>
            <a:xfrm>
              <a:off x="3119415" y="3577397"/>
              <a:ext cx="1061073" cy="74783"/>
            </a:xfrm>
            <a:custGeom>
              <a:avLst/>
              <a:gdLst/>
              <a:ahLst/>
              <a:cxnLst/>
              <a:rect l="l" t="t" r="r" b="b"/>
              <a:pathLst>
                <a:path w="4285" h="302" extrusionOk="0">
                  <a:moveTo>
                    <a:pt x="4285" y="302"/>
                  </a:moveTo>
                  <a:lnTo>
                    <a:pt x="4249" y="248"/>
                  </a:lnTo>
                  <a:cubicBezTo>
                    <a:pt x="4144" y="93"/>
                    <a:pt x="3970" y="0"/>
                    <a:pt x="3783" y="0"/>
                  </a:cubicBezTo>
                  <a:lnTo>
                    <a:pt x="513" y="0"/>
                  </a:lnTo>
                  <a:cubicBezTo>
                    <a:pt x="346" y="0"/>
                    <a:pt x="187" y="75"/>
                    <a:pt x="80" y="205"/>
                  </a:cubicBezTo>
                  <a:lnTo>
                    <a:pt x="0" y="302"/>
                  </a:lnTo>
                  <a:lnTo>
                    <a:pt x="4285" y="302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47"/>
            <p:cNvSpPr/>
            <p:nvPr/>
          </p:nvSpPr>
          <p:spPr>
            <a:xfrm>
              <a:off x="3119415" y="3652181"/>
              <a:ext cx="601729" cy="70821"/>
            </a:xfrm>
            <a:custGeom>
              <a:avLst/>
              <a:gdLst/>
              <a:ahLst/>
              <a:cxnLst/>
              <a:rect l="l" t="t" r="r" b="b"/>
              <a:pathLst>
                <a:path w="2430" h="286" extrusionOk="0">
                  <a:moveTo>
                    <a:pt x="0" y="286"/>
                  </a:moveTo>
                  <a:lnTo>
                    <a:pt x="2430" y="286"/>
                  </a:lnTo>
                  <a:lnTo>
                    <a:pt x="2430" y="0"/>
                  </a:lnTo>
                  <a:lnTo>
                    <a:pt x="0" y="0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47"/>
            <p:cNvSpPr/>
            <p:nvPr/>
          </p:nvSpPr>
          <p:spPr>
            <a:xfrm>
              <a:off x="3638935" y="2991017"/>
              <a:ext cx="334294" cy="58687"/>
            </a:xfrm>
            <a:custGeom>
              <a:avLst/>
              <a:gdLst/>
              <a:ahLst/>
              <a:cxnLst/>
              <a:rect l="l" t="t" r="r" b="b"/>
              <a:pathLst>
                <a:path w="1350" h="237" extrusionOk="0">
                  <a:moveTo>
                    <a:pt x="0" y="7"/>
                  </a:moveTo>
                  <a:cubicBezTo>
                    <a:pt x="0" y="7"/>
                    <a:pt x="91" y="111"/>
                    <a:pt x="0" y="237"/>
                  </a:cubicBezTo>
                  <a:lnTo>
                    <a:pt x="1301" y="237"/>
                  </a:lnTo>
                  <a:lnTo>
                    <a:pt x="1350" y="111"/>
                  </a:lnTo>
                  <a:lnTo>
                    <a:pt x="128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0300" rIns="90000" bIns="40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47"/>
            <p:cNvSpPr/>
            <p:nvPr/>
          </p:nvSpPr>
          <p:spPr>
            <a:xfrm>
              <a:off x="3638935" y="2991017"/>
              <a:ext cx="334294" cy="58687"/>
            </a:xfrm>
            <a:custGeom>
              <a:avLst/>
              <a:gdLst/>
              <a:ahLst/>
              <a:cxnLst/>
              <a:rect l="l" t="t" r="r" b="b"/>
              <a:pathLst>
                <a:path w="1350" h="237" extrusionOk="0">
                  <a:moveTo>
                    <a:pt x="0" y="7"/>
                  </a:moveTo>
                  <a:cubicBezTo>
                    <a:pt x="0" y="7"/>
                    <a:pt x="91" y="111"/>
                    <a:pt x="0" y="237"/>
                  </a:cubicBezTo>
                  <a:lnTo>
                    <a:pt x="1301" y="237"/>
                  </a:lnTo>
                  <a:lnTo>
                    <a:pt x="1350" y="111"/>
                  </a:lnTo>
                  <a:lnTo>
                    <a:pt x="1287" y="0"/>
                  </a:ln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7425" rIns="92875" bIns="37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47"/>
            <p:cNvSpPr/>
            <p:nvPr/>
          </p:nvSpPr>
          <p:spPr>
            <a:xfrm>
              <a:off x="3663945" y="2983093"/>
              <a:ext cx="463306" cy="78249"/>
            </a:xfrm>
            <a:custGeom>
              <a:avLst/>
              <a:gdLst/>
              <a:ahLst/>
              <a:cxnLst/>
              <a:rect l="l" t="t" r="r" b="b"/>
              <a:pathLst>
                <a:path w="1871" h="316" extrusionOk="0">
                  <a:moveTo>
                    <a:pt x="1200" y="264"/>
                  </a:moveTo>
                  <a:lnTo>
                    <a:pt x="1200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1713" y="0"/>
                  </a:lnTo>
                  <a:cubicBezTo>
                    <a:pt x="1800" y="0"/>
                    <a:pt x="1871" y="71"/>
                    <a:pt x="1871" y="158"/>
                  </a:cubicBezTo>
                  <a:cubicBezTo>
                    <a:pt x="1871" y="245"/>
                    <a:pt x="1800" y="316"/>
                    <a:pt x="1713" y="316"/>
                  </a:cubicBezTo>
                  <a:lnTo>
                    <a:pt x="0" y="316"/>
                  </a:lnTo>
                  <a:lnTo>
                    <a:pt x="0" y="264"/>
                  </a:lnTo>
                  <a:lnTo>
                    <a:pt x="1200" y="2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47"/>
            <p:cNvSpPr/>
            <p:nvPr/>
          </p:nvSpPr>
          <p:spPr>
            <a:xfrm>
              <a:off x="3663945" y="2983093"/>
              <a:ext cx="463306" cy="78249"/>
            </a:xfrm>
            <a:custGeom>
              <a:avLst/>
              <a:gdLst/>
              <a:ahLst/>
              <a:cxnLst/>
              <a:rect l="l" t="t" r="r" b="b"/>
              <a:pathLst>
                <a:path w="1871" h="316" extrusionOk="0">
                  <a:moveTo>
                    <a:pt x="1200" y="264"/>
                  </a:moveTo>
                  <a:lnTo>
                    <a:pt x="1200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1713" y="0"/>
                  </a:lnTo>
                  <a:cubicBezTo>
                    <a:pt x="1800" y="0"/>
                    <a:pt x="1871" y="71"/>
                    <a:pt x="1871" y="158"/>
                  </a:cubicBezTo>
                  <a:cubicBezTo>
                    <a:pt x="1871" y="245"/>
                    <a:pt x="1800" y="316"/>
                    <a:pt x="1713" y="316"/>
                  </a:cubicBezTo>
                  <a:lnTo>
                    <a:pt x="0" y="316"/>
                  </a:lnTo>
                  <a:lnTo>
                    <a:pt x="0" y="264"/>
                  </a:lnTo>
                  <a:lnTo>
                    <a:pt x="1200" y="26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47"/>
            <p:cNvSpPr/>
            <p:nvPr/>
          </p:nvSpPr>
          <p:spPr>
            <a:xfrm>
              <a:off x="3623335" y="2983093"/>
              <a:ext cx="356580" cy="78249"/>
            </a:xfrm>
            <a:custGeom>
              <a:avLst/>
              <a:gdLst/>
              <a:ahLst/>
              <a:cxnLst/>
              <a:rect l="l" t="t" r="r" b="b"/>
              <a:pathLst>
                <a:path w="1440" h="316" extrusionOk="0">
                  <a:moveTo>
                    <a:pt x="1364" y="158"/>
                  </a:moveTo>
                  <a:lnTo>
                    <a:pt x="1364" y="158"/>
                  </a:lnTo>
                  <a:cubicBezTo>
                    <a:pt x="1364" y="100"/>
                    <a:pt x="1317" y="53"/>
                    <a:pt x="1258" y="53"/>
                  </a:cubicBezTo>
                  <a:lnTo>
                    <a:pt x="0" y="53"/>
                  </a:lnTo>
                  <a:lnTo>
                    <a:pt x="0" y="0"/>
                  </a:lnTo>
                  <a:lnTo>
                    <a:pt x="1288" y="0"/>
                  </a:lnTo>
                  <a:cubicBezTo>
                    <a:pt x="1372" y="0"/>
                    <a:pt x="1440" y="68"/>
                    <a:pt x="1440" y="152"/>
                  </a:cubicBezTo>
                  <a:cubicBezTo>
                    <a:pt x="1440" y="243"/>
                    <a:pt x="1366" y="316"/>
                    <a:pt x="1275" y="316"/>
                  </a:cubicBezTo>
                  <a:lnTo>
                    <a:pt x="0" y="316"/>
                  </a:lnTo>
                  <a:lnTo>
                    <a:pt x="0" y="264"/>
                  </a:lnTo>
                  <a:lnTo>
                    <a:pt x="1258" y="264"/>
                  </a:lnTo>
                  <a:cubicBezTo>
                    <a:pt x="1317" y="264"/>
                    <a:pt x="1364" y="216"/>
                    <a:pt x="1364" y="1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47"/>
            <p:cNvSpPr/>
            <p:nvPr/>
          </p:nvSpPr>
          <p:spPr>
            <a:xfrm>
              <a:off x="3623335" y="2983093"/>
              <a:ext cx="356580" cy="78249"/>
            </a:xfrm>
            <a:custGeom>
              <a:avLst/>
              <a:gdLst/>
              <a:ahLst/>
              <a:cxnLst/>
              <a:rect l="l" t="t" r="r" b="b"/>
              <a:pathLst>
                <a:path w="1440" h="316" extrusionOk="0">
                  <a:moveTo>
                    <a:pt x="1364" y="158"/>
                  </a:moveTo>
                  <a:lnTo>
                    <a:pt x="1364" y="158"/>
                  </a:lnTo>
                  <a:cubicBezTo>
                    <a:pt x="1364" y="100"/>
                    <a:pt x="1317" y="53"/>
                    <a:pt x="1258" y="53"/>
                  </a:cubicBezTo>
                  <a:lnTo>
                    <a:pt x="0" y="53"/>
                  </a:lnTo>
                  <a:lnTo>
                    <a:pt x="0" y="0"/>
                  </a:lnTo>
                  <a:lnTo>
                    <a:pt x="1288" y="0"/>
                  </a:lnTo>
                  <a:cubicBezTo>
                    <a:pt x="1372" y="0"/>
                    <a:pt x="1440" y="68"/>
                    <a:pt x="1440" y="152"/>
                  </a:cubicBezTo>
                  <a:cubicBezTo>
                    <a:pt x="1440" y="243"/>
                    <a:pt x="1366" y="316"/>
                    <a:pt x="1275" y="316"/>
                  </a:cubicBezTo>
                  <a:lnTo>
                    <a:pt x="0" y="316"/>
                  </a:lnTo>
                  <a:lnTo>
                    <a:pt x="0" y="264"/>
                  </a:lnTo>
                  <a:lnTo>
                    <a:pt x="1258" y="264"/>
                  </a:lnTo>
                  <a:cubicBezTo>
                    <a:pt x="1317" y="264"/>
                    <a:pt x="1364" y="216"/>
                    <a:pt x="1364" y="15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47"/>
            <p:cNvSpPr/>
            <p:nvPr/>
          </p:nvSpPr>
          <p:spPr>
            <a:xfrm>
              <a:off x="3631259" y="2911777"/>
              <a:ext cx="334294" cy="58687"/>
            </a:xfrm>
            <a:custGeom>
              <a:avLst/>
              <a:gdLst/>
              <a:ahLst/>
              <a:cxnLst/>
              <a:rect l="l" t="t" r="r" b="b"/>
              <a:pathLst>
                <a:path w="1350" h="237" extrusionOk="0">
                  <a:moveTo>
                    <a:pt x="0" y="7"/>
                  </a:moveTo>
                  <a:cubicBezTo>
                    <a:pt x="0" y="7"/>
                    <a:pt x="91" y="111"/>
                    <a:pt x="0" y="237"/>
                  </a:cubicBezTo>
                  <a:lnTo>
                    <a:pt x="1301" y="237"/>
                  </a:lnTo>
                  <a:lnTo>
                    <a:pt x="1350" y="111"/>
                  </a:lnTo>
                  <a:lnTo>
                    <a:pt x="128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0300" rIns="90000" bIns="40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47"/>
            <p:cNvSpPr/>
            <p:nvPr/>
          </p:nvSpPr>
          <p:spPr>
            <a:xfrm>
              <a:off x="3631259" y="2911777"/>
              <a:ext cx="334294" cy="58687"/>
            </a:xfrm>
            <a:custGeom>
              <a:avLst/>
              <a:gdLst/>
              <a:ahLst/>
              <a:cxnLst/>
              <a:rect l="l" t="t" r="r" b="b"/>
              <a:pathLst>
                <a:path w="1350" h="237" extrusionOk="0">
                  <a:moveTo>
                    <a:pt x="0" y="7"/>
                  </a:moveTo>
                  <a:cubicBezTo>
                    <a:pt x="0" y="7"/>
                    <a:pt x="91" y="111"/>
                    <a:pt x="0" y="237"/>
                  </a:cubicBezTo>
                  <a:lnTo>
                    <a:pt x="1301" y="237"/>
                  </a:lnTo>
                  <a:lnTo>
                    <a:pt x="1350" y="111"/>
                  </a:lnTo>
                  <a:lnTo>
                    <a:pt x="1287" y="0"/>
                  </a:ln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7425" rIns="92875" bIns="37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47"/>
            <p:cNvSpPr/>
            <p:nvPr/>
          </p:nvSpPr>
          <p:spPr>
            <a:xfrm>
              <a:off x="3656269" y="2903853"/>
              <a:ext cx="463306" cy="78249"/>
            </a:xfrm>
            <a:custGeom>
              <a:avLst/>
              <a:gdLst/>
              <a:ahLst/>
              <a:cxnLst/>
              <a:rect l="l" t="t" r="r" b="b"/>
              <a:pathLst>
                <a:path w="1871" h="316" extrusionOk="0">
                  <a:moveTo>
                    <a:pt x="1200" y="264"/>
                  </a:moveTo>
                  <a:lnTo>
                    <a:pt x="1200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1713" y="0"/>
                  </a:lnTo>
                  <a:cubicBezTo>
                    <a:pt x="1800" y="0"/>
                    <a:pt x="1871" y="71"/>
                    <a:pt x="1871" y="158"/>
                  </a:cubicBezTo>
                  <a:cubicBezTo>
                    <a:pt x="1871" y="246"/>
                    <a:pt x="1800" y="316"/>
                    <a:pt x="1713" y="316"/>
                  </a:cubicBezTo>
                  <a:lnTo>
                    <a:pt x="0" y="316"/>
                  </a:lnTo>
                  <a:lnTo>
                    <a:pt x="0" y="264"/>
                  </a:lnTo>
                  <a:lnTo>
                    <a:pt x="1200" y="2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47"/>
            <p:cNvSpPr/>
            <p:nvPr/>
          </p:nvSpPr>
          <p:spPr>
            <a:xfrm>
              <a:off x="3656269" y="2903853"/>
              <a:ext cx="463306" cy="78249"/>
            </a:xfrm>
            <a:custGeom>
              <a:avLst/>
              <a:gdLst/>
              <a:ahLst/>
              <a:cxnLst/>
              <a:rect l="l" t="t" r="r" b="b"/>
              <a:pathLst>
                <a:path w="1871" h="316" extrusionOk="0">
                  <a:moveTo>
                    <a:pt x="1200" y="264"/>
                  </a:moveTo>
                  <a:lnTo>
                    <a:pt x="1200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1713" y="0"/>
                  </a:lnTo>
                  <a:cubicBezTo>
                    <a:pt x="1800" y="0"/>
                    <a:pt x="1871" y="71"/>
                    <a:pt x="1871" y="158"/>
                  </a:cubicBezTo>
                  <a:cubicBezTo>
                    <a:pt x="1871" y="246"/>
                    <a:pt x="1800" y="316"/>
                    <a:pt x="1713" y="316"/>
                  </a:cubicBezTo>
                  <a:lnTo>
                    <a:pt x="0" y="316"/>
                  </a:lnTo>
                  <a:lnTo>
                    <a:pt x="0" y="264"/>
                  </a:lnTo>
                  <a:lnTo>
                    <a:pt x="1200" y="26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47"/>
            <p:cNvSpPr/>
            <p:nvPr/>
          </p:nvSpPr>
          <p:spPr>
            <a:xfrm>
              <a:off x="3615658" y="2903853"/>
              <a:ext cx="356580" cy="78249"/>
            </a:xfrm>
            <a:custGeom>
              <a:avLst/>
              <a:gdLst/>
              <a:ahLst/>
              <a:cxnLst/>
              <a:rect l="l" t="t" r="r" b="b"/>
              <a:pathLst>
                <a:path w="1440" h="316" extrusionOk="0">
                  <a:moveTo>
                    <a:pt x="1364" y="158"/>
                  </a:moveTo>
                  <a:lnTo>
                    <a:pt x="1364" y="158"/>
                  </a:lnTo>
                  <a:cubicBezTo>
                    <a:pt x="1364" y="100"/>
                    <a:pt x="1317" y="53"/>
                    <a:pt x="1258" y="53"/>
                  </a:cubicBezTo>
                  <a:lnTo>
                    <a:pt x="0" y="53"/>
                  </a:lnTo>
                  <a:lnTo>
                    <a:pt x="0" y="0"/>
                  </a:lnTo>
                  <a:lnTo>
                    <a:pt x="1288" y="0"/>
                  </a:lnTo>
                  <a:cubicBezTo>
                    <a:pt x="1372" y="0"/>
                    <a:pt x="1440" y="68"/>
                    <a:pt x="1440" y="152"/>
                  </a:cubicBezTo>
                  <a:cubicBezTo>
                    <a:pt x="1440" y="243"/>
                    <a:pt x="1366" y="316"/>
                    <a:pt x="1275" y="316"/>
                  </a:cubicBezTo>
                  <a:lnTo>
                    <a:pt x="0" y="316"/>
                  </a:lnTo>
                  <a:lnTo>
                    <a:pt x="0" y="264"/>
                  </a:lnTo>
                  <a:lnTo>
                    <a:pt x="1258" y="264"/>
                  </a:lnTo>
                  <a:cubicBezTo>
                    <a:pt x="1317" y="264"/>
                    <a:pt x="1364" y="216"/>
                    <a:pt x="1364" y="1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47"/>
            <p:cNvSpPr/>
            <p:nvPr/>
          </p:nvSpPr>
          <p:spPr>
            <a:xfrm>
              <a:off x="3615658" y="2903853"/>
              <a:ext cx="356580" cy="78249"/>
            </a:xfrm>
            <a:custGeom>
              <a:avLst/>
              <a:gdLst/>
              <a:ahLst/>
              <a:cxnLst/>
              <a:rect l="l" t="t" r="r" b="b"/>
              <a:pathLst>
                <a:path w="1440" h="316" extrusionOk="0">
                  <a:moveTo>
                    <a:pt x="1364" y="158"/>
                  </a:moveTo>
                  <a:lnTo>
                    <a:pt x="1364" y="158"/>
                  </a:lnTo>
                  <a:cubicBezTo>
                    <a:pt x="1364" y="100"/>
                    <a:pt x="1317" y="53"/>
                    <a:pt x="1258" y="53"/>
                  </a:cubicBezTo>
                  <a:lnTo>
                    <a:pt x="0" y="53"/>
                  </a:lnTo>
                  <a:lnTo>
                    <a:pt x="0" y="0"/>
                  </a:lnTo>
                  <a:lnTo>
                    <a:pt x="1288" y="0"/>
                  </a:lnTo>
                  <a:cubicBezTo>
                    <a:pt x="1372" y="0"/>
                    <a:pt x="1440" y="68"/>
                    <a:pt x="1440" y="152"/>
                  </a:cubicBezTo>
                  <a:cubicBezTo>
                    <a:pt x="1440" y="243"/>
                    <a:pt x="1366" y="316"/>
                    <a:pt x="1275" y="316"/>
                  </a:cubicBezTo>
                  <a:lnTo>
                    <a:pt x="0" y="316"/>
                  </a:lnTo>
                  <a:lnTo>
                    <a:pt x="0" y="264"/>
                  </a:lnTo>
                  <a:lnTo>
                    <a:pt x="1258" y="264"/>
                  </a:lnTo>
                  <a:cubicBezTo>
                    <a:pt x="1317" y="264"/>
                    <a:pt x="1364" y="216"/>
                    <a:pt x="1364" y="15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47"/>
            <p:cNvSpPr/>
            <p:nvPr/>
          </p:nvSpPr>
          <p:spPr>
            <a:xfrm>
              <a:off x="4108434" y="2798611"/>
              <a:ext cx="15848" cy="148823"/>
            </a:xfrm>
            <a:custGeom>
              <a:avLst/>
              <a:gdLst/>
              <a:ahLst/>
              <a:cxnLst/>
              <a:rect l="l" t="t" r="r" b="b"/>
              <a:pathLst>
                <a:path w="64" h="601" extrusionOk="0">
                  <a:moveTo>
                    <a:pt x="64" y="601"/>
                  </a:moveTo>
                  <a:lnTo>
                    <a:pt x="0" y="0"/>
                  </a:lnTo>
                  <a:lnTo>
                    <a:pt x="64" y="601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47"/>
            <p:cNvSpPr/>
            <p:nvPr/>
          </p:nvSpPr>
          <p:spPr>
            <a:xfrm>
              <a:off x="4079710" y="2638149"/>
              <a:ext cx="71316" cy="164671"/>
            </a:xfrm>
            <a:custGeom>
              <a:avLst/>
              <a:gdLst/>
              <a:ahLst/>
              <a:cxnLst/>
              <a:rect l="l" t="t" r="r" b="b"/>
              <a:pathLst>
                <a:path w="288" h="665" extrusionOk="0">
                  <a:moveTo>
                    <a:pt x="116" y="665"/>
                  </a:moveTo>
                  <a:cubicBezTo>
                    <a:pt x="116" y="665"/>
                    <a:pt x="0" y="575"/>
                    <a:pt x="0" y="371"/>
                  </a:cubicBezTo>
                  <a:cubicBezTo>
                    <a:pt x="0" y="167"/>
                    <a:pt x="154" y="0"/>
                    <a:pt x="154" y="0"/>
                  </a:cubicBezTo>
                  <a:cubicBezTo>
                    <a:pt x="154" y="0"/>
                    <a:pt x="320" y="205"/>
                    <a:pt x="282" y="409"/>
                  </a:cubicBezTo>
                  <a:cubicBezTo>
                    <a:pt x="244" y="613"/>
                    <a:pt x="116" y="665"/>
                    <a:pt x="116" y="6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47"/>
            <p:cNvSpPr/>
            <p:nvPr/>
          </p:nvSpPr>
          <p:spPr>
            <a:xfrm>
              <a:off x="4079710" y="2638149"/>
              <a:ext cx="71316" cy="164671"/>
            </a:xfrm>
            <a:custGeom>
              <a:avLst/>
              <a:gdLst/>
              <a:ahLst/>
              <a:cxnLst/>
              <a:rect l="l" t="t" r="r" b="b"/>
              <a:pathLst>
                <a:path w="288" h="665" extrusionOk="0">
                  <a:moveTo>
                    <a:pt x="116" y="665"/>
                  </a:moveTo>
                  <a:cubicBezTo>
                    <a:pt x="116" y="665"/>
                    <a:pt x="0" y="575"/>
                    <a:pt x="0" y="371"/>
                  </a:cubicBezTo>
                  <a:cubicBezTo>
                    <a:pt x="0" y="167"/>
                    <a:pt x="154" y="0"/>
                    <a:pt x="154" y="0"/>
                  </a:cubicBezTo>
                  <a:cubicBezTo>
                    <a:pt x="154" y="0"/>
                    <a:pt x="320" y="205"/>
                    <a:pt x="282" y="409"/>
                  </a:cubicBezTo>
                  <a:cubicBezTo>
                    <a:pt x="244" y="613"/>
                    <a:pt x="116" y="665"/>
                    <a:pt x="116" y="66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47"/>
            <p:cNvSpPr/>
            <p:nvPr/>
          </p:nvSpPr>
          <p:spPr>
            <a:xfrm>
              <a:off x="4138892" y="2833774"/>
              <a:ext cx="50515" cy="102764"/>
            </a:xfrm>
            <a:custGeom>
              <a:avLst/>
              <a:gdLst/>
              <a:ahLst/>
              <a:cxnLst/>
              <a:rect l="l" t="t" r="r" b="b"/>
              <a:pathLst>
                <a:path w="204" h="415" extrusionOk="0">
                  <a:moveTo>
                    <a:pt x="0" y="415"/>
                  </a:moveTo>
                  <a:cubicBezTo>
                    <a:pt x="0" y="415"/>
                    <a:pt x="87" y="184"/>
                    <a:pt x="204" y="0"/>
                  </a:cubicBezTo>
                  <a:lnTo>
                    <a:pt x="0" y="415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47"/>
            <p:cNvSpPr/>
            <p:nvPr/>
          </p:nvSpPr>
          <p:spPr>
            <a:xfrm>
              <a:off x="4169103" y="2717142"/>
              <a:ext cx="89888" cy="143622"/>
            </a:xfrm>
            <a:custGeom>
              <a:avLst/>
              <a:gdLst/>
              <a:ahLst/>
              <a:cxnLst/>
              <a:rect l="l" t="t" r="r" b="b"/>
              <a:pathLst>
                <a:path w="363" h="580" extrusionOk="0">
                  <a:moveTo>
                    <a:pt x="21" y="579"/>
                  </a:moveTo>
                  <a:cubicBezTo>
                    <a:pt x="21" y="579"/>
                    <a:pt x="-42" y="448"/>
                    <a:pt x="48" y="265"/>
                  </a:cubicBezTo>
                  <a:cubicBezTo>
                    <a:pt x="138" y="81"/>
                    <a:pt x="349" y="0"/>
                    <a:pt x="349" y="0"/>
                  </a:cubicBezTo>
                  <a:cubicBezTo>
                    <a:pt x="349" y="0"/>
                    <a:pt x="408" y="256"/>
                    <a:pt x="284" y="423"/>
                  </a:cubicBezTo>
                  <a:cubicBezTo>
                    <a:pt x="159" y="590"/>
                    <a:pt x="21" y="579"/>
                    <a:pt x="21" y="5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47"/>
            <p:cNvSpPr/>
            <p:nvPr/>
          </p:nvSpPr>
          <p:spPr>
            <a:xfrm>
              <a:off x="4169103" y="2717142"/>
              <a:ext cx="89888" cy="143622"/>
            </a:xfrm>
            <a:custGeom>
              <a:avLst/>
              <a:gdLst/>
              <a:ahLst/>
              <a:cxnLst/>
              <a:rect l="l" t="t" r="r" b="b"/>
              <a:pathLst>
                <a:path w="363" h="580" extrusionOk="0">
                  <a:moveTo>
                    <a:pt x="21" y="579"/>
                  </a:moveTo>
                  <a:cubicBezTo>
                    <a:pt x="21" y="579"/>
                    <a:pt x="-42" y="448"/>
                    <a:pt x="48" y="265"/>
                  </a:cubicBezTo>
                  <a:cubicBezTo>
                    <a:pt x="138" y="81"/>
                    <a:pt x="349" y="0"/>
                    <a:pt x="349" y="0"/>
                  </a:cubicBezTo>
                  <a:cubicBezTo>
                    <a:pt x="349" y="0"/>
                    <a:pt x="408" y="256"/>
                    <a:pt x="284" y="423"/>
                  </a:cubicBezTo>
                  <a:cubicBezTo>
                    <a:pt x="159" y="590"/>
                    <a:pt x="21" y="579"/>
                    <a:pt x="21" y="57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47"/>
            <p:cNvSpPr/>
            <p:nvPr/>
          </p:nvSpPr>
          <p:spPr>
            <a:xfrm>
              <a:off x="4041575" y="2829317"/>
              <a:ext cx="56954" cy="120346"/>
            </a:xfrm>
            <a:custGeom>
              <a:avLst/>
              <a:gdLst/>
              <a:ahLst/>
              <a:cxnLst/>
              <a:rect l="l" t="t" r="r" b="b"/>
              <a:pathLst>
                <a:path w="230" h="486" extrusionOk="0">
                  <a:moveTo>
                    <a:pt x="230" y="486"/>
                  </a:moveTo>
                  <a:cubicBezTo>
                    <a:pt x="230" y="486"/>
                    <a:pt x="179" y="307"/>
                    <a:pt x="89" y="154"/>
                  </a:cubicBezTo>
                  <a:lnTo>
                    <a:pt x="0" y="0"/>
                  </a:lnTo>
                  <a:lnTo>
                    <a:pt x="230" y="486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47"/>
            <p:cNvSpPr/>
            <p:nvPr/>
          </p:nvSpPr>
          <p:spPr>
            <a:xfrm>
              <a:off x="3910333" y="2710209"/>
              <a:ext cx="156004" cy="153528"/>
            </a:xfrm>
            <a:custGeom>
              <a:avLst/>
              <a:gdLst/>
              <a:ahLst/>
              <a:cxnLst/>
              <a:rect l="l" t="t" r="r" b="b"/>
              <a:pathLst>
                <a:path w="630" h="620" extrusionOk="0">
                  <a:moveTo>
                    <a:pt x="602" y="600"/>
                  </a:moveTo>
                  <a:cubicBezTo>
                    <a:pt x="602" y="600"/>
                    <a:pt x="386" y="680"/>
                    <a:pt x="188" y="513"/>
                  </a:cubicBezTo>
                  <a:cubicBezTo>
                    <a:pt x="-11" y="346"/>
                    <a:pt x="0" y="7"/>
                    <a:pt x="0" y="7"/>
                  </a:cubicBezTo>
                  <a:cubicBezTo>
                    <a:pt x="0" y="7"/>
                    <a:pt x="385" y="-48"/>
                    <a:pt x="540" y="169"/>
                  </a:cubicBezTo>
                  <a:cubicBezTo>
                    <a:pt x="696" y="387"/>
                    <a:pt x="602" y="600"/>
                    <a:pt x="602" y="6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47"/>
            <p:cNvSpPr/>
            <p:nvPr/>
          </p:nvSpPr>
          <p:spPr>
            <a:xfrm>
              <a:off x="3910333" y="2710209"/>
              <a:ext cx="156004" cy="153528"/>
            </a:xfrm>
            <a:custGeom>
              <a:avLst/>
              <a:gdLst/>
              <a:ahLst/>
              <a:cxnLst/>
              <a:rect l="l" t="t" r="r" b="b"/>
              <a:pathLst>
                <a:path w="630" h="620" extrusionOk="0">
                  <a:moveTo>
                    <a:pt x="602" y="600"/>
                  </a:moveTo>
                  <a:cubicBezTo>
                    <a:pt x="602" y="600"/>
                    <a:pt x="386" y="680"/>
                    <a:pt x="188" y="513"/>
                  </a:cubicBezTo>
                  <a:cubicBezTo>
                    <a:pt x="-11" y="346"/>
                    <a:pt x="0" y="7"/>
                    <a:pt x="0" y="7"/>
                  </a:cubicBezTo>
                  <a:cubicBezTo>
                    <a:pt x="0" y="7"/>
                    <a:pt x="385" y="-48"/>
                    <a:pt x="540" y="169"/>
                  </a:cubicBezTo>
                  <a:cubicBezTo>
                    <a:pt x="696" y="387"/>
                    <a:pt x="602" y="600"/>
                    <a:pt x="602" y="60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47"/>
            <p:cNvSpPr/>
            <p:nvPr/>
          </p:nvSpPr>
          <p:spPr>
            <a:xfrm>
              <a:off x="4032413" y="2899891"/>
              <a:ext cx="164671" cy="161451"/>
            </a:xfrm>
            <a:custGeom>
              <a:avLst/>
              <a:gdLst/>
              <a:ahLst/>
              <a:cxnLst/>
              <a:rect l="l" t="t" r="r" b="b"/>
              <a:pathLst>
                <a:path w="665" h="652" extrusionOk="0">
                  <a:moveTo>
                    <a:pt x="665" y="0"/>
                  </a:moveTo>
                  <a:lnTo>
                    <a:pt x="0" y="0"/>
                  </a:lnTo>
                  <a:lnTo>
                    <a:pt x="0" y="652"/>
                  </a:lnTo>
                  <a:lnTo>
                    <a:pt x="665" y="652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47"/>
            <p:cNvSpPr/>
            <p:nvPr/>
          </p:nvSpPr>
          <p:spPr>
            <a:xfrm>
              <a:off x="2773234" y="2410333"/>
              <a:ext cx="147832" cy="563595"/>
            </a:xfrm>
            <a:custGeom>
              <a:avLst/>
              <a:gdLst/>
              <a:ahLst/>
              <a:cxnLst/>
              <a:rect l="l" t="t" r="r" b="b"/>
              <a:pathLst>
                <a:path w="597" h="2276" extrusionOk="0">
                  <a:moveTo>
                    <a:pt x="0" y="2276"/>
                  </a:moveTo>
                  <a:lnTo>
                    <a:pt x="597" y="0"/>
                  </a:lnTo>
                  <a:lnTo>
                    <a:pt x="0" y="2276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47"/>
            <p:cNvSpPr/>
            <p:nvPr/>
          </p:nvSpPr>
          <p:spPr>
            <a:xfrm>
              <a:off x="2747481" y="2390770"/>
              <a:ext cx="387533" cy="603215"/>
            </a:xfrm>
            <a:custGeom>
              <a:avLst/>
              <a:gdLst/>
              <a:ahLst/>
              <a:cxnLst/>
              <a:rect l="l" t="t" r="r" b="b"/>
              <a:pathLst>
                <a:path w="1565" h="2436" extrusionOk="0">
                  <a:moveTo>
                    <a:pt x="587" y="36"/>
                  </a:moveTo>
                  <a:lnTo>
                    <a:pt x="587" y="36"/>
                  </a:lnTo>
                  <a:cubicBezTo>
                    <a:pt x="581" y="61"/>
                    <a:pt x="596" y="85"/>
                    <a:pt x="621" y="92"/>
                  </a:cubicBezTo>
                  <a:cubicBezTo>
                    <a:pt x="1139" y="229"/>
                    <a:pt x="1512" y="719"/>
                    <a:pt x="1469" y="1289"/>
                  </a:cubicBezTo>
                  <a:cubicBezTo>
                    <a:pt x="1430" y="1805"/>
                    <a:pt x="1039" y="2236"/>
                    <a:pt x="528" y="2326"/>
                  </a:cubicBezTo>
                  <a:cubicBezTo>
                    <a:pt x="363" y="2354"/>
                    <a:pt x="204" y="2347"/>
                    <a:pt x="56" y="2311"/>
                  </a:cubicBezTo>
                  <a:cubicBezTo>
                    <a:pt x="32" y="2305"/>
                    <a:pt x="7" y="2319"/>
                    <a:pt x="1" y="2343"/>
                  </a:cubicBezTo>
                  <a:lnTo>
                    <a:pt x="1" y="2345"/>
                  </a:lnTo>
                  <a:cubicBezTo>
                    <a:pt x="-5" y="2369"/>
                    <a:pt x="9" y="2394"/>
                    <a:pt x="33" y="2400"/>
                  </a:cubicBezTo>
                  <a:cubicBezTo>
                    <a:pt x="178" y="2436"/>
                    <a:pt x="333" y="2446"/>
                    <a:pt x="493" y="2425"/>
                  </a:cubicBezTo>
                  <a:cubicBezTo>
                    <a:pt x="1068" y="2348"/>
                    <a:pt x="1518" y="1871"/>
                    <a:pt x="1561" y="1294"/>
                  </a:cubicBezTo>
                  <a:cubicBezTo>
                    <a:pt x="1607" y="678"/>
                    <a:pt x="1203" y="150"/>
                    <a:pt x="643" y="2"/>
                  </a:cubicBezTo>
                  <a:cubicBezTo>
                    <a:pt x="619" y="-4"/>
                    <a:pt x="594" y="11"/>
                    <a:pt x="587" y="36"/>
                  </a:cubicBez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47"/>
            <p:cNvSpPr/>
            <p:nvPr/>
          </p:nvSpPr>
          <p:spPr>
            <a:xfrm>
              <a:off x="2747481" y="2390770"/>
              <a:ext cx="387533" cy="603215"/>
            </a:xfrm>
            <a:custGeom>
              <a:avLst/>
              <a:gdLst/>
              <a:ahLst/>
              <a:cxnLst/>
              <a:rect l="l" t="t" r="r" b="b"/>
              <a:pathLst>
                <a:path w="1565" h="2436" extrusionOk="0">
                  <a:moveTo>
                    <a:pt x="587" y="36"/>
                  </a:moveTo>
                  <a:lnTo>
                    <a:pt x="587" y="36"/>
                  </a:lnTo>
                  <a:cubicBezTo>
                    <a:pt x="581" y="61"/>
                    <a:pt x="596" y="85"/>
                    <a:pt x="621" y="92"/>
                  </a:cubicBezTo>
                  <a:cubicBezTo>
                    <a:pt x="1139" y="229"/>
                    <a:pt x="1512" y="719"/>
                    <a:pt x="1469" y="1289"/>
                  </a:cubicBezTo>
                  <a:cubicBezTo>
                    <a:pt x="1430" y="1805"/>
                    <a:pt x="1039" y="2236"/>
                    <a:pt x="528" y="2326"/>
                  </a:cubicBezTo>
                  <a:cubicBezTo>
                    <a:pt x="363" y="2354"/>
                    <a:pt x="204" y="2347"/>
                    <a:pt x="56" y="2311"/>
                  </a:cubicBezTo>
                  <a:cubicBezTo>
                    <a:pt x="32" y="2305"/>
                    <a:pt x="7" y="2319"/>
                    <a:pt x="1" y="2343"/>
                  </a:cubicBezTo>
                  <a:lnTo>
                    <a:pt x="1" y="2345"/>
                  </a:lnTo>
                  <a:cubicBezTo>
                    <a:pt x="-5" y="2369"/>
                    <a:pt x="9" y="2394"/>
                    <a:pt x="33" y="2400"/>
                  </a:cubicBezTo>
                  <a:cubicBezTo>
                    <a:pt x="178" y="2436"/>
                    <a:pt x="333" y="2446"/>
                    <a:pt x="493" y="2425"/>
                  </a:cubicBezTo>
                  <a:cubicBezTo>
                    <a:pt x="1068" y="2348"/>
                    <a:pt x="1518" y="1871"/>
                    <a:pt x="1561" y="1294"/>
                  </a:cubicBezTo>
                  <a:cubicBezTo>
                    <a:pt x="1607" y="678"/>
                    <a:pt x="1203" y="150"/>
                    <a:pt x="643" y="2"/>
                  </a:cubicBezTo>
                  <a:cubicBezTo>
                    <a:pt x="619" y="-4"/>
                    <a:pt x="594" y="11"/>
                    <a:pt x="587" y="36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47"/>
            <p:cNvSpPr/>
            <p:nvPr/>
          </p:nvSpPr>
          <p:spPr>
            <a:xfrm>
              <a:off x="2569190" y="2428409"/>
              <a:ext cx="518527" cy="518031"/>
            </a:xfrm>
            <a:custGeom>
              <a:avLst/>
              <a:gdLst/>
              <a:ahLst/>
              <a:cxnLst/>
              <a:rect l="l" t="t" r="r" b="b"/>
              <a:pathLst>
                <a:path w="2094" h="2092" extrusionOk="0">
                  <a:moveTo>
                    <a:pt x="2094" y="1047"/>
                  </a:moveTo>
                  <a:cubicBezTo>
                    <a:pt x="2094" y="1624"/>
                    <a:pt x="1625" y="2092"/>
                    <a:pt x="1047" y="2092"/>
                  </a:cubicBezTo>
                  <a:cubicBezTo>
                    <a:pt x="469" y="2092"/>
                    <a:pt x="0" y="1624"/>
                    <a:pt x="0" y="1047"/>
                  </a:cubicBezTo>
                  <a:cubicBezTo>
                    <a:pt x="0" y="469"/>
                    <a:pt x="469" y="0"/>
                    <a:pt x="1047" y="0"/>
                  </a:cubicBezTo>
                  <a:cubicBezTo>
                    <a:pt x="1625" y="0"/>
                    <a:pt x="2094" y="469"/>
                    <a:pt x="2094" y="1047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47"/>
            <p:cNvSpPr/>
            <p:nvPr/>
          </p:nvSpPr>
          <p:spPr>
            <a:xfrm>
              <a:off x="2569190" y="2428409"/>
              <a:ext cx="518527" cy="518031"/>
            </a:xfrm>
            <a:custGeom>
              <a:avLst/>
              <a:gdLst/>
              <a:ahLst/>
              <a:cxnLst/>
              <a:rect l="l" t="t" r="r" b="b"/>
              <a:pathLst>
                <a:path w="2094" h="2092" extrusionOk="0">
                  <a:moveTo>
                    <a:pt x="2094" y="1047"/>
                  </a:moveTo>
                  <a:cubicBezTo>
                    <a:pt x="2094" y="1624"/>
                    <a:pt x="1625" y="2092"/>
                    <a:pt x="1047" y="2092"/>
                  </a:cubicBezTo>
                  <a:cubicBezTo>
                    <a:pt x="469" y="2092"/>
                    <a:pt x="0" y="1624"/>
                    <a:pt x="0" y="1047"/>
                  </a:cubicBezTo>
                  <a:cubicBezTo>
                    <a:pt x="0" y="469"/>
                    <a:pt x="469" y="0"/>
                    <a:pt x="1047" y="0"/>
                  </a:cubicBezTo>
                  <a:cubicBezTo>
                    <a:pt x="1625" y="0"/>
                    <a:pt x="2094" y="469"/>
                    <a:pt x="2094" y="104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47"/>
            <p:cNvSpPr/>
            <p:nvPr/>
          </p:nvSpPr>
          <p:spPr>
            <a:xfrm>
              <a:off x="2768777" y="2984331"/>
              <a:ext cx="56954" cy="58440"/>
            </a:xfrm>
            <a:custGeom>
              <a:avLst/>
              <a:gdLst/>
              <a:ahLst/>
              <a:cxnLst/>
              <a:rect l="l" t="t" r="r" b="b"/>
              <a:pathLst>
                <a:path w="230" h="236" extrusionOk="0">
                  <a:moveTo>
                    <a:pt x="230" y="236"/>
                  </a:moveTo>
                  <a:lnTo>
                    <a:pt x="0" y="236"/>
                  </a:lnTo>
                  <a:lnTo>
                    <a:pt x="27" y="0"/>
                  </a:lnTo>
                  <a:lnTo>
                    <a:pt x="203" y="0"/>
                  </a:lnTo>
                  <a:lnTo>
                    <a:pt x="230" y="236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39950" rIns="90000" bIns="399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47"/>
            <p:cNvSpPr/>
            <p:nvPr/>
          </p:nvSpPr>
          <p:spPr>
            <a:xfrm>
              <a:off x="2768777" y="2984331"/>
              <a:ext cx="56954" cy="58440"/>
            </a:xfrm>
            <a:custGeom>
              <a:avLst/>
              <a:gdLst/>
              <a:ahLst/>
              <a:cxnLst/>
              <a:rect l="l" t="t" r="r" b="b"/>
              <a:pathLst>
                <a:path w="230" h="236" extrusionOk="0">
                  <a:moveTo>
                    <a:pt x="230" y="236"/>
                  </a:moveTo>
                  <a:lnTo>
                    <a:pt x="0" y="236"/>
                  </a:lnTo>
                  <a:lnTo>
                    <a:pt x="27" y="0"/>
                  </a:lnTo>
                  <a:lnTo>
                    <a:pt x="203" y="0"/>
                  </a:lnTo>
                  <a:lnTo>
                    <a:pt x="230" y="236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7075" rIns="92875" bIns="37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47"/>
            <p:cNvSpPr/>
            <p:nvPr/>
          </p:nvSpPr>
          <p:spPr>
            <a:xfrm>
              <a:off x="2665021" y="3036333"/>
              <a:ext cx="266444" cy="25010"/>
            </a:xfrm>
            <a:custGeom>
              <a:avLst/>
              <a:gdLst/>
              <a:ahLst/>
              <a:cxnLst/>
              <a:rect l="l" t="t" r="r" b="b"/>
              <a:pathLst>
                <a:path w="1076" h="101" extrusionOk="0">
                  <a:moveTo>
                    <a:pt x="1076" y="101"/>
                  </a:moveTo>
                  <a:lnTo>
                    <a:pt x="0" y="101"/>
                  </a:lnTo>
                  <a:cubicBezTo>
                    <a:pt x="0" y="46"/>
                    <a:pt x="46" y="0"/>
                    <a:pt x="101" y="0"/>
                  </a:cubicBezTo>
                  <a:lnTo>
                    <a:pt x="975" y="0"/>
                  </a:lnTo>
                  <a:cubicBezTo>
                    <a:pt x="1031" y="0"/>
                    <a:pt x="1076" y="46"/>
                    <a:pt x="1076" y="101"/>
                  </a:cubicBez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p47"/>
            <p:cNvSpPr/>
            <p:nvPr/>
          </p:nvSpPr>
          <p:spPr>
            <a:xfrm>
              <a:off x="2665021" y="3036333"/>
              <a:ext cx="266444" cy="25010"/>
            </a:xfrm>
            <a:custGeom>
              <a:avLst/>
              <a:gdLst/>
              <a:ahLst/>
              <a:cxnLst/>
              <a:rect l="l" t="t" r="r" b="b"/>
              <a:pathLst>
                <a:path w="1076" h="101" extrusionOk="0">
                  <a:moveTo>
                    <a:pt x="1076" y="101"/>
                  </a:moveTo>
                  <a:lnTo>
                    <a:pt x="0" y="101"/>
                  </a:lnTo>
                  <a:cubicBezTo>
                    <a:pt x="0" y="46"/>
                    <a:pt x="46" y="0"/>
                    <a:pt x="101" y="0"/>
                  </a:cubicBezTo>
                  <a:lnTo>
                    <a:pt x="975" y="0"/>
                  </a:lnTo>
                  <a:cubicBezTo>
                    <a:pt x="1031" y="0"/>
                    <a:pt x="1076" y="46"/>
                    <a:pt x="1076" y="10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47"/>
            <p:cNvSpPr/>
            <p:nvPr/>
          </p:nvSpPr>
          <p:spPr>
            <a:xfrm>
              <a:off x="2689289" y="2478182"/>
              <a:ext cx="391000" cy="440525"/>
            </a:xfrm>
            <a:custGeom>
              <a:avLst/>
              <a:gdLst/>
              <a:ahLst/>
              <a:cxnLst/>
              <a:rect l="l" t="t" r="r" b="b"/>
              <a:pathLst>
                <a:path w="1579" h="1779" extrusionOk="0">
                  <a:moveTo>
                    <a:pt x="1209" y="590"/>
                  </a:moveTo>
                  <a:cubicBezTo>
                    <a:pt x="1283" y="615"/>
                    <a:pt x="1296" y="590"/>
                    <a:pt x="1333" y="627"/>
                  </a:cubicBezTo>
                  <a:cubicBezTo>
                    <a:pt x="1371" y="665"/>
                    <a:pt x="1445" y="764"/>
                    <a:pt x="1433" y="839"/>
                  </a:cubicBezTo>
                  <a:cubicBezTo>
                    <a:pt x="1420" y="914"/>
                    <a:pt x="1383" y="989"/>
                    <a:pt x="1433" y="989"/>
                  </a:cubicBezTo>
                  <a:cubicBezTo>
                    <a:pt x="1483" y="989"/>
                    <a:pt x="1533" y="914"/>
                    <a:pt x="1533" y="877"/>
                  </a:cubicBezTo>
                  <a:cubicBezTo>
                    <a:pt x="1533" y="839"/>
                    <a:pt x="1557" y="665"/>
                    <a:pt x="1557" y="665"/>
                  </a:cubicBezTo>
                  <a:lnTo>
                    <a:pt x="1579" y="600"/>
                  </a:lnTo>
                  <a:cubicBezTo>
                    <a:pt x="1520" y="355"/>
                    <a:pt x="1375" y="144"/>
                    <a:pt x="1178" y="0"/>
                  </a:cubicBezTo>
                  <a:lnTo>
                    <a:pt x="1146" y="4"/>
                  </a:lnTo>
                  <a:lnTo>
                    <a:pt x="1047" y="67"/>
                  </a:lnTo>
                  <a:cubicBezTo>
                    <a:pt x="972" y="67"/>
                    <a:pt x="947" y="42"/>
                    <a:pt x="897" y="42"/>
                  </a:cubicBezTo>
                  <a:cubicBezTo>
                    <a:pt x="847" y="42"/>
                    <a:pt x="810" y="42"/>
                    <a:pt x="760" y="79"/>
                  </a:cubicBezTo>
                  <a:cubicBezTo>
                    <a:pt x="710" y="117"/>
                    <a:pt x="660" y="191"/>
                    <a:pt x="710" y="204"/>
                  </a:cubicBezTo>
                  <a:cubicBezTo>
                    <a:pt x="760" y="216"/>
                    <a:pt x="785" y="216"/>
                    <a:pt x="822" y="216"/>
                  </a:cubicBezTo>
                  <a:cubicBezTo>
                    <a:pt x="860" y="216"/>
                    <a:pt x="872" y="179"/>
                    <a:pt x="860" y="216"/>
                  </a:cubicBezTo>
                  <a:cubicBezTo>
                    <a:pt x="847" y="254"/>
                    <a:pt x="797" y="278"/>
                    <a:pt x="760" y="278"/>
                  </a:cubicBezTo>
                  <a:cubicBezTo>
                    <a:pt x="723" y="278"/>
                    <a:pt x="648" y="254"/>
                    <a:pt x="648" y="254"/>
                  </a:cubicBezTo>
                  <a:cubicBezTo>
                    <a:pt x="536" y="216"/>
                    <a:pt x="486" y="191"/>
                    <a:pt x="436" y="216"/>
                  </a:cubicBezTo>
                  <a:cubicBezTo>
                    <a:pt x="386" y="241"/>
                    <a:pt x="336" y="241"/>
                    <a:pt x="324" y="278"/>
                  </a:cubicBezTo>
                  <a:cubicBezTo>
                    <a:pt x="311" y="316"/>
                    <a:pt x="299" y="391"/>
                    <a:pt x="299" y="391"/>
                  </a:cubicBezTo>
                  <a:cubicBezTo>
                    <a:pt x="299" y="391"/>
                    <a:pt x="324" y="453"/>
                    <a:pt x="386" y="416"/>
                  </a:cubicBezTo>
                  <a:cubicBezTo>
                    <a:pt x="449" y="378"/>
                    <a:pt x="498" y="366"/>
                    <a:pt x="498" y="366"/>
                  </a:cubicBezTo>
                  <a:lnTo>
                    <a:pt x="548" y="366"/>
                  </a:lnTo>
                  <a:lnTo>
                    <a:pt x="598" y="453"/>
                  </a:lnTo>
                  <a:lnTo>
                    <a:pt x="648" y="503"/>
                  </a:lnTo>
                  <a:cubicBezTo>
                    <a:pt x="673" y="440"/>
                    <a:pt x="660" y="391"/>
                    <a:pt x="660" y="391"/>
                  </a:cubicBezTo>
                  <a:cubicBezTo>
                    <a:pt x="698" y="366"/>
                    <a:pt x="772" y="453"/>
                    <a:pt x="772" y="453"/>
                  </a:cubicBezTo>
                  <a:lnTo>
                    <a:pt x="835" y="465"/>
                  </a:lnTo>
                  <a:lnTo>
                    <a:pt x="947" y="490"/>
                  </a:lnTo>
                  <a:lnTo>
                    <a:pt x="984" y="578"/>
                  </a:lnTo>
                  <a:lnTo>
                    <a:pt x="822" y="515"/>
                  </a:lnTo>
                  <a:cubicBezTo>
                    <a:pt x="822" y="515"/>
                    <a:pt x="760" y="578"/>
                    <a:pt x="785" y="615"/>
                  </a:cubicBezTo>
                  <a:cubicBezTo>
                    <a:pt x="810" y="652"/>
                    <a:pt x="822" y="690"/>
                    <a:pt x="822" y="690"/>
                  </a:cubicBezTo>
                  <a:cubicBezTo>
                    <a:pt x="822" y="690"/>
                    <a:pt x="710" y="640"/>
                    <a:pt x="635" y="627"/>
                  </a:cubicBezTo>
                  <a:cubicBezTo>
                    <a:pt x="561" y="615"/>
                    <a:pt x="523" y="640"/>
                    <a:pt x="498" y="602"/>
                  </a:cubicBezTo>
                  <a:cubicBezTo>
                    <a:pt x="473" y="565"/>
                    <a:pt x="449" y="490"/>
                    <a:pt x="411" y="478"/>
                  </a:cubicBezTo>
                  <a:cubicBezTo>
                    <a:pt x="374" y="465"/>
                    <a:pt x="311" y="465"/>
                    <a:pt x="311" y="465"/>
                  </a:cubicBezTo>
                  <a:cubicBezTo>
                    <a:pt x="311" y="465"/>
                    <a:pt x="224" y="465"/>
                    <a:pt x="174" y="515"/>
                  </a:cubicBezTo>
                  <a:cubicBezTo>
                    <a:pt x="125" y="565"/>
                    <a:pt x="100" y="553"/>
                    <a:pt x="75" y="615"/>
                  </a:cubicBezTo>
                  <a:cubicBezTo>
                    <a:pt x="50" y="677"/>
                    <a:pt x="37" y="777"/>
                    <a:pt x="37" y="777"/>
                  </a:cubicBezTo>
                  <a:cubicBezTo>
                    <a:pt x="37" y="777"/>
                    <a:pt x="0" y="777"/>
                    <a:pt x="0" y="852"/>
                  </a:cubicBezTo>
                  <a:cubicBezTo>
                    <a:pt x="0" y="926"/>
                    <a:pt x="25" y="1026"/>
                    <a:pt x="25" y="1026"/>
                  </a:cubicBezTo>
                  <a:lnTo>
                    <a:pt x="125" y="1112"/>
                  </a:lnTo>
                  <a:cubicBezTo>
                    <a:pt x="125" y="1112"/>
                    <a:pt x="174" y="1137"/>
                    <a:pt x="212" y="1137"/>
                  </a:cubicBezTo>
                  <a:lnTo>
                    <a:pt x="336" y="1137"/>
                  </a:lnTo>
                  <a:lnTo>
                    <a:pt x="424" y="1162"/>
                  </a:lnTo>
                  <a:cubicBezTo>
                    <a:pt x="424" y="1162"/>
                    <a:pt x="449" y="1199"/>
                    <a:pt x="449" y="1237"/>
                  </a:cubicBezTo>
                  <a:cubicBezTo>
                    <a:pt x="449" y="1274"/>
                    <a:pt x="449" y="1287"/>
                    <a:pt x="473" y="1349"/>
                  </a:cubicBezTo>
                  <a:cubicBezTo>
                    <a:pt x="498" y="1411"/>
                    <a:pt x="548" y="1449"/>
                    <a:pt x="548" y="1449"/>
                  </a:cubicBezTo>
                  <a:lnTo>
                    <a:pt x="548" y="1548"/>
                  </a:lnTo>
                  <a:cubicBezTo>
                    <a:pt x="548" y="1548"/>
                    <a:pt x="536" y="1611"/>
                    <a:pt x="536" y="1660"/>
                  </a:cubicBezTo>
                  <a:cubicBezTo>
                    <a:pt x="536" y="1710"/>
                    <a:pt x="623" y="1779"/>
                    <a:pt x="623" y="1779"/>
                  </a:cubicBezTo>
                  <a:lnTo>
                    <a:pt x="723" y="1760"/>
                  </a:lnTo>
                  <a:cubicBezTo>
                    <a:pt x="723" y="1760"/>
                    <a:pt x="810" y="1760"/>
                    <a:pt x="822" y="1698"/>
                  </a:cubicBezTo>
                  <a:cubicBezTo>
                    <a:pt x="835" y="1636"/>
                    <a:pt x="847" y="1598"/>
                    <a:pt x="872" y="1561"/>
                  </a:cubicBezTo>
                  <a:cubicBezTo>
                    <a:pt x="897" y="1523"/>
                    <a:pt x="922" y="1486"/>
                    <a:pt x="934" y="1449"/>
                  </a:cubicBezTo>
                  <a:cubicBezTo>
                    <a:pt x="934" y="1449"/>
                    <a:pt x="972" y="1349"/>
                    <a:pt x="984" y="1262"/>
                  </a:cubicBezTo>
                  <a:cubicBezTo>
                    <a:pt x="997" y="1175"/>
                    <a:pt x="1009" y="1125"/>
                    <a:pt x="1009" y="1125"/>
                  </a:cubicBezTo>
                  <a:lnTo>
                    <a:pt x="1146" y="964"/>
                  </a:lnTo>
                  <a:cubicBezTo>
                    <a:pt x="1146" y="964"/>
                    <a:pt x="1196" y="914"/>
                    <a:pt x="1184" y="864"/>
                  </a:cubicBezTo>
                  <a:cubicBezTo>
                    <a:pt x="1171" y="814"/>
                    <a:pt x="1072" y="814"/>
                    <a:pt x="1072" y="814"/>
                  </a:cubicBezTo>
                  <a:lnTo>
                    <a:pt x="1209" y="702"/>
                  </a:lnTo>
                  <a:lnTo>
                    <a:pt x="1146" y="602"/>
                  </a:lnTo>
                  <a:cubicBezTo>
                    <a:pt x="1146" y="602"/>
                    <a:pt x="1134" y="565"/>
                    <a:pt x="1209" y="5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47"/>
            <p:cNvSpPr/>
            <p:nvPr/>
          </p:nvSpPr>
          <p:spPr>
            <a:xfrm>
              <a:off x="2689289" y="2478182"/>
              <a:ext cx="391000" cy="440525"/>
            </a:xfrm>
            <a:custGeom>
              <a:avLst/>
              <a:gdLst/>
              <a:ahLst/>
              <a:cxnLst/>
              <a:rect l="l" t="t" r="r" b="b"/>
              <a:pathLst>
                <a:path w="1579" h="1779" extrusionOk="0">
                  <a:moveTo>
                    <a:pt x="1209" y="590"/>
                  </a:moveTo>
                  <a:cubicBezTo>
                    <a:pt x="1283" y="615"/>
                    <a:pt x="1296" y="590"/>
                    <a:pt x="1333" y="627"/>
                  </a:cubicBezTo>
                  <a:cubicBezTo>
                    <a:pt x="1371" y="665"/>
                    <a:pt x="1445" y="764"/>
                    <a:pt x="1433" y="839"/>
                  </a:cubicBezTo>
                  <a:cubicBezTo>
                    <a:pt x="1420" y="914"/>
                    <a:pt x="1383" y="989"/>
                    <a:pt x="1433" y="989"/>
                  </a:cubicBezTo>
                  <a:cubicBezTo>
                    <a:pt x="1483" y="989"/>
                    <a:pt x="1533" y="914"/>
                    <a:pt x="1533" y="877"/>
                  </a:cubicBezTo>
                  <a:cubicBezTo>
                    <a:pt x="1533" y="839"/>
                    <a:pt x="1557" y="665"/>
                    <a:pt x="1557" y="665"/>
                  </a:cubicBezTo>
                  <a:lnTo>
                    <a:pt x="1579" y="600"/>
                  </a:lnTo>
                  <a:cubicBezTo>
                    <a:pt x="1520" y="355"/>
                    <a:pt x="1375" y="144"/>
                    <a:pt x="1178" y="0"/>
                  </a:cubicBezTo>
                  <a:lnTo>
                    <a:pt x="1146" y="4"/>
                  </a:lnTo>
                  <a:lnTo>
                    <a:pt x="1047" y="67"/>
                  </a:lnTo>
                  <a:cubicBezTo>
                    <a:pt x="972" y="67"/>
                    <a:pt x="947" y="42"/>
                    <a:pt x="897" y="42"/>
                  </a:cubicBezTo>
                  <a:cubicBezTo>
                    <a:pt x="847" y="42"/>
                    <a:pt x="810" y="42"/>
                    <a:pt x="760" y="79"/>
                  </a:cubicBezTo>
                  <a:cubicBezTo>
                    <a:pt x="710" y="117"/>
                    <a:pt x="660" y="191"/>
                    <a:pt x="710" y="204"/>
                  </a:cubicBezTo>
                  <a:cubicBezTo>
                    <a:pt x="760" y="216"/>
                    <a:pt x="785" y="216"/>
                    <a:pt x="822" y="216"/>
                  </a:cubicBezTo>
                  <a:cubicBezTo>
                    <a:pt x="860" y="216"/>
                    <a:pt x="872" y="179"/>
                    <a:pt x="860" y="216"/>
                  </a:cubicBezTo>
                  <a:cubicBezTo>
                    <a:pt x="847" y="254"/>
                    <a:pt x="797" y="278"/>
                    <a:pt x="760" y="278"/>
                  </a:cubicBezTo>
                  <a:cubicBezTo>
                    <a:pt x="723" y="278"/>
                    <a:pt x="648" y="254"/>
                    <a:pt x="648" y="254"/>
                  </a:cubicBezTo>
                  <a:cubicBezTo>
                    <a:pt x="536" y="216"/>
                    <a:pt x="486" y="191"/>
                    <a:pt x="436" y="216"/>
                  </a:cubicBezTo>
                  <a:cubicBezTo>
                    <a:pt x="386" y="241"/>
                    <a:pt x="336" y="241"/>
                    <a:pt x="324" y="278"/>
                  </a:cubicBezTo>
                  <a:cubicBezTo>
                    <a:pt x="311" y="316"/>
                    <a:pt x="299" y="391"/>
                    <a:pt x="299" y="391"/>
                  </a:cubicBezTo>
                  <a:cubicBezTo>
                    <a:pt x="299" y="391"/>
                    <a:pt x="324" y="453"/>
                    <a:pt x="386" y="416"/>
                  </a:cubicBezTo>
                  <a:cubicBezTo>
                    <a:pt x="449" y="378"/>
                    <a:pt x="498" y="366"/>
                    <a:pt x="498" y="366"/>
                  </a:cubicBezTo>
                  <a:lnTo>
                    <a:pt x="548" y="366"/>
                  </a:lnTo>
                  <a:lnTo>
                    <a:pt x="598" y="453"/>
                  </a:lnTo>
                  <a:lnTo>
                    <a:pt x="648" y="503"/>
                  </a:lnTo>
                  <a:cubicBezTo>
                    <a:pt x="673" y="440"/>
                    <a:pt x="660" y="391"/>
                    <a:pt x="660" y="391"/>
                  </a:cubicBezTo>
                  <a:cubicBezTo>
                    <a:pt x="698" y="366"/>
                    <a:pt x="772" y="453"/>
                    <a:pt x="772" y="453"/>
                  </a:cubicBezTo>
                  <a:lnTo>
                    <a:pt x="835" y="465"/>
                  </a:lnTo>
                  <a:lnTo>
                    <a:pt x="947" y="490"/>
                  </a:lnTo>
                  <a:lnTo>
                    <a:pt x="984" y="578"/>
                  </a:lnTo>
                  <a:lnTo>
                    <a:pt x="822" y="515"/>
                  </a:lnTo>
                  <a:cubicBezTo>
                    <a:pt x="822" y="515"/>
                    <a:pt x="760" y="578"/>
                    <a:pt x="785" y="615"/>
                  </a:cubicBezTo>
                  <a:cubicBezTo>
                    <a:pt x="810" y="652"/>
                    <a:pt x="822" y="690"/>
                    <a:pt x="822" y="690"/>
                  </a:cubicBezTo>
                  <a:cubicBezTo>
                    <a:pt x="822" y="690"/>
                    <a:pt x="710" y="640"/>
                    <a:pt x="635" y="627"/>
                  </a:cubicBezTo>
                  <a:cubicBezTo>
                    <a:pt x="561" y="615"/>
                    <a:pt x="523" y="640"/>
                    <a:pt x="498" y="602"/>
                  </a:cubicBezTo>
                  <a:cubicBezTo>
                    <a:pt x="473" y="565"/>
                    <a:pt x="449" y="490"/>
                    <a:pt x="411" y="478"/>
                  </a:cubicBezTo>
                  <a:cubicBezTo>
                    <a:pt x="374" y="465"/>
                    <a:pt x="311" y="465"/>
                    <a:pt x="311" y="465"/>
                  </a:cubicBezTo>
                  <a:cubicBezTo>
                    <a:pt x="311" y="465"/>
                    <a:pt x="224" y="465"/>
                    <a:pt x="174" y="515"/>
                  </a:cubicBezTo>
                  <a:cubicBezTo>
                    <a:pt x="125" y="565"/>
                    <a:pt x="100" y="553"/>
                    <a:pt x="75" y="615"/>
                  </a:cubicBezTo>
                  <a:cubicBezTo>
                    <a:pt x="50" y="677"/>
                    <a:pt x="37" y="777"/>
                    <a:pt x="37" y="777"/>
                  </a:cubicBezTo>
                  <a:cubicBezTo>
                    <a:pt x="37" y="777"/>
                    <a:pt x="0" y="777"/>
                    <a:pt x="0" y="852"/>
                  </a:cubicBezTo>
                  <a:cubicBezTo>
                    <a:pt x="0" y="926"/>
                    <a:pt x="25" y="1026"/>
                    <a:pt x="25" y="1026"/>
                  </a:cubicBezTo>
                  <a:lnTo>
                    <a:pt x="125" y="1112"/>
                  </a:lnTo>
                  <a:cubicBezTo>
                    <a:pt x="125" y="1112"/>
                    <a:pt x="174" y="1137"/>
                    <a:pt x="212" y="1137"/>
                  </a:cubicBezTo>
                  <a:lnTo>
                    <a:pt x="336" y="1137"/>
                  </a:lnTo>
                  <a:lnTo>
                    <a:pt x="424" y="1162"/>
                  </a:lnTo>
                  <a:cubicBezTo>
                    <a:pt x="424" y="1162"/>
                    <a:pt x="449" y="1199"/>
                    <a:pt x="449" y="1237"/>
                  </a:cubicBezTo>
                  <a:cubicBezTo>
                    <a:pt x="449" y="1274"/>
                    <a:pt x="449" y="1287"/>
                    <a:pt x="473" y="1349"/>
                  </a:cubicBezTo>
                  <a:cubicBezTo>
                    <a:pt x="498" y="1411"/>
                    <a:pt x="548" y="1449"/>
                    <a:pt x="548" y="1449"/>
                  </a:cubicBezTo>
                  <a:lnTo>
                    <a:pt x="548" y="1548"/>
                  </a:lnTo>
                  <a:cubicBezTo>
                    <a:pt x="548" y="1548"/>
                    <a:pt x="536" y="1611"/>
                    <a:pt x="536" y="1660"/>
                  </a:cubicBezTo>
                  <a:cubicBezTo>
                    <a:pt x="536" y="1710"/>
                    <a:pt x="623" y="1779"/>
                    <a:pt x="623" y="1779"/>
                  </a:cubicBezTo>
                  <a:lnTo>
                    <a:pt x="723" y="1760"/>
                  </a:lnTo>
                  <a:cubicBezTo>
                    <a:pt x="723" y="1760"/>
                    <a:pt x="810" y="1760"/>
                    <a:pt x="822" y="1698"/>
                  </a:cubicBezTo>
                  <a:cubicBezTo>
                    <a:pt x="835" y="1636"/>
                    <a:pt x="847" y="1598"/>
                    <a:pt x="872" y="1561"/>
                  </a:cubicBezTo>
                  <a:cubicBezTo>
                    <a:pt x="897" y="1523"/>
                    <a:pt x="922" y="1486"/>
                    <a:pt x="934" y="1449"/>
                  </a:cubicBezTo>
                  <a:cubicBezTo>
                    <a:pt x="934" y="1449"/>
                    <a:pt x="972" y="1349"/>
                    <a:pt x="984" y="1262"/>
                  </a:cubicBezTo>
                  <a:cubicBezTo>
                    <a:pt x="997" y="1175"/>
                    <a:pt x="1009" y="1125"/>
                    <a:pt x="1009" y="1125"/>
                  </a:cubicBezTo>
                  <a:lnTo>
                    <a:pt x="1146" y="964"/>
                  </a:lnTo>
                  <a:cubicBezTo>
                    <a:pt x="1146" y="964"/>
                    <a:pt x="1196" y="914"/>
                    <a:pt x="1184" y="864"/>
                  </a:cubicBezTo>
                  <a:cubicBezTo>
                    <a:pt x="1171" y="814"/>
                    <a:pt x="1072" y="814"/>
                    <a:pt x="1072" y="814"/>
                  </a:cubicBezTo>
                  <a:lnTo>
                    <a:pt x="1209" y="702"/>
                  </a:lnTo>
                  <a:lnTo>
                    <a:pt x="1146" y="602"/>
                  </a:lnTo>
                  <a:cubicBezTo>
                    <a:pt x="1146" y="602"/>
                    <a:pt x="1134" y="565"/>
                    <a:pt x="1209" y="59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47"/>
            <p:cNvSpPr/>
            <p:nvPr/>
          </p:nvSpPr>
          <p:spPr>
            <a:xfrm>
              <a:off x="2930724" y="2843184"/>
              <a:ext cx="39125" cy="40858"/>
            </a:xfrm>
            <a:custGeom>
              <a:avLst/>
              <a:gdLst/>
              <a:ahLst/>
              <a:cxnLst/>
              <a:rect l="l" t="t" r="r" b="b"/>
              <a:pathLst>
                <a:path w="158" h="165" extrusionOk="0">
                  <a:moveTo>
                    <a:pt x="157" y="0"/>
                  </a:moveTo>
                  <a:cubicBezTo>
                    <a:pt x="157" y="0"/>
                    <a:pt x="-95" y="199"/>
                    <a:pt x="38" y="159"/>
                  </a:cubicBezTo>
                  <a:cubicBezTo>
                    <a:pt x="170" y="119"/>
                    <a:pt x="157" y="0"/>
                    <a:pt x="1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14400" rIns="90000" bIns="14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47"/>
            <p:cNvSpPr/>
            <p:nvPr/>
          </p:nvSpPr>
          <p:spPr>
            <a:xfrm>
              <a:off x="2930724" y="2843184"/>
              <a:ext cx="39125" cy="40858"/>
            </a:xfrm>
            <a:custGeom>
              <a:avLst/>
              <a:gdLst/>
              <a:ahLst/>
              <a:cxnLst/>
              <a:rect l="l" t="t" r="r" b="b"/>
              <a:pathLst>
                <a:path w="158" h="165" extrusionOk="0">
                  <a:moveTo>
                    <a:pt x="157" y="0"/>
                  </a:moveTo>
                  <a:cubicBezTo>
                    <a:pt x="157" y="0"/>
                    <a:pt x="-95" y="199"/>
                    <a:pt x="38" y="159"/>
                  </a:cubicBezTo>
                  <a:cubicBezTo>
                    <a:pt x="170" y="119"/>
                    <a:pt x="157" y="0"/>
                    <a:pt x="15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1500" rIns="92875" bIns="115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p47"/>
            <p:cNvSpPr/>
            <p:nvPr/>
          </p:nvSpPr>
          <p:spPr>
            <a:xfrm>
              <a:off x="2315621" y="3077191"/>
              <a:ext cx="62154" cy="1586533"/>
            </a:xfrm>
            <a:custGeom>
              <a:avLst/>
              <a:gdLst/>
              <a:ahLst/>
              <a:cxnLst/>
              <a:rect l="l" t="t" r="r" b="b"/>
              <a:pathLst>
                <a:path w="251" h="6407" extrusionOk="0">
                  <a:moveTo>
                    <a:pt x="242" y="6407"/>
                  </a:moveTo>
                  <a:lnTo>
                    <a:pt x="91" y="6407"/>
                  </a:lnTo>
                  <a:lnTo>
                    <a:pt x="0" y="0"/>
                  </a:lnTo>
                  <a:lnTo>
                    <a:pt x="251" y="0"/>
                  </a:lnTo>
                  <a:lnTo>
                    <a:pt x="242" y="64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9" name="Google Shape;2139;p47"/>
            <p:cNvSpPr/>
            <p:nvPr/>
          </p:nvSpPr>
          <p:spPr>
            <a:xfrm>
              <a:off x="2315621" y="3077191"/>
              <a:ext cx="62154" cy="1586533"/>
            </a:xfrm>
            <a:custGeom>
              <a:avLst/>
              <a:gdLst/>
              <a:ahLst/>
              <a:cxnLst/>
              <a:rect l="l" t="t" r="r" b="b"/>
              <a:pathLst>
                <a:path w="251" h="6407" extrusionOk="0">
                  <a:moveTo>
                    <a:pt x="242" y="6407"/>
                  </a:moveTo>
                  <a:lnTo>
                    <a:pt x="91" y="6407"/>
                  </a:lnTo>
                  <a:lnTo>
                    <a:pt x="0" y="0"/>
                  </a:lnTo>
                  <a:lnTo>
                    <a:pt x="251" y="0"/>
                  </a:lnTo>
                  <a:lnTo>
                    <a:pt x="242" y="6407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p47"/>
            <p:cNvSpPr/>
            <p:nvPr/>
          </p:nvSpPr>
          <p:spPr>
            <a:xfrm>
              <a:off x="2366879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160" y="6407"/>
                  </a:moveTo>
                  <a:lnTo>
                    <a:pt x="9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160" y="6407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p47"/>
            <p:cNvSpPr/>
            <p:nvPr/>
          </p:nvSpPr>
          <p:spPr>
            <a:xfrm>
              <a:off x="2366879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160" y="6407"/>
                  </a:moveTo>
                  <a:lnTo>
                    <a:pt x="9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160" y="6407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2" name="Google Shape;2142;p47"/>
            <p:cNvSpPr/>
            <p:nvPr/>
          </p:nvSpPr>
          <p:spPr>
            <a:xfrm>
              <a:off x="2550123" y="3077191"/>
              <a:ext cx="62649" cy="1586533"/>
            </a:xfrm>
            <a:custGeom>
              <a:avLst/>
              <a:gdLst/>
              <a:ahLst/>
              <a:cxnLst/>
              <a:rect l="l" t="t" r="r" b="b"/>
              <a:pathLst>
                <a:path w="253" h="6407" extrusionOk="0">
                  <a:moveTo>
                    <a:pt x="244" y="6407"/>
                  </a:moveTo>
                  <a:lnTo>
                    <a:pt x="93" y="6407"/>
                  </a:lnTo>
                  <a:lnTo>
                    <a:pt x="0" y="0"/>
                  </a:lnTo>
                  <a:lnTo>
                    <a:pt x="253" y="0"/>
                  </a:lnTo>
                  <a:lnTo>
                    <a:pt x="244" y="64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3" name="Google Shape;2143;p47"/>
            <p:cNvSpPr/>
            <p:nvPr/>
          </p:nvSpPr>
          <p:spPr>
            <a:xfrm>
              <a:off x="2550123" y="3077191"/>
              <a:ext cx="62649" cy="1586533"/>
            </a:xfrm>
            <a:custGeom>
              <a:avLst/>
              <a:gdLst/>
              <a:ahLst/>
              <a:cxnLst/>
              <a:rect l="l" t="t" r="r" b="b"/>
              <a:pathLst>
                <a:path w="253" h="6407" extrusionOk="0">
                  <a:moveTo>
                    <a:pt x="244" y="6407"/>
                  </a:moveTo>
                  <a:lnTo>
                    <a:pt x="93" y="6407"/>
                  </a:lnTo>
                  <a:lnTo>
                    <a:pt x="0" y="0"/>
                  </a:lnTo>
                  <a:lnTo>
                    <a:pt x="253" y="0"/>
                  </a:lnTo>
                  <a:lnTo>
                    <a:pt x="244" y="6407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4" name="Google Shape;2144;p47"/>
            <p:cNvSpPr/>
            <p:nvPr/>
          </p:nvSpPr>
          <p:spPr>
            <a:xfrm>
              <a:off x="2601876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160" y="6407"/>
                  </a:moveTo>
                  <a:lnTo>
                    <a:pt x="9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160" y="6407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47"/>
            <p:cNvSpPr/>
            <p:nvPr/>
          </p:nvSpPr>
          <p:spPr>
            <a:xfrm>
              <a:off x="2601876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160" y="6407"/>
                  </a:moveTo>
                  <a:lnTo>
                    <a:pt x="9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160" y="6407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p47"/>
            <p:cNvSpPr/>
            <p:nvPr/>
          </p:nvSpPr>
          <p:spPr>
            <a:xfrm>
              <a:off x="2384956" y="3301294"/>
              <a:ext cx="397190" cy="624015"/>
            </a:xfrm>
            <a:custGeom>
              <a:avLst/>
              <a:gdLst/>
              <a:ahLst/>
              <a:cxnLst/>
              <a:rect l="l" t="t" r="r" b="b"/>
              <a:pathLst>
                <a:path w="1604" h="2520" extrusionOk="0">
                  <a:moveTo>
                    <a:pt x="1604" y="2520"/>
                  </a:moveTo>
                  <a:lnTo>
                    <a:pt x="0" y="2520"/>
                  </a:lnTo>
                  <a:lnTo>
                    <a:pt x="0" y="0"/>
                  </a:lnTo>
                  <a:lnTo>
                    <a:pt x="1604" y="0"/>
                  </a:lnTo>
                  <a:lnTo>
                    <a:pt x="1604" y="252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7" name="Google Shape;2147;p47"/>
            <p:cNvSpPr/>
            <p:nvPr/>
          </p:nvSpPr>
          <p:spPr>
            <a:xfrm>
              <a:off x="2777443" y="3301294"/>
              <a:ext cx="283778" cy="624015"/>
            </a:xfrm>
            <a:custGeom>
              <a:avLst/>
              <a:gdLst/>
              <a:ahLst/>
              <a:cxnLst/>
              <a:rect l="l" t="t" r="r" b="b"/>
              <a:pathLst>
                <a:path w="1146" h="2520" extrusionOk="0">
                  <a:moveTo>
                    <a:pt x="1146" y="2520"/>
                  </a:moveTo>
                  <a:lnTo>
                    <a:pt x="0" y="2520"/>
                  </a:lnTo>
                  <a:lnTo>
                    <a:pt x="0" y="0"/>
                  </a:lnTo>
                  <a:lnTo>
                    <a:pt x="1146" y="0"/>
                  </a:lnTo>
                  <a:lnTo>
                    <a:pt x="1146" y="252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p47"/>
            <p:cNvSpPr/>
            <p:nvPr/>
          </p:nvSpPr>
          <p:spPr>
            <a:xfrm>
              <a:off x="4006165" y="3077191"/>
              <a:ext cx="62649" cy="1586533"/>
            </a:xfrm>
            <a:custGeom>
              <a:avLst/>
              <a:gdLst/>
              <a:ahLst/>
              <a:cxnLst/>
              <a:rect l="l" t="t" r="r" b="b"/>
              <a:pathLst>
                <a:path w="253" h="6407" extrusionOk="0">
                  <a:moveTo>
                    <a:pt x="244" y="6407"/>
                  </a:moveTo>
                  <a:lnTo>
                    <a:pt x="93" y="6407"/>
                  </a:lnTo>
                  <a:lnTo>
                    <a:pt x="0" y="0"/>
                  </a:lnTo>
                  <a:lnTo>
                    <a:pt x="253" y="0"/>
                  </a:lnTo>
                  <a:lnTo>
                    <a:pt x="244" y="64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47"/>
            <p:cNvSpPr/>
            <p:nvPr/>
          </p:nvSpPr>
          <p:spPr>
            <a:xfrm>
              <a:off x="4006165" y="3077191"/>
              <a:ext cx="62649" cy="1586533"/>
            </a:xfrm>
            <a:custGeom>
              <a:avLst/>
              <a:gdLst/>
              <a:ahLst/>
              <a:cxnLst/>
              <a:rect l="l" t="t" r="r" b="b"/>
              <a:pathLst>
                <a:path w="253" h="6407" extrusionOk="0">
                  <a:moveTo>
                    <a:pt x="244" y="6407"/>
                  </a:moveTo>
                  <a:lnTo>
                    <a:pt x="93" y="6407"/>
                  </a:lnTo>
                  <a:lnTo>
                    <a:pt x="0" y="0"/>
                  </a:lnTo>
                  <a:lnTo>
                    <a:pt x="253" y="0"/>
                  </a:lnTo>
                  <a:lnTo>
                    <a:pt x="244" y="6407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0" name="Google Shape;2150;p47"/>
            <p:cNvSpPr/>
            <p:nvPr/>
          </p:nvSpPr>
          <p:spPr>
            <a:xfrm>
              <a:off x="4057919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160" y="6407"/>
                  </a:moveTo>
                  <a:lnTo>
                    <a:pt x="9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160" y="6407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1" name="Google Shape;2151;p47"/>
            <p:cNvSpPr/>
            <p:nvPr/>
          </p:nvSpPr>
          <p:spPr>
            <a:xfrm>
              <a:off x="4057919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160" y="6407"/>
                  </a:moveTo>
                  <a:lnTo>
                    <a:pt x="9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160" y="6407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2" name="Google Shape;2152;p47"/>
            <p:cNvSpPr/>
            <p:nvPr/>
          </p:nvSpPr>
          <p:spPr>
            <a:xfrm>
              <a:off x="4184951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243" y="6407"/>
                  </a:moveTo>
                  <a:lnTo>
                    <a:pt x="92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243" y="64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p47"/>
            <p:cNvSpPr/>
            <p:nvPr/>
          </p:nvSpPr>
          <p:spPr>
            <a:xfrm>
              <a:off x="4184951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243" y="6407"/>
                  </a:moveTo>
                  <a:lnTo>
                    <a:pt x="92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243" y="6407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4" name="Google Shape;2154;p47"/>
            <p:cNvSpPr/>
            <p:nvPr/>
          </p:nvSpPr>
          <p:spPr>
            <a:xfrm>
              <a:off x="4236457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160" y="6407"/>
                  </a:moveTo>
                  <a:lnTo>
                    <a:pt x="9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160" y="6407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5" name="Google Shape;2155;p47"/>
            <p:cNvSpPr/>
            <p:nvPr/>
          </p:nvSpPr>
          <p:spPr>
            <a:xfrm>
              <a:off x="4236457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160" y="6407"/>
                  </a:moveTo>
                  <a:lnTo>
                    <a:pt x="9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160" y="6407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6" name="Google Shape;2156;p47"/>
            <p:cNvSpPr/>
            <p:nvPr/>
          </p:nvSpPr>
          <p:spPr>
            <a:xfrm>
              <a:off x="2289372" y="3077191"/>
              <a:ext cx="2054297" cy="228558"/>
            </a:xfrm>
            <a:custGeom>
              <a:avLst/>
              <a:gdLst/>
              <a:ahLst/>
              <a:cxnLst/>
              <a:rect l="l" t="t" r="r" b="b"/>
              <a:pathLst>
                <a:path w="8296" h="923" extrusionOk="0">
                  <a:moveTo>
                    <a:pt x="8296" y="923"/>
                  </a:moveTo>
                  <a:lnTo>
                    <a:pt x="0" y="923"/>
                  </a:lnTo>
                  <a:lnTo>
                    <a:pt x="0" y="0"/>
                  </a:lnTo>
                  <a:lnTo>
                    <a:pt x="8296" y="0"/>
                  </a:lnTo>
                  <a:lnTo>
                    <a:pt x="8296" y="923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7" name="Google Shape;2157;p47"/>
            <p:cNvSpPr/>
            <p:nvPr/>
          </p:nvSpPr>
          <p:spPr>
            <a:xfrm>
              <a:off x="4087386" y="3077191"/>
              <a:ext cx="256292" cy="228558"/>
            </a:xfrm>
            <a:custGeom>
              <a:avLst/>
              <a:gdLst/>
              <a:ahLst/>
              <a:cxnLst/>
              <a:rect l="l" t="t" r="r" b="b"/>
              <a:pathLst>
                <a:path w="1035" h="923" extrusionOk="0">
                  <a:moveTo>
                    <a:pt x="1035" y="923"/>
                  </a:moveTo>
                  <a:lnTo>
                    <a:pt x="0" y="923"/>
                  </a:lnTo>
                  <a:lnTo>
                    <a:pt x="0" y="0"/>
                  </a:lnTo>
                  <a:lnTo>
                    <a:pt x="1035" y="0"/>
                  </a:lnTo>
                  <a:lnTo>
                    <a:pt x="1035" y="923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p47"/>
            <p:cNvSpPr/>
            <p:nvPr/>
          </p:nvSpPr>
          <p:spPr>
            <a:xfrm>
              <a:off x="2289372" y="3077191"/>
              <a:ext cx="2054297" cy="96821"/>
            </a:xfrm>
            <a:custGeom>
              <a:avLst/>
              <a:gdLst/>
              <a:ahLst/>
              <a:cxnLst/>
              <a:rect l="l" t="t" r="r" b="b"/>
              <a:pathLst>
                <a:path w="8296" h="391" extrusionOk="0">
                  <a:moveTo>
                    <a:pt x="8296" y="391"/>
                  </a:moveTo>
                  <a:lnTo>
                    <a:pt x="0" y="391"/>
                  </a:lnTo>
                  <a:lnTo>
                    <a:pt x="0" y="0"/>
                  </a:lnTo>
                  <a:lnTo>
                    <a:pt x="8296" y="0"/>
                  </a:lnTo>
                  <a:lnTo>
                    <a:pt x="8296" y="39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9" name="Google Shape;2159;p47"/>
            <p:cNvSpPr/>
            <p:nvPr/>
          </p:nvSpPr>
          <p:spPr>
            <a:xfrm>
              <a:off x="2263619" y="3058867"/>
              <a:ext cx="2105803" cy="58935"/>
            </a:xfrm>
            <a:custGeom>
              <a:avLst/>
              <a:gdLst/>
              <a:ahLst/>
              <a:cxnLst/>
              <a:rect l="l" t="t" r="r" b="b"/>
              <a:pathLst>
                <a:path w="8504" h="238" extrusionOk="0">
                  <a:moveTo>
                    <a:pt x="8504" y="238"/>
                  </a:moveTo>
                  <a:lnTo>
                    <a:pt x="0" y="238"/>
                  </a:lnTo>
                  <a:lnTo>
                    <a:pt x="0" y="0"/>
                  </a:lnTo>
                  <a:lnTo>
                    <a:pt x="8504" y="0"/>
                  </a:lnTo>
                  <a:lnTo>
                    <a:pt x="8504" y="238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7800" rIns="92875" bIns="37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0" name="Google Shape;2160;p47"/>
            <p:cNvSpPr/>
            <p:nvPr/>
          </p:nvSpPr>
          <p:spPr>
            <a:xfrm>
              <a:off x="4116854" y="3058867"/>
              <a:ext cx="252578" cy="58935"/>
            </a:xfrm>
            <a:custGeom>
              <a:avLst/>
              <a:gdLst/>
              <a:ahLst/>
              <a:cxnLst/>
              <a:rect l="l" t="t" r="r" b="b"/>
              <a:pathLst>
                <a:path w="1020" h="238" extrusionOk="0">
                  <a:moveTo>
                    <a:pt x="1020" y="238"/>
                  </a:moveTo>
                  <a:lnTo>
                    <a:pt x="0" y="238"/>
                  </a:lnTo>
                  <a:lnTo>
                    <a:pt x="0" y="0"/>
                  </a:lnTo>
                  <a:lnTo>
                    <a:pt x="1020" y="0"/>
                  </a:lnTo>
                  <a:lnTo>
                    <a:pt x="1020" y="23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7800" rIns="92875" bIns="37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61" name="Google Shape;2161;p47"/>
            <p:cNvGrpSpPr/>
            <p:nvPr/>
          </p:nvGrpSpPr>
          <p:grpSpPr>
            <a:xfrm>
              <a:off x="1122022" y="2018312"/>
              <a:ext cx="1822596" cy="279342"/>
              <a:chOff x="4638636" y="393992"/>
              <a:chExt cx="1297683" cy="198891"/>
            </a:xfrm>
          </p:grpSpPr>
          <p:grpSp>
            <p:nvGrpSpPr>
              <p:cNvPr id="2162" name="Google Shape;2162;p47"/>
              <p:cNvGrpSpPr/>
              <p:nvPr/>
            </p:nvGrpSpPr>
            <p:grpSpPr>
              <a:xfrm>
                <a:off x="4785528" y="458597"/>
                <a:ext cx="86264" cy="102269"/>
                <a:chOff x="6350953" y="2377900"/>
                <a:chExt cx="86264" cy="102269"/>
              </a:xfrm>
            </p:grpSpPr>
            <p:sp>
              <p:nvSpPr>
                <p:cNvPr id="2163" name="Google Shape;2163;p47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64" name="Google Shape;2164;p47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165" name="Google Shape;2165;p47"/>
              <p:cNvSpPr/>
              <p:nvPr/>
            </p:nvSpPr>
            <p:spPr>
              <a:xfrm rot="-2037133">
                <a:off x="4654101" y="479049"/>
                <a:ext cx="94945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6" name="Google Shape;2166;p47"/>
              <p:cNvSpPr/>
              <p:nvPr/>
            </p:nvSpPr>
            <p:spPr>
              <a:xfrm>
                <a:off x="4897465" y="393992"/>
                <a:ext cx="52898" cy="64562"/>
              </a:xfrm>
              <a:custGeom>
                <a:avLst/>
                <a:gdLst/>
                <a:ahLst/>
                <a:cxnLst/>
                <a:rect l="l" t="t" r="r" b="b"/>
                <a:pathLst>
                  <a:path w="195" h="238" extrusionOk="0">
                    <a:moveTo>
                      <a:pt x="177" y="238"/>
                    </a:moveTo>
                    <a:lnTo>
                      <a:pt x="17" y="238"/>
                    </a:lnTo>
                    <a:cubicBezTo>
                      <a:pt x="10" y="238"/>
                      <a:pt x="3" y="233"/>
                      <a:pt x="1" y="226"/>
                    </a:cubicBezTo>
                    <a:cubicBezTo>
                      <a:pt x="-2" y="219"/>
                      <a:pt x="1" y="211"/>
                      <a:pt x="6" y="206"/>
                    </a:cubicBezTo>
                    <a:cubicBezTo>
                      <a:pt x="35" y="183"/>
                      <a:pt x="107" y="114"/>
                      <a:pt x="97" y="68"/>
                    </a:cubicBezTo>
                    <a:cubicBezTo>
                      <a:pt x="95" y="53"/>
                      <a:pt x="89" y="44"/>
                      <a:pt x="80" y="39"/>
                    </a:cubicBezTo>
                    <a:cubicBezTo>
                      <a:pt x="67" y="32"/>
                      <a:pt x="48" y="36"/>
                      <a:pt x="42" y="38"/>
                    </a:cubicBezTo>
                    <a:cubicBezTo>
                      <a:pt x="33" y="42"/>
                      <a:pt x="23" y="37"/>
                      <a:pt x="19" y="28"/>
                    </a:cubicBezTo>
                    <a:cubicBezTo>
                      <a:pt x="16" y="19"/>
                      <a:pt x="20" y="9"/>
                      <a:pt x="29" y="5"/>
                    </a:cubicBezTo>
                    <a:cubicBezTo>
                      <a:pt x="33" y="4"/>
                      <a:pt x="67" y="-8"/>
                      <a:pt x="97" y="8"/>
                    </a:cubicBezTo>
                    <a:cubicBezTo>
                      <a:pt x="115" y="18"/>
                      <a:pt x="127" y="36"/>
                      <a:pt x="132" y="61"/>
                    </a:cubicBezTo>
                    <a:cubicBezTo>
                      <a:pt x="142" y="112"/>
                      <a:pt x="98" y="168"/>
                      <a:pt x="63" y="202"/>
                    </a:cubicBezTo>
                    <a:lnTo>
                      <a:pt x="177" y="202"/>
                    </a:lnTo>
                    <a:cubicBezTo>
                      <a:pt x="187" y="202"/>
                      <a:pt x="195" y="210"/>
                      <a:pt x="195" y="220"/>
                    </a:cubicBezTo>
                    <a:cubicBezTo>
                      <a:pt x="195" y="230"/>
                      <a:pt x="187" y="238"/>
                      <a:pt x="177" y="23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0675" rIns="90000" bIns="40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7" name="Google Shape;2167;p47"/>
              <p:cNvSpPr/>
              <p:nvPr/>
            </p:nvSpPr>
            <p:spPr>
              <a:xfrm>
                <a:off x="49884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8" name="Google Shape;2168;p47"/>
              <p:cNvSpPr/>
              <p:nvPr/>
            </p:nvSpPr>
            <p:spPr>
              <a:xfrm rot="-2700000">
                <a:off x="5091120" y="446795"/>
                <a:ext cx="109322" cy="125870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169" name="Google Shape;2169;p47"/>
              <p:cNvGrpSpPr/>
              <p:nvPr/>
            </p:nvGrpSpPr>
            <p:grpSpPr>
              <a:xfrm>
                <a:off x="5251853" y="470085"/>
                <a:ext cx="86264" cy="102269"/>
                <a:chOff x="6350953" y="2377900"/>
                <a:chExt cx="86264" cy="102269"/>
              </a:xfrm>
            </p:grpSpPr>
            <p:sp>
              <p:nvSpPr>
                <p:cNvPr id="2170" name="Google Shape;2170;p47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1" name="Google Shape;2171;p47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172" name="Google Shape;2172;p47"/>
              <p:cNvSpPr/>
              <p:nvPr/>
            </p:nvSpPr>
            <p:spPr>
              <a:xfrm>
                <a:off x="54197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3" name="Google Shape;2173;p47"/>
              <p:cNvSpPr/>
              <p:nvPr/>
            </p:nvSpPr>
            <p:spPr>
              <a:xfrm rot="-188775">
                <a:off x="5562829" y="482262"/>
                <a:ext cx="57240" cy="77924"/>
              </a:xfrm>
              <a:custGeom>
                <a:avLst/>
                <a:gdLst/>
                <a:ahLst/>
                <a:cxnLst/>
                <a:rect l="l" t="t" r="r" b="b"/>
                <a:pathLst>
                  <a:path w="280" h="1502" extrusionOk="0">
                    <a:moveTo>
                      <a:pt x="38" y="837"/>
                    </a:moveTo>
                    <a:cubicBezTo>
                      <a:pt x="50" y="418"/>
                      <a:pt x="278" y="22"/>
                      <a:pt x="280" y="18"/>
                    </a:cubicBezTo>
                    <a:lnTo>
                      <a:pt x="249" y="0"/>
                    </a:lnTo>
                    <a:cubicBezTo>
                      <a:pt x="246" y="4"/>
                      <a:pt x="14" y="407"/>
                      <a:pt x="1" y="836"/>
                    </a:cubicBezTo>
                    <a:cubicBezTo>
                      <a:pt x="-12" y="1268"/>
                      <a:pt x="237" y="1493"/>
                      <a:pt x="248" y="1502"/>
                    </a:cubicBezTo>
                    <a:lnTo>
                      <a:pt x="272" y="1475"/>
                    </a:lnTo>
                    <a:cubicBezTo>
                      <a:pt x="270" y="1473"/>
                      <a:pt x="25" y="1252"/>
                      <a:pt x="38" y="837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174" name="Google Shape;2174;p47"/>
              <p:cNvGrpSpPr/>
              <p:nvPr/>
            </p:nvGrpSpPr>
            <p:grpSpPr>
              <a:xfrm>
                <a:off x="5688983" y="493688"/>
                <a:ext cx="68040" cy="55080"/>
                <a:chOff x="2571483" y="201350"/>
                <a:chExt cx="68040" cy="55080"/>
              </a:xfrm>
            </p:grpSpPr>
            <p:sp>
              <p:nvSpPr>
                <p:cNvPr id="2175" name="Google Shape;2175;p47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6" name="Google Shape;2176;p47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177" name="Google Shape;2177;p47"/>
              <p:cNvSpPr/>
              <p:nvPr/>
            </p:nvSpPr>
            <p:spPr>
              <a:xfrm rot="-188634">
                <a:off x="5827410" y="443294"/>
                <a:ext cx="105344" cy="132898"/>
              </a:xfrm>
              <a:custGeom>
                <a:avLst/>
                <a:gdLst/>
                <a:ahLst/>
                <a:cxnLst/>
                <a:rect l="l" t="t" r="r" b="b"/>
                <a:pathLst>
                  <a:path w="172" h="217" extrusionOk="0">
                    <a:moveTo>
                      <a:pt x="132" y="121"/>
                    </a:moveTo>
                    <a:cubicBezTo>
                      <a:pt x="121" y="160"/>
                      <a:pt x="91" y="186"/>
                      <a:pt x="66" y="179"/>
                    </a:cubicBezTo>
                    <a:cubicBezTo>
                      <a:pt x="42" y="172"/>
                      <a:pt x="30" y="134"/>
                      <a:pt x="41" y="96"/>
                    </a:cubicBezTo>
                    <a:cubicBezTo>
                      <a:pt x="47" y="76"/>
                      <a:pt x="58" y="58"/>
                      <a:pt x="71" y="48"/>
                    </a:cubicBezTo>
                    <a:cubicBezTo>
                      <a:pt x="77" y="43"/>
                      <a:pt x="87" y="37"/>
                      <a:pt x="98" y="37"/>
                    </a:cubicBezTo>
                    <a:cubicBezTo>
                      <a:pt x="101" y="37"/>
                      <a:pt x="104" y="37"/>
                      <a:pt x="107" y="38"/>
                    </a:cubicBezTo>
                    <a:cubicBezTo>
                      <a:pt x="131" y="45"/>
                      <a:pt x="143" y="83"/>
                      <a:pt x="132" y="121"/>
                    </a:cubicBezTo>
                    <a:moveTo>
                      <a:pt x="117" y="2"/>
                    </a:moveTo>
                    <a:cubicBezTo>
                      <a:pt x="94" y="-4"/>
                      <a:pt x="70" y="2"/>
                      <a:pt x="48" y="19"/>
                    </a:cubicBezTo>
                    <a:cubicBezTo>
                      <a:pt x="29" y="35"/>
                      <a:pt x="13" y="58"/>
                      <a:pt x="6" y="86"/>
                    </a:cubicBezTo>
                    <a:cubicBezTo>
                      <a:pt x="-11" y="145"/>
                      <a:pt x="11" y="202"/>
                      <a:pt x="56" y="215"/>
                    </a:cubicBezTo>
                    <a:cubicBezTo>
                      <a:pt x="62" y="216"/>
                      <a:pt x="69" y="217"/>
                      <a:pt x="75" y="217"/>
                    </a:cubicBezTo>
                    <a:cubicBezTo>
                      <a:pt x="114" y="217"/>
                      <a:pt x="153" y="183"/>
                      <a:pt x="167" y="132"/>
                    </a:cubicBezTo>
                    <a:cubicBezTo>
                      <a:pt x="184" y="72"/>
                      <a:pt x="162" y="15"/>
                      <a:pt x="117" y="2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33100" rIns="90000" bIns="33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78" name="Google Shape;2178;p47"/>
            <p:cNvGrpSpPr/>
            <p:nvPr/>
          </p:nvGrpSpPr>
          <p:grpSpPr>
            <a:xfrm rot="-202936">
              <a:off x="1015687" y="1024494"/>
              <a:ext cx="2035734" cy="880198"/>
              <a:chOff x="2055537" y="1839868"/>
              <a:chExt cx="2035648" cy="880161"/>
            </a:xfrm>
          </p:grpSpPr>
          <p:grpSp>
            <p:nvGrpSpPr>
              <p:cNvPr id="2179" name="Google Shape;2179;p47"/>
              <p:cNvGrpSpPr/>
              <p:nvPr/>
            </p:nvGrpSpPr>
            <p:grpSpPr>
              <a:xfrm rot="166501">
                <a:off x="2073349" y="1887823"/>
                <a:ext cx="2000025" cy="784251"/>
                <a:chOff x="2434453" y="-70580"/>
                <a:chExt cx="1423964" cy="558366"/>
              </a:xfrm>
            </p:grpSpPr>
            <p:sp>
              <p:nvSpPr>
                <p:cNvPr id="2180" name="Google Shape;2180;p47"/>
                <p:cNvSpPr/>
                <p:nvPr/>
              </p:nvSpPr>
              <p:spPr>
                <a:xfrm rot="133222">
                  <a:off x="3507158" y="32891"/>
                  <a:ext cx="82080" cy="141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393" extrusionOk="0">
                      <a:moveTo>
                        <a:pt x="153" y="209"/>
                      </a:moveTo>
                      <a:lnTo>
                        <a:pt x="46" y="213"/>
                      </a:lnTo>
                      <a:cubicBezTo>
                        <a:pt x="53" y="198"/>
                        <a:pt x="64" y="175"/>
                        <a:pt x="76" y="142"/>
                      </a:cubicBezTo>
                      <a:cubicBezTo>
                        <a:pt x="105" y="68"/>
                        <a:pt x="111" y="6"/>
                        <a:pt x="111" y="3"/>
                      </a:cubicBezTo>
                      <a:lnTo>
                        <a:pt x="78" y="0"/>
                      </a:lnTo>
                      <a:cubicBezTo>
                        <a:pt x="78" y="1"/>
                        <a:pt x="72" y="61"/>
                        <a:pt x="45" y="130"/>
                      </a:cubicBezTo>
                      <a:cubicBezTo>
                        <a:pt x="19" y="199"/>
                        <a:pt x="3" y="221"/>
                        <a:pt x="3" y="221"/>
                      </a:cubicBezTo>
                      <a:cubicBezTo>
                        <a:pt x="-1" y="226"/>
                        <a:pt x="-2" y="233"/>
                        <a:pt x="1" y="239"/>
                      </a:cubicBezTo>
                      <a:cubicBezTo>
                        <a:pt x="4" y="245"/>
                        <a:pt x="10" y="248"/>
                        <a:pt x="16" y="248"/>
                      </a:cubicBezTo>
                      <a:lnTo>
                        <a:pt x="17" y="248"/>
                      </a:lnTo>
                      <a:lnTo>
                        <a:pt x="143" y="243"/>
                      </a:lnTo>
                      <a:lnTo>
                        <a:pt x="101" y="383"/>
                      </a:lnTo>
                      <a:lnTo>
                        <a:pt x="133" y="393"/>
                      </a:lnTo>
                      <a:lnTo>
                        <a:pt x="228" y="79"/>
                      </a:lnTo>
                      <a:lnTo>
                        <a:pt x="196" y="70"/>
                      </a:lnTo>
                      <a:lnTo>
                        <a:pt x="153" y="209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1" name="Google Shape;2181;p47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2" name="Google Shape;2182;p47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183" name="Google Shape;2183;p47"/>
                <p:cNvGrpSpPr/>
                <p:nvPr/>
              </p:nvGrpSpPr>
              <p:grpSpPr>
                <a:xfrm>
                  <a:off x="2434453" y="177763"/>
                  <a:ext cx="86264" cy="102269"/>
                  <a:chOff x="6350953" y="2377900"/>
                  <a:chExt cx="86264" cy="102269"/>
                </a:xfrm>
              </p:grpSpPr>
              <p:sp>
                <p:nvSpPr>
                  <p:cNvPr id="2184" name="Google Shape;2184;p47"/>
                  <p:cNvSpPr/>
                  <p:nvPr/>
                </p:nvSpPr>
                <p:spPr>
                  <a:xfrm>
                    <a:off x="6350953" y="2388751"/>
                    <a:ext cx="85721" cy="914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6" h="337" extrusionOk="0">
                        <a:moveTo>
                          <a:pt x="298" y="337"/>
                        </a:moveTo>
                        <a:cubicBezTo>
                          <a:pt x="293" y="337"/>
                          <a:pt x="288" y="335"/>
                          <a:pt x="285" y="331"/>
                        </a:cubicBezTo>
                        <a:lnTo>
                          <a:pt x="4" y="30"/>
                        </a:lnTo>
                        <a:cubicBezTo>
                          <a:pt x="-3" y="23"/>
                          <a:pt x="-2" y="12"/>
                          <a:pt x="5" y="5"/>
                        </a:cubicBezTo>
                        <a:cubicBezTo>
                          <a:pt x="12" y="-2"/>
                          <a:pt x="23" y="-1"/>
                          <a:pt x="30" y="6"/>
                        </a:cubicBezTo>
                        <a:lnTo>
                          <a:pt x="310" y="307"/>
                        </a:lnTo>
                        <a:cubicBezTo>
                          <a:pt x="317" y="314"/>
                          <a:pt x="317" y="325"/>
                          <a:pt x="310" y="332"/>
                        </a:cubicBezTo>
                        <a:cubicBezTo>
                          <a:pt x="306" y="335"/>
                          <a:pt x="302" y="337"/>
                          <a:pt x="298" y="337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85" name="Google Shape;2185;p47"/>
                  <p:cNvSpPr/>
                  <p:nvPr/>
                </p:nvSpPr>
                <p:spPr>
                  <a:xfrm>
                    <a:off x="6363703" y="2377900"/>
                    <a:ext cx="73514" cy="97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" h="358" extrusionOk="0">
                        <a:moveTo>
                          <a:pt x="17" y="358"/>
                        </a:moveTo>
                        <a:cubicBezTo>
                          <a:pt x="13" y="358"/>
                          <a:pt x="10" y="357"/>
                          <a:pt x="6" y="355"/>
                        </a:cubicBezTo>
                        <a:cubicBezTo>
                          <a:pt x="-1" y="349"/>
                          <a:pt x="-3" y="338"/>
                          <a:pt x="3" y="330"/>
                        </a:cubicBezTo>
                        <a:lnTo>
                          <a:pt x="239" y="7"/>
                        </a:lnTo>
                        <a:cubicBezTo>
                          <a:pt x="244" y="-1"/>
                          <a:pt x="255" y="-3"/>
                          <a:pt x="263" y="3"/>
                        </a:cubicBezTo>
                        <a:cubicBezTo>
                          <a:pt x="271" y="9"/>
                          <a:pt x="273" y="20"/>
                          <a:pt x="267" y="28"/>
                        </a:cubicBezTo>
                        <a:lnTo>
                          <a:pt x="31" y="351"/>
                        </a:lnTo>
                        <a:cubicBezTo>
                          <a:pt x="28" y="356"/>
                          <a:pt x="22" y="358"/>
                          <a:pt x="17" y="35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2186" name="Google Shape;2186;p47"/>
                <p:cNvSpPr/>
                <p:nvPr/>
              </p:nvSpPr>
              <p:spPr>
                <a:xfrm rot="1299660">
                  <a:off x="2761019" y="141358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7" name="Google Shape;2187;p47"/>
                <p:cNvSpPr/>
                <p:nvPr/>
              </p:nvSpPr>
              <p:spPr>
                <a:xfrm rot="1299660">
                  <a:off x="2954493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8" name="Google Shape;2188;p47"/>
                <p:cNvSpPr/>
                <p:nvPr/>
              </p:nvSpPr>
              <p:spPr>
                <a:xfrm>
                  <a:off x="2949528" y="24963"/>
                  <a:ext cx="74160" cy="69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192" extrusionOk="0">
                      <a:moveTo>
                        <a:pt x="189" y="74"/>
                      </a:moveTo>
                      <a:lnTo>
                        <a:pt x="132" y="69"/>
                      </a:lnTo>
                      <a:lnTo>
                        <a:pt x="139" y="21"/>
                      </a:lnTo>
                      <a:cubicBezTo>
                        <a:pt x="141" y="11"/>
                        <a:pt x="134" y="1"/>
                        <a:pt x="124" y="0"/>
                      </a:cubicBezTo>
                      <a:cubicBezTo>
                        <a:pt x="114" y="-1"/>
                        <a:pt x="105" y="5"/>
                        <a:pt x="103" y="15"/>
                      </a:cubicBezTo>
                      <a:lnTo>
                        <a:pt x="96" y="66"/>
                      </a:lnTo>
                      <a:lnTo>
                        <a:pt x="19" y="59"/>
                      </a:lnTo>
                      <a:cubicBezTo>
                        <a:pt x="10" y="58"/>
                        <a:pt x="0" y="66"/>
                        <a:pt x="0" y="76"/>
                      </a:cubicBezTo>
                      <a:cubicBezTo>
                        <a:pt x="-1" y="86"/>
                        <a:pt x="6" y="95"/>
                        <a:pt x="16" y="95"/>
                      </a:cubicBezTo>
                      <a:lnTo>
                        <a:pt x="91" y="102"/>
                      </a:lnTo>
                      <a:lnTo>
                        <a:pt x="81" y="171"/>
                      </a:lnTo>
                      <a:cubicBezTo>
                        <a:pt x="79" y="181"/>
                        <a:pt x="86" y="190"/>
                        <a:pt x="96" y="191"/>
                      </a:cubicBezTo>
                      <a:cubicBezTo>
                        <a:pt x="97" y="192"/>
                        <a:pt x="98" y="192"/>
                        <a:pt x="99" y="192"/>
                      </a:cubicBezTo>
                      <a:cubicBezTo>
                        <a:pt x="108" y="192"/>
                        <a:pt x="116" y="185"/>
                        <a:pt x="117" y="176"/>
                      </a:cubicBezTo>
                      <a:lnTo>
                        <a:pt x="127" y="105"/>
                      </a:lnTo>
                      <a:lnTo>
                        <a:pt x="186" y="110"/>
                      </a:lnTo>
                      <a:cubicBezTo>
                        <a:pt x="187" y="110"/>
                        <a:pt x="187" y="110"/>
                        <a:pt x="188" y="110"/>
                      </a:cubicBezTo>
                      <a:cubicBezTo>
                        <a:pt x="197" y="110"/>
                        <a:pt x="205" y="103"/>
                        <a:pt x="206" y="94"/>
                      </a:cubicBezTo>
                      <a:cubicBezTo>
                        <a:pt x="207" y="83"/>
                        <a:pt x="199" y="75"/>
                        <a:pt x="189" y="7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24100" rIns="90000" bIns="241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9" name="Google Shape;2189;p47"/>
                <p:cNvSpPr/>
                <p:nvPr/>
              </p:nvSpPr>
              <p:spPr>
                <a:xfrm rot="-640992">
                  <a:off x="3068674" y="-41659"/>
                  <a:ext cx="330949" cy="202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746" extrusionOk="0">
                      <a:moveTo>
                        <a:pt x="199" y="746"/>
                      </a:moveTo>
                      <a:cubicBezTo>
                        <a:pt x="197" y="746"/>
                        <a:pt x="196" y="746"/>
                        <a:pt x="194" y="745"/>
                      </a:cubicBezTo>
                      <a:cubicBezTo>
                        <a:pt x="187" y="743"/>
                        <a:pt x="181" y="736"/>
                        <a:pt x="181" y="728"/>
                      </a:cubicBezTo>
                      <a:lnTo>
                        <a:pt x="179" y="339"/>
                      </a:lnTo>
                      <a:lnTo>
                        <a:pt x="16" y="312"/>
                      </a:lnTo>
                      <a:cubicBezTo>
                        <a:pt x="6" y="311"/>
                        <a:pt x="-1" y="302"/>
                        <a:pt x="1" y="292"/>
                      </a:cubicBezTo>
                      <a:cubicBezTo>
                        <a:pt x="3" y="282"/>
                        <a:pt x="12" y="276"/>
                        <a:pt x="21" y="277"/>
                      </a:cubicBezTo>
                      <a:lnTo>
                        <a:pt x="199" y="307"/>
                      </a:lnTo>
                      <a:cubicBezTo>
                        <a:pt x="207" y="308"/>
                        <a:pt x="214" y="315"/>
                        <a:pt x="214" y="324"/>
                      </a:cubicBezTo>
                      <a:lnTo>
                        <a:pt x="216" y="660"/>
                      </a:lnTo>
                      <a:lnTo>
                        <a:pt x="573" y="9"/>
                      </a:lnTo>
                      <a:cubicBezTo>
                        <a:pt x="576" y="3"/>
                        <a:pt x="583" y="-1"/>
                        <a:pt x="591" y="0"/>
                      </a:cubicBezTo>
                      <a:lnTo>
                        <a:pt x="1205" y="101"/>
                      </a:lnTo>
                      <a:cubicBezTo>
                        <a:pt x="1215" y="103"/>
                        <a:pt x="1221" y="112"/>
                        <a:pt x="1220" y="122"/>
                      </a:cubicBezTo>
                      <a:cubicBezTo>
                        <a:pt x="1218" y="131"/>
                        <a:pt x="1209" y="138"/>
                        <a:pt x="1200" y="136"/>
                      </a:cubicBezTo>
                      <a:lnTo>
                        <a:pt x="598" y="37"/>
                      </a:lnTo>
                      <a:lnTo>
                        <a:pt x="214" y="737"/>
                      </a:lnTo>
                      <a:cubicBezTo>
                        <a:pt x="211" y="742"/>
                        <a:pt x="205" y="746"/>
                        <a:pt x="199" y="74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0" name="Google Shape;2190;p47"/>
                <p:cNvSpPr/>
                <p:nvPr/>
              </p:nvSpPr>
              <p:spPr>
                <a:xfrm>
                  <a:off x="3328515" y="-7395"/>
                  <a:ext cx="52898" cy="64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" h="238" extrusionOk="0">
                      <a:moveTo>
                        <a:pt x="177" y="238"/>
                      </a:moveTo>
                      <a:lnTo>
                        <a:pt x="17" y="238"/>
                      </a:lnTo>
                      <a:cubicBezTo>
                        <a:pt x="10" y="238"/>
                        <a:pt x="3" y="233"/>
                        <a:pt x="1" y="226"/>
                      </a:cubicBezTo>
                      <a:cubicBezTo>
                        <a:pt x="-2" y="219"/>
                        <a:pt x="1" y="211"/>
                        <a:pt x="6" y="206"/>
                      </a:cubicBezTo>
                      <a:cubicBezTo>
                        <a:pt x="35" y="183"/>
                        <a:pt x="107" y="114"/>
                        <a:pt x="97" y="68"/>
                      </a:cubicBezTo>
                      <a:cubicBezTo>
                        <a:pt x="95" y="53"/>
                        <a:pt x="89" y="44"/>
                        <a:pt x="80" y="39"/>
                      </a:cubicBezTo>
                      <a:cubicBezTo>
                        <a:pt x="67" y="32"/>
                        <a:pt x="48" y="36"/>
                        <a:pt x="42" y="38"/>
                      </a:cubicBezTo>
                      <a:cubicBezTo>
                        <a:pt x="33" y="42"/>
                        <a:pt x="23" y="37"/>
                        <a:pt x="19" y="28"/>
                      </a:cubicBezTo>
                      <a:cubicBezTo>
                        <a:pt x="16" y="19"/>
                        <a:pt x="20" y="9"/>
                        <a:pt x="29" y="5"/>
                      </a:cubicBezTo>
                      <a:cubicBezTo>
                        <a:pt x="33" y="4"/>
                        <a:pt x="67" y="-8"/>
                        <a:pt x="97" y="8"/>
                      </a:cubicBezTo>
                      <a:cubicBezTo>
                        <a:pt x="115" y="18"/>
                        <a:pt x="127" y="36"/>
                        <a:pt x="132" y="61"/>
                      </a:cubicBezTo>
                      <a:cubicBezTo>
                        <a:pt x="142" y="112"/>
                        <a:pt x="98" y="168"/>
                        <a:pt x="63" y="202"/>
                      </a:cubicBezTo>
                      <a:lnTo>
                        <a:pt x="177" y="202"/>
                      </a:lnTo>
                      <a:cubicBezTo>
                        <a:pt x="187" y="202"/>
                        <a:pt x="195" y="210"/>
                        <a:pt x="195" y="220"/>
                      </a:cubicBezTo>
                      <a:cubicBezTo>
                        <a:pt x="195" y="230"/>
                        <a:pt x="187" y="238"/>
                        <a:pt x="177" y="23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0675" rIns="90000" bIns="406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1" name="Google Shape;2191;p47"/>
                <p:cNvSpPr/>
                <p:nvPr/>
              </p:nvSpPr>
              <p:spPr>
                <a:xfrm rot="1299660">
                  <a:off x="3384618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2" name="Google Shape;2192;p47"/>
                <p:cNvSpPr/>
                <p:nvPr/>
              </p:nvSpPr>
              <p:spPr>
                <a:xfrm rot="-2037133">
                  <a:off x="3607426" y="11394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3" name="Google Shape;2193;p47"/>
                <p:cNvSpPr/>
                <p:nvPr/>
              </p:nvSpPr>
              <p:spPr>
                <a:xfrm rot="-188775">
                  <a:off x="3728167" y="117162"/>
                  <a:ext cx="57240" cy="77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1502" extrusionOk="0">
                      <a:moveTo>
                        <a:pt x="38" y="837"/>
                      </a:moveTo>
                      <a:cubicBezTo>
                        <a:pt x="50" y="418"/>
                        <a:pt x="278" y="22"/>
                        <a:pt x="280" y="18"/>
                      </a:cubicBezTo>
                      <a:lnTo>
                        <a:pt x="249" y="0"/>
                      </a:lnTo>
                      <a:cubicBezTo>
                        <a:pt x="246" y="4"/>
                        <a:pt x="14" y="407"/>
                        <a:pt x="1" y="836"/>
                      </a:cubicBezTo>
                      <a:cubicBezTo>
                        <a:pt x="-12" y="1268"/>
                        <a:pt x="237" y="1493"/>
                        <a:pt x="248" y="1502"/>
                      </a:cubicBezTo>
                      <a:lnTo>
                        <a:pt x="272" y="1475"/>
                      </a:lnTo>
                      <a:cubicBezTo>
                        <a:pt x="270" y="1473"/>
                        <a:pt x="25" y="1252"/>
                        <a:pt x="38" y="8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4" name="Google Shape;2194;p47"/>
                <p:cNvSpPr/>
                <p:nvPr/>
              </p:nvSpPr>
              <p:spPr>
                <a:xfrm rot="-2700000">
                  <a:off x="2826020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5" name="Google Shape;2195;p47"/>
                <p:cNvSpPr/>
                <p:nvPr/>
              </p:nvSpPr>
              <p:spPr>
                <a:xfrm rot="-2700000">
                  <a:off x="3179482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6" name="Google Shape;2196;p47"/>
                <p:cNvSpPr/>
                <p:nvPr/>
              </p:nvSpPr>
              <p:spPr>
                <a:xfrm rot="18760">
                  <a:off x="2717072" y="239051"/>
                  <a:ext cx="1141275" cy="2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7" name="Google Shape;2197;p47"/>
                <p:cNvSpPr/>
                <p:nvPr/>
              </p:nvSpPr>
              <p:spPr>
                <a:xfrm rot="-188644">
                  <a:off x="3163454" y="320997"/>
                  <a:ext cx="111342" cy="140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" h="314" extrusionOk="0">
                      <a:moveTo>
                        <a:pt x="156" y="144"/>
                      </a:moveTo>
                      <a:cubicBezTo>
                        <a:pt x="124" y="167"/>
                        <a:pt x="93" y="184"/>
                        <a:pt x="68" y="197"/>
                      </a:cubicBezTo>
                      <a:cubicBezTo>
                        <a:pt x="27" y="219"/>
                        <a:pt x="3" y="233"/>
                        <a:pt x="1" y="255"/>
                      </a:cubicBezTo>
                      <a:cubicBezTo>
                        <a:pt x="-1" y="266"/>
                        <a:pt x="4" y="277"/>
                        <a:pt x="15" y="286"/>
                      </a:cubicBezTo>
                      <a:cubicBezTo>
                        <a:pt x="42" y="310"/>
                        <a:pt x="113" y="314"/>
                        <a:pt x="163" y="314"/>
                      </a:cubicBezTo>
                      <a:cubicBezTo>
                        <a:pt x="185" y="314"/>
                        <a:pt x="204" y="313"/>
                        <a:pt x="212" y="313"/>
                      </a:cubicBezTo>
                      <a:lnTo>
                        <a:pt x="210" y="276"/>
                      </a:lnTo>
                      <a:cubicBezTo>
                        <a:pt x="153" y="279"/>
                        <a:pt x="65" y="277"/>
                        <a:pt x="39" y="258"/>
                      </a:cubicBezTo>
                      <a:cubicBezTo>
                        <a:pt x="46" y="251"/>
                        <a:pt x="68" y="239"/>
                        <a:pt x="85" y="230"/>
                      </a:cubicBezTo>
                      <a:cubicBezTo>
                        <a:pt x="111" y="215"/>
                        <a:pt x="144" y="198"/>
                        <a:pt x="178" y="174"/>
                      </a:cubicBezTo>
                      <a:cubicBezTo>
                        <a:pt x="226" y="139"/>
                        <a:pt x="250" y="107"/>
                        <a:pt x="249" y="76"/>
                      </a:cubicBezTo>
                      <a:cubicBezTo>
                        <a:pt x="249" y="43"/>
                        <a:pt x="223" y="22"/>
                        <a:pt x="204" y="8"/>
                      </a:cubicBezTo>
                      <a:cubicBezTo>
                        <a:pt x="192" y="-1"/>
                        <a:pt x="178" y="-3"/>
                        <a:pt x="165" y="2"/>
                      </a:cubicBezTo>
                      <a:cubicBezTo>
                        <a:pt x="124" y="15"/>
                        <a:pt x="98" y="90"/>
                        <a:pt x="93" y="105"/>
                      </a:cubicBezTo>
                      <a:lnTo>
                        <a:pt x="127" y="116"/>
                      </a:lnTo>
                      <a:cubicBezTo>
                        <a:pt x="137" y="87"/>
                        <a:pt x="159" y="42"/>
                        <a:pt x="176" y="36"/>
                      </a:cubicBezTo>
                      <a:cubicBezTo>
                        <a:pt x="178" y="36"/>
                        <a:pt x="180" y="36"/>
                        <a:pt x="183" y="38"/>
                      </a:cubicBezTo>
                      <a:cubicBezTo>
                        <a:pt x="203" y="52"/>
                        <a:pt x="213" y="65"/>
                        <a:pt x="213" y="76"/>
                      </a:cubicBezTo>
                      <a:cubicBezTo>
                        <a:pt x="213" y="89"/>
                        <a:pt x="203" y="110"/>
                        <a:pt x="156" y="14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8" name="Google Shape;2198;p47"/>
                <p:cNvSpPr/>
                <p:nvPr/>
              </p:nvSpPr>
              <p:spPr>
                <a:xfrm rot="-2037133">
                  <a:off x="3305326" y="38409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199" name="Google Shape;2199;p47"/>
              <p:cNvSpPr/>
              <p:nvPr/>
            </p:nvSpPr>
            <p:spPr>
              <a:xfrm rot="166907">
                <a:off x="3179360" y="1931749"/>
                <a:ext cx="884890" cy="39296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9" extrusionOk="0">
                    <a:moveTo>
                      <a:pt x="18" y="109"/>
                    </a:moveTo>
                    <a:cubicBezTo>
                      <a:pt x="11" y="109"/>
                      <a:pt x="4" y="105"/>
                      <a:pt x="1" y="98"/>
                    </a:cubicBezTo>
                    <a:cubicBezTo>
                      <a:pt x="-2" y="89"/>
                      <a:pt x="3" y="79"/>
                      <a:pt x="12" y="75"/>
                    </a:cubicBezTo>
                    <a:lnTo>
                      <a:pt x="211" y="1"/>
                    </a:lnTo>
                    <a:cubicBezTo>
                      <a:pt x="220" y="-2"/>
                      <a:pt x="231" y="2"/>
                      <a:pt x="234" y="11"/>
                    </a:cubicBezTo>
                    <a:cubicBezTo>
                      <a:pt x="237" y="21"/>
                      <a:pt x="233" y="31"/>
                      <a:pt x="224" y="34"/>
                    </a:cubicBezTo>
                    <a:lnTo>
                      <a:pt x="24" y="108"/>
                    </a:lnTo>
                    <a:cubicBezTo>
                      <a:pt x="22" y="109"/>
                      <a:pt x="20" y="109"/>
                      <a:pt x="18" y="1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" name="Title 2">
            <a:extLst>
              <a:ext uri="{FF2B5EF4-FFF2-40B4-BE49-F238E27FC236}">
                <a16:creationId xmlns:a16="http://schemas.microsoft.com/office/drawing/2014/main" id="{1F709784-93E3-1594-7347-547FD8E9C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395" y="2025057"/>
            <a:ext cx="3092401" cy="68490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192D35"/>
              </a:buClr>
              <a:buSzPts val="2400"/>
              <a:buFont typeface="Days One"/>
              <a:buNone/>
              <a:tabLst/>
              <a:defRPr/>
            </a:pPr>
            <a:r>
              <a:rPr lang="en-US" sz="3000" b="1" dirty="0">
                <a:solidFill>
                  <a:srgbClr val="192D35"/>
                </a:solidFill>
                <a:latin typeface="Arial"/>
              </a:rPr>
              <a:t>VẬN DỤNG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rgbClr val="192D35"/>
              </a:solidFill>
              <a:effectLst/>
              <a:uLnTx/>
              <a:uFillTx/>
              <a:latin typeface="Arial"/>
              <a:sym typeface="Days One"/>
            </a:endParaRPr>
          </a:p>
        </p:txBody>
      </p:sp>
    </p:spTree>
  </p:cSld>
  <p:clrMapOvr>
    <a:masterClrMapping/>
  </p:clrMapOvr>
  <p:transition spd="med">
    <p:randomBar dir="vert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CDE68A-2282-214B-F2CA-63DF4EEE975C}"/>
              </a:ext>
            </a:extLst>
          </p:cNvPr>
          <p:cNvSpPr/>
          <p:nvPr/>
        </p:nvSpPr>
        <p:spPr>
          <a:xfrm>
            <a:off x="3355119" y="249126"/>
            <a:ext cx="242730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2000" b="1" kern="1200" noProof="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2000" b="1" noProof="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20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171EBD-9F51-CD95-68D2-272064AA48F4}"/>
              </a:ext>
            </a:extLst>
          </p:cNvPr>
          <p:cNvSpPr txBox="1"/>
          <p:nvPr/>
        </p:nvSpPr>
        <p:spPr>
          <a:xfrm>
            <a:off x="688588" y="863325"/>
            <a:ext cx="7842095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quả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đánh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giá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chất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lượng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bằng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40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sản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phẩm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25.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5F852FAE-A7A0-963E-3006-F13513CC45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7684086"/>
                  </p:ext>
                </p:extLst>
              </p:nvPr>
            </p:nvGraphicFramePr>
            <p:xfrm>
              <a:off x="1288755" y="1947364"/>
              <a:ext cx="6560030" cy="1108069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367366">
                      <a:extLst>
                        <a:ext uri="{9D8B030D-6E8A-4147-A177-3AD203B41FA5}">
                          <a16:colId xmlns:a16="http://schemas.microsoft.com/office/drawing/2014/main" val="2433386664"/>
                        </a:ext>
                      </a:extLst>
                    </a:gridCol>
                    <a:gridCol w="635759">
                      <a:extLst>
                        <a:ext uri="{9D8B030D-6E8A-4147-A177-3AD203B41FA5}">
                          <a16:colId xmlns:a16="http://schemas.microsoft.com/office/drawing/2014/main" val="4225090355"/>
                        </a:ext>
                      </a:extLst>
                    </a:gridCol>
                    <a:gridCol w="830669">
                      <a:extLst>
                        <a:ext uri="{9D8B030D-6E8A-4147-A177-3AD203B41FA5}">
                          <a16:colId xmlns:a16="http://schemas.microsoft.com/office/drawing/2014/main" val="4059859500"/>
                        </a:ext>
                      </a:extLst>
                    </a:gridCol>
                    <a:gridCol w="829833">
                      <a:extLst>
                        <a:ext uri="{9D8B030D-6E8A-4147-A177-3AD203B41FA5}">
                          <a16:colId xmlns:a16="http://schemas.microsoft.com/office/drawing/2014/main" val="1968936690"/>
                        </a:ext>
                      </a:extLst>
                    </a:gridCol>
                    <a:gridCol w="928543">
                      <a:extLst>
                        <a:ext uri="{9D8B030D-6E8A-4147-A177-3AD203B41FA5}">
                          <a16:colId xmlns:a16="http://schemas.microsoft.com/office/drawing/2014/main" val="605521292"/>
                        </a:ext>
                      </a:extLst>
                    </a:gridCol>
                    <a:gridCol w="967860">
                      <a:extLst>
                        <a:ext uri="{9D8B030D-6E8A-4147-A177-3AD203B41FA5}">
                          <a16:colId xmlns:a16="http://schemas.microsoft.com/office/drawing/2014/main" val="3084066893"/>
                        </a:ext>
                      </a:extLst>
                    </a:gridCol>
                  </a:tblGrid>
                  <a:tr h="46760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Điểm</a:t>
                          </a: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97815336"/>
                      </a:ext>
                    </a:extLst>
                  </a:tr>
                  <a:tr h="64046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 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𝑁</m:t>
                                </m:r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=40</m:t>
                                </m:r>
                              </m:oMath>
                            </m:oMathPara>
                          </a14:m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395859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5F852FAE-A7A0-963E-3006-F13513CC45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7684086"/>
                  </p:ext>
                </p:extLst>
              </p:nvPr>
            </p:nvGraphicFramePr>
            <p:xfrm>
              <a:off x="1288755" y="1947364"/>
              <a:ext cx="6560030" cy="1108069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367366">
                      <a:extLst>
                        <a:ext uri="{9D8B030D-6E8A-4147-A177-3AD203B41FA5}">
                          <a16:colId xmlns:a16="http://schemas.microsoft.com/office/drawing/2014/main" val="2433386664"/>
                        </a:ext>
                      </a:extLst>
                    </a:gridCol>
                    <a:gridCol w="635759">
                      <a:extLst>
                        <a:ext uri="{9D8B030D-6E8A-4147-A177-3AD203B41FA5}">
                          <a16:colId xmlns:a16="http://schemas.microsoft.com/office/drawing/2014/main" val="4225090355"/>
                        </a:ext>
                      </a:extLst>
                    </a:gridCol>
                    <a:gridCol w="830669">
                      <a:extLst>
                        <a:ext uri="{9D8B030D-6E8A-4147-A177-3AD203B41FA5}">
                          <a16:colId xmlns:a16="http://schemas.microsoft.com/office/drawing/2014/main" val="4059859500"/>
                        </a:ext>
                      </a:extLst>
                    </a:gridCol>
                    <a:gridCol w="829833">
                      <a:extLst>
                        <a:ext uri="{9D8B030D-6E8A-4147-A177-3AD203B41FA5}">
                          <a16:colId xmlns:a16="http://schemas.microsoft.com/office/drawing/2014/main" val="1968936690"/>
                        </a:ext>
                      </a:extLst>
                    </a:gridCol>
                    <a:gridCol w="928543">
                      <a:extLst>
                        <a:ext uri="{9D8B030D-6E8A-4147-A177-3AD203B41FA5}">
                          <a16:colId xmlns:a16="http://schemas.microsoft.com/office/drawing/2014/main" val="605521292"/>
                        </a:ext>
                      </a:extLst>
                    </a:gridCol>
                    <a:gridCol w="967860">
                      <a:extLst>
                        <a:ext uri="{9D8B030D-6E8A-4147-A177-3AD203B41FA5}">
                          <a16:colId xmlns:a16="http://schemas.microsoft.com/office/drawing/2014/main" val="3084066893"/>
                        </a:ext>
                      </a:extLst>
                    </a:gridCol>
                  </a:tblGrid>
                  <a:tr h="4676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7" t="-1299" r="-177378" b="-144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97815336"/>
                      </a:ext>
                    </a:extLst>
                  </a:tr>
                  <a:tr h="6404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7" t="-73585" r="-177378" b="-47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7987" t="-73585" r="-1258" b="-47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95859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E68EABE7-3EC4-9CEC-8A03-A7AEF43DA233}"/>
              </a:ext>
            </a:extLst>
          </p:cNvPr>
          <p:cNvSpPr txBox="1"/>
          <p:nvPr/>
        </p:nvSpPr>
        <p:spPr>
          <a:xfrm>
            <a:off x="688588" y="3180812"/>
            <a:ext cx="7543334" cy="1530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11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F70F98-A5CF-B77B-4171-769DEBB1F3A9}"/>
                  </a:ext>
                </a:extLst>
              </p:cNvPr>
              <p:cNvSpPr txBox="1"/>
              <p:nvPr/>
            </p:nvSpPr>
            <p:spPr>
              <a:xfrm>
                <a:off x="1351903" y="249322"/>
                <a:ext cx="7220415" cy="30196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=7;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=8;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=9;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tần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 :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40</m:t>
                        </m:r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.100=15%;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14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40</m:t>
                        </m:r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.100=35%;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16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40</m:t>
                        </m:r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.100=40%;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40</m:t>
                        </m:r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.100=25%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fr-FR" sz="2000" kern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Bảng</a:t>
                </a:r>
                <a:r>
                  <a:rPr lang="fr-FR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tần</a:t>
                </a:r>
                <a:r>
                  <a:rPr lang="fr-FR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fr-FR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tương</a:t>
                </a:r>
                <a:r>
                  <a:rPr lang="fr-FR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đối</a:t>
                </a:r>
                <a:r>
                  <a:rPr lang="fr-FR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mẫu</a:t>
                </a:r>
                <a:r>
                  <a:rPr lang="fr-FR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fr-FR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liệu</a:t>
                </a:r>
                <a:r>
                  <a:rPr lang="fr-FR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thống</a:t>
                </a:r>
                <a:r>
                  <a:rPr lang="fr-FR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kê</a:t>
                </a:r>
                <a:r>
                  <a:rPr lang="fr-FR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đó</a:t>
                </a:r>
                <a:r>
                  <a:rPr lang="fr-FR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như</a:t>
                </a:r>
                <a:r>
                  <a:rPr lang="fr-FR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sau</a:t>
                </a:r>
                <a:r>
                  <a:rPr lang="fr-FR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 :</a:t>
                </a: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F70F98-A5CF-B77B-4171-769DEBB1F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903" y="249322"/>
                <a:ext cx="7220415" cy="3019673"/>
              </a:xfrm>
              <a:prstGeom prst="rect">
                <a:avLst/>
              </a:prstGeom>
              <a:blipFill>
                <a:blip r:embed="rId3"/>
                <a:stretch>
                  <a:fillRect l="-929" b="-2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4FA1D2B9-7A91-973A-2E74-6FB30192292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1893933"/>
                  </p:ext>
                </p:extLst>
              </p:nvPr>
            </p:nvGraphicFramePr>
            <p:xfrm>
              <a:off x="783371" y="3369853"/>
              <a:ext cx="6897033" cy="117953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787805">
                      <a:extLst>
                        <a:ext uri="{9D8B030D-6E8A-4147-A177-3AD203B41FA5}">
                          <a16:colId xmlns:a16="http://schemas.microsoft.com/office/drawing/2014/main" val="805005294"/>
                        </a:ext>
                      </a:extLst>
                    </a:gridCol>
                    <a:gridCol w="869795">
                      <a:extLst>
                        <a:ext uri="{9D8B030D-6E8A-4147-A177-3AD203B41FA5}">
                          <a16:colId xmlns:a16="http://schemas.microsoft.com/office/drawing/2014/main" val="2955042646"/>
                        </a:ext>
                      </a:extLst>
                    </a:gridCol>
                    <a:gridCol w="836342">
                      <a:extLst>
                        <a:ext uri="{9D8B030D-6E8A-4147-A177-3AD203B41FA5}">
                          <a16:colId xmlns:a16="http://schemas.microsoft.com/office/drawing/2014/main" val="1786852509"/>
                        </a:ext>
                      </a:extLst>
                    </a:gridCol>
                    <a:gridCol w="814039">
                      <a:extLst>
                        <a:ext uri="{9D8B030D-6E8A-4147-A177-3AD203B41FA5}">
                          <a16:colId xmlns:a16="http://schemas.microsoft.com/office/drawing/2014/main" val="470899079"/>
                        </a:ext>
                      </a:extLst>
                    </a:gridCol>
                    <a:gridCol w="691375">
                      <a:extLst>
                        <a:ext uri="{9D8B030D-6E8A-4147-A177-3AD203B41FA5}">
                          <a16:colId xmlns:a16="http://schemas.microsoft.com/office/drawing/2014/main" val="1007636673"/>
                        </a:ext>
                      </a:extLst>
                    </a:gridCol>
                    <a:gridCol w="897677">
                      <a:extLst>
                        <a:ext uri="{9D8B030D-6E8A-4147-A177-3AD203B41FA5}">
                          <a16:colId xmlns:a16="http://schemas.microsoft.com/office/drawing/2014/main" val="452745556"/>
                        </a:ext>
                      </a:extLst>
                    </a:gridCol>
                  </a:tblGrid>
                  <a:tr h="5956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Điểm (</a:t>
                          </a:r>
                          <a14:m>
                            <m:oMath xmlns:m="http://schemas.openxmlformats.org/officeDocument/2006/math">
                              <m:r>
                                <a:rPr lang="fr-FR" sz="2000" i="1" kern="1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47045730"/>
                      </a:ext>
                    </a:extLst>
                  </a:tr>
                  <a:tr h="58392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Tần số tương đối (%)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639307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4FA1D2B9-7A91-973A-2E74-6FB30192292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1893933"/>
                  </p:ext>
                </p:extLst>
              </p:nvPr>
            </p:nvGraphicFramePr>
            <p:xfrm>
              <a:off x="783371" y="3369853"/>
              <a:ext cx="6897033" cy="117953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787805">
                      <a:extLst>
                        <a:ext uri="{9D8B030D-6E8A-4147-A177-3AD203B41FA5}">
                          <a16:colId xmlns:a16="http://schemas.microsoft.com/office/drawing/2014/main" val="805005294"/>
                        </a:ext>
                      </a:extLst>
                    </a:gridCol>
                    <a:gridCol w="869795">
                      <a:extLst>
                        <a:ext uri="{9D8B030D-6E8A-4147-A177-3AD203B41FA5}">
                          <a16:colId xmlns:a16="http://schemas.microsoft.com/office/drawing/2014/main" val="2955042646"/>
                        </a:ext>
                      </a:extLst>
                    </a:gridCol>
                    <a:gridCol w="836342">
                      <a:extLst>
                        <a:ext uri="{9D8B030D-6E8A-4147-A177-3AD203B41FA5}">
                          <a16:colId xmlns:a16="http://schemas.microsoft.com/office/drawing/2014/main" val="1786852509"/>
                        </a:ext>
                      </a:extLst>
                    </a:gridCol>
                    <a:gridCol w="814039">
                      <a:extLst>
                        <a:ext uri="{9D8B030D-6E8A-4147-A177-3AD203B41FA5}">
                          <a16:colId xmlns:a16="http://schemas.microsoft.com/office/drawing/2014/main" val="470899079"/>
                        </a:ext>
                      </a:extLst>
                    </a:gridCol>
                    <a:gridCol w="691375">
                      <a:extLst>
                        <a:ext uri="{9D8B030D-6E8A-4147-A177-3AD203B41FA5}">
                          <a16:colId xmlns:a16="http://schemas.microsoft.com/office/drawing/2014/main" val="1007636673"/>
                        </a:ext>
                      </a:extLst>
                    </a:gridCol>
                    <a:gridCol w="897677">
                      <a:extLst>
                        <a:ext uri="{9D8B030D-6E8A-4147-A177-3AD203B41FA5}">
                          <a16:colId xmlns:a16="http://schemas.microsoft.com/office/drawing/2014/main" val="452745556"/>
                        </a:ext>
                      </a:extLst>
                    </a:gridCol>
                  </a:tblGrid>
                  <a:tr h="5956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18" t="-1020" r="-147598" b="-1091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47045730"/>
                      </a:ext>
                    </a:extLst>
                  </a:tr>
                  <a:tr h="58392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Tần số tương đối (%)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6393079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Google Shape;1913;p42">
            <a:extLst>
              <a:ext uri="{FF2B5EF4-FFF2-40B4-BE49-F238E27FC236}">
                <a16:creationId xmlns:a16="http://schemas.microsoft.com/office/drawing/2014/main" id="{85695270-8ACF-54BE-C0CC-29B7FB65BF95}"/>
              </a:ext>
            </a:extLst>
          </p:cNvPr>
          <p:cNvSpPr/>
          <p:nvPr/>
        </p:nvSpPr>
        <p:spPr>
          <a:xfrm rot="2165">
            <a:off x="356982" y="249636"/>
            <a:ext cx="994776" cy="458265"/>
          </a:xfrm>
          <a:prstGeom prst="chevron">
            <a:avLst>
              <a:gd name="adj" fmla="val 3366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852212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913;p42">
            <a:extLst>
              <a:ext uri="{FF2B5EF4-FFF2-40B4-BE49-F238E27FC236}">
                <a16:creationId xmlns:a16="http://schemas.microsoft.com/office/drawing/2014/main" id="{85695270-8ACF-54BE-C0CC-29B7FB65BF95}"/>
              </a:ext>
            </a:extLst>
          </p:cNvPr>
          <p:cNvSpPr/>
          <p:nvPr/>
        </p:nvSpPr>
        <p:spPr>
          <a:xfrm rot="2165">
            <a:off x="356982" y="249636"/>
            <a:ext cx="994776" cy="458265"/>
          </a:xfrm>
          <a:prstGeom prst="chevron">
            <a:avLst>
              <a:gd name="adj" fmla="val 3366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D6925F-8DDB-9E20-2BFE-9366C14B81F2}"/>
              </a:ext>
            </a:extLst>
          </p:cNvPr>
          <p:cNvSpPr txBox="1"/>
          <p:nvPr/>
        </p:nvSpPr>
        <p:spPr>
          <a:xfrm>
            <a:off x="624468" y="674762"/>
            <a:ext cx="3704993" cy="142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tần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D0D131-AA88-DDC5-E9A6-5A4445F6E4DD}"/>
              </a:ext>
            </a:extLst>
          </p:cNvPr>
          <p:cNvSpPr txBox="1"/>
          <p:nvPr/>
        </p:nvSpPr>
        <p:spPr>
          <a:xfrm>
            <a:off x="4814541" y="697064"/>
            <a:ext cx="4014438" cy="142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tần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(ở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quạt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BFCE2F-54A5-EC72-4733-B590B83BB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01" y="2096433"/>
            <a:ext cx="4109720" cy="25285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7EF25C-F7C4-BAE4-1E8F-FFBA6EA62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8014" y="2123294"/>
            <a:ext cx="3253098" cy="250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898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11;p39">
            <a:extLst>
              <a:ext uri="{FF2B5EF4-FFF2-40B4-BE49-F238E27FC236}">
                <a16:creationId xmlns:a16="http://schemas.microsoft.com/office/drawing/2014/main" id="{5CC5C206-FCD0-C036-15D6-0463396671C2}"/>
              </a:ext>
            </a:extLst>
          </p:cNvPr>
          <p:cNvSpPr txBox="1">
            <a:spLocks/>
          </p:cNvSpPr>
          <p:nvPr/>
        </p:nvSpPr>
        <p:spPr>
          <a:xfrm>
            <a:off x="713250" y="666885"/>
            <a:ext cx="77175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457200">
              <a:buClrTx/>
            </a:pPr>
            <a:r>
              <a:rPr lang="vi-VN" sz="3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86D3C9-C82C-82A4-9EDC-1E2C638BEBE1}"/>
              </a:ext>
            </a:extLst>
          </p:cNvPr>
          <p:cNvSpPr/>
          <p:nvPr/>
        </p:nvSpPr>
        <p:spPr>
          <a:xfrm>
            <a:off x="1198389" y="1731228"/>
            <a:ext cx="3838711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4572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fr-FR" sz="2000" dirty="0" err="1"/>
              <a:t>Ghi</a:t>
            </a:r>
            <a:r>
              <a:rPr lang="fr-FR" sz="2000" dirty="0"/>
              <a:t> </a:t>
            </a:r>
            <a:r>
              <a:rPr lang="fr-FR" sz="2000" dirty="0" err="1"/>
              <a:t>nhớ</a:t>
            </a:r>
            <a:r>
              <a:rPr lang="fr-FR" sz="2000" dirty="0"/>
              <a:t> </a:t>
            </a:r>
            <a:r>
              <a:rPr lang="fr-FR" sz="2000" dirty="0" err="1"/>
              <a:t>kiến</a:t>
            </a:r>
            <a:r>
              <a:rPr lang="fr-FR" sz="2000" dirty="0"/>
              <a:t> </a:t>
            </a:r>
            <a:r>
              <a:rPr lang="fr-FR" sz="2000" dirty="0" err="1"/>
              <a:t>thức</a:t>
            </a:r>
            <a:r>
              <a:rPr lang="fr-FR" sz="2000" dirty="0"/>
              <a:t> </a:t>
            </a:r>
            <a:r>
              <a:rPr lang="fr-FR" sz="2000" dirty="0" err="1"/>
              <a:t>trong</a:t>
            </a:r>
            <a:r>
              <a:rPr lang="fr-FR" sz="2000" dirty="0"/>
              <a:t> </a:t>
            </a:r>
            <a:r>
              <a:rPr lang="fr-FR" sz="2000" dirty="0" err="1"/>
              <a:t>bài</a:t>
            </a:r>
            <a:r>
              <a:rPr lang="en-US" sz="2000" dirty="0">
                <a:ea typeface="+mn-ea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97101F-740B-EDCF-AE41-27464A151A27}"/>
              </a:ext>
            </a:extLst>
          </p:cNvPr>
          <p:cNvSpPr/>
          <p:nvPr/>
        </p:nvSpPr>
        <p:spPr>
          <a:xfrm>
            <a:off x="1198389" y="2493118"/>
            <a:ext cx="5071295" cy="517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lnSpc>
                <a:spcPct val="150000"/>
              </a:lnSpc>
              <a:spcAft>
                <a:spcPts val="400"/>
              </a:spcAft>
              <a:buFont typeface="Wingdings" panose="05000000000000000000" pitchFamily="2" charset="2"/>
              <a:buChar char="q"/>
              <a:defRPr/>
            </a:pPr>
            <a:r>
              <a:rPr lang="vi-VN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 thành bài tập trong SBT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00" b="1" i="1" dirty="0"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CFF98F-369B-D19F-DE29-D215BA95DC83}"/>
              </a:ext>
            </a:extLst>
          </p:cNvPr>
          <p:cNvSpPr/>
          <p:nvPr/>
        </p:nvSpPr>
        <p:spPr>
          <a:xfrm>
            <a:off x="1198389" y="3255009"/>
            <a:ext cx="7232361" cy="960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2000" dirty="0" err="1"/>
              <a:t>Chuẩn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vi-VN" sz="2000" dirty="0"/>
              <a:t>: </a:t>
            </a:r>
            <a:r>
              <a:rPr lang="en-US" sz="2000" b="1" dirty="0"/>
              <a:t>“</a:t>
            </a:r>
            <a:r>
              <a:rPr lang="en-US" sz="2000" b="1" dirty="0" err="1"/>
              <a:t>Tần</a:t>
            </a:r>
            <a:r>
              <a:rPr lang="en-US" sz="2000" b="1" dirty="0"/>
              <a:t> </a:t>
            </a:r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ghép</a:t>
            </a:r>
            <a:r>
              <a:rPr lang="en-US" sz="2000" b="1" dirty="0"/>
              <a:t> </a:t>
            </a:r>
            <a:r>
              <a:rPr lang="en-US" sz="2000" b="1" dirty="0" err="1"/>
              <a:t>nhóm</a:t>
            </a:r>
            <a:r>
              <a:rPr lang="en-US" sz="2000" b="1" dirty="0"/>
              <a:t>. </a:t>
            </a:r>
            <a:r>
              <a:rPr lang="en-US" sz="2000" b="1" dirty="0" err="1"/>
              <a:t>Tần</a:t>
            </a:r>
            <a:r>
              <a:rPr lang="en-US" sz="2000" b="1" dirty="0"/>
              <a:t> </a:t>
            </a:r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tương</a:t>
            </a:r>
            <a:r>
              <a:rPr lang="en-US" sz="2000" b="1" dirty="0"/>
              <a:t> </a:t>
            </a:r>
            <a:r>
              <a:rPr lang="en-US" sz="2000" b="1" dirty="0" err="1"/>
              <a:t>đối</a:t>
            </a:r>
            <a:r>
              <a:rPr lang="en-US" sz="2000" b="1" dirty="0"/>
              <a:t> </a:t>
            </a:r>
            <a:r>
              <a:rPr lang="en-US" sz="2000" b="1" dirty="0" err="1"/>
              <a:t>ghép</a:t>
            </a:r>
            <a:r>
              <a:rPr lang="en-US" sz="2000" b="1" dirty="0"/>
              <a:t> </a:t>
            </a:r>
            <a:r>
              <a:rPr lang="en-US" sz="2000" b="1" dirty="0" err="1"/>
              <a:t>nhóm</a:t>
            </a:r>
            <a:r>
              <a:rPr lang="en-US" sz="2000" b="1" dirty="0"/>
              <a:t>”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Google Shape;219;p3">
            <a:extLst>
              <a:ext uri="{FF2B5EF4-FFF2-40B4-BE49-F238E27FC236}">
                <a16:creationId xmlns:a16="http://schemas.microsoft.com/office/drawing/2014/main" id="{D5765BA8-13D4-8AAA-E4B9-D6DF8BBA1EC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7229" y="4785043"/>
            <a:ext cx="1820636" cy="38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5" name="Google Shape;2895;p66"/>
          <p:cNvSpPr/>
          <p:nvPr/>
        </p:nvSpPr>
        <p:spPr>
          <a:xfrm>
            <a:off x="6100524" y="-274495"/>
            <a:ext cx="4493514" cy="4928608"/>
          </a:xfrm>
          <a:custGeom>
            <a:avLst/>
            <a:gdLst/>
            <a:ahLst/>
            <a:cxnLst/>
            <a:rect l="l" t="t" r="r" b="b"/>
            <a:pathLst>
              <a:path w="13426" h="14726" extrusionOk="0">
                <a:moveTo>
                  <a:pt x="12596" y="7787"/>
                </a:moveTo>
                <a:cubicBezTo>
                  <a:pt x="12594" y="5089"/>
                  <a:pt x="13000" y="4375"/>
                  <a:pt x="11539" y="2096"/>
                </a:cubicBezTo>
                <a:cubicBezTo>
                  <a:pt x="10078" y="-184"/>
                  <a:pt x="6491" y="-688"/>
                  <a:pt x="3780" y="1002"/>
                </a:cubicBezTo>
                <a:cubicBezTo>
                  <a:pt x="1070" y="2693"/>
                  <a:pt x="339" y="4866"/>
                  <a:pt x="339" y="4866"/>
                </a:cubicBezTo>
                <a:cubicBezTo>
                  <a:pt x="339" y="4866"/>
                  <a:pt x="-643" y="7406"/>
                  <a:pt x="738" y="9964"/>
                </a:cubicBezTo>
                <a:cubicBezTo>
                  <a:pt x="2002" y="12303"/>
                  <a:pt x="4491" y="13632"/>
                  <a:pt x="6650" y="14726"/>
                </a:cubicBezTo>
                <a:lnTo>
                  <a:pt x="12172" y="14726"/>
                </a:lnTo>
                <a:cubicBezTo>
                  <a:pt x="12498" y="14452"/>
                  <a:pt x="12783" y="14118"/>
                  <a:pt x="13016" y="13728"/>
                </a:cubicBezTo>
                <a:cubicBezTo>
                  <a:pt x="14140" y="11836"/>
                  <a:pt x="12598" y="10486"/>
                  <a:pt x="12596" y="778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6" name="Google Shape;2896;p66"/>
          <p:cNvSpPr/>
          <p:nvPr/>
        </p:nvSpPr>
        <p:spPr>
          <a:xfrm>
            <a:off x="5571052" y="1503470"/>
            <a:ext cx="1897337" cy="2382843"/>
          </a:xfrm>
          <a:custGeom>
            <a:avLst/>
            <a:gdLst/>
            <a:ahLst/>
            <a:cxnLst/>
            <a:rect l="l" t="t" r="r" b="b"/>
            <a:pathLst>
              <a:path w="4029" h="5060" extrusionOk="0">
                <a:moveTo>
                  <a:pt x="4029" y="4271"/>
                </a:moveTo>
                <a:lnTo>
                  <a:pt x="1187" y="5060"/>
                </a:lnTo>
                <a:lnTo>
                  <a:pt x="0" y="790"/>
                </a:lnTo>
                <a:lnTo>
                  <a:pt x="1177" y="463"/>
                </a:lnTo>
                <a:lnTo>
                  <a:pt x="2842" y="0"/>
                </a:lnTo>
                <a:lnTo>
                  <a:pt x="3919" y="3875"/>
                </a:lnTo>
                <a:lnTo>
                  <a:pt x="4029" y="42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7" name="Google Shape;2897;p66"/>
          <p:cNvSpPr/>
          <p:nvPr/>
        </p:nvSpPr>
        <p:spPr>
          <a:xfrm>
            <a:off x="5571052" y="1503470"/>
            <a:ext cx="1897337" cy="2382843"/>
          </a:xfrm>
          <a:custGeom>
            <a:avLst/>
            <a:gdLst/>
            <a:ahLst/>
            <a:cxnLst/>
            <a:rect l="l" t="t" r="r" b="b"/>
            <a:pathLst>
              <a:path w="4029" h="5060" extrusionOk="0">
                <a:moveTo>
                  <a:pt x="4029" y="4271"/>
                </a:moveTo>
                <a:lnTo>
                  <a:pt x="1187" y="5060"/>
                </a:lnTo>
                <a:lnTo>
                  <a:pt x="0" y="790"/>
                </a:lnTo>
                <a:lnTo>
                  <a:pt x="1177" y="463"/>
                </a:lnTo>
                <a:lnTo>
                  <a:pt x="2842" y="0"/>
                </a:lnTo>
                <a:lnTo>
                  <a:pt x="3919" y="3875"/>
                </a:lnTo>
                <a:lnTo>
                  <a:pt x="4029" y="4271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47875" rIns="92875" bIns="47875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98" name="Google Shape;2898;p66"/>
          <p:cNvGrpSpPr/>
          <p:nvPr/>
        </p:nvGrpSpPr>
        <p:grpSpPr>
          <a:xfrm>
            <a:off x="5709567" y="1882611"/>
            <a:ext cx="1495656" cy="1775387"/>
            <a:chOff x="4979143" y="2570502"/>
            <a:chExt cx="861553" cy="1022688"/>
          </a:xfrm>
        </p:grpSpPr>
        <p:sp>
          <p:nvSpPr>
            <p:cNvPr id="2899" name="Google Shape;2899;p66"/>
            <p:cNvSpPr/>
            <p:nvPr/>
          </p:nvSpPr>
          <p:spPr>
            <a:xfrm>
              <a:off x="4979143" y="2570502"/>
              <a:ext cx="200469" cy="55882"/>
            </a:xfrm>
            <a:custGeom>
              <a:avLst/>
              <a:gdLst/>
              <a:ahLst/>
              <a:cxnLst/>
              <a:rect l="l" t="t" r="r" b="b"/>
              <a:pathLst>
                <a:path w="739" h="206" extrusionOk="0">
                  <a:moveTo>
                    <a:pt x="0" y="206"/>
                  </a:moveTo>
                  <a:lnTo>
                    <a:pt x="739" y="0"/>
                  </a:lnTo>
                  <a:lnTo>
                    <a:pt x="0" y="206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23025" rIns="96100" bIns="23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66"/>
            <p:cNvSpPr/>
            <p:nvPr/>
          </p:nvSpPr>
          <p:spPr>
            <a:xfrm>
              <a:off x="4989722" y="2626926"/>
              <a:ext cx="136449" cy="37978"/>
            </a:xfrm>
            <a:custGeom>
              <a:avLst/>
              <a:gdLst/>
              <a:ahLst/>
              <a:cxnLst/>
              <a:rect l="l" t="t" r="r" b="b"/>
              <a:pathLst>
                <a:path w="503" h="140" extrusionOk="0">
                  <a:moveTo>
                    <a:pt x="0" y="140"/>
                  </a:moveTo>
                  <a:lnTo>
                    <a:pt x="503" y="0"/>
                  </a:lnTo>
                  <a:lnTo>
                    <a:pt x="0" y="14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66"/>
            <p:cNvSpPr/>
            <p:nvPr/>
          </p:nvSpPr>
          <p:spPr>
            <a:xfrm>
              <a:off x="5063779" y="2581895"/>
              <a:ext cx="576991" cy="160321"/>
            </a:xfrm>
            <a:custGeom>
              <a:avLst/>
              <a:gdLst/>
              <a:ahLst/>
              <a:cxnLst/>
              <a:rect l="l" t="t" r="r" b="b"/>
              <a:pathLst>
                <a:path w="2127" h="591" extrusionOk="0">
                  <a:moveTo>
                    <a:pt x="0" y="591"/>
                  </a:moveTo>
                  <a:lnTo>
                    <a:pt x="2127" y="0"/>
                  </a:lnTo>
                  <a:lnTo>
                    <a:pt x="0" y="59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51100" rIns="96100" bIns="51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66"/>
            <p:cNvSpPr/>
            <p:nvPr/>
          </p:nvSpPr>
          <p:spPr>
            <a:xfrm>
              <a:off x="5074630" y="2620416"/>
              <a:ext cx="576991" cy="160321"/>
            </a:xfrm>
            <a:custGeom>
              <a:avLst/>
              <a:gdLst/>
              <a:ahLst/>
              <a:cxnLst/>
              <a:rect l="l" t="t" r="r" b="b"/>
              <a:pathLst>
                <a:path w="2127" h="591" extrusionOk="0">
                  <a:moveTo>
                    <a:pt x="0" y="591"/>
                  </a:moveTo>
                  <a:lnTo>
                    <a:pt x="2127" y="0"/>
                  </a:lnTo>
                  <a:lnTo>
                    <a:pt x="0" y="59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51100" rIns="96100" bIns="51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66"/>
            <p:cNvSpPr/>
            <p:nvPr/>
          </p:nvSpPr>
          <p:spPr>
            <a:xfrm>
              <a:off x="5087108" y="2688776"/>
              <a:ext cx="492084" cy="136720"/>
            </a:xfrm>
            <a:custGeom>
              <a:avLst/>
              <a:gdLst/>
              <a:ahLst/>
              <a:cxnLst/>
              <a:rect l="l" t="t" r="r" b="b"/>
              <a:pathLst>
                <a:path w="1814" h="504" extrusionOk="0">
                  <a:moveTo>
                    <a:pt x="0" y="504"/>
                  </a:moveTo>
                  <a:lnTo>
                    <a:pt x="1814" y="0"/>
                  </a:lnTo>
                  <a:lnTo>
                    <a:pt x="0" y="504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51100" rIns="96100" bIns="51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66"/>
            <p:cNvSpPr/>
            <p:nvPr/>
          </p:nvSpPr>
          <p:spPr>
            <a:xfrm>
              <a:off x="5100943" y="2852894"/>
              <a:ext cx="59951" cy="59951"/>
            </a:xfrm>
            <a:custGeom>
              <a:avLst/>
              <a:gdLst/>
              <a:ahLst/>
              <a:cxnLst/>
              <a:rect l="l" t="t" r="r" b="b"/>
              <a:pathLst>
                <a:path w="221" h="221" extrusionOk="0">
                  <a:moveTo>
                    <a:pt x="221" y="173"/>
                  </a:moveTo>
                  <a:lnTo>
                    <a:pt x="48" y="221"/>
                  </a:lnTo>
                  <a:lnTo>
                    <a:pt x="0" y="48"/>
                  </a:lnTo>
                  <a:lnTo>
                    <a:pt x="173" y="0"/>
                  </a:lnTo>
                  <a:lnTo>
                    <a:pt x="221" y="17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1675" rIns="92875" bIns="31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66"/>
            <p:cNvSpPr/>
            <p:nvPr/>
          </p:nvSpPr>
          <p:spPr>
            <a:xfrm>
              <a:off x="5185850" y="2829023"/>
              <a:ext cx="60222" cy="60222"/>
            </a:xfrm>
            <a:custGeom>
              <a:avLst/>
              <a:gdLst/>
              <a:ahLst/>
              <a:cxnLst/>
              <a:rect l="l" t="t" r="r" b="b"/>
              <a:pathLst>
                <a:path w="222" h="222" extrusionOk="0">
                  <a:moveTo>
                    <a:pt x="222" y="174"/>
                  </a:moveTo>
                  <a:lnTo>
                    <a:pt x="49" y="222"/>
                  </a:lnTo>
                  <a:lnTo>
                    <a:pt x="0" y="49"/>
                  </a:lnTo>
                  <a:lnTo>
                    <a:pt x="174" y="0"/>
                  </a:lnTo>
                  <a:lnTo>
                    <a:pt x="222" y="17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2025" rIns="92875" bIns="32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66"/>
            <p:cNvSpPr/>
            <p:nvPr/>
          </p:nvSpPr>
          <p:spPr>
            <a:xfrm>
              <a:off x="5271029" y="2805422"/>
              <a:ext cx="59951" cy="60222"/>
            </a:xfrm>
            <a:custGeom>
              <a:avLst/>
              <a:gdLst/>
              <a:ahLst/>
              <a:cxnLst/>
              <a:rect l="l" t="t" r="r" b="b"/>
              <a:pathLst>
                <a:path w="221" h="222" extrusionOk="0">
                  <a:moveTo>
                    <a:pt x="221" y="173"/>
                  </a:moveTo>
                  <a:lnTo>
                    <a:pt x="48" y="222"/>
                  </a:lnTo>
                  <a:lnTo>
                    <a:pt x="0" y="48"/>
                  </a:lnTo>
                  <a:lnTo>
                    <a:pt x="173" y="0"/>
                  </a:lnTo>
                  <a:lnTo>
                    <a:pt x="221" y="17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2025" rIns="92875" bIns="32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7" name="Google Shape;2907;p66"/>
            <p:cNvSpPr/>
            <p:nvPr/>
          </p:nvSpPr>
          <p:spPr>
            <a:xfrm>
              <a:off x="5356208" y="2781822"/>
              <a:ext cx="59951" cy="59951"/>
            </a:xfrm>
            <a:custGeom>
              <a:avLst/>
              <a:gdLst/>
              <a:ahLst/>
              <a:cxnLst/>
              <a:rect l="l" t="t" r="r" b="b"/>
              <a:pathLst>
                <a:path w="221" h="221" extrusionOk="0">
                  <a:moveTo>
                    <a:pt x="221" y="173"/>
                  </a:moveTo>
                  <a:lnTo>
                    <a:pt x="48" y="221"/>
                  </a:lnTo>
                  <a:lnTo>
                    <a:pt x="0" y="48"/>
                  </a:lnTo>
                  <a:lnTo>
                    <a:pt x="173" y="0"/>
                  </a:lnTo>
                  <a:lnTo>
                    <a:pt x="221" y="17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1675" rIns="92875" bIns="31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66"/>
            <p:cNvSpPr/>
            <p:nvPr/>
          </p:nvSpPr>
          <p:spPr>
            <a:xfrm>
              <a:off x="5126171" y="2806507"/>
              <a:ext cx="577263" cy="160321"/>
            </a:xfrm>
            <a:custGeom>
              <a:avLst/>
              <a:gdLst/>
              <a:ahLst/>
              <a:cxnLst/>
              <a:rect l="l" t="t" r="r" b="b"/>
              <a:pathLst>
                <a:path w="2128" h="591" extrusionOk="0">
                  <a:moveTo>
                    <a:pt x="0" y="591"/>
                  </a:moveTo>
                  <a:lnTo>
                    <a:pt x="2128" y="0"/>
                  </a:lnTo>
                  <a:lnTo>
                    <a:pt x="0" y="59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51100" rIns="96100" bIns="51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66"/>
            <p:cNvSpPr/>
            <p:nvPr/>
          </p:nvSpPr>
          <p:spPr>
            <a:xfrm>
              <a:off x="5137022" y="2845027"/>
              <a:ext cx="576991" cy="160321"/>
            </a:xfrm>
            <a:custGeom>
              <a:avLst/>
              <a:gdLst/>
              <a:ahLst/>
              <a:cxnLst/>
              <a:rect l="l" t="t" r="r" b="b"/>
              <a:pathLst>
                <a:path w="2127" h="591" extrusionOk="0">
                  <a:moveTo>
                    <a:pt x="0" y="591"/>
                  </a:moveTo>
                  <a:lnTo>
                    <a:pt x="2127" y="0"/>
                  </a:lnTo>
                  <a:lnTo>
                    <a:pt x="0" y="59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51100" rIns="96100" bIns="51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66"/>
            <p:cNvSpPr/>
            <p:nvPr/>
          </p:nvSpPr>
          <p:spPr>
            <a:xfrm>
              <a:off x="5149500" y="2913388"/>
              <a:ext cx="492084" cy="136991"/>
            </a:xfrm>
            <a:custGeom>
              <a:avLst/>
              <a:gdLst/>
              <a:ahLst/>
              <a:cxnLst/>
              <a:rect l="l" t="t" r="r" b="b"/>
              <a:pathLst>
                <a:path w="1814" h="505" extrusionOk="0">
                  <a:moveTo>
                    <a:pt x="0" y="505"/>
                  </a:moveTo>
                  <a:lnTo>
                    <a:pt x="1814" y="0"/>
                  </a:lnTo>
                  <a:lnTo>
                    <a:pt x="0" y="505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51100" rIns="96100" bIns="51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66"/>
            <p:cNvSpPr/>
            <p:nvPr/>
          </p:nvSpPr>
          <p:spPr>
            <a:xfrm>
              <a:off x="5163335" y="3077506"/>
              <a:ext cx="59951" cy="59951"/>
            </a:xfrm>
            <a:custGeom>
              <a:avLst/>
              <a:gdLst/>
              <a:ahLst/>
              <a:cxnLst/>
              <a:rect l="l" t="t" r="r" b="b"/>
              <a:pathLst>
                <a:path w="221" h="221" extrusionOk="0">
                  <a:moveTo>
                    <a:pt x="221" y="173"/>
                  </a:moveTo>
                  <a:lnTo>
                    <a:pt x="48" y="221"/>
                  </a:lnTo>
                  <a:lnTo>
                    <a:pt x="0" y="48"/>
                  </a:lnTo>
                  <a:lnTo>
                    <a:pt x="173" y="0"/>
                  </a:lnTo>
                  <a:lnTo>
                    <a:pt x="221" y="17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1675" rIns="92875" bIns="31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66"/>
            <p:cNvSpPr/>
            <p:nvPr/>
          </p:nvSpPr>
          <p:spPr>
            <a:xfrm>
              <a:off x="5248242" y="3053905"/>
              <a:ext cx="60222" cy="59951"/>
            </a:xfrm>
            <a:custGeom>
              <a:avLst/>
              <a:gdLst/>
              <a:ahLst/>
              <a:cxnLst/>
              <a:rect l="l" t="t" r="r" b="b"/>
              <a:pathLst>
                <a:path w="222" h="221" extrusionOk="0">
                  <a:moveTo>
                    <a:pt x="222" y="173"/>
                  </a:moveTo>
                  <a:lnTo>
                    <a:pt x="49" y="221"/>
                  </a:lnTo>
                  <a:lnTo>
                    <a:pt x="0" y="48"/>
                  </a:lnTo>
                  <a:lnTo>
                    <a:pt x="174" y="0"/>
                  </a:lnTo>
                  <a:lnTo>
                    <a:pt x="222" y="17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1675" rIns="92875" bIns="31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66"/>
            <p:cNvSpPr/>
            <p:nvPr/>
          </p:nvSpPr>
          <p:spPr>
            <a:xfrm>
              <a:off x="5333421" y="3030034"/>
              <a:ext cx="59951" cy="60222"/>
            </a:xfrm>
            <a:custGeom>
              <a:avLst/>
              <a:gdLst/>
              <a:ahLst/>
              <a:cxnLst/>
              <a:rect l="l" t="t" r="r" b="b"/>
              <a:pathLst>
                <a:path w="221" h="222" extrusionOk="0">
                  <a:moveTo>
                    <a:pt x="221" y="174"/>
                  </a:moveTo>
                  <a:lnTo>
                    <a:pt x="48" y="222"/>
                  </a:lnTo>
                  <a:lnTo>
                    <a:pt x="0" y="49"/>
                  </a:lnTo>
                  <a:lnTo>
                    <a:pt x="173" y="0"/>
                  </a:lnTo>
                  <a:lnTo>
                    <a:pt x="221" y="17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2025" rIns="92875" bIns="32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66"/>
            <p:cNvSpPr/>
            <p:nvPr/>
          </p:nvSpPr>
          <p:spPr>
            <a:xfrm>
              <a:off x="5418600" y="3006433"/>
              <a:ext cx="59951" cy="60222"/>
            </a:xfrm>
            <a:custGeom>
              <a:avLst/>
              <a:gdLst/>
              <a:ahLst/>
              <a:cxnLst/>
              <a:rect l="l" t="t" r="r" b="b"/>
              <a:pathLst>
                <a:path w="221" h="222" extrusionOk="0">
                  <a:moveTo>
                    <a:pt x="221" y="173"/>
                  </a:moveTo>
                  <a:lnTo>
                    <a:pt x="48" y="222"/>
                  </a:lnTo>
                  <a:lnTo>
                    <a:pt x="0" y="48"/>
                  </a:lnTo>
                  <a:lnTo>
                    <a:pt x="173" y="0"/>
                  </a:lnTo>
                  <a:lnTo>
                    <a:pt x="221" y="17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2025" rIns="92875" bIns="32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66"/>
            <p:cNvSpPr/>
            <p:nvPr/>
          </p:nvSpPr>
          <p:spPr>
            <a:xfrm>
              <a:off x="5188834" y="3031119"/>
              <a:ext cx="576991" cy="160321"/>
            </a:xfrm>
            <a:custGeom>
              <a:avLst/>
              <a:gdLst/>
              <a:ahLst/>
              <a:cxnLst/>
              <a:rect l="l" t="t" r="r" b="b"/>
              <a:pathLst>
                <a:path w="2127" h="591" extrusionOk="0">
                  <a:moveTo>
                    <a:pt x="0" y="591"/>
                  </a:moveTo>
                  <a:lnTo>
                    <a:pt x="2127" y="0"/>
                  </a:lnTo>
                  <a:lnTo>
                    <a:pt x="0" y="59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51100" rIns="96100" bIns="51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66"/>
            <p:cNvSpPr/>
            <p:nvPr/>
          </p:nvSpPr>
          <p:spPr>
            <a:xfrm>
              <a:off x="5199414" y="3069639"/>
              <a:ext cx="576991" cy="160321"/>
            </a:xfrm>
            <a:custGeom>
              <a:avLst/>
              <a:gdLst/>
              <a:ahLst/>
              <a:cxnLst/>
              <a:rect l="l" t="t" r="r" b="b"/>
              <a:pathLst>
                <a:path w="2127" h="591" extrusionOk="0">
                  <a:moveTo>
                    <a:pt x="0" y="591"/>
                  </a:moveTo>
                  <a:lnTo>
                    <a:pt x="2127" y="0"/>
                  </a:lnTo>
                  <a:lnTo>
                    <a:pt x="0" y="59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51100" rIns="96100" bIns="51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66"/>
            <p:cNvSpPr/>
            <p:nvPr/>
          </p:nvSpPr>
          <p:spPr>
            <a:xfrm>
              <a:off x="5211892" y="3138271"/>
              <a:ext cx="492084" cy="136720"/>
            </a:xfrm>
            <a:custGeom>
              <a:avLst/>
              <a:gdLst/>
              <a:ahLst/>
              <a:cxnLst/>
              <a:rect l="l" t="t" r="r" b="b"/>
              <a:pathLst>
                <a:path w="1814" h="504" extrusionOk="0">
                  <a:moveTo>
                    <a:pt x="0" y="504"/>
                  </a:moveTo>
                  <a:lnTo>
                    <a:pt x="1814" y="0"/>
                  </a:lnTo>
                  <a:lnTo>
                    <a:pt x="0" y="504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51100" rIns="96100" bIns="51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66"/>
            <p:cNvSpPr/>
            <p:nvPr/>
          </p:nvSpPr>
          <p:spPr>
            <a:xfrm>
              <a:off x="5225727" y="3302118"/>
              <a:ext cx="59951" cy="59951"/>
            </a:xfrm>
            <a:custGeom>
              <a:avLst/>
              <a:gdLst/>
              <a:ahLst/>
              <a:cxnLst/>
              <a:rect l="l" t="t" r="r" b="b"/>
              <a:pathLst>
                <a:path w="221" h="221" extrusionOk="0">
                  <a:moveTo>
                    <a:pt x="221" y="173"/>
                  </a:moveTo>
                  <a:lnTo>
                    <a:pt x="48" y="221"/>
                  </a:lnTo>
                  <a:lnTo>
                    <a:pt x="0" y="48"/>
                  </a:lnTo>
                  <a:lnTo>
                    <a:pt x="173" y="0"/>
                  </a:lnTo>
                  <a:lnTo>
                    <a:pt x="221" y="17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1675" rIns="92875" bIns="31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66"/>
            <p:cNvSpPr/>
            <p:nvPr/>
          </p:nvSpPr>
          <p:spPr>
            <a:xfrm>
              <a:off x="5310906" y="3278517"/>
              <a:ext cx="59951" cy="59951"/>
            </a:xfrm>
            <a:custGeom>
              <a:avLst/>
              <a:gdLst/>
              <a:ahLst/>
              <a:cxnLst/>
              <a:rect l="l" t="t" r="r" b="b"/>
              <a:pathLst>
                <a:path w="221" h="221" extrusionOk="0">
                  <a:moveTo>
                    <a:pt x="221" y="173"/>
                  </a:moveTo>
                  <a:lnTo>
                    <a:pt x="48" y="221"/>
                  </a:lnTo>
                  <a:lnTo>
                    <a:pt x="0" y="48"/>
                  </a:lnTo>
                  <a:lnTo>
                    <a:pt x="173" y="0"/>
                  </a:lnTo>
                  <a:lnTo>
                    <a:pt x="221" y="17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1675" rIns="92875" bIns="31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66"/>
            <p:cNvSpPr/>
            <p:nvPr/>
          </p:nvSpPr>
          <p:spPr>
            <a:xfrm>
              <a:off x="5395813" y="3254917"/>
              <a:ext cx="59951" cy="59951"/>
            </a:xfrm>
            <a:custGeom>
              <a:avLst/>
              <a:gdLst/>
              <a:ahLst/>
              <a:cxnLst/>
              <a:rect l="l" t="t" r="r" b="b"/>
              <a:pathLst>
                <a:path w="221" h="221" extrusionOk="0">
                  <a:moveTo>
                    <a:pt x="221" y="173"/>
                  </a:moveTo>
                  <a:lnTo>
                    <a:pt x="48" y="221"/>
                  </a:lnTo>
                  <a:lnTo>
                    <a:pt x="0" y="48"/>
                  </a:lnTo>
                  <a:lnTo>
                    <a:pt x="173" y="0"/>
                  </a:lnTo>
                  <a:lnTo>
                    <a:pt x="221" y="17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1675" rIns="92875" bIns="31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66"/>
            <p:cNvSpPr/>
            <p:nvPr/>
          </p:nvSpPr>
          <p:spPr>
            <a:xfrm>
              <a:off x="5480992" y="3231045"/>
              <a:ext cx="59951" cy="60222"/>
            </a:xfrm>
            <a:custGeom>
              <a:avLst/>
              <a:gdLst/>
              <a:ahLst/>
              <a:cxnLst/>
              <a:rect l="l" t="t" r="r" b="b"/>
              <a:pathLst>
                <a:path w="221" h="222" extrusionOk="0">
                  <a:moveTo>
                    <a:pt x="221" y="174"/>
                  </a:moveTo>
                  <a:lnTo>
                    <a:pt x="48" y="222"/>
                  </a:lnTo>
                  <a:lnTo>
                    <a:pt x="0" y="49"/>
                  </a:lnTo>
                  <a:lnTo>
                    <a:pt x="173" y="0"/>
                  </a:lnTo>
                  <a:lnTo>
                    <a:pt x="221" y="17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2025" rIns="92875" bIns="32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66"/>
            <p:cNvSpPr/>
            <p:nvPr/>
          </p:nvSpPr>
          <p:spPr>
            <a:xfrm>
              <a:off x="5252854" y="3262241"/>
              <a:ext cx="576991" cy="160321"/>
            </a:xfrm>
            <a:custGeom>
              <a:avLst/>
              <a:gdLst/>
              <a:ahLst/>
              <a:cxnLst/>
              <a:rect l="l" t="t" r="r" b="b"/>
              <a:pathLst>
                <a:path w="2127" h="591" extrusionOk="0">
                  <a:moveTo>
                    <a:pt x="0" y="591"/>
                  </a:moveTo>
                  <a:lnTo>
                    <a:pt x="2127" y="0"/>
                  </a:lnTo>
                  <a:lnTo>
                    <a:pt x="0" y="59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51100" rIns="96100" bIns="51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66"/>
            <p:cNvSpPr/>
            <p:nvPr/>
          </p:nvSpPr>
          <p:spPr>
            <a:xfrm>
              <a:off x="5263705" y="3300761"/>
              <a:ext cx="576991" cy="160321"/>
            </a:xfrm>
            <a:custGeom>
              <a:avLst/>
              <a:gdLst/>
              <a:ahLst/>
              <a:cxnLst/>
              <a:rect l="l" t="t" r="r" b="b"/>
              <a:pathLst>
                <a:path w="2127" h="591" extrusionOk="0">
                  <a:moveTo>
                    <a:pt x="0" y="591"/>
                  </a:moveTo>
                  <a:lnTo>
                    <a:pt x="2127" y="0"/>
                  </a:lnTo>
                  <a:lnTo>
                    <a:pt x="0" y="59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51100" rIns="96100" bIns="51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66"/>
            <p:cNvSpPr/>
            <p:nvPr/>
          </p:nvSpPr>
          <p:spPr>
            <a:xfrm>
              <a:off x="5276183" y="3369121"/>
              <a:ext cx="492084" cy="136720"/>
            </a:xfrm>
            <a:custGeom>
              <a:avLst/>
              <a:gdLst/>
              <a:ahLst/>
              <a:cxnLst/>
              <a:rect l="l" t="t" r="r" b="b"/>
              <a:pathLst>
                <a:path w="1814" h="504" extrusionOk="0">
                  <a:moveTo>
                    <a:pt x="0" y="504"/>
                  </a:moveTo>
                  <a:lnTo>
                    <a:pt x="1814" y="0"/>
                  </a:lnTo>
                  <a:lnTo>
                    <a:pt x="0" y="504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51100" rIns="96100" bIns="51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66"/>
            <p:cNvSpPr/>
            <p:nvPr/>
          </p:nvSpPr>
          <p:spPr>
            <a:xfrm>
              <a:off x="5290018" y="3533240"/>
              <a:ext cx="59951" cy="59951"/>
            </a:xfrm>
            <a:custGeom>
              <a:avLst/>
              <a:gdLst/>
              <a:ahLst/>
              <a:cxnLst/>
              <a:rect l="l" t="t" r="r" b="b"/>
              <a:pathLst>
                <a:path w="221" h="221" extrusionOk="0">
                  <a:moveTo>
                    <a:pt x="221" y="173"/>
                  </a:moveTo>
                  <a:lnTo>
                    <a:pt x="48" y="221"/>
                  </a:lnTo>
                  <a:lnTo>
                    <a:pt x="0" y="48"/>
                  </a:lnTo>
                  <a:lnTo>
                    <a:pt x="173" y="0"/>
                  </a:lnTo>
                  <a:lnTo>
                    <a:pt x="221" y="17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1675" rIns="92875" bIns="31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66"/>
            <p:cNvSpPr/>
            <p:nvPr/>
          </p:nvSpPr>
          <p:spPr>
            <a:xfrm>
              <a:off x="5374925" y="3509368"/>
              <a:ext cx="60222" cy="60222"/>
            </a:xfrm>
            <a:custGeom>
              <a:avLst/>
              <a:gdLst/>
              <a:ahLst/>
              <a:cxnLst/>
              <a:rect l="l" t="t" r="r" b="b"/>
              <a:pathLst>
                <a:path w="222" h="222" extrusionOk="0">
                  <a:moveTo>
                    <a:pt x="222" y="174"/>
                  </a:moveTo>
                  <a:lnTo>
                    <a:pt x="48" y="222"/>
                  </a:lnTo>
                  <a:lnTo>
                    <a:pt x="0" y="49"/>
                  </a:lnTo>
                  <a:lnTo>
                    <a:pt x="173" y="0"/>
                  </a:lnTo>
                  <a:lnTo>
                    <a:pt x="222" y="17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2025" rIns="92875" bIns="32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66"/>
            <p:cNvSpPr/>
            <p:nvPr/>
          </p:nvSpPr>
          <p:spPr>
            <a:xfrm>
              <a:off x="5460104" y="3485768"/>
              <a:ext cx="59951" cy="60222"/>
            </a:xfrm>
            <a:custGeom>
              <a:avLst/>
              <a:gdLst/>
              <a:ahLst/>
              <a:cxnLst/>
              <a:rect l="l" t="t" r="r" b="b"/>
              <a:pathLst>
                <a:path w="221" h="222" extrusionOk="0">
                  <a:moveTo>
                    <a:pt x="221" y="173"/>
                  </a:moveTo>
                  <a:lnTo>
                    <a:pt x="48" y="222"/>
                  </a:lnTo>
                  <a:lnTo>
                    <a:pt x="0" y="48"/>
                  </a:lnTo>
                  <a:lnTo>
                    <a:pt x="173" y="0"/>
                  </a:lnTo>
                  <a:lnTo>
                    <a:pt x="221" y="17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2025" rIns="92875" bIns="32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66"/>
            <p:cNvSpPr/>
            <p:nvPr/>
          </p:nvSpPr>
          <p:spPr>
            <a:xfrm>
              <a:off x="5545011" y="3462167"/>
              <a:ext cx="60222" cy="59951"/>
            </a:xfrm>
            <a:custGeom>
              <a:avLst/>
              <a:gdLst/>
              <a:ahLst/>
              <a:cxnLst/>
              <a:rect l="l" t="t" r="r" b="b"/>
              <a:pathLst>
                <a:path w="222" h="221" extrusionOk="0">
                  <a:moveTo>
                    <a:pt x="222" y="173"/>
                  </a:moveTo>
                  <a:lnTo>
                    <a:pt x="49" y="221"/>
                  </a:lnTo>
                  <a:lnTo>
                    <a:pt x="0" y="48"/>
                  </a:lnTo>
                  <a:lnTo>
                    <a:pt x="174" y="0"/>
                  </a:lnTo>
                  <a:lnTo>
                    <a:pt x="222" y="17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1675" rIns="92875" bIns="31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29" name="Google Shape;2929;p66"/>
          <p:cNvSpPr/>
          <p:nvPr/>
        </p:nvSpPr>
        <p:spPr>
          <a:xfrm>
            <a:off x="6125326" y="1503470"/>
            <a:ext cx="1291263" cy="1892147"/>
          </a:xfrm>
          <a:custGeom>
            <a:avLst/>
            <a:gdLst/>
            <a:ahLst/>
            <a:cxnLst/>
            <a:rect l="l" t="t" r="r" b="b"/>
            <a:pathLst>
              <a:path w="2742" h="4018" extrusionOk="0">
                <a:moveTo>
                  <a:pt x="2742" y="3875"/>
                </a:moveTo>
                <a:lnTo>
                  <a:pt x="545" y="4018"/>
                </a:lnTo>
                <a:lnTo>
                  <a:pt x="0" y="463"/>
                </a:lnTo>
                <a:lnTo>
                  <a:pt x="1665" y="0"/>
                </a:lnTo>
                <a:lnTo>
                  <a:pt x="2742" y="3875"/>
                </a:lnTo>
                <a:close/>
              </a:path>
            </a:pathLst>
          </a:custGeom>
          <a:solidFill>
            <a:srgbClr val="192D35">
              <a:alpha val="27850"/>
            </a:srgbClr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0" name="Google Shape;2930;p66"/>
          <p:cNvSpPr/>
          <p:nvPr/>
        </p:nvSpPr>
        <p:spPr>
          <a:xfrm>
            <a:off x="6893397" y="1947547"/>
            <a:ext cx="1497055" cy="2156802"/>
          </a:xfrm>
          <a:custGeom>
            <a:avLst/>
            <a:gdLst/>
            <a:ahLst/>
            <a:cxnLst/>
            <a:rect l="l" t="t" r="r" b="b"/>
            <a:pathLst>
              <a:path w="3179" h="4580" extrusionOk="0">
                <a:moveTo>
                  <a:pt x="3179" y="154"/>
                </a:moveTo>
                <a:lnTo>
                  <a:pt x="2945" y="4580"/>
                </a:lnTo>
                <a:lnTo>
                  <a:pt x="0" y="4425"/>
                </a:lnTo>
                <a:lnTo>
                  <a:pt x="25" y="3957"/>
                </a:lnTo>
                <a:lnTo>
                  <a:pt x="232" y="0"/>
                </a:lnTo>
                <a:lnTo>
                  <a:pt x="2087" y="97"/>
                </a:lnTo>
                <a:lnTo>
                  <a:pt x="3179" y="15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1" name="Google Shape;2931;p66"/>
          <p:cNvSpPr/>
          <p:nvPr/>
        </p:nvSpPr>
        <p:spPr>
          <a:xfrm>
            <a:off x="6905170" y="1947547"/>
            <a:ext cx="1052035" cy="1863421"/>
          </a:xfrm>
          <a:custGeom>
            <a:avLst/>
            <a:gdLst/>
            <a:ahLst/>
            <a:cxnLst/>
            <a:rect l="l" t="t" r="r" b="b"/>
            <a:pathLst>
              <a:path w="2234" h="3957" extrusionOk="0">
                <a:moveTo>
                  <a:pt x="2234" y="2748"/>
                </a:moveTo>
                <a:lnTo>
                  <a:pt x="1570" y="2802"/>
                </a:lnTo>
                <a:lnTo>
                  <a:pt x="1764" y="3638"/>
                </a:lnTo>
                <a:lnTo>
                  <a:pt x="0" y="3957"/>
                </a:lnTo>
                <a:lnTo>
                  <a:pt x="207" y="0"/>
                </a:lnTo>
                <a:lnTo>
                  <a:pt x="2062" y="97"/>
                </a:lnTo>
                <a:lnTo>
                  <a:pt x="2234" y="2748"/>
                </a:lnTo>
                <a:close/>
              </a:path>
            </a:pathLst>
          </a:custGeom>
          <a:solidFill>
            <a:srgbClr val="192D35">
              <a:alpha val="27850"/>
            </a:srgbClr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2" name="Google Shape;2932;p66"/>
          <p:cNvSpPr/>
          <p:nvPr/>
        </p:nvSpPr>
        <p:spPr>
          <a:xfrm>
            <a:off x="6893397" y="1947547"/>
            <a:ext cx="1497055" cy="2156802"/>
          </a:xfrm>
          <a:custGeom>
            <a:avLst/>
            <a:gdLst/>
            <a:ahLst/>
            <a:cxnLst/>
            <a:rect l="l" t="t" r="r" b="b"/>
            <a:pathLst>
              <a:path w="3179" h="4580" extrusionOk="0">
                <a:moveTo>
                  <a:pt x="3179" y="154"/>
                </a:moveTo>
                <a:lnTo>
                  <a:pt x="2945" y="4580"/>
                </a:lnTo>
                <a:lnTo>
                  <a:pt x="0" y="4425"/>
                </a:lnTo>
                <a:lnTo>
                  <a:pt x="25" y="3957"/>
                </a:lnTo>
                <a:lnTo>
                  <a:pt x="232" y="0"/>
                </a:lnTo>
                <a:lnTo>
                  <a:pt x="2087" y="97"/>
                </a:lnTo>
                <a:lnTo>
                  <a:pt x="3179" y="154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47875" rIns="92875" bIns="47875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33" name="Google Shape;2933;p66"/>
          <p:cNvGrpSpPr/>
          <p:nvPr/>
        </p:nvGrpSpPr>
        <p:grpSpPr>
          <a:xfrm>
            <a:off x="6835086" y="408377"/>
            <a:ext cx="267472" cy="260148"/>
            <a:chOff x="6288561" y="539502"/>
            <a:chExt cx="267472" cy="260148"/>
          </a:xfrm>
        </p:grpSpPr>
        <p:sp>
          <p:nvSpPr>
            <p:cNvPr id="2934" name="Google Shape;2934;p66"/>
            <p:cNvSpPr/>
            <p:nvPr/>
          </p:nvSpPr>
          <p:spPr>
            <a:xfrm>
              <a:off x="6296428" y="539502"/>
              <a:ext cx="110407" cy="260148"/>
            </a:xfrm>
            <a:custGeom>
              <a:avLst/>
              <a:gdLst/>
              <a:ahLst/>
              <a:cxnLst/>
              <a:rect l="l" t="t" r="r" b="b"/>
              <a:pathLst>
                <a:path w="407" h="959" extrusionOk="0">
                  <a:moveTo>
                    <a:pt x="38" y="959"/>
                  </a:moveTo>
                  <a:cubicBezTo>
                    <a:pt x="19" y="959"/>
                    <a:pt x="12" y="937"/>
                    <a:pt x="0" y="893"/>
                  </a:cubicBezTo>
                  <a:cubicBezTo>
                    <a:pt x="-2" y="883"/>
                    <a:pt x="4" y="874"/>
                    <a:pt x="13" y="871"/>
                  </a:cubicBezTo>
                  <a:cubicBezTo>
                    <a:pt x="23" y="869"/>
                    <a:pt x="32" y="875"/>
                    <a:pt x="35" y="884"/>
                  </a:cubicBezTo>
                  <a:cubicBezTo>
                    <a:pt x="35" y="885"/>
                    <a:pt x="35" y="885"/>
                    <a:pt x="35" y="886"/>
                  </a:cubicBezTo>
                  <a:cubicBezTo>
                    <a:pt x="38" y="862"/>
                    <a:pt x="41" y="832"/>
                    <a:pt x="44" y="801"/>
                  </a:cubicBezTo>
                  <a:cubicBezTo>
                    <a:pt x="56" y="681"/>
                    <a:pt x="74" y="500"/>
                    <a:pt x="118" y="301"/>
                  </a:cubicBezTo>
                  <a:cubicBezTo>
                    <a:pt x="157" y="123"/>
                    <a:pt x="214" y="23"/>
                    <a:pt x="286" y="3"/>
                  </a:cubicBezTo>
                  <a:cubicBezTo>
                    <a:pt x="350" y="-13"/>
                    <a:pt x="400" y="38"/>
                    <a:pt x="402" y="40"/>
                  </a:cubicBezTo>
                  <a:cubicBezTo>
                    <a:pt x="408" y="47"/>
                    <a:pt x="408" y="58"/>
                    <a:pt x="401" y="65"/>
                  </a:cubicBezTo>
                  <a:cubicBezTo>
                    <a:pt x="394" y="71"/>
                    <a:pt x="382" y="71"/>
                    <a:pt x="376" y="64"/>
                  </a:cubicBezTo>
                  <a:cubicBezTo>
                    <a:pt x="375" y="63"/>
                    <a:pt x="339" y="25"/>
                    <a:pt x="295" y="37"/>
                  </a:cubicBezTo>
                  <a:cubicBezTo>
                    <a:pt x="255" y="48"/>
                    <a:pt x="197" y="104"/>
                    <a:pt x="152" y="308"/>
                  </a:cubicBezTo>
                  <a:cubicBezTo>
                    <a:pt x="109" y="506"/>
                    <a:pt x="91" y="685"/>
                    <a:pt x="79" y="804"/>
                  </a:cubicBezTo>
                  <a:cubicBezTo>
                    <a:pt x="66" y="934"/>
                    <a:pt x="64" y="957"/>
                    <a:pt x="40" y="959"/>
                  </a:cubicBezTo>
                  <a:cubicBezTo>
                    <a:pt x="39" y="959"/>
                    <a:pt x="39" y="959"/>
                    <a:pt x="38" y="9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66"/>
            <p:cNvSpPr/>
            <p:nvPr/>
          </p:nvSpPr>
          <p:spPr>
            <a:xfrm>
              <a:off x="6288561" y="625224"/>
              <a:ext cx="88977" cy="42318"/>
            </a:xfrm>
            <a:custGeom>
              <a:avLst/>
              <a:gdLst/>
              <a:ahLst/>
              <a:cxnLst/>
              <a:rect l="l" t="t" r="r" b="b"/>
              <a:pathLst>
                <a:path w="328" h="156" extrusionOk="0">
                  <a:moveTo>
                    <a:pt x="17" y="156"/>
                  </a:moveTo>
                  <a:cubicBezTo>
                    <a:pt x="10" y="156"/>
                    <a:pt x="4" y="152"/>
                    <a:pt x="1" y="145"/>
                  </a:cubicBezTo>
                  <a:cubicBezTo>
                    <a:pt x="-3" y="136"/>
                    <a:pt x="1" y="125"/>
                    <a:pt x="10" y="122"/>
                  </a:cubicBezTo>
                  <a:lnTo>
                    <a:pt x="303" y="2"/>
                  </a:lnTo>
                  <a:cubicBezTo>
                    <a:pt x="313" y="-2"/>
                    <a:pt x="323" y="2"/>
                    <a:pt x="326" y="11"/>
                  </a:cubicBezTo>
                  <a:cubicBezTo>
                    <a:pt x="330" y="20"/>
                    <a:pt x="326" y="31"/>
                    <a:pt x="317" y="34"/>
                  </a:cubicBezTo>
                  <a:lnTo>
                    <a:pt x="24" y="154"/>
                  </a:lnTo>
                  <a:cubicBezTo>
                    <a:pt x="22" y="155"/>
                    <a:pt x="19" y="156"/>
                    <a:pt x="17" y="1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1150" rIns="90000" bIns="11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6" name="Google Shape;2936;p66"/>
            <p:cNvSpPr/>
            <p:nvPr/>
          </p:nvSpPr>
          <p:spPr>
            <a:xfrm>
              <a:off x="6418499" y="586161"/>
              <a:ext cx="48829" cy="149741"/>
            </a:xfrm>
            <a:custGeom>
              <a:avLst/>
              <a:gdLst/>
              <a:ahLst/>
              <a:cxnLst/>
              <a:rect l="l" t="t" r="r" b="b"/>
              <a:pathLst>
                <a:path w="180" h="552" extrusionOk="0">
                  <a:moveTo>
                    <a:pt x="162" y="552"/>
                  </a:moveTo>
                  <a:cubicBezTo>
                    <a:pt x="159" y="552"/>
                    <a:pt x="156" y="551"/>
                    <a:pt x="153" y="549"/>
                  </a:cubicBezTo>
                  <a:cubicBezTo>
                    <a:pt x="-122" y="389"/>
                    <a:pt x="56" y="14"/>
                    <a:pt x="58" y="10"/>
                  </a:cubicBezTo>
                  <a:cubicBezTo>
                    <a:pt x="62" y="1"/>
                    <a:pt x="72" y="-2"/>
                    <a:pt x="81" y="2"/>
                  </a:cubicBezTo>
                  <a:cubicBezTo>
                    <a:pt x="90" y="6"/>
                    <a:pt x="94" y="17"/>
                    <a:pt x="89" y="26"/>
                  </a:cubicBezTo>
                  <a:cubicBezTo>
                    <a:pt x="89" y="27"/>
                    <a:pt x="47" y="115"/>
                    <a:pt x="36" y="221"/>
                  </a:cubicBezTo>
                  <a:cubicBezTo>
                    <a:pt x="23" y="359"/>
                    <a:pt x="68" y="459"/>
                    <a:pt x="171" y="519"/>
                  </a:cubicBezTo>
                  <a:cubicBezTo>
                    <a:pt x="180" y="524"/>
                    <a:pt x="182" y="534"/>
                    <a:pt x="178" y="543"/>
                  </a:cubicBezTo>
                  <a:cubicBezTo>
                    <a:pt x="174" y="549"/>
                    <a:pt x="168" y="552"/>
                    <a:pt x="162" y="5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7" name="Google Shape;2937;p66"/>
            <p:cNvSpPr/>
            <p:nvPr/>
          </p:nvSpPr>
          <p:spPr>
            <a:xfrm>
              <a:off x="6501237" y="558763"/>
              <a:ext cx="54797" cy="147300"/>
            </a:xfrm>
            <a:custGeom>
              <a:avLst/>
              <a:gdLst/>
              <a:ahLst/>
              <a:cxnLst/>
              <a:rect l="l" t="t" r="r" b="b"/>
              <a:pathLst>
                <a:path w="202" h="543" extrusionOk="0">
                  <a:moveTo>
                    <a:pt x="126" y="543"/>
                  </a:moveTo>
                  <a:cubicBezTo>
                    <a:pt x="123" y="543"/>
                    <a:pt x="120" y="542"/>
                    <a:pt x="118" y="541"/>
                  </a:cubicBezTo>
                  <a:cubicBezTo>
                    <a:pt x="109" y="536"/>
                    <a:pt x="106" y="526"/>
                    <a:pt x="110" y="517"/>
                  </a:cubicBezTo>
                  <a:cubicBezTo>
                    <a:pt x="182" y="379"/>
                    <a:pt x="187" y="255"/>
                    <a:pt x="125" y="150"/>
                  </a:cubicBezTo>
                  <a:cubicBezTo>
                    <a:pt x="78" y="71"/>
                    <a:pt x="10" y="33"/>
                    <a:pt x="9" y="32"/>
                  </a:cubicBezTo>
                  <a:cubicBezTo>
                    <a:pt x="1" y="28"/>
                    <a:pt x="-2" y="17"/>
                    <a:pt x="2" y="9"/>
                  </a:cubicBezTo>
                  <a:cubicBezTo>
                    <a:pt x="7" y="0"/>
                    <a:pt x="18" y="-3"/>
                    <a:pt x="26" y="2"/>
                  </a:cubicBezTo>
                  <a:cubicBezTo>
                    <a:pt x="29" y="3"/>
                    <a:pt x="328" y="175"/>
                    <a:pt x="141" y="533"/>
                  </a:cubicBezTo>
                  <a:cubicBezTo>
                    <a:pt x="138" y="540"/>
                    <a:pt x="132" y="543"/>
                    <a:pt x="126" y="5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8" name="Google Shape;2938;p66"/>
            <p:cNvSpPr/>
            <p:nvPr/>
          </p:nvSpPr>
          <p:spPr>
            <a:xfrm>
              <a:off x="6447254" y="619527"/>
              <a:ext cx="65919" cy="50727"/>
            </a:xfrm>
            <a:custGeom>
              <a:avLst/>
              <a:gdLst/>
              <a:ahLst/>
              <a:cxnLst/>
              <a:rect l="l" t="t" r="r" b="b"/>
              <a:pathLst>
                <a:path w="243" h="187" extrusionOk="0">
                  <a:moveTo>
                    <a:pt x="226" y="187"/>
                  </a:moveTo>
                  <a:cubicBezTo>
                    <a:pt x="222" y="187"/>
                    <a:pt x="219" y="185"/>
                    <a:pt x="215" y="183"/>
                  </a:cubicBezTo>
                  <a:lnTo>
                    <a:pt x="7" y="32"/>
                  </a:lnTo>
                  <a:cubicBezTo>
                    <a:pt x="-1" y="26"/>
                    <a:pt x="-2" y="15"/>
                    <a:pt x="3" y="7"/>
                  </a:cubicBezTo>
                  <a:cubicBezTo>
                    <a:pt x="9" y="-1"/>
                    <a:pt x="20" y="-2"/>
                    <a:pt x="28" y="3"/>
                  </a:cubicBezTo>
                  <a:lnTo>
                    <a:pt x="236" y="155"/>
                  </a:lnTo>
                  <a:cubicBezTo>
                    <a:pt x="244" y="160"/>
                    <a:pt x="246" y="171"/>
                    <a:pt x="240" y="179"/>
                  </a:cubicBezTo>
                  <a:cubicBezTo>
                    <a:pt x="237" y="184"/>
                    <a:pt x="231" y="187"/>
                    <a:pt x="226" y="1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2300" rIns="90000" bIns="22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9" name="Google Shape;2939;p66"/>
            <p:cNvSpPr/>
            <p:nvPr/>
          </p:nvSpPr>
          <p:spPr>
            <a:xfrm>
              <a:off x="6447525" y="601352"/>
              <a:ext cx="53440" cy="79753"/>
            </a:xfrm>
            <a:custGeom>
              <a:avLst/>
              <a:gdLst/>
              <a:ahLst/>
              <a:cxnLst/>
              <a:rect l="l" t="t" r="r" b="b"/>
              <a:pathLst>
                <a:path w="197" h="294" extrusionOk="0">
                  <a:moveTo>
                    <a:pt x="17" y="294"/>
                  </a:moveTo>
                  <a:cubicBezTo>
                    <a:pt x="14" y="294"/>
                    <a:pt x="11" y="293"/>
                    <a:pt x="8" y="291"/>
                  </a:cubicBezTo>
                  <a:cubicBezTo>
                    <a:pt x="-1" y="286"/>
                    <a:pt x="-3" y="275"/>
                    <a:pt x="2" y="267"/>
                  </a:cubicBezTo>
                  <a:lnTo>
                    <a:pt x="164" y="9"/>
                  </a:lnTo>
                  <a:cubicBezTo>
                    <a:pt x="169" y="0"/>
                    <a:pt x="181" y="-2"/>
                    <a:pt x="190" y="3"/>
                  </a:cubicBezTo>
                  <a:cubicBezTo>
                    <a:pt x="198" y="8"/>
                    <a:pt x="200" y="19"/>
                    <a:pt x="195" y="27"/>
                  </a:cubicBezTo>
                  <a:lnTo>
                    <a:pt x="32" y="285"/>
                  </a:lnTo>
                  <a:cubicBezTo>
                    <a:pt x="29" y="291"/>
                    <a:pt x="23" y="294"/>
                    <a:pt x="17" y="2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46" name="Google Shape;2946;p66"/>
          <p:cNvGrpSpPr/>
          <p:nvPr/>
        </p:nvGrpSpPr>
        <p:grpSpPr>
          <a:xfrm>
            <a:off x="8390449" y="605103"/>
            <a:ext cx="330949" cy="223527"/>
            <a:chOff x="6729374" y="1039453"/>
            <a:chExt cx="330949" cy="223527"/>
          </a:xfrm>
        </p:grpSpPr>
        <p:sp>
          <p:nvSpPr>
            <p:cNvPr id="2947" name="Google Shape;2947;p66"/>
            <p:cNvSpPr/>
            <p:nvPr/>
          </p:nvSpPr>
          <p:spPr>
            <a:xfrm>
              <a:off x="6729374" y="1039453"/>
              <a:ext cx="330949" cy="202367"/>
            </a:xfrm>
            <a:custGeom>
              <a:avLst/>
              <a:gdLst/>
              <a:ahLst/>
              <a:cxnLst/>
              <a:rect l="l" t="t" r="r" b="b"/>
              <a:pathLst>
                <a:path w="1220" h="746" extrusionOk="0">
                  <a:moveTo>
                    <a:pt x="199" y="746"/>
                  </a:moveTo>
                  <a:cubicBezTo>
                    <a:pt x="197" y="746"/>
                    <a:pt x="196" y="746"/>
                    <a:pt x="194" y="745"/>
                  </a:cubicBezTo>
                  <a:cubicBezTo>
                    <a:pt x="187" y="743"/>
                    <a:pt x="181" y="736"/>
                    <a:pt x="181" y="728"/>
                  </a:cubicBezTo>
                  <a:lnTo>
                    <a:pt x="179" y="339"/>
                  </a:lnTo>
                  <a:lnTo>
                    <a:pt x="16" y="312"/>
                  </a:lnTo>
                  <a:cubicBezTo>
                    <a:pt x="6" y="311"/>
                    <a:pt x="-1" y="302"/>
                    <a:pt x="1" y="292"/>
                  </a:cubicBezTo>
                  <a:cubicBezTo>
                    <a:pt x="3" y="282"/>
                    <a:pt x="12" y="276"/>
                    <a:pt x="21" y="277"/>
                  </a:cubicBezTo>
                  <a:lnTo>
                    <a:pt x="199" y="307"/>
                  </a:lnTo>
                  <a:cubicBezTo>
                    <a:pt x="207" y="308"/>
                    <a:pt x="214" y="315"/>
                    <a:pt x="214" y="324"/>
                  </a:cubicBezTo>
                  <a:lnTo>
                    <a:pt x="216" y="660"/>
                  </a:lnTo>
                  <a:lnTo>
                    <a:pt x="573" y="9"/>
                  </a:lnTo>
                  <a:cubicBezTo>
                    <a:pt x="576" y="3"/>
                    <a:pt x="583" y="-1"/>
                    <a:pt x="591" y="0"/>
                  </a:cubicBezTo>
                  <a:lnTo>
                    <a:pt x="1205" y="101"/>
                  </a:lnTo>
                  <a:cubicBezTo>
                    <a:pt x="1215" y="103"/>
                    <a:pt x="1221" y="112"/>
                    <a:pt x="1220" y="122"/>
                  </a:cubicBezTo>
                  <a:cubicBezTo>
                    <a:pt x="1218" y="131"/>
                    <a:pt x="1209" y="138"/>
                    <a:pt x="1200" y="136"/>
                  </a:cubicBezTo>
                  <a:lnTo>
                    <a:pt x="598" y="37"/>
                  </a:lnTo>
                  <a:lnTo>
                    <a:pt x="214" y="737"/>
                  </a:lnTo>
                  <a:cubicBezTo>
                    <a:pt x="211" y="742"/>
                    <a:pt x="205" y="746"/>
                    <a:pt x="199" y="7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8" name="Google Shape;2948;p66"/>
            <p:cNvSpPr/>
            <p:nvPr/>
          </p:nvSpPr>
          <p:spPr>
            <a:xfrm>
              <a:off x="6902173" y="1123818"/>
              <a:ext cx="83009" cy="139162"/>
            </a:xfrm>
            <a:custGeom>
              <a:avLst/>
              <a:gdLst/>
              <a:ahLst/>
              <a:cxnLst/>
              <a:rect l="l" t="t" r="r" b="b"/>
              <a:pathLst>
                <a:path w="306" h="513" extrusionOk="0">
                  <a:moveTo>
                    <a:pt x="289" y="513"/>
                  </a:moveTo>
                  <a:cubicBezTo>
                    <a:pt x="283" y="513"/>
                    <a:pt x="277" y="509"/>
                    <a:pt x="273" y="504"/>
                  </a:cubicBezTo>
                  <a:lnTo>
                    <a:pt x="3" y="27"/>
                  </a:lnTo>
                  <a:cubicBezTo>
                    <a:pt x="-2" y="18"/>
                    <a:pt x="1" y="7"/>
                    <a:pt x="10" y="2"/>
                  </a:cubicBezTo>
                  <a:cubicBezTo>
                    <a:pt x="18" y="-2"/>
                    <a:pt x="29" y="1"/>
                    <a:pt x="34" y="9"/>
                  </a:cubicBezTo>
                  <a:lnTo>
                    <a:pt x="304" y="486"/>
                  </a:lnTo>
                  <a:cubicBezTo>
                    <a:pt x="309" y="495"/>
                    <a:pt x="306" y="505"/>
                    <a:pt x="297" y="510"/>
                  </a:cubicBezTo>
                  <a:cubicBezTo>
                    <a:pt x="295" y="512"/>
                    <a:pt x="292" y="513"/>
                    <a:pt x="289" y="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9" name="Google Shape;2949;p66"/>
            <p:cNvSpPr/>
            <p:nvPr/>
          </p:nvSpPr>
          <p:spPr>
            <a:xfrm>
              <a:off x="6863110" y="1139009"/>
              <a:ext cx="140789" cy="105253"/>
            </a:xfrm>
            <a:custGeom>
              <a:avLst/>
              <a:gdLst/>
              <a:ahLst/>
              <a:cxnLst/>
              <a:rect l="l" t="t" r="r" b="b"/>
              <a:pathLst>
                <a:path w="519" h="388" extrusionOk="0">
                  <a:moveTo>
                    <a:pt x="18" y="388"/>
                  </a:moveTo>
                  <a:cubicBezTo>
                    <a:pt x="13" y="388"/>
                    <a:pt x="8" y="386"/>
                    <a:pt x="4" y="381"/>
                  </a:cubicBezTo>
                  <a:cubicBezTo>
                    <a:pt x="-2" y="373"/>
                    <a:pt x="0" y="362"/>
                    <a:pt x="8" y="356"/>
                  </a:cubicBezTo>
                  <a:lnTo>
                    <a:pt x="492" y="3"/>
                  </a:lnTo>
                  <a:cubicBezTo>
                    <a:pt x="500" y="-2"/>
                    <a:pt x="511" y="-1"/>
                    <a:pt x="516" y="7"/>
                  </a:cubicBezTo>
                  <a:cubicBezTo>
                    <a:pt x="522" y="15"/>
                    <a:pt x="520" y="26"/>
                    <a:pt x="513" y="32"/>
                  </a:cubicBezTo>
                  <a:lnTo>
                    <a:pt x="29" y="385"/>
                  </a:lnTo>
                  <a:cubicBezTo>
                    <a:pt x="26" y="387"/>
                    <a:pt x="22" y="388"/>
                    <a:pt x="18" y="3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50" name="Google Shape;2950;p66"/>
          <p:cNvGrpSpPr/>
          <p:nvPr/>
        </p:nvGrpSpPr>
        <p:grpSpPr>
          <a:xfrm>
            <a:off x="7816813" y="605101"/>
            <a:ext cx="150826" cy="125327"/>
            <a:chOff x="5999388" y="1257826"/>
            <a:chExt cx="150826" cy="125327"/>
          </a:xfrm>
        </p:grpSpPr>
        <p:sp>
          <p:nvSpPr>
            <p:cNvPr id="2951" name="Google Shape;2951;p66"/>
            <p:cNvSpPr/>
            <p:nvPr/>
          </p:nvSpPr>
          <p:spPr>
            <a:xfrm>
              <a:off x="5999388" y="1302857"/>
              <a:ext cx="96030" cy="80296"/>
            </a:xfrm>
            <a:custGeom>
              <a:avLst/>
              <a:gdLst/>
              <a:ahLst/>
              <a:cxnLst/>
              <a:rect l="l" t="t" r="r" b="b"/>
              <a:pathLst>
                <a:path w="354" h="296" extrusionOk="0">
                  <a:moveTo>
                    <a:pt x="336" y="296"/>
                  </a:moveTo>
                  <a:cubicBezTo>
                    <a:pt x="334" y="296"/>
                    <a:pt x="333" y="296"/>
                    <a:pt x="332" y="296"/>
                  </a:cubicBezTo>
                  <a:cubicBezTo>
                    <a:pt x="318" y="293"/>
                    <a:pt x="307" y="284"/>
                    <a:pt x="299" y="271"/>
                  </a:cubicBezTo>
                  <a:cubicBezTo>
                    <a:pt x="283" y="243"/>
                    <a:pt x="284" y="193"/>
                    <a:pt x="291" y="144"/>
                  </a:cubicBezTo>
                  <a:cubicBezTo>
                    <a:pt x="235" y="222"/>
                    <a:pt x="155" y="298"/>
                    <a:pt x="90" y="296"/>
                  </a:cubicBezTo>
                  <a:cubicBezTo>
                    <a:pt x="63" y="296"/>
                    <a:pt x="26" y="281"/>
                    <a:pt x="7" y="217"/>
                  </a:cubicBezTo>
                  <a:cubicBezTo>
                    <a:pt x="-16" y="135"/>
                    <a:pt x="14" y="66"/>
                    <a:pt x="90" y="28"/>
                  </a:cubicBezTo>
                  <a:cubicBezTo>
                    <a:pt x="163" y="-10"/>
                    <a:pt x="262" y="-8"/>
                    <a:pt x="293" y="32"/>
                  </a:cubicBezTo>
                  <a:cubicBezTo>
                    <a:pt x="299" y="39"/>
                    <a:pt x="297" y="51"/>
                    <a:pt x="290" y="57"/>
                  </a:cubicBezTo>
                  <a:cubicBezTo>
                    <a:pt x="282" y="63"/>
                    <a:pt x="271" y="61"/>
                    <a:pt x="265" y="54"/>
                  </a:cubicBezTo>
                  <a:cubicBezTo>
                    <a:pt x="248" y="32"/>
                    <a:pt x="170" y="26"/>
                    <a:pt x="106" y="59"/>
                  </a:cubicBezTo>
                  <a:cubicBezTo>
                    <a:pt x="64" y="81"/>
                    <a:pt x="18" y="124"/>
                    <a:pt x="41" y="207"/>
                  </a:cubicBezTo>
                  <a:cubicBezTo>
                    <a:pt x="57" y="260"/>
                    <a:pt x="82" y="261"/>
                    <a:pt x="91" y="261"/>
                  </a:cubicBezTo>
                  <a:lnTo>
                    <a:pt x="92" y="261"/>
                  </a:lnTo>
                  <a:cubicBezTo>
                    <a:pt x="166" y="261"/>
                    <a:pt x="289" y="110"/>
                    <a:pt x="319" y="20"/>
                  </a:cubicBezTo>
                  <a:cubicBezTo>
                    <a:pt x="322" y="11"/>
                    <a:pt x="332" y="6"/>
                    <a:pt x="341" y="9"/>
                  </a:cubicBezTo>
                  <a:cubicBezTo>
                    <a:pt x="350" y="12"/>
                    <a:pt x="355" y="22"/>
                    <a:pt x="352" y="31"/>
                  </a:cubicBezTo>
                  <a:cubicBezTo>
                    <a:pt x="332" y="98"/>
                    <a:pt x="308" y="217"/>
                    <a:pt x="329" y="253"/>
                  </a:cubicBezTo>
                  <a:cubicBezTo>
                    <a:pt x="333" y="259"/>
                    <a:pt x="337" y="261"/>
                    <a:pt x="339" y="261"/>
                  </a:cubicBezTo>
                  <a:cubicBezTo>
                    <a:pt x="349" y="264"/>
                    <a:pt x="355" y="273"/>
                    <a:pt x="353" y="282"/>
                  </a:cubicBezTo>
                  <a:cubicBezTo>
                    <a:pt x="351" y="291"/>
                    <a:pt x="344" y="296"/>
                    <a:pt x="336" y="2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2" name="Google Shape;2952;p66"/>
            <p:cNvSpPr/>
            <p:nvPr/>
          </p:nvSpPr>
          <p:spPr>
            <a:xfrm>
              <a:off x="6108981" y="1257826"/>
              <a:ext cx="41233" cy="66461"/>
            </a:xfrm>
            <a:custGeom>
              <a:avLst/>
              <a:gdLst/>
              <a:ahLst/>
              <a:cxnLst/>
              <a:rect l="l" t="t" r="r" b="b"/>
              <a:pathLst>
                <a:path w="152" h="245" extrusionOk="0">
                  <a:moveTo>
                    <a:pt x="57" y="189"/>
                  </a:moveTo>
                  <a:cubicBezTo>
                    <a:pt x="59" y="189"/>
                    <a:pt x="61" y="189"/>
                    <a:pt x="62" y="190"/>
                  </a:cubicBezTo>
                  <a:cubicBezTo>
                    <a:pt x="81" y="195"/>
                    <a:pt x="97" y="192"/>
                    <a:pt x="108" y="180"/>
                  </a:cubicBezTo>
                  <a:cubicBezTo>
                    <a:pt x="115" y="171"/>
                    <a:pt x="118" y="158"/>
                    <a:pt x="114" y="149"/>
                  </a:cubicBezTo>
                  <a:cubicBezTo>
                    <a:pt x="114" y="147"/>
                    <a:pt x="111" y="140"/>
                    <a:pt x="98" y="140"/>
                  </a:cubicBezTo>
                  <a:cubicBezTo>
                    <a:pt x="80" y="140"/>
                    <a:pt x="63" y="165"/>
                    <a:pt x="50" y="190"/>
                  </a:cubicBezTo>
                  <a:cubicBezTo>
                    <a:pt x="52" y="189"/>
                    <a:pt x="55" y="189"/>
                    <a:pt x="57" y="189"/>
                  </a:cubicBezTo>
                  <a:moveTo>
                    <a:pt x="17" y="245"/>
                  </a:moveTo>
                  <a:cubicBezTo>
                    <a:pt x="15" y="245"/>
                    <a:pt x="14" y="245"/>
                    <a:pt x="12" y="245"/>
                  </a:cubicBezTo>
                  <a:cubicBezTo>
                    <a:pt x="3" y="242"/>
                    <a:pt x="-3" y="232"/>
                    <a:pt x="0" y="223"/>
                  </a:cubicBezTo>
                  <a:lnTo>
                    <a:pt x="0" y="223"/>
                  </a:lnTo>
                  <a:lnTo>
                    <a:pt x="59" y="13"/>
                  </a:lnTo>
                  <a:cubicBezTo>
                    <a:pt x="61" y="4"/>
                    <a:pt x="71" y="-2"/>
                    <a:pt x="80" y="1"/>
                  </a:cubicBezTo>
                  <a:cubicBezTo>
                    <a:pt x="90" y="4"/>
                    <a:pt x="95" y="13"/>
                    <a:pt x="93" y="23"/>
                  </a:cubicBezTo>
                  <a:lnTo>
                    <a:pt x="67" y="114"/>
                  </a:lnTo>
                  <a:cubicBezTo>
                    <a:pt x="76" y="108"/>
                    <a:pt x="86" y="105"/>
                    <a:pt x="98" y="105"/>
                  </a:cubicBezTo>
                  <a:cubicBezTo>
                    <a:pt x="120" y="105"/>
                    <a:pt x="138" y="116"/>
                    <a:pt x="147" y="134"/>
                  </a:cubicBezTo>
                  <a:cubicBezTo>
                    <a:pt x="156" y="156"/>
                    <a:pt x="151" y="184"/>
                    <a:pt x="134" y="203"/>
                  </a:cubicBezTo>
                  <a:cubicBezTo>
                    <a:pt x="115" y="226"/>
                    <a:pt x="85" y="233"/>
                    <a:pt x="52" y="223"/>
                  </a:cubicBezTo>
                  <a:cubicBezTo>
                    <a:pt x="47" y="222"/>
                    <a:pt x="42" y="218"/>
                    <a:pt x="41" y="212"/>
                  </a:cubicBezTo>
                  <a:cubicBezTo>
                    <a:pt x="38" y="220"/>
                    <a:pt x="36" y="227"/>
                    <a:pt x="34" y="232"/>
                  </a:cubicBezTo>
                  <a:lnTo>
                    <a:pt x="34" y="232"/>
                  </a:lnTo>
                  <a:cubicBezTo>
                    <a:pt x="32" y="240"/>
                    <a:pt x="25" y="245"/>
                    <a:pt x="17" y="2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3200" rIns="90000" bIns="43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53" name="Google Shape;2953;p66"/>
          <p:cNvGrpSpPr/>
          <p:nvPr/>
        </p:nvGrpSpPr>
        <p:grpSpPr>
          <a:xfrm>
            <a:off x="8575988" y="3090885"/>
            <a:ext cx="365400" cy="282663"/>
            <a:chOff x="7431963" y="1881747"/>
            <a:chExt cx="365400" cy="282663"/>
          </a:xfrm>
        </p:grpSpPr>
        <p:sp>
          <p:nvSpPr>
            <p:cNvPr id="2954" name="Google Shape;2954;p66"/>
            <p:cNvSpPr/>
            <p:nvPr/>
          </p:nvSpPr>
          <p:spPr>
            <a:xfrm>
              <a:off x="7431963" y="1953634"/>
              <a:ext cx="82737" cy="210777"/>
            </a:xfrm>
            <a:custGeom>
              <a:avLst/>
              <a:gdLst/>
              <a:ahLst/>
              <a:cxnLst/>
              <a:rect l="l" t="t" r="r" b="b"/>
              <a:pathLst>
                <a:path w="305" h="777" extrusionOk="0">
                  <a:moveTo>
                    <a:pt x="288" y="777"/>
                  </a:moveTo>
                  <a:cubicBezTo>
                    <a:pt x="283" y="777"/>
                    <a:pt x="278" y="775"/>
                    <a:pt x="275" y="771"/>
                  </a:cubicBezTo>
                  <a:lnTo>
                    <a:pt x="5" y="476"/>
                  </a:lnTo>
                  <a:cubicBezTo>
                    <a:pt x="0" y="471"/>
                    <a:pt x="-1" y="465"/>
                    <a:pt x="1" y="459"/>
                  </a:cubicBezTo>
                  <a:lnTo>
                    <a:pt x="124" y="13"/>
                  </a:lnTo>
                  <a:cubicBezTo>
                    <a:pt x="127" y="3"/>
                    <a:pt x="136" y="-2"/>
                    <a:pt x="146" y="0"/>
                  </a:cubicBezTo>
                  <a:cubicBezTo>
                    <a:pt x="155" y="3"/>
                    <a:pt x="161" y="13"/>
                    <a:pt x="158" y="22"/>
                  </a:cubicBezTo>
                  <a:lnTo>
                    <a:pt x="37" y="459"/>
                  </a:lnTo>
                  <a:lnTo>
                    <a:pt x="301" y="747"/>
                  </a:lnTo>
                  <a:cubicBezTo>
                    <a:pt x="307" y="754"/>
                    <a:pt x="307" y="766"/>
                    <a:pt x="300" y="772"/>
                  </a:cubicBezTo>
                  <a:cubicBezTo>
                    <a:pt x="296" y="775"/>
                    <a:pt x="292" y="777"/>
                    <a:pt x="288" y="7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5" name="Google Shape;2955;p66"/>
            <p:cNvSpPr/>
            <p:nvPr/>
          </p:nvSpPr>
          <p:spPr>
            <a:xfrm>
              <a:off x="7507376" y="2002734"/>
              <a:ext cx="93317" cy="79753"/>
            </a:xfrm>
            <a:custGeom>
              <a:avLst/>
              <a:gdLst/>
              <a:ahLst/>
              <a:cxnLst/>
              <a:rect l="l" t="t" r="r" b="b"/>
              <a:pathLst>
                <a:path w="344" h="294" extrusionOk="0">
                  <a:moveTo>
                    <a:pt x="327" y="294"/>
                  </a:moveTo>
                  <a:cubicBezTo>
                    <a:pt x="323" y="294"/>
                    <a:pt x="319" y="293"/>
                    <a:pt x="316" y="290"/>
                  </a:cubicBezTo>
                  <a:lnTo>
                    <a:pt x="6" y="31"/>
                  </a:lnTo>
                  <a:cubicBezTo>
                    <a:pt x="-1" y="25"/>
                    <a:pt x="-2" y="14"/>
                    <a:pt x="4" y="6"/>
                  </a:cubicBezTo>
                  <a:cubicBezTo>
                    <a:pt x="10" y="-1"/>
                    <a:pt x="22" y="-2"/>
                    <a:pt x="29" y="4"/>
                  </a:cubicBezTo>
                  <a:lnTo>
                    <a:pt x="338" y="263"/>
                  </a:lnTo>
                  <a:cubicBezTo>
                    <a:pt x="346" y="269"/>
                    <a:pt x="347" y="280"/>
                    <a:pt x="340" y="288"/>
                  </a:cubicBezTo>
                  <a:cubicBezTo>
                    <a:pt x="337" y="292"/>
                    <a:pt x="332" y="294"/>
                    <a:pt x="327" y="2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6" name="Google Shape;2956;p66"/>
            <p:cNvSpPr/>
            <p:nvPr/>
          </p:nvSpPr>
          <p:spPr>
            <a:xfrm>
              <a:off x="7528806" y="1985644"/>
              <a:ext cx="45845" cy="98471"/>
            </a:xfrm>
            <a:custGeom>
              <a:avLst/>
              <a:gdLst/>
              <a:ahLst/>
              <a:cxnLst/>
              <a:rect l="l" t="t" r="r" b="b"/>
              <a:pathLst>
                <a:path w="169" h="363" extrusionOk="0">
                  <a:moveTo>
                    <a:pt x="18" y="363"/>
                  </a:moveTo>
                  <a:cubicBezTo>
                    <a:pt x="16" y="363"/>
                    <a:pt x="13" y="363"/>
                    <a:pt x="11" y="362"/>
                  </a:cubicBezTo>
                  <a:cubicBezTo>
                    <a:pt x="2" y="358"/>
                    <a:pt x="-2" y="348"/>
                    <a:pt x="1" y="339"/>
                  </a:cubicBezTo>
                  <a:lnTo>
                    <a:pt x="135" y="10"/>
                  </a:lnTo>
                  <a:cubicBezTo>
                    <a:pt x="139" y="1"/>
                    <a:pt x="149" y="-3"/>
                    <a:pt x="158" y="1"/>
                  </a:cubicBezTo>
                  <a:cubicBezTo>
                    <a:pt x="167" y="4"/>
                    <a:pt x="172" y="15"/>
                    <a:pt x="168" y="24"/>
                  </a:cubicBezTo>
                  <a:lnTo>
                    <a:pt x="34" y="352"/>
                  </a:lnTo>
                  <a:cubicBezTo>
                    <a:pt x="31" y="359"/>
                    <a:pt x="25" y="363"/>
                    <a:pt x="18" y="3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7" name="Google Shape;2957;p66"/>
            <p:cNvSpPr/>
            <p:nvPr/>
          </p:nvSpPr>
          <p:spPr>
            <a:xfrm>
              <a:off x="7613713" y="2063227"/>
              <a:ext cx="19803" cy="37978"/>
            </a:xfrm>
            <a:custGeom>
              <a:avLst/>
              <a:gdLst/>
              <a:ahLst/>
              <a:cxnLst/>
              <a:rect l="l" t="t" r="r" b="b"/>
              <a:pathLst>
                <a:path w="73" h="140" extrusionOk="0">
                  <a:moveTo>
                    <a:pt x="18" y="140"/>
                  </a:moveTo>
                  <a:cubicBezTo>
                    <a:pt x="11" y="140"/>
                    <a:pt x="4" y="135"/>
                    <a:pt x="1" y="127"/>
                  </a:cubicBezTo>
                  <a:cubicBezTo>
                    <a:pt x="-1" y="118"/>
                    <a:pt x="4" y="108"/>
                    <a:pt x="13" y="106"/>
                  </a:cubicBezTo>
                  <a:cubicBezTo>
                    <a:pt x="31" y="100"/>
                    <a:pt x="39" y="51"/>
                    <a:pt x="38" y="18"/>
                  </a:cubicBezTo>
                  <a:cubicBezTo>
                    <a:pt x="38" y="8"/>
                    <a:pt x="45" y="0"/>
                    <a:pt x="55" y="0"/>
                  </a:cubicBezTo>
                  <a:cubicBezTo>
                    <a:pt x="65" y="-1"/>
                    <a:pt x="73" y="7"/>
                    <a:pt x="73" y="17"/>
                  </a:cubicBezTo>
                  <a:cubicBezTo>
                    <a:pt x="74" y="34"/>
                    <a:pt x="74" y="124"/>
                    <a:pt x="23" y="139"/>
                  </a:cubicBezTo>
                  <a:cubicBezTo>
                    <a:pt x="22" y="140"/>
                    <a:pt x="20" y="140"/>
                    <a:pt x="18" y="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5400" rIns="90000" bIns="5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8" name="Google Shape;2958;p66"/>
            <p:cNvSpPr/>
            <p:nvPr/>
          </p:nvSpPr>
          <p:spPr>
            <a:xfrm>
              <a:off x="7634601" y="1975064"/>
              <a:ext cx="60222" cy="46930"/>
            </a:xfrm>
            <a:custGeom>
              <a:avLst/>
              <a:gdLst/>
              <a:ahLst/>
              <a:cxnLst/>
              <a:rect l="l" t="t" r="r" b="b"/>
              <a:pathLst>
                <a:path w="222" h="173" extrusionOk="0">
                  <a:moveTo>
                    <a:pt x="204" y="173"/>
                  </a:moveTo>
                  <a:cubicBezTo>
                    <a:pt x="201" y="173"/>
                    <a:pt x="197" y="172"/>
                    <a:pt x="194" y="170"/>
                  </a:cubicBezTo>
                  <a:lnTo>
                    <a:pt x="8" y="31"/>
                  </a:lnTo>
                  <a:cubicBezTo>
                    <a:pt x="0" y="25"/>
                    <a:pt x="-2" y="14"/>
                    <a:pt x="4" y="6"/>
                  </a:cubicBezTo>
                  <a:cubicBezTo>
                    <a:pt x="10" y="-1"/>
                    <a:pt x="21" y="-3"/>
                    <a:pt x="29" y="3"/>
                  </a:cubicBezTo>
                  <a:lnTo>
                    <a:pt x="215" y="141"/>
                  </a:lnTo>
                  <a:cubicBezTo>
                    <a:pt x="223" y="147"/>
                    <a:pt x="224" y="158"/>
                    <a:pt x="219" y="166"/>
                  </a:cubicBezTo>
                  <a:cubicBezTo>
                    <a:pt x="215" y="171"/>
                    <a:pt x="210" y="173"/>
                    <a:pt x="204" y="1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7275" rIns="90000" bIns="172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9" name="Google Shape;2959;p66"/>
            <p:cNvSpPr/>
            <p:nvPr/>
          </p:nvSpPr>
          <p:spPr>
            <a:xfrm>
              <a:off x="7654133" y="1944139"/>
              <a:ext cx="59408" cy="189346"/>
            </a:xfrm>
            <a:custGeom>
              <a:avLst/>
              <a:gdLst/>
              <a:ahLst/>
              <a:cxnLst/>
              <a:rect l="l" t="t" r="r" b="b"/>
              <a:pathLst>
                <a:path w="219" h="698" extrusionOk="0">
                  <a:moveTo>
                    <a:pt x="18" y="698"/>
                  </a:moveTo>
                  <a:cubicBezTo>
                    <a:pt x="16" y="698"/>
                    <a:pt x="14" y="698"/>
                    <a:pt x="13" y="697"/>
                  </a:cubicBezTo>
                  <a:cubicBezTo>
                    <a:pt x="3" y="694"/>
                    <a:pt x="-2" y="685"/>
                    <a:pt x="1" y="675"/>
                  </a:cubicBezTo>
                  <a:lnTo>
                    <a:pt x="185" y="12"/>
                  </a:lnTo>
                  <a:cubicBezTo>
                    <a:pt x="187" y="3"/>
                    <a:pt x="197" y="-3"/>
                    <a:pt x="207" y="0"/>
                  </a:cubicBezTo>
                  <a:cubicBezTo>
                    <a:pt x="216" y="3"/>
                    <a:pt x="221" y="12"/>
                    <a:pt x="219" y="22"/>
                  </a:cubicBezTo>
                  <a:lnTo>
                    <a:pt x="35" y="685"/>
                  </a:lnTo>
                  <a:cubicBezTo>
                    <a:pt x="32" y="693"/>
                    <a:pt x="25" y="698"/>
                    <a:pt x="18" y="6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0" name="Google Shape;2960;p66"/>
            <p:cNvSpPr/>
            <p:nvPr/>
          </p:nvSpPr>
          <p:spPr>
            <a:xfrm>
              <a:off x="7706488" y="1881747"/>
              <a:ext cx="90875" cy="201554"/>
            </a:xfrm>
            <a:custGeom>
              <a:avLst/>
              <a:gdLst/>
              <a:ahLst/>
              <a:cxnLst/>
              <a:rect l="l" t="t" r="r" b="b"/>
              <a:pathLst>
                <a:path w="335" h="743" extrusionOk="0">
                  <a:moveTo>
                    <a:pt x="189" y="743"/>
                  </a:moveTo>
                  <a:cubicBezTo>
                    <a:pt x="188" y="743"/>
                    <a:pt x="186" y="743"/>
                    <a:pt x="184" y="742"/>
                  </a:cubicBezTo>
                  <a:cubicBezTo>
                    <a:pt x="175" y="739"/>
                    <a:pt x="170" y="729"/>
                    <a:pt x="173" y="720"/>
                  </a:cubicBezTo>
                  <a:lnTo>
                    <a:pt x="297" y="359"/>
                  </a:lnTo>
                  <a:lnTo>
                    <a:pt x="5" y="28"/>
                  </a:lnTo>
                  <a:cubicBezTo>
                    <a:pt x="-2" y="21"/>
                    <a:pt x="-1" y="10"/>
                    <a:pt x="6" y="4"/>
                  </a:cubicBezTo>
                  <a:cubicBezTo>
                    <a:pt x="13" y="-3"/>
                    <a:pt x="24" y="-2"/>
                    <a:pt x="31" y="5"/>
                  </a:cubicBezTo>
                  <a:lnTo>
                    <a:pt x="330" y="344"/>
                  </a:lnTo>
                  <a:cubicBezTo>
                    <a:pt x="334" y="348"/>
                    <a:pt x="336" y="355"/>
                    <a:pt x="334" y="361"/>
                  </a:cubicBezTo>
                  <a:lnTo>
                    <a:pt x="206" y="731"/>
                  </a:lnTo>
                  <a:cubicBezTo>
                    <a:pt x="204" y="739"/>
                    <a:pt x="197" y="743"/>
                    <a:pt x="189" y="7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61" name="Google Shape;2961;p66"/>
          <p:cNvGrpSpPr/>
          <p:nvPr/>
        </p:nvGrpSpPr>
        <p:grpSpPr>
          <a:xfrm rot="1153169">
            <a:off x="8150249" y="4249824"/>
            <a:ext cx="269381" cy="358904"/>
            <a:chOff x="5471497" y="3902439"/>
            <a:chExt cx="269371" cy="358890"/>
          </a:xfrm>
        </p:grpSpPr>
        <p:sp>
          <p:nvSpPr>
            <p:cNvPr id="2962" name="Google Shape;2962;p66"/>
            <p:cNvSpPr/>
            <p:nvPr/>
          </p:nvSpPr>
          <p:spPr>
            <a:xfrm>
              <a:off x="5471497" y="3902439"/>
              <a:ext cx="269371" cy="358890"/>
            </a:xfrm>
            <a:custGeom>
              <a:avLst/>
              <a:gdLst/>
              <a:ahLst/>
              <a:cxnLst/>
              <a:rect l="l" t="t" r="r" b="b"/>
              <a:pathLst>
                <a:path w="993" h="1323" extrusionOk="0">
                  <a:moveTo>
                    <a:pt x="457" y="52"/>
                  </a:moveTo>
                  <a:lnTo>
                    <a:pt x="52" y="1258"/>
                  </a:lnTo>
                  <a:lnTo>
                    <a:pt x="949" y="601"/>
                  </a:lnTo>
                  <a:lnTo>
                    <a:pt x="457" y="52"/>
                  </a:lnTo>
                  <a:moveTo>
                    <a:pt x="17" y="1323"/>
                  </a:moveTo>
                  <a:cubicBezTo>
                    <a:pt x="13" y="1323"/>
                    <a:pt x="10" y="1322"/>
                    <a:pt x="7" y="1320"/>
                  </a:cubicBezTo>
                  <a:cubicBezTo>
                    <a:pt x="0" y="1315"/>
                    <a:pt x="-2" y="1307"/>
                    <a:pt x="0" y="1300"/>
                  </a:cubicBezTo>
                  <a:lnTo>
                    <a:pt x="433" y="12"/>
                  </a:lnTo>
                  <a:cubicBezTo>
                    <a:pt x="435" y="6"/>
                    <a:pt x="440" y="1"/>
                    <a:pt x="446" y="0"/>
                  </a:cubicBezTo>
                  <a:cubicBezTo>
                    <a:pt x="452" y="-1"/>
                    <a:pt x="459" y="1"/>
                    <a:pt x="463" y="6"/>
                  </a:cubicBezTo>
                  <a:lnTo>
                    <a:pt x="988" y="591"/>
                  </a:lnTo>
                  <a:cubicBezTo>
                    <a:pt x="991" y="595"/>
                    <a:pt x="993" y="600"/>
                    <a:pt x="992" y="605"/>
                  </a:cubicBezTo>
                  <a:cubicBezTo>
                    <a:pt x="992" y="610"/>
                    <a:pt x="989" y="614"/>
                    <a:pt x="985" y="617"/>
                  </a:cubicBezTo>
                  <a:lnTo>
                    <a:pt x="28" y="1320"/>
                  </a:lnTo>
                  <a:cubicBezTo>
                    <a:pt x="24" y="1322"/>
                    <a:pt x="21" y="1323"/>
                    <a:pt x="17" y="1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3" name="Google Shape;2963;p66"/>
            <p:cNvSpPr/>
            <p:nvPr/>
          </p:nvSpPr>
          <p:spPr>
            <a:xfrm>
              <a:off x="5666269" y="4024781"/>
              <a:ext cx="41504" cy="71615"/>
            </a:xfrm>
            <a:custGeom>
              <a:avLst/>
              <a:gdLst/>
              <a:ahLst/>
              <a:cxnLst/>
              <a:rect l="l" t="t" r="r" b="b"/>
              <a:pathLst>
                <a:path w="153" h="264" extrusionOk="0">
                  <a:moveTo>
                    <a:pt x="128" y="264"/>
                  </a:moveTo>
                  <a:cubicBezTo>
                    <a:pt x="123" y="264"/>
                    <a:pt x="118" y="262"/>
                    <a:pt x="115" y="258"/>
                  </a:cubicBezTo>
                  <a:lnTo>
                    <a:pt x="4" y="131"/>
                  </a:lnTo>
                  <a:cubicBezTo>
                    <a:pt x="1" y="128"/>
                    <a:pt x="-1" y="123"/>
                    <a:pt x="0" y="118"/>
                  </a:cubicBezTo>
                  <a:cubicBezTo>
                    <a:pt x="0" y="114"/>
                    <a:pt x="2" y="109"/>
                    <a:pt x="6" y="106"/>
                  </a:cubicBezTo>
                  <a:lnTo>
                    <a:pt x="124" y="4"/>
                  </a:lnTo>
                  <a:cubicBezTo>
                    <a:pt x="131" y="-2"/>
                    <a:pt x="142" y="-2"/>
                    <a:pt x="149" y="6"/>
                  </a:cubicBezTo>
                  <a:cubicBezTo>
                    <a:pt x="155" y="13"/>
                    <a:pt x="154" y="24"/>
                    <a:pt x="147" y="31"/>
                  </a:cubicBezTo>
                  <a:lnTo>
                    <a:pt x="42" y="121"/>
                  </a:lnTo>
                  <a:lnTo>
                    <a:pt x="141" y="235"/>
                  </a:lnTo>
                  <a:cubicBezTo>
                    <a:pt x="148" y="242"/>
                    <a:pt x="147" y="253"/>
                    <a:pt x="140" y="260"/>
                  </a:cubicBezTo>
                  <a:cubicBezTo>
                    <a:pt x="136" y="263"/>
                    <a:pt x="132" y="264"/>
                    <a:pt x="128" y="2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74" name="Google Shape;2974;p66"/>
          <p:cNvGrpSpPr/>
          <p:nvPr/>
        </p:nvGrpSpPr>
        <p:grpSpPr>
          <a:xfrm>
            <a:off x="5794155" y="1057673"/>
            <a:ext cx="254994" cy="169001"/>
            <a:chOff x="5470955" y="1758048"/>
            <a:chExt cx="254994" cy="169001"/>
          </a:xfrm>
        </p:grpSpPr>
        <p:sp>
          <p:nvSpPr>
            <p:cNvPr id="2975" name="Google Shape;2975;p66"/>
            <p:cNvSpPr/>
            <p:nvPr/>
          </p:nvSpPr>
          <p:spPr>
            <a:xfrm>
              <a:off x="5470955" y="1863301"/>
              <a:ext cx="63748" cy="60764"/>
            </a:xfrm>
            <a:custGeom>
              <a:avLst/>
              <a:gdLst/>
              <a:ahLst/>
              <a:cxnLst/>
              <a:rect l="l" t="t" r="r" b="b"/>
              <a:pathLst>
                <a:path w="235" h="224" extrusionOk="0">
                  <a:moveTo>
                    <a:pt x="217" y="224"/>
                  </a:moveTo>
                  <a:cubicBezTo>
                    <a:pt x="213" y="224"/>
                    <a:pt x="208" y="222"/>
                    <a:pt x="205" y="219"/>
                  </a:cubicBezTo>
                  <a:lnTo>
                    <a:pt x="6" y="30"/>
                  </a:lnTo>
                  <a:cubicBezTo>
                    <a:pt x="-2" y="23"/>
                    <a:pt x="-2" y="12"/>
                    <a:pt x="5" y="5"/>
                  </a:cubicBezTo>
                  <a:cubicBezTo>
                    <a:pt x="12" y="-2"/>
                    <a:pt x="23" y="-2"/>
                    <a:pt x="30" y="5"/>
                  </a:cubicBezTo>
                  <a:lnTo>
                    <a:pt x="229" y="193"/>
                  </a:lnTo>
                  <a:cubicBezTo>
                    <a:pt x="236" y="200"/>
                    <a:pt x="236" y="211"/>
                    <a:pt x="230" y="218"/>
                  </a:cubicBezTo>
                  <a:cubicBezTo>
                    <a:pt x="226" y="222"/>
                    <a:pt x="222" y="224"/>
                    <a:pt x="217" y="2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5625" rIns="90000" bIns="35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6" name="Google Shape;2976;p66"/>
            <p:cNvSpPr/>
            <p:nvPr/>
          </p:nvSpPr>
          <p:spPr>
            <a:xfrm>
              <a:off x="5658402" y="1792771"/>
              <a:ext cx="42318" cy="38792"/>
            </a:xfrm>
            <a:custGeom>
              <a:avLst/>
              <a:gdLst/>
              <a:ahLst/>
              <a:cxnLst/>
              <a:rect l="l" t="t" r="r" b="b"/>
              <a:pathLst>
                <a:path w="156" h="143" extrusionOk="0">
                  <a:moveTo>
                    <a:pt x="138" y="143"/>
                  </a:moveTo>
                  <a:cubicBezTo>
                    <a:pt x="134" y="143"/>
                    <a:pt x="130" y="141"/>
                    <a:pt x="127" y="138"/>
                  </a:cubicBezTo>
                  <a:lnTo>
                    <a:pt x="5" y="31"/>
                  </a:lnTo>
                  <a:cubicBezTo>
                    <a:pt x="-2" y="24"/>
                    <a:pt x="-3" y="13"/>
                    <a:pt x="4" y="6"/>
                  </a:cubicBezTo>
                  <a:cubicBezTo>
                    <a:pt x="10" y="-1"/>
                    <a:pt x="21" y="-2"/>
                    <a:pt x="29" y="4"/>
                  </a:cubicBezTo>
                  <a:lnTo>
                    <a:pt x="150" y="112"/>
                  </a:lnTo>
                  <a:cubicBezTo>
                    <a:pt x="157" y="118"/>
                    <a:pt x="158" y="129"/>
                    <a:pt x="151" y="137"/>
                  </a:cubicBezTo>
                  <a:cubicBezTo>
                    <a:pt x="148" y="141"/>
                    <a:pt x="143" y="143"/>
                    <a:pt x="138" y="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6475" rIns="90000" bIns="64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77" name="Google Shape;2977;p66"/>
            <p:cNvGrpSpPr/>
            <p:nvPr/>
          </p:nvGrpSpPr>
          <p:grpSpPr>
            <a:xfrm>
              <a:off x="5479907" y="1758048"/>
              <a:ext cx="246042" cy="169001"/>
              <a:chOff x="5479907" y="1758048"/>
              <a:chExt cx="246042" cy="169001"/>
            </a:xfrm>
          </p:grpSpPr>
          <p:sp>
            <p:nvSpPr>
              <p:cNvPr id="2978" name="Google Shape;2978;p66"/>
              <p:cNvSpPr/>
              <p:nvPr/>
            </p:nvSpPr>
            <p:spPr>
              <a:xfrm>
                <a:off x="5479907" y="1850009"/>
                <a:ext cx="54797" cy="77041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84" extrusionOk="0">
                    <a:moveTo>
                      <a:pt x="17" y="284"/>
                    </a:moveTo>
                    <a:cubicBezTo>
                      <a:pt x="14" y="284"/>
                      <a:pt x="10" y="283"/>
                      <a:pt x="7" y="281"/>
                    </a:cubicBezTo>
                    <a:cubicBezTo>
                      <a:pt x="-1" y="276"/>
                      <a:pt x="-3" y="265"/>
                      <a:pt x="2" y="257"/>
                    </a:cubicBezTo>
                    <a:lnTo>
                      <a:pt x="169" y="7"/>
                    </a:lnTo>
                    <a:cubicBezTo>
                      <a:pt x="175" y="-1"/>
                      <a:pt x="186" y="-3"/>
                      <a:pt x="194" y="2"/>
                    </a:cubicBezTo>
                    <a:cubicBezTo>
                      <a:pt x="202" y="8"/>
                      <a:pt x="204" y="19"/>
                      <a:pt x="199" y="27"/>
                    </a:cubicBezTo>
                    <a:lnTo>
                      <a:pt x="32" y="276"/>
                    </a:lnTo>
                    <a:cubicBezTo>
                      <a:pt x="28" y="281"/>
                      <a:pt x="23" y="284"/>
                      <a:pt x="17" y="2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9" name="Google Shape;2979;p66"/>
              <p:cNvSpPr/>
              <p:nvPr/>
            </p:nvSpPr>
            <p:spPr>
              <a:xfrm>
                <a:off x="5578106" y="1849195"/>
                <a:ext cx="63748" cy="29568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9" extrusionOk="0">
                    <a:moveTo>
                      <a:pt x="18" y="109"/>
                    </a:moveTo>
                    <a:cubicBezTo>
                      <a:pt x="11" y="109"/>
                      <a:pt x="4" y="105"/>
                      <a:pt x="1" y="98"/>
                    </a:cubicBezTo>
                    <a:cubicBezTo>
                      <a:pt x="-2" y="89"/>
                      <a:pt x="3" y="79"/>
                      <a:pt x="12" y="75"/>
                    </a:cubicBezTo>
                    <a:lnTo>
                      <a:pt x="211" y="1"/>
                    </a:lnTo>
                    <a:cubicBezTo>
                      <a:pt x="220" y="-2"/>
                      <a:pt x="231" y="2"/>
                      <a:pt x="234" y="11"/>
                    </a:cubicBezTo>
                    <a:cubicBezTo>
                      <a:pt x="237" y="21"/>
                      <a:pt x="233" y="31"/>
                      <a:pt x="224" y="34"/>
                    </a:cubicBezTo>
                    <a:lnTo>
                      <a:pt x="24" y="108"/>
                    </a:lnTo>
                    <a:cubicBezTo>
                      <a:pt x="22" y="109"/>
                      <a:pt x="20" y="109"/>
                      <a:pt x="18" y="10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0" name="Google Shape;2980;p66"/>
              <p:cNvSpPr/>
              <p:nvPr/>
            </p:nvSpPr>
            <p:spPr>
              <a:xfrm>
                <a:off x="5674678" y="1758048"/>
                <a:ext cx="51270" cy="152182"/>
              </a:xfrm>
              <a:custGeom>
                <a:avLst/>
                <a:gdLst/>
                <a:ahLst/>
                <a:cxnLst/>
                <a:rect l="l" t="t" r="r" b="b"/>
                <a:pathLst>
                  <a:path w="189" h="561" extrusionOk="0">
                    <a:moveTo>
                      <a:pt x="18" y="561"/>
                    </a:moveTo>
                    <a:cubicBezTo>
                      <a:pt x="16" y="561"/>
                      <a:pt x="14" y="561"/>
                      <a:pt x="13" y="561"/>
                    </a:cubicBezTo>
                    <a:cubicBezTo>
                      <a:pt x="3" y="558"/>
                      <a:pt x="-2" y="548"/>
                      <a:pt x="1" y="539"/>
                    </a:cubicBezTo>
                    <a:lnTo>
                      <a:pt x="154" y="12"/>
                    </a:lnTo>
                    <a:cubicBezTo>
                      <a:pt x="157" y="2"/>
                      <a:pt x="167" y="-3"/>
                      <a:pt x="176" y="0"/>
                    </a:cubicBezTo>
                    <a:cubicBezTo>
                      <a:pt x="185" y="2"/>
                      <a:pt x="191" y="12"/>
                      <a:pt x="188" y="22"/>
                    </a:cubicBezTo>
                    <a:lnTo>
                      <a:pt x="35" y="549"/>
                    </a:lnTo>
                    <a:cubicBezTo>
                      <a:pt x="32" y="556"/>
                      <a:pt x="25" y="561"/>
                      <a:pt x="18" y="5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981" name="Google Shape;2981;p66"/>
          <p:cNvGrpSpPr/>
          <p:nvPr/>
        </p:nvGrpSpPr>
        <p:grpSpPr>
          <a:xfrm>
            <a:off x="7957203" y="1455892"/>
            <a:ext cx="155709" cy="146215"/>
            <a:chOff x="6350953" y="2333955"/>
            <a:chExt cx="155709" cy="146215"/>
          </a:xfrm>
        </p:grpSpPr>
        <p:sp>
          <p:nvSpPr>
            <p:cNvPr id="2982" name="Google Shape;2982;p66"/>
            <p:cNvSpPr/>
            <p:nvPr/>
          </p:nvSpPr>
          <p:spPr>
            <a:xfrm>
              <a:off x="6350953" y="2388751"/>
              <a:ext cx="85721" cy="91418"/>
            </a:xfrm>
            <a:custGeom>
              <a:avLst/>
              <a:gdLst/>
              <a:ahLst/>
              <a:cxnLst/>
              <a:rect l="l" t="t" r="r" b="b"/>
              <a:pathLst>
                <a:path w="316" h="337" extrusionOk="0">
                  <a:moveTo>
                    <a:pt x="298" y="337"/>
                  </a:moveTo>
                  <a:cubicBezTo>
                    <a:pt x="293" y="337"/>
                    <a:pt x="288" y="335"/>
                    <a:pt x="285" y="331"/>
                  </a:cubicBezTo>
                  <a:lnTo>
                    <a:pt x="4" y="30"/>
                  </a:lnTo>
                  <a:cubicBezTo>
                    <a:pt x="-3" y="23"/>
                    <a:pt x="-2" y="12"/>
                    <a:pt x="5" y="5"/>
                  </a:cubicBezTo>
                  <a:cubicBezTo>
                    <a:pt x="12" y="-2"/>
                    <a:pt x="23" y="-1"/>
                    <a:pt x="30" y="6"/>
                  </a:cubicBezTo>
                  <a:lnTo>
                    <a:pt x="310" y="307"/>
                  </a:lnTo>
                  <a:cubicBezTo>
                    <a:pt x="317" y="314"/>
                    <a:pt x="317" y="325"/>
                    <a:pt x="310" y="332"/>
                  </a:cubicBezTo>
                  <a:cubicBezTo>
                    <a:pt x="306" y="335"/>
                    <a:pt x="302" y="337"/>
                    <a:pt x="298" y="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83" name="Google Shape;2983;p66"/>
            <p:cNvGrpSpPr/>
            <p:nvPr/>
          </p:nvGrpSpPr>
          <p:grpSpPr>
            <a:xfrm>
              <a:off x="6363703" y="2333955"/>
              <a:ext cx="142959" cy="141060"/>
              <a:chOff x="6363703" y="2333955"/>
              <a:chExt cx="142959" cy="141060"/>
            </a:xfrm>
          </p:grpSpPr>
          <p:sp>
            <p:nvSpPr>
              <p:cNvPr id="2984" name="Google Shape;2984;p66"/>
              <p:cNvSpPr/>
              <p:nvPr/>
            </p:nvSpPr>
            <p:spPr>
              <a:xfrm>
                <a:off x="6363703" y="2377900"/>
                <a:ext cx="73514" cy="97115"/>
              </a:xfrm>
              <a:custGeom>
                <a:avLst/>
                <a:gdLst/>
                <a:ahLst/>
                <a:cxnLst/>
                <a:rect l="l" t="t" r="r" b="b"/>
                <a:pathLst>
                  <a:path w="271" h="358" extrusionOk="0">
                    <a:moveTo>
                      <a:pt x="17" y="358"/>
                    </a:moveTo>
                    <a:cubicBezTo>
                      <a:pt x="13" y="358"/>
                      <a:pt x="10" y="357"/>
                      <a:pt x="6" y="355"/>
                    </a:cubicBezTo>
                    <a:cubicBezTo>
                      <a:pt x="-1" y="349"/>
                      <a:pt x="-3" y="338"/>
                      <a:pt x="3" y="330"/>
                    </a:cubicBezTo>
                    <a:lnTo>
                      <a:pt x="239" y="7"/>
                    </a:lnTo>
                    <a:cubicBezTo>
                      <a:pt x="244" y="-1"/>
                      <a:pt x="255" y="-3"/>
                      <a:pt x="263" y="3"/>
                    </a:cubicBezTo>
                    <a:cubicBezTo>
                      <a:pt x="271" y="9"/>
                      <a:pt x="273" y="20"/>
                      <a:pt x="267" y="28"/>
                    </a:cubicBezTo>
                    <a:lnTo>
                      <a:pt x="31" y="351"/>
                    </a:lnTo>
                    <a:cubicBezTo>
                      <a:pt x="28" y="356"/>
                      <a:pt x="22" y="358"/>
                      <a:pt x="17" y="3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5" name="Google Shape;2985;p66"/>
              <p:cNvSpPr/>
              <p:nvPr/>
            </p:nvSpPr>
            <p:spPr>
              <a:xfrm>
                <a:off x="6453765" y="2333955"/>
                <a:ext cx="52898" cy="64562"/>
              </a:xfrm>
              <a:custGeom>
                <a:avLst/>
                <a:gdLst/>
                <a:ahLst/>
                <a:cxnLst/>
                <a:rect l="l" t="t" r="r" b="b"/>
                <a:pathLst>
                  <a:path w="195" h="238" extrusionOk="0">
                    <a:moveTo>
                      <a:pt x="177" y="238"/>
                    </a:moveTo>
                    <a:lnTo>
                      <a:pt x="17" y="238"/>
                    </a:lnTo>
                    <a:cubicBezTo>
                      <a:pt x="10" y="238"/>
                      <a:pt x="3" y="233"/>
                      <a:pt x="1" y="226"/>
                    </a:cubicBezTo>
                    <a:cubicBezTo>
                      <a:pt x="-2" y="219"/>
                      <a:pt x="1" y="211"/>
                      <a:pt x="6" y="206"/>
                    </a:cubicBezTo>
                    <a:cubicBezTo>
                      <a:pt x="35" y="183"/>
                      <a:pt x="107" y="114"/>
                      <a:pt x="97" y="68"/>
                    </a:cubicBezTo>
                    <a:cubicBezTo>
                      <a:pt x="95" y="53"/>
                      <a:pt x="89" y="44"/>
                      <a:pt x="80" y="39"/>
                    </a:cubicBezTo>
                    <a:cubicBezTo>
                      <a:pt x="67" y="32"/>
                      <a:pt x="48" y="36"/>
                      <a:pt x="42" y="38"/>
                    </a:cubicBezTo>
                    <a:cubicBezTo>
                      <a:pt x="33" y="42"/>
                      <a:pt x="23" y="37"/>
                      <a:pt x="19" y="28"/>
                    </a:cubicBezTo>
                    <a:cubicBezTo>
                      <a:pt x="16" y="19"/>
                      <a:pt x="20" y="9"/>
                      <a:pt x="29" y="5"/>
                    </a:cubicBezTo>
                    <a:cubicBezTo>
                      <a:pt x="33" y="4"/>
                      <a:pt x="67" y="-8"/>
                      <a:pt x="97" y="8"/>
                    </a:cubicBezTo>
                    <a:cubicBezTo>
                      <a:pt x="115" y="18"/>
                      <a:pt x="127" y="36"/>
                      <a:pt x="132" y="61"/>
                    </a:cubicBezTo>
                    <a:cubicBezTo>
                      <a:pt x="142" y="112"/>
                      <a:pt x="98" y="168"/>
                      <a:pt x="63" y="202"/>
                    </a:cubicBezTo>
                    <a:lnTo>
                      <a:pt x="177" y="202"/>
                    </a:lnTo>
                    <a:cubicBezTo>
                      <a:pt x="187" y="202"/>
                      <a:pt x="195" y="210"/>
                      <a:pt x="195" y="220"/>
                    </a:cubicBezTo>
                    <a:cubicBezTo>
                      <a:pt x="195" y="230"/>
                      <a:pt x="187" y="238"/>
                      <a:pt x="177" y="2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0675" rIns="90000" bIns="40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986" name="Google Shape;2986;p66"/>
          <p:cNvGrpSpPr/>
          <p:nvPr/>
        </p:nvGrpSpPr>
        <p:grpSpPr>
          <a:xfrm>
            <a:off x="5487891" y="211310"/>
            <a:ext cx="562342" cy="563157"/>
            <a:chOff x="5164691" y="911685"/>
            <a:chExt cx="562342" cy="563157"/>
          </a:xfrm>
        </p:grpSpPr>
        <p:sp>
          <p:nvSpPr>
            <p:cNvPr id="2987" name="Google Shape;2987;p66"/>
            <p:cNvSpPr/>
            <p:nvPr/>
          </p:nvSpPr>
          <p:spPr>
            <a:xfrm>
              <a:off x="5164691" y="943424"/>
              <a:ext cx="155438" cy="232207"/>
            </a:xfrm>
            <a:custGeom>
              <a:avLst/>
              <a:gdLst/>
              <a:ahLst/>
              <a:cxnLst/>
              <a:rect l="l" t="t" r="r" b="b"/>
              <a:pathLst>
                <a:path w="573" h="856" extrusionOk="0">
                  <a:moveTo>
                    <a:pt x="18" y="856"/>
                  </a:moveTo>
                  <a:cubicBezTo>
                    <a:pt x="17" y="856"/>
                    <a:pt x="17" y="856"/>
                    <a:pt x="16" y="856"/>
                  </a:cubicBezTo>
                  <a:cubicBezTo>
                    <a:pt x="7" y="855"/>
                    <a:pt x="-1" y="847"/>
                    <a:pt x="0" y="837"/>
                  </a:cubicBezTo>
                  <a:cubicBezTo>
                    <a:pt x="28" y="482"/>
                    <a:pt x="233" y="170"/>
                    <a:pt x="547" y="2"/>
                  </a:cubicBezTo>
                  <a:cubicBezTo>
                    <a:pt x="556" y="-2"/>
                    <a:pt x="566" y="1"/>
                    <a:pt x="571" y="9"/>
                  </a:cubicBezTo>
                  <a:cubicBezTo>
                    <a:pt x="576" y="18"/>
                    <a:pt x="572" y="29"/>
                    <a:pt x="564" y="33"/>
                  </a:cubicBezTo>
                  <a:cubicBezTo>
                    <a:pt x="260" y="195"/>
                    <a:pt x="63" y="497"/>
                    <a:pt x="35" y="840"/>
                  </a:cubicBezTo>
                  <a:cubicBezTo>
                    <a:pt x="34" y="849"/>
                    <a:pt x="27" y="856"/>
                    <a:pt x="18" y="8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8" name="Google Shape;2988;p66"/>
            <p:cNvSpPr/>
            <p:nvPr/>
          </p:nvSpPr>
          <p:spPr>
            <a:xfrm>
              <a:off x="5207281" y="1337308"/>
              <a:ext cx="178767" cy="129938"/>
            </a:xfrm>
            <a:custGeom>
              <a:avLst/>
              <a:gdLst/>
              <a:ahLst/>
              <a:cxnLst/>
              <a:rect l="l" t="t" r="r" b="b"/>
              <a:pathLst>
                <a:path w="659" h="479" extrusionOk="0">
                  <a:moveTo>
                    <a:pt x="641" y="479"/>
                  </a:moveTo>
                  <a:cubicBezTo>
                    <a:pt x="640" y="479"/>
                    <a:pt x="638" y="479"/>
                    <a:pt x="637" y="479"/>
                  </a:cubicBezTo>
                  <a:cubicBezTo>
                    <a:pt x="374" y="416"/>
                    <a:pt x="150" y="256"/>
                    <a:pt x="3" y="28"/>
                  </a:cubicBezTo>
                  <a:cubicBezTo>
                    <a:pt x="-2" y="19"/>
                    <a:pt x="0" y="8"/>
                    <a:pt x="9" y="3"/>
                  </a:cubicBezTo>
                  <a:cubicBezTo>
                    <a:pt x="17" y="-2"/>
                    <a:pt x="28" y="0"/>
                    <a:pt x="33" y="9"/>
                  </a:cubicBezTo>
                  <a:cubicBezTo>
                    <a:pt x="174" y="229"/>
                    <a:pt x="392" y="384"/>
                    <a:pt x="645" y="445"/>
                  </a:cubicBezTo>
                  <a:cubicBezTo>
                    <a:pt x="654" y="447"/>
                    <a:pt x="660" y="456"/>
                    <a:pt x="658" y="466"/>
                  </a:cubicBezTo>
                  <a:cubicBezTo>
                    <a:pt x="656" y="474"/>
                    <a:pt x="649" y="479"/>
                    <a:pt x="641" y="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9" name="Google Shape;2989;p66"/>
            <p:cNvSpPr/>
            <p:nvPr/>
          </p:nvSpPr>
          <p:spPr>
            <a:xfrm>
              <a:off x="5419142" y="1210082"/>
              <a:ext cx="307891" cy="264760"/>
            </a:xfrm>
            <a:custGeom>
              <a:avLst/>
              <a:gdLst/>
              <a:ahLst/>
              <a:cxnLst/>
              <a:rect l="l" t="t" r="r" b="b"/>
              <a:pathLst>
                <a:path w="1135" h="976" extrusionOk="0">
                  <a:moveTo>
                    <a:pt x="100" y="976"/>
                  </a:moveTo>
                  <a:cubicBezTo>
                    <a:pt x="72" y="976"/>
                    <a:pt x="44" y="975"/>
                    <a:pt x="16" y="973"/>
                  </a:cubicBezTo>
                  <a:cubicBezTo>
                    <a:pt x="6" y="972"/>
                    <a:pt x="-1" y="964"/>
                    <a:pt x="0" y="954"/>
                  </a:cubicBezTo>
                  <a:cubicBezTo>
                    <a:pt x="0" y="944"/>
                    <a:pt x="9" y="937"/>
                    <a:pt x="19" y="938"/>
                  </a:cubicBezTo>
                  <a:cubicBezTo>
                    <a:pt x="286" y="959"/>
                    <a:pt x="546" y="875"/>
                    <a:pt x="750" y="701"/>
                  </a:cubicBezTo>
                  <a:cubicBezTo>
                    <a:pt x="954" y="527"/>
                    <a:pt x="1078" y="284"/>
                    <a:pt x="1100" y="17"/>
                  </a:cubicBezTo>
                  <a:cubicBezTo>
                    <a:pt x="1101" y="7"/>
                    <a:pt x="1109" y="0"/>
                    <a:pt x="1119" y="0"/>
                  </a:cubicBezTo>
                  <a:cubicBezTo>
                    <a:pt x="1128" y="1"/>
                    <a:pt x="1136" y="10"/>
                    <a:pt x="1135" y="19"/>
                  </a:cubicBezTo>
                  <a:cubicBezTo>
                    <a:pt x="1113" y="296"/>
                    <a:pt x="984" y="548"/>
                    <a:pt x="773" y="728"/>
                  </a:cubicBezTo>
                  <a:cubicBezTo>
                    <a:pt x="583" y="890"/>
                    <a:pt x="347" y="976"/>
                    <a:pt x="100" y="9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0" name="Google Shape;2990;p66"/>
            <p:cNvSpPr/>
            <p:nvPr/>
          </p:nvSpPr>
          <p:spPr>
            <a:xfrm>
              <a:off x="5463088" y="911685"/>
              <a:ext cx="262318" cy="248212"/>
            </a:xfrm>
            <a:custGeom>
              <a:avLst/>
              <a:gdLst/>
              <a:ahLst/>
              <a:cxnLst/>
              <a:rect l="l" t="t" r="r" b="b"/>
              <a:pathLst>
                <a:path w="967" h="915" extrusionOk="0">
                  <a:moveTo>
                    <a:pt x="949" y="915"/>
                  </a:moveTo>
                  <a:cubicBezTo>
                    <a:pt x="941" y="915"/>
                    <a:pt x="933" y="909"/>
                    <a:pt x="932" y="900"/>
                  </a:cubicBezTo>
                  <a:cubicBezTo>
                    <a:pt x="869" y="436"/>
                    <a:pt x="484" y="73"/>
                    <a:pt x="16" y="35"/>
                  </a:cubicBezTo>
                  <a:cubicBezTo>
                    <a:pt x="7" y="35"/>
                    <a:pt x="0" y="26"/>
                    <a:pt x="0" y="16"/>
                  </a:cubicBezTo>
                  <a:cubicBezTo>
                    <a:pt x="1" y="7"/>
                    <a:pt x="10" y="0"/>
                    <a:pt x="19" y="0"/>
                  </a:cubicBezTo>
                  <a:cubicBezTo>
                    <a:pt x="503" y="39"/>
                    <a:pt x="901" y="415"/>
                    <a:pt x="967" y="895"/>
                  </a:cubicBezTo>
                  <a:cubicBezTo>
                    <a:pt x="968" y="905"/>
                    <a:pt x="961" y="914"/>
                    <a:pt x="952" y="915"/>
                  </a:cubicBezTo>
                  <a:cubicBezTo>
                    <a:pt x="951" y="915"/>
                    <a:pt x="950" y="915"/>
                    <a:pt x="949" y="9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1" name="Google Shape;2991;p66"/>
            <p:cNvSpPr/>
            <p:nvPr/>
          </p:nvSpPr>
          <p:spPr>
            <a:xfrm>
              <a:off x="5196430" y="1168578"/>
              <a:ext cx="374081" cy="273711"/>
            </a:xfrm>
            <a:custGeom>
              <a:avLst/>
              <a:gdLst/>
              <a:ahLst/>
              <a:cxnLst/>
              <a:rect l="l" t="t" r="r" b="b"/>
              <a:pathLst>
                <a:path w="1379" h="1009" extrusionOk="0">
                  <a:moveTo>
                    <a:pt x="920" y="1009"/>
                  </a:moveTo>
                  <a:cubicBezTo>
                    <a:pt x="896" y="1009"/>
                    <a:pt x="871" y="1008"/>
                    <a:pt x="846" y="1006"/>
                  </a:cubicBezTo>
                  <a:cubicBezTo>
                    <a:pt x="602" y="987"/>
                    <a:pt x="379" y="873"/>
                    <a:pt x="220" y="686"/>
                  </a:cubicBezTo>
                  <a:cubicBezTo>
                    <a:pt x="60" y="499"/>
                    <a:pt x="-17" y="261"/>
                    <a:pt x="3" y="16"/>
                  </a:cubicBezTo>
                  <a:cubicBezTo>
                    <a:pt x="4" y="7"/>
                    <a:pt x="12" y="0"/>
                    <a:pt x="22" y="0"/>
                  </a:cubicBezTo>
                  <a:cubicBezTo>
                    <a:pt x="32" y="1"/>
                    <a:pt x="39" y="10"/>
                    <a:pt x="38" y="19"/>
                  </a:cubicBezTo>
                  <a:cubicBezTo>
                    <a:pt x="19" y="255"/>
                    <a:pt x="93" y="483"/>
                    <a:pt x="247" y="663"/>
                  </a:cubicBezTo>
                  <a:cubicBezTo>
                    <a:pt x="400" y="843"/>
                    <a:pt x="614" y="952"/>
                    <a:pt x="849" y="971"/>
                  </a:cubicBezTo>
                  <a:cubicBezTo>
                    <a:pt x="1025" y="985"/>
                    <a:pt x="1199" y="947"/>
                    <a:pt x="1352" y="861"/>
                  </a:cubicBezTo>
                  <a:cubicBezTo>
                    <a:pt x="1360" y="856"/>
                    <a:pt x="1371" y="859"/>
                    <a:pt x="1376" y="868"/>
                  </a:cubicBezTo>
                  <a:cubicBezTo>
                    <a:pt x="1381" y="876"/>
                    <a:pt x="1378" y="887"/>
                    <a:pt x="1369" y="892"/>
                  </a:cubicBezTo>
                  <a:cubicBezTo>
                    <a:pt x="1231" y="969"/>
                    <a:pt x="1078" y="1009"/>
                    <a:pt x="920" y="10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2" name="Google Shape;2992;p66"/>
            <p:cNvSpPr/>
            <p:nvPr/>
          </p:nvSpPr>
          <p:spPr>
            <a:xfrm>
              <a:off x="5212706" y="943424"/>
              <a:ext cx="482589" cy="417213"/>
            </a:xfrm>
            <a:custGeom>
              <a:avLst/>
              <a:gdLst/>
              <a:ahLst/>
              <a:cxnLst/>
              <a:rect l="l" t="t" r="r" b="b"/>
              <a:pathLst>
                <a:path w="1779" h="1538" extrusionOk="0">
                  <a:moveTo>
                    <a:pt x="1532" y="1538"/>
                  </a:moveTo>
                  <a:cubicBezTo>
                    <a:pt x="1528" y="1538"/>
                    <a:pt x="1524" y="1536"/>
                    <a:pt x="1521" y="1533"/>
                  </a:cubicBezTo>
                  <a:cubicBezTo>
                    <a:pt x="1513" y="1527"/>
                    <a:pt x="1513" y="1516"/>
                    <a:pt x="1519" y="1508"/>
                  </a:cubicBezTo>
                  <a:cubicBezTo>
                    <a:pt x="1649" y="1363"/>
                    <a:pt x="1725" y="1184"/>
                    <a:pt x="1741" y="990"/>
                  </a:cubicBezTo>
                  <a:cubicBezTo>
                    <a:pt x="1780" y="504"/>
                    <a:pt x="1416" y="77"/>
                    <a:pt x="930" y="38"/>
                  </a:cubicBezTo>
                  <a:cubicBezTo>
                    <a:pt x="542" y="7"/>
                    <a:pt x="174" y="239"/>
                    <a:pt x="34" y="601"/>
                  </a:cubicBezTo>
                  <a:cubicBezTo>
                    <a:pt x="31" y="611"/>
                    <a:pt x="21" y="615"/>
                    <a:pt x="12" y="612"/>
                  </a:cubicBezTo>
                  <a:cubicBezTo>
                    <a:pt x="2" y="608"/>
                    <a:pt x="-2" y="598"/>
                    <a:pt x="1" y="589"/>
                  </a:cubicBezTo>
                  <a:cubicBezTo>
                    <a:pt x="147" y="212"/>
                    <a:pt x="530" y="-29"/>
                    <a:pt x="933" y="3"/>
                  </a:cubicBezTo>
                  <a:cubicBezTo>
                    <a:pt x="1177" y="23"/>
                    <a:pt x="1400" y="136"/>
                    <a:pt x="1559" y="323"/>
                  </a:cubicBezTo>
                  <a:cubicBezTo>
                    <a:pt x="1719" y="510"/>
                    <a:pt x="1796" y="748"/>
                    <a:pt x="1776" y="993"/>
                  </a:cubicBezTo>
                  <a:cubicBezTo>
                    <a:pt x="1760" y="1195"/>
                    <a:pt x="1680" y="1381"/>
                    <a:pt x="1545" y="1532"/>
                  </a:cubicBezTo>
                  <a:cubicBezTo>
                    <a:pt x="1542" y="1536"/>
                    <a:pt x="1537" y="1538"/>
                    <a:pt x="1532" y="15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3" name="Google Shape;2993;p66"/>
            <p:cNvSpPr/>
            <p:nvPr/>
          </p:nvSpPr>
          <p:spPr>
            <a:xfrm>
              <a:off x="5416972" y="1012055"/>
              <a:ext cx="169001" cy="185549"/>
            </a:xfrm>
            <a:custGeom>
              <a:avLst/>
              <a:gdLst/>
              <a:ahLst/>
              <a:cxnLst/>
              <a:rect l="l" t="t" r="r" b="b"/>
              <a:pathLst>
                <a:path w="623" h="684" extrusionOk="0">
                  <a:moveTo>
                    <a:pt x="107" y="684"/>
                  </a:moveTo>
                  <a:cubicBezTo>
                    <a:pt x="103" y="684"/>
                    <a:pt x="100" y="683"/>
                    <a:pt x="97" y="682"/>
                  </a:cubicBezTo>
                  <a:cubicBezTo>
                    <a:pt x="93" y="679"/>
                    <a:pt x="90" y="674"/>
                    <a:pt x="89" y="669"/>
                  </a:cubicBezTo>
                  <a:lnTo>
                    <a:pt x="0" y="20"/>
                  </a:lnTo>
                  <a:cubicBezTo>
                    <a:pt x="-1" y="10"/>
                    <a:pt x="6" y="2"/>
                    <a:pt x="16" y="0"/>
                  </a:cubicBezTo>
                  <a:cubicBezTo>
                    <a:pt x="25" y="-1"/>
                    <a:pt x="34" y="6"/>
                    <a:pt x="35" y="15"/>
                  </a:cubicBezTo>
                  <a:lnTo>
                    <a:pt x="121" y="644"/>
                  </a:lnTo>
                  <a:lnTo>
                    <a:pt x="600" y="495"/>
                  </a:lnTo>
                  <a:cubicBezTo>
                    <a:pt x="610" y="492"/>
                    <a:pt x="619" y="497"/>
                    <a:pt x="622" y="506"/>
                  </a:cubicBezTo>
                  <a:cubicBezTo>
                    <a:pt x="625" y="516"/>
                    <a:pt x="620" y="526"/>
                    <a:pt x="611" y="528"/>
                  </a:cubicBezTo>
                  <a:lnTo>
                    <a:pt x="112" y="683"/>
                  </a:lnTo>
                  <a:cubicBezTo>
                    <a:pt x="110" y="684"/>
                    <a:pt x="108" y="684"/>
                    <a:pt x="107" y="6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94" name="Google Shape;2994;p66"/>
          <p:cNvGrpSpPr/>
          <p:nvPr/>
        </p:nvGrpSpPr>
        <p:grpSpPr>
          <a:xfrm>
            <a:off x="8567039" y="1615346"/>
            <a:ext cx="383304" cy="393613"/>
            <a:chOff x="7357364" y="1146334"/>
            <a:chExt cx="383304" cy="393613"/>
          </a:xfrm>
        </p:grpSpPr>
        <p:sp>
          <p:nvSpPr>
            <p:cNvPr id="2995" name="Google Shape;2995;p66"/>
            <p:cNvSpPr/>
            <p:nvPr/>
          </p:nvSpPr>
          <p:spPr>
            <a:xfrm>
              <a:off x="7357364" y="1196247"/>
              <a:ext cx="203452" cy="343699"/>
            </a:xfrm>
            <a:custGeom>
              <a:avLst/>
              <a:gdLst/>
              <a:ahLst/>
              <a:cxnLst/>
              <a:rect l="l" t="t" r="r" b="b"/>
              <a:pathLst>
                <a:path w="750" h="1267" extrusionOk="0">
                  <a:moveTo>
                    <a:pt x="726" y="1267"/>
                  </a:moveTo>
                  <a:cubicBezTo>
                    <a:pt x="418" y="1267"/>
                    <a:pt x="144" y="1073"/>
                    <a:pt x="42" y="782"/>
                  </a:cubicBezTo>
                  <a:cubicBezTo>
                    <a:pt x="-55" y="507"/>
                    <a:pt x="22" y="202"/>
                    <a:pt x="238" y="5"/>
                  </a:cubicBezTo>
                  <a:cubicBezTo>
                    <a:pt x="245" y="-2"/>
                    <a:pt x="256" y="-1"/>
                    <a:pt x="263" y="6"/>
                  </a:cubicBezTo>
                  <a:cubicBezTo>
                    <a:pt x="269" y="13"/>
                    <a:pt x="269" y="25"/>
                    <a:pt x="262" y="31"/>
                  </a:cubicBezTo>
                  <a:cubicBezTo>
                    <a:pt x="56" y="218"/>
                    <a:pt x="-17" y="509"/>
                    <a:pt x="75" y="771"/>
                  </a:cubicBezTo>
                  <a:cubicBezTo>
                    <a:pt x="172" y="1047"/>
                    <a:pt x="433" y="1232"/>
                    <a:pt x="726" y="1232"/>
                  </a:cubicBezTo>
                  <a:cubicBezTo>
                    <a:pt x="728" y="1232"/>
                    <a:pt x="731" y="1232"/>
                    <a:pt x="733" y="1232"/>
                  </a:cubicBezTo>
                  <a:cubicBezTo>
                    <a:pt x="742" y="1232"/>
                    <a:pt x="750" y="1239"/>
                    <a:pt x="750" y="1249"/>
                  </a:cubicBezTo>
                  <a:cubicBezTo>
                    <a:pt x="750" y="1259"/>
                    <a:pt x="743" y="1267"/>
                    <a:pt x="733" y="1267"/>
                  </a:cubicBezTo>
                  <a:cubicBezTo>
                    <a:pt x="730" y="1267"/>
                    <a:pt x="728" y="1267"/>
                    <a:pt x="726" y="12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6" name="Google Shape;2996;p66"/>
            <p:cNvSpPr/>
            <p:nvPr/>
          </p:nvSpPr>
          <p:spPr>
            <a:xfrm>
              <a:off x="7613171" y="1400243"/>
              <a:ext cx="127497" cy="128853"/>
            </a:xfrm>
            <a:custGeom>
              <a:avLst/>
              <a:gdLst/>
              <a:ahLst/>
              <a:cxnLst/>
              <a:rect l="l" t="t" r="r" b="b"/>
              <a:pathLst>
                <a:path w="470" h="475" extrusionOk="0">
                  <a:moveTo>
                    <a:pt x="18" y="475"/>
                  </a:moveTo>
                  <a:cubicBezTo>
                    <a:pt x="11" y="475"/>
                    <a:pt x="4" y="470"/>
                    <a:pt x="1" y="463"/>
                  </a:cubicBezTo>
                  <a:cubicBezTo>
                    <a:pt x="-2" y="454"/>
                    <a:pt x="3" y="444"/>
                    <a:pt x="12" y="440"/>
                  </a:cubicBezTo>
                  <a:cubicBezTo>
                    <a:pt x="213" y="370"/>
                    <a:pt x="367" y="214"/>
                    <a:pt x="436" y="12"/>
                  </a:cubicBezTo>
                  <a:cubicBezTo>
                    <a:pt x="439" y="3"/>
                    <a:pt x="449" y="-2"/>
                    <a:pt x="458" y="1"/>
                  </a:cubicBezTo>
                  <a:cubicBezTo>
                    <a:pt x="468" y="4"/>
                    <a:pt x="472" y="14"/>
                    <a:pt x="469" y="24"/>
                  </a:cubicBezTo>
                  <a:cubicBezTo>
                    <a:pt x="397" y="235"/>
                    <a:pt x="235" y="399"/>
                    <a:pt x="24" y="474"/>
                  </a:cubicBezTo>
                  <a:cubicBezTo>
                    <a:pt x="22" y="474"/>
                    <a:pt x="20" y="475"/>
                    <a:pt x="18" y="4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7" name="Google Shape;2997;p66"/>
            <p:cNvSpPr/>
            <p:nvPr/>
          </p:nvSpPr>
          <p:spPr>
            <a:xfrm>
              <a:off x="7485674" y="1146334"/>
              <a:ext cx="254451" cy="137805"/>
            </a:xfrm>
            <a:custGeom>
              <a:avLst/>
              <a:gdLst/>
              <a:ahLst/>
              <a:cxnLst/>
              <a:rect l="l" t="t" r="r" b="b"/>
              <a:pathLst>
                <a:path w="938" h="508" extrusionOk="0">
                  <a:moveTo>
                    <a:pt x="920" y="508"/>
                  </a:moveTo>
                  <a:cubicBezTo>
                    <a:pt x="913" y="508"/>
                    <a:pt x="906" y="504"/>
                    <a:pt x="904" y="496"/>
                  </a:cubicBezTo>
                  <a:cubicBezTo>
                    <a:pt x="842" y="323"/>
                    <a:pt x="717" y="183"/>
                    <a:pt x="551" y="103"/>
                  </a:cubicBezTo>
                  <a:cubicBezTo>
                    <a:pt x="385" y="24"/>
                    <a:pt x="198" y="14"/>
                    <a:pt x="24" y="75"/>
                  </a:cubicBezTo>
                  <a:cubicBezTo>
                    <a:pt x="15" y="78"/>
                    <a:pt x="5" y="73"/>
                    <a:pt x="1" y="64"/>
                  </a:cubicBezTo>
                  <a:cubicBezTo>
                    <a:pt x="-2" y="55"/>
                    <a:pt x="3" y="45"/>
                    <a:pt x="12" y="42"/>
                  </a:cubicBezTo>
                  <a:cubicBezTo>
                    <a:pt x="195" y="-23"/>
                    <a:pt x="392" y="-12"/>
                    <a:pt x="566" y="72"/>
                  </a:cubicBezTo>
                  <a:cubicBezTo>
                    <a:pt x="741" y="155"/>
                    <a:pt x="873" y="302"/>
                    <a:pt x="937" y="485"/>
                  </a:cubicBezTo>
                  <a:cubicBezTo>
                    <a:pt x="940" y="494"/>
                    <a:pt x="935" y="504"/>
                    <a:pt x="926" y="507"/>
                  </a:cubicBezTo>
                  <a:cubicBezTo>
                    <a:pt x="924" y="508"/>
                    <a:pt x="922" y="508"/>
                    <a:pt x="920" y="5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8" name="Google Shape;2998;p66"/>
            <p:cNvSpPr/>
            <p:nvPr/>
          </p:nvSpPr>
          <p:spPr>
            <a:xfrm>
              <a:off x="7424096" y="1197875"/>
              <a:ext cx="304365" cy="319556"/>
            </a:xfrm>
            <a:custGeom>
              <a:avLst/>
              <a:gdLst/>
              <a:ahLst/>
              <a:cxnLst/>
              <a:rect l="l" t="t" r="r" b="b"/>
              <a:pathLst>
                <a:path w="1122" h="1178" extrusionOk="0">
                  <a:moveTo>
                    <a:pt x="479" y="1178"/>
                  </a:moveTo>
                  <a:cubicBezTo>
                    <a:pt x="302" y="1178"/>
                    <a:pt x="129" y="1104"/>
                    <a:pt x="5" y="968"/>
                  </a:cubicBezTo>
                  <a:cubicBezTo>
                    <a:pt x="-2" y="960"/>
                    <a:pt x="-1" y="949"/>
                    <a:pt x="6" y="943"/>
                  </a:cubicBezTo>
                  <a:cubicBezTo>
                    <a:pt x="13" y="936"/>
                    <a:pt x="25" y="937"/>
                    <a:pt x="31" y="944"/>
                  </a:cubicBezTo>
                  <a:cubicBezTo>
                    <a:pt x="196" y="1125"/>
                    <a:pt x="451" y="1189"/>
                    <a:pt x="681" y="1108"/>
                  </a:cubicBezTo>
                  <a:cubicBezTo>
                    <a:pt x="834" y="1054"/>
                    <a:pt x="957" y="944"/>
                    <a:pt x="1027" y="798"/>
                  </a:cubicBezTo>
                  <a:cubicBezTo>
                    <a:pt x="1097" y="652"/>
                    <a:pt x="1106" y="487"/>
                    <a:pt x="1052" y="334"/>
                  </a:cubicBezTo>
                  <a:cubicBezTo>
                    <a:pt x="1008" y="210"/>
                    <a:pt x="928" y="106"/>
                    <a:pt x="819" y="33"/>
                  </a:cubicBezTo>
                  <a:cubicBezTo>
                    <a:pt x="811" y="27"/>
                    <a:pt x="809" y="16"/>
                    <a:pt x="815" y="8"/>
                  </a:cubicBezTo>
                  <a:cubicBezTo>
                    <a:pt x="820" y="0"/>
                    <a:pt x="831" y="-2"/>
                    <a:pt x="839" y="4"/>
                  </a:cubicBezTo>
                  <a:cubicBezTo>
                    <a:pt x="954" y="81"/>
                    <a:pt x="1039" y="191"/>
                    <a:pt x="1085" y="322"/>
                  </a:cubicBezTo>
                  <a:cubicBezTo>
                    <a:pt x="1142" y="484"/>
                    <a:pt x="1133" y="658"/>
                    <a:pt x="1059" y="813"/>
                  </a:cubicBezTo>
                  <a:cubicBezTo>
                    <a:pt x="985" y="968"/>
                    <a:pt x="855" y="1084"/>
                    <a:pt x="693" y="1141"/>
                  </a:cubicBezTo>
                  <a:cubicBezTo>
                    <a:pt x="623" y="1166"/>
                    <a:pt x="551" y="1178"/>
                    <a:pt x="479" y="11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9" name="Google Shape;2999;p66"/>
            <p:cNvSpPr/>
            <p:nvPr/>
          </p:nvSpPr>
          <p:spPr>
            <a:xfrm>
              <a:off x="7380150" y="1168849"/>
              <a:ext cx="221628" cy="235191"/>
            </a:xfrm>
            <a:custGeom>
              <a:avLst/>
              <a:gdLst/>
              <a:ahLst/>
              <a:cxnLst/>
              <a:rect l="l" t="t" r="r" b="b"/>
              <a:pathLst>
                <a:path w="817" h="867" extrusionOk="0">
                  <a:moveTo>
                    <a:pt x="53" y="867"/>
                  </a:moveTo>
                  <a:cubicBezTo>
                    <a:pt x="46" y="867"/>
                    <a:pt x="39" y="863"/>
                    <a:pt x="36" y="856"/>
                  </a:cubicBezTo>
                  <a:cubicBezTo>
                    <a:pt x="-20" y="694"/>
                    <a:pt x="-11" y="520"/>
                    <a:pt x="63" y="365"/>
                  </a:cubicBezTo>
                  <a:cubicBezTo>
                    <a:pt x="137" y="211"/>
                    <a:pt x="267" y="94"/>
                    <a:pt x="429" y="37"/>
                  </a:cubicBezTo>
                  <a:cubicBezTo>
                    <a:pt x="550" y="-6"/>
                    <a:pt x="680" y="-11"/>
                    <a:pt x="804" y="21"/>
                  </a:cubicBezTo>
                  <a:cubicBezTo>
                    <a:pt x="813" y="24"/>
                    <a:pt x="819" y="33"/>
                    <a:pt x="816" y="43"/>
                  </a:cubicBezTo>
                  <a:cubicBezTo>
                    <a:pt x="814" y="52"/>
                    <a:pt x="804" y="58"/>
                    <a:pt x="795" y="55"/>
                  </a:cubicBezTo>
                  <a:cubicBezTo>
                    <a:pt x="678" y="25"/>
                    <a:pt x="555" y="30"/>
                    <a:pt x="440" y="70"/>
                  </a:cubicBezTo>
                  <a:cubicBezTo>
                    <a:pt x="288" y="124"/>
                    <a:pt x="165" y="234"/>
                    <a:pt x="95" y="380"/>
                  </a:cubicBezTo>
                  <a:cubicBezTo>
                    <a:pt x="25" y="526"/>
                    <a:pt x="16" y="691"/>
                    <a:pt x="70" y="844"/>
                  </a:cubicBezTo>
                  <a:cubicBezTo>
                    <a:pt x="73" y="853"/>
                    <a:pt x="68" y="863"/>
                    <a:pt x="59" y="866"/>
                  </a:cubicBezTo>
                  <a:cubicBezTo>
                    <a:pt x="57" y="867"/>
                    <a:pt x="55" y="867"/>
                    <a:pt x="53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0" name="Google Shape;3000;p66"/>
            <p:cNvSpPr/>
            <p:nvPr/>
          </p:nvSpPr>
          <p:spPr>
            <a:xfrm>
              <a:off x="7484589" y="1233683"/>
              <a:ext cx="74328" cy="190703"/>
            </a:xfrm>
            <a:custGeom>
              <a:avLst/>
              <a:gdLst/>
              <a:ahLst/>
              <a:cxnLst/>
              <a:rect l="l" t="t" r="r" b="b"/>
              <a:pathLst>
                <a:path w="274" h="703" extrusionOk="0">
                  <a:moveTo>
                    <a:pt x="40" y="703"/>
                  </a:moveTo>
                  <a:cubicBezTo>
                    <a:pt x="36" y="703"/>
                    <a:pt x="32" y="702"/>
                    <a:pt x="29" y="700"/>
                  </a:cubicBezTo>
                  <a:cubicBezTo>
                    <a:pt x="21" y="694"/>
                    <a:pt x="20" y="683"/>
                    <a:pt x="26" y="675"/>
                  </a:cubicBezTo>
                  <a:lnTo>
                    <a:pt x="235" y="402"/>
                  </a:lnTo>
                  <a:lnTo>
                    <a:pt x="3" y="27"/>
                  </a:lnTo>
                  <a:cubicBezTo>
                    <a:pt x="-2" y="19"/>
                    <a:pt x="1" y="8"/>
                    <a:pt x="9" y="3"/>
                  </a:cubicBezTo>
                  <a:cubicBezTo>
                    <a:pt x="17" y="-2"/>
                    <a:pt x="28" y="0"/>
                    <a:pt x="33" y="9"/>
                  </a:cubicBezTo>
                  <a:lnTo>
                    <a:pt x="272" y="394"/>
                  </a:lnTo>
                  <a:cubicBezTo>
                    <a:pt x="276" y="401"/>
                    <a:pt x="275" y="408"/>
                    <a:pt x="271" y="414"/>
                  </a:cubicBezTo>
                  <a:lnTo>
                    <a:pt x="54" y="696"/>
                  </a:lnTo>
                  <a:cubicBezTo>
                    <a:pt x="50" y="701"/>
                    <a:pt x="45" y="703"/>
                    <a:pt x="40" y="7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01" name="Google Shape;3001;p66"/>
          <p:cNvGrpSpPr/>
          <p:nvPr/>
        </p:nvGrpSpPr>
        <p:grpSpPr>
          <a:xfrm>
            <a:off x="6216228" y="4022722"/>
            <a:ext cx="317657" cy="317386"/>
            <a:chOff x="6192803" y="4044584"/>
            <a:chExt cx="317657" cy="317386"/>
          </a:xfrm>
        </p:grpSpPr>
        <p:sp>
          <p:nvSpPr>
            <p:cNvPr id="3002" name="Google Shape;3002;p66"/>
            <p:cNvSpPr/>
            <p:nvPr/>
          </p:nvSpPr>
          <p:spPr>
            <a:xfrm>
              <a:off x="6192803" y="4071169"/>
              <a:ext cx="77312" cy="136720"/>
            </a:xfrm>
            <a:custGeom>
              <a:avLst/>
              <a:gdLst/>
              <a:ahLst/>
              <a:cxnLst/>
              <a:rect l="l" t="t" r="r" b="b"/>
              <a:pathLst>
                <a:path w="285" h="504" extrusionOk="0">
                  <a:moveTo>
                    <a:pt x="18" y="504"/>
                  </a:moveTo>
                  <a:cubicBezTo>
                    <a:pt x="8" y="504"/>
                    <a:pt x="0" y="496"/>
                    <a:pt x="0" y="487"/>
                  </a:cubicBezTo>
                  <a:cubicBezTo>
                    <a:pt x="0" y="293"/>
                    <a:pt x="96" y="111"/>
                    <a:pt x="257" y="2"/>
                  </a:cubicBezTo>
                  <a:cubicBezTo>
                    <a:pt x="265" y="-3"/>
                    <a:pt x="276" y="-1"/>
                    <a:pt x="281" y="7"/>
                  </a:cubicBezTo>
                  <a:cubicBezTo>
                    <a:pt x="287" y="15"/>
                    <a:pt x="285" y="26"/>
                    <a:pt x="277" y="31"/>
                  </a:cubicBezTo>
                  <a:cubicBezTo>
                    <a:pt x="126" y="134"/>
                    <a:pt x="35" y="304"/>
                    <a:pt x="35" y="487"/>
                  </a:cubicBezTo>
                  <a:cubicBezTo>
                    <a:pt x="35" y="496"/>
                    <a:pt x="27" y="504"/>
                    <a:pt x="18" y="5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3" name="Google Shape;3003;p66"/>
            <p:cNvSpPr/>
            <p:nvPr/>
          </p:nvSpPr>
          <p:spPr>
            <a:xfrm>
              <a:off x="6201213" y="4248037"/>
              <a:ext cx="266930" cy="113933"/>
            </a:xfrm>
            <a:custGeom>
              <a:avLst/>
              <a:gdLst/>
              <a:ahLst/>
              <a:cxnLst/>
              <a:rect l="l" t="t" r="r" b="b"/>
              <a:pathLst>
                <a:path w="984" h="420" extrusionOk="0">
                  <a:moveTo>
                    <a:pt x="554" y="420"/>
                  </a:moveTo>
                  <a:cubicBezTo>
                    <a:pt x="303" y="420"/>
                    <a:pt x="81" y="260"/>
                    <a:pt x="0" y="23"/>
                  </a:cubicBezTo>
                  <a:cubicBezTo>
                    <a:pt x="-3" y="14"/>
                    <a:pt x="2" y="4"/>
                    <a:pt x="11" y="1"/>
                  </a:cubicBezTo>
                  <a:cubicBezTo>
                    <a:pt x="20" y="-2"/>
                    <a:pt x="30" y="3"/>
                    <a:pt x="33" y="12"/>
                  </a:cubicBezTo>
                  <a:cubicBezTo>
                    <a:pt x="109" y="235"/>
                    <a:pt x="318" y="385"/>
                    <a:pt x="554" y="385"/>
                  </a:cubicBezTo>
                  <a:cubicBezTo>
                    <a:pt x="706" y="385"/>
                    <a:pt x="848" y="324"/>
                    <a:pt x="953" y="214"/>
                  </a:cubicBezTo>
                  <a:cubicBezTo>
                    <a:pt x="959" y="206"/>
                    <a:pt x="970" y="206"/>
                    <a:pt x="978" y="213"/>
                  </a:cubicBezTo>
                  <a:cubicBezTo>
                    <a:pt x="985" y="220"/>
                    <a:pt x="985" y="231"/>
                    <a:pt x="978" y="238"/>
                  </a:cubicBezTo>
                  <a:cubicBezTo>
                    <a:pt x="867" y="355"/>
                    <a:pt x="716" y="420"/>
                    <a:pt x="554" y="4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4" name="Google Shape;3004;p66"/>
            <p:cNvSpPr/>
            <p:nvPr/>
          </p:nvSpPr>
          <p:spPr>
            <a:xfrm>
              <a:off x="6346613" y="4044584"/>
              <a:ext cx="163847" cy="163305"/>
            </a:xfrm>
            <a:custGeom>
              <a:avLst/>
              <a:gdLst/>
              <a:ahLst/>
              <a:cxnLst/>
              <a:rect l="l" t="t" r="r" b="b"/>
              <a:pathLst>
                <a:path w="604" h="602" extrusionOk="0">
                  <a:moveTo>
                    <a:pt x="587" y="602"/>
                  </a:moveTo>
                  <a:cubicBezTo>
                    <a:pt x="577" y="602"/>
                    <a:pt x="569" y="594"/>
                    <a:pt x="569" y="585"/>
                  </a:cubicBezTo>
                  <a:cubicBezTo>
                    <a:pt x="569" y="282"/>
                    <a:pt x="321" y="35"/>
                    <a:pt x="18" y="35"/>
                  </a:cubicBez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341" y="0"/>
                    <a:pt x="604" y="262"/>
                    <a:pt x="604" y="585"/>
                  </a:cubicBezTo>
                  <a:cubicBezTo>
                    <a:pt x="604" y="594"/>
                    <a:pt x="596" y="602"/>
                    <a:pt x="587" y="6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5" name="Google Shape;3005;p66"/>
            <p:cNvSpPr/>
            <p:nvPr/>
          </p:nvSpPr>
          <p:spPr>
            <a:xfrm>
              <a:off x="6210978" y="4198394"/>
              <a:ext cx="145401" cy="145401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518" y="536"/>
                  </a:moveTo>
                  <a:cubicBezTo>
                    <a:pt x="232" y="536"/>
                    <a:pt x="0" y="304"/>
                    <a:pt x="0" y="18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8"/>
                  </a:cubicBezTo>
                  <a:cubicBezTo>
                    <a:pt x="35" y="284"/>
                    <a:pt x="252" y="501"/>
                    <a:pt x="518" y="501"/>
                  </a:cubicBezTo>
                  <a:cubicBezTo>
                    <a:pt x="528" y="501"/>
                    <a:pt x="536" y="509"/>
                    <a:pt x="536" y="518"/>
                  </a:cubicBezTo>
                  <a:cubicBezTo>
                    <a:pt x="536" y="528"/>
                    <a:pt x="528" y="536"/>
                    <a:pt x="518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6" name="Google Shape;3006;p66"/>
            <p:cNvSpPr/>
            <p:nvPr/>
          </p:nvSpPr>
          <p:spPr>
            <a:xfrm>
              <a:off x="6241089" y="4062488"/>
              <a:ext cx="250925" cy="264217"/>
            </a:xfrm>
            <a:custGeom>
              <a:avLst/>
              <a:gdLst/>
              <a:ahLst/>
              <a:cxnLst/>
              <a:rect l="l" t="t" r="r" b="b"/>
              <a:pathLst>
                <a:path w="925" h="974" extrusionOk="0">
                  <a:moveTo>
                    <a:pt x="651" y="974"/>
                  </a:moveTo>
                  <a:cubicBezTo>
                    <a:pt x="644" y="974"/>
                    <a:pt x="638" y="971"/>
                    <a:pt x="635" y="965"/>
                  </a:cubicBezTo>
                  <a:cubicBezTo>
                    <a:pt x="630" y="956"/>
                    <a:pt x="634" y="946"/>
                    <a:pt x="642" y="941"/>
                  </a:cubicBezTo>
                  <a:cubicBezTo>
                    <a:pt x="795" y="856"/>
                    <a:pt x="890" y="694"/>
                    <a:pt x="890" y="519"/>
                  </a:cubicBezTo>
                  <a:cubicBezTo>
                    <a:pt x="890" y="252"/>
                    <a:pt x="673" y="36"/>
                    <a:pt x="407" y="36"/>
                  </a:cubicBezTo>
                  <a:cubicBezTo>
                    <a:pt x="260" y="36"/>
                    <a:pt x="123" y="101"/>
                    <a:pt x="31" y="216"/>
                  </a:cubicBezTo>
                  <a:cubicBezTo>
                    <a:pt x="25" y="223"/>
                    <a:pt x="14" y="224"/>
                    <a:pt x="6" y="218"/>
                  </a:cubicBezTo>
                  <a:cubicBezTo>
                    <a:pt x="-1" y="212"/>
                    <a:pt x="-3" y="201"/>
                    <a:pt x="4" y="194"/>
                  </a:cubicBezTo>
                  <a:cubicBezTo>
                    <a:pt x="102" y="71"/>
                    <a:pt x="250" y="0"/>
                    <a:pt x="407" y="0"/>
                  </a:cubicBezTo>
                  <a:cubicBezTo>
                    <a:pt x="693" y="0"/>
                    <a:pt x="925" y="233"/>
                    <a:pt x="925" y="519"/>
                  </a:cubicBezTo>
                  <a:cubicBezTo>
                    <a:pt x="925" y="707"/>
                    <a:pt x="823" y="880"/>
                    <a:pt x="659" y="972"/>
                  </a:cubicBezTo>
                  <a:cubicBezTo>
                    <a:pt x="656" y="973"/>
                    <a:pt x="654" y="974"/>
                    <a:pt x="651" y="9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7" name="Google Shape;3007;p66"/>
            <p:cNvSpPr/>
            <p:nvPr/>
          </p:nvSpPr>
          <p:spPr>
            <a:xfrm>
              <a:off x="6317316" y="4122981"/>
              <a:ext cx="39063" cy="177411"/>
            </a:xfrm>
            <a:custGeom>
              <a:avLst/>
              <a:gdLst/>
              <a:ahLst/>
              <a:cxnLst/>
              <a:rect l="l" t="t" r="r" b="b"/>
              <a:pathLst>
                <a:path w="144" h="654" extrusionOk="0">
                  <a:moveTo>
                    <a:pt x="48" y="654"/>
                  </a:moveTo>
                  <a:cubicBezTo>
                    <a:pt x="47" y="654"/>
                    <a:pt x="46" y="654"/>
                    <a:pt x="44" y="653"/>
                  </a:cubicBezTo>
                  <a:cubicBezTo>
                    <a:pt x="35" y="651"/>
                    <a:pt x="29" y="642"/>
                    <a:pt x="31" y="632"/>
                  </a:cubicBezTo>
                  <a:lnTo>
                    <a:pt x="108" y="297"/>
                  </a:lnTo>
                  <a:lnTo>
                    <a:pt x="1" y="24"/>
                  </a:lnTo>
                  <a:cubicBezTo>
                    <a:pt x="-2" y="15"/>
                    <a:pt x="2" y="5"/>
                    <a:pt x="11" y="1"/>
                  </a:cubicBezTo>
                  <a:cubicBezTo>
                    <a:pt x="20" y="-2"/>
                    <a:pt x="30" y="2"/>
                    <a:pt x="34" y="11"/>
                  </a:cubicBezTo>
                  <a:lnTo>
                    <a:pt x="142" y="289"/>
                  </a:lnTo>
                  <a:cubicBezTo>
                    <a:pt x="144" y="293"/>
                    <a:pt x="144" y="296"/>
                    <a:pt x="143" y="300"/>
                  </a:cubicBezTo>
                  <a:lnTo>
                    <a:pt x="66" y="640"/>
                  </a:lnTo>
                  <a:cubicBezTo>
                    <a:pt x="64" y="648"/>
                    <a:pt x="56" y="654"/>
                    <a:pt x="48" y="6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08" name="Google Shape;3008;p66"/>
          <p:cNvSpPr/>
          <p:nvPr/>
        </p:nvSpPr>
        <p:spPr>
          <a:xfrm>
            <a:off x="7176420" y="2327579"/>
            <a:ext cx="1038379" cy="54156"/>
          </a:xfrm>
          <a:custGeom>
            <a:avLst/>
            <a:gdLst/>
            <a:ahLst/>
            <a:cxnLst/>
            <a:rect l="l" t="t" r="r" b="b"/>
            <a:pathLst>
              <a:path w="2205" h="115" extrusionOk="0">
                <a:moveTo>
                  <a:pt x="0" y="0"/>
                </a:moveTo>
                <a:lnTo>
                  <a:pt x="2205" y="115"/>
                </a:lnTo>
                <a:lnTo>
                  <a:pt x="0" y="0"/>
                </a:lnTo>
                <a:close/>
              </a:path>
            </a:pathLst>
          </a:custGeom>
          <a:noFill/>
          <a:ln w="126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6100" tIns="0" rIns="961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9" name="Google Shape;3009;p66"/>
          <p:cNvSpPr/>
          <p:nvPr/>
        </p:nvSpPr>
        <p:spPr>
          <a:xfrm>
            <a:off x="7172653" y="2396805"/>
            <a:ext cx="1038379" cy="54626"/>
          </a:xfrm>
          <a:custGeom>
            <a:avLst/>
            <a:gdLst/>
            <a:ahLst/>
            <a:cxnLst/>
            <a:rect l="l" t="t" r="r" b="b"/>
            <a:pathLst>
              <a:path w="2205" h="116" extrusionOk="0">
                <a:moveTo>
                  <a:pt x="0" y="0"/>
                </a:moveTo>
                <a:lnTo>
                  <a:pt x="2205" y="116"/>
                </a:lnTo>
                <a:lnTo>
                  <a:pt x="0" y="0"/>
                </a:lnTo>
                <a:close/>
              </a:path>
            </a:pathLst>
          </a:custGeom>
          <a:noFill/>
          <a:ln w="126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6100" tIns="0" rIns="961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p66"/>
          <p:cNvSpPr/>
          <p:nvPr/>
        </p:nvSpPr>
        <p:spPr>
          <a:xfrm>
            <a:off x="7168415" y="2477332"/>
            <a:ext cx="885801" cy="46621"/>
          </a:xfrm>
          <a:custGeom>
            <a:avLst/>
            <a:gdLst/>
            <a:ahLst/>
            <a:cxnLst/>
            <a:rect l="l" t="t" r="r" b="b"/>
            <a:pathLst>
              <a:path w="1881" h="99" extrusionOk="0">
                <a:moveTo>
                  <a:pt x="0" y="0"/>
                </a:moveTo>
                <a:lnTo>
                  <a:pt x="1881" y="99"/>
                </a:lnTo>
                <a:lnTo>
                  <a:pt x="0" y="0"/>
                </a:lnTo>
                <a:close/>
              </a:path>
            </a:pathLst>
          </a:custGeom>
          <a:noFill/>
          <a:ln w="126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6100" tIns="0" rIns="961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p66"/>
          <p:cNvSpPr/>
          <p:nvPr/>
        </p:nvSpPr>
        <p:spPr>
          <a:xfrm>
            <a:off x="7164647" y="2551266"/>
            <a:ext cx="89004" cy="89003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180" y="189"/>
                </a:moveTo>
                <a:lnTo>
                  <a:pt x="0" y="180"/>
                </a:lnTo>
                <a:lnTo>
                  <a:pt x="10" y="0"/>
                </a:lnTo>
                <a:lnTo>
                  <a:pt x="189" y="10"/>
                </a:lnTo>
                <a:lnTo>
                  <a:pt x="180" y="18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0150" rIns="92875" bIns="2015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2" name="Google Shape;3012;p66"/>
          <p:cNvSpPr/>
          <p:nvPr/>
        </p:nvSpPr>
        <p:spPr>
          <a:xfrm>
            <a:off x="7317697" y="2559272"/>
            <a:ext cx="89004" cy="89003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180" y="189"/>
                </a:moveTo>
                <a:lnTo>
                  <a:pt x="0" y="180"/>
                </a:lnTo>
                <a:lnTo>
                  <a:pt x="10" y="0"/>
                </a:lnTo>
                <a:lnTo>
                  <a:pt x="189" y="10"/>
                </a:lnTo>
                <a:lnTo>
                  <a:pt x="180" y="18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0150" rIns="92875" bIns="2015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3" name="Google Shape;3013;p66"/>
          <p:cNvSpPr/>
          <p:nvPr/>
        </p:nvSpPr>
        <p:spPr>
          <a:xfrm>
            <a:off x="7470746" y="2567278"/>
            <a:ext cx="89004" cy="89003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180" y="189"/>
                </a:moveTo>
                <a:lnTo>
                  <a:pt x="0" y="180"/>
                </a:lnTo>
                <a:lnTo>
                  <a:pt x="10" y="0"/>
                </a:lnTo>
                <a:lnTo>
                  <a:pt x="189" y="10"/>
                </a:lnTo>
                <a:lnTo>
                  <a:pt x="180" y="18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0150" rIns="92875" bIns="2015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4" name="Google Shape;3014;p66"/>
          <p:cNvSpPr/>
          <p:nvPr/>
        </p:nvSpPr>
        <p:spPr>
          <a:xfrm>
            <a:off x="7623795" y="2575283"/>
            <a:ext cx="89004" cy="89003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180" y="189"/>
                </a:moveTo>
                <a:lnTo>
                  <a:pt x="0" y="180"/>
                </a:lnTo>
                <a:lnTo>
                  <a:pt x="10" y="0"/>
                </a:lnTo>
                <a:lnTo>
                  <a:pt x="189" y="10"/>
                </a:lnTo>
                <a:lnTo>
                  <a:pt x="180" y="18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0150" rIns="92875" bIns="2015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p66"/>
          <p:cNvSpPr/>
          <p:nvPr/>
        </p:nvSpPr>
        <p:spPr>
          <a:xfrm>
            <a:off x="7155229" y="2731629"/>
            <a:ext cx="1038379" cy="54626"/>
          </a:xfrm>
          <a:custGeom>
            <a:avLst/>
            <a:gdLst/>
            <a:ahLst/>
            <a:cxnLst/>
            <a:rect l="l" t="t" r="r" b="b"/>
            <a:pathLst>
              <a:path w="2205" h="116" extrusionOk="0">
                <a:moveTo>
                  <a:pt x="0" y="0"/>
                </a:moveTo>
                <a:lnTo>
                  <a:pt x="2205" y="116"/>
                </a:lnTo>
                <a:lnTo>
                  <a:pt x="0" y="0"/>
                </a:lnTo>
                <a:close/>
              </a:path>
            </a:pathLst>
          </a:custGeom>
          <a:noFill/>
          <a:ln w="126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6100" tIns="0" rIns="961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p66"/>
          <p:cNvSpPr/>
          <p:nvPr/>
        </p:nvSpPr>
        <p:spPr>
          <a:xfrm>
            <a:off x="7151462" y="2800854"/>
            <a:ext cx="1038379" cy="54626"/>
          </a:xfrm>
          <a:custGeom>
            <a:avLst/>
            <a:gdLst/>
            <a:ahLst/>
            <a:cxnLst/>
            <a:rect l="l" t="t" r="r" b="b"/>
            <a:pathLst>
              <a:path w="2205" h="116" extrusionOk="0">
                <a:moveTo>
                  <a:pt x="0" y="0"/>
                </a:moveTo>
                <a:lnTo>
                  <a:pt x="2205" y="116"/>
                </a:lnTo>
                <a:lnTo>
                  <a:pt x="0" y="0"/>
                </a:lnTo>
                <a:close/>
              </a:path>
            </a:pathLst>
          </a:custGeom>
          <a:noFill/>
          <a:ln w="126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6100" tIns="0" rIns="961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7" name="Google Shape;3017;p66"/>
          <p:cNvSpPr/>
          <p:nvPr/>
        </p:nvSpPr>
        <p:spPr>
          <a:xfrm>
            <a:off x="7147223" y="2881852"/>
            <a:ext cx="885801" cy="46621"/>
          </a:xfrm>
          <a:custGeom>
            <a:avLst/>
            <a:gdLst/>
            <a:ahLst/>
            <a:cxnLst/>
            <a:rect l="l" t="t" r="r" b="b"/>
            <a:pathLst>
              <a:path w="1881" h="99" extrusionOk="0">
                <a:moveTo>
                  <a:pt x="0" y="0"/>
                </a:moveTo>
                <a:lnTo>
                  <a:pt x="1881" y="99"/>
                </a:lnTo>
                <a:lnTo>
                  <a:pt x="0" y="0"/>
                </a:lnTo>
                <a:close/>
              </a:path>
            </a:pathLst>
          </a:custGeom>
          <a:noFill/>
          <a:ln w="126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6100" tIns="0" rIns="961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p66"/>
          <p:cNvSpPr/>
          <p:nvPr/>
        </p:nvSpPr>
        <p:spPr>
          <a:xfrm>
            <a:off x="7143456" y="2955786"/>
            <a:ext cx="89004" cy="88532"/>
          </a:xfrm>
          <a:custGeom>
            <a:avLst/>
            <a:gdLst/>
            <a:ahLst/>
            <a:cxnLst/>
            <a:rect l="l" t="t" r="r" b="b"/>
            <a:pathLst>
              <a:path w="189" h="188" extrusionOk="0">
                <a:moveTo>
                  <a:pt x="180" y="188"/>
                </a:moveTo>
                <a:lnTo>
                  <a:pt x="0" y="179"/>
                </a:lnTo>
                <a:lnTo>
                  <a:pt x="10" y="0"/>
                </a:lnTo>
                <a:lnTo>
                  <a:pt x="189" y="9"/>
                </a:lnTo>
                <a:lnTo>
                  <a:pt x="180" y="188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19800" rIns="92875" bIns="198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p66"/>
          <p:cNvSpPr/>
          <p:nvPr/>
        </p:nvSpPr>
        <p:spPr>
          <a:xfrm>
            <a:off x="7296505" y="2963792"/>
            <a:ext cx="89004" cy="89003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180" y="189"/>
                </a:moveTo>
                <a:lnTo>
                  <a:pt x="0" y="179"/>
                </a:lnTo>
                <a:lnTo>
                  <a:pt x="10" y="0"/>
                </a:lnTo>
                <a:lnTo>
                  <a:pt x="189" y="9"/>
                </a:lnTo>
                <a:lnTo>
                  <a:pt x="180" y="18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0150" rIns="92875" bIns="2015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0" name="Google Shape;3020;p66"/>
          <p:cNvSpPr/>
          <p:nvPr/>
        </p:nvSpPr>
        <p:spPr>
          <a:xfrm>
            <a:off x="7449554" y="2971798"/>
            <a:ext cx="89004" cy="89003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180" y="189"/>
                </a:moveTo>
                <a:lnTo>
                  <a:pt x="0" y="179"/>
                </a:lnTo>
                <a:lnTo>
                  <a:pt x="10" y="0"/>
                </a:lnTo>
                <a:lnTo>
                  <a:pt x="189" y="9"/>
                </a:lnTo>
                <a:lnTo>
                  <a:pt x="180" y="18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0150" rIns="92875" bIns="2015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1" name="Google Shape;3021;p66"/>
          <p:cNvSpPr/>
          <p:nvPr/>
        </p:nvSpPr>
        <p:spPr>
          <a:xfrm>
            <a:off x="7602604" y="2979803"/>
            <a:ext cx="89004" cy="89003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180" y="189"/>
                </a:moveTo>
                <a:lnTo>
                  <a:pt x="0" y="179"/>
                </a:lnTo>
                <a:lnTo>
                  <a:pt x="10" y="0"/>
                </a:lnTo>
                <a:lnTo>
                  <a:pt x="189" y="9"/>
                </a:lnTo>
                <a:lnTo>
                  <a:pt x="180" y="18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0150" rIns="92875" bIns="2015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2" name="Google Shape;3022;p66"/>
          <p:cNvSpPr/>
          <p:nvPr/>
        </p:nvSpPr>
        <p:spPr>
          <a:xfrm>
            <a:off x="7134038" y="3135678"/>
            <a:ext cx="1038379" cy="54626"/>
          </a:xfrm>
          <a:custGeom>
            <a:avLst/>
            <a:gdLst/>
            <a:ahLst/>
            <a:cxnLst/>
            <a:rect l="l" t="t" r="r" b="b"/>
            <a:pathLst>
              <a:path w="2205" h="116" extrusionOk="0">
                <a:moveTo>
                  <a:pt x="0" y="0"/>
                </a:moveTo>
                <a:lnTo>
                  <a:pt x="2205" y="116"/>
                </a:lnTo>
                <a:lnTo>
                  <a:pt x="0" y="0"/>
                </a:lnTo>
                <a:close/>
              </a:path>
            </a:pathLst>
          </a:custGeom>
          <a:noFill/>
          <a:ln w="126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6100" tIns="0" rIns="961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3" name="Google Shape;3023;p66"/>
          <p:cNvSpPr/>
          <p:nvPr/>
        </p:nvSpPr>
        <p:spPr>
          <a:xfrm>
            <a:off x="7130270" y="3204903"/>
            <a:ext cx="1038379" cy="54626"/>
          </a:xfrm>
          <a:custGeom>
            <a:avLst/>
            <a:gdLst/>
            <a:ahLst/>
            <a:cxnLst/>
            <a:rect l="l" t="t" r="r" b="b"/>
            <a:pathLst>
              <a:path w="2205" h="116" extrusionOk="0">
                <a:moveTo>
                  <a:pt x="0" y="0"/>
                </a:moveTo>
                <a:lnTo>
                  <a:pt x="2205" y="116"/>
                </a:lnTo>
                <a:lnTo>
                  <a:pt x="0" y="0"/>
                </a:lnTo>
                <a:close/>
              </a:path>
            </a:pathLst>
          </a:custGeom>
          <a:noFill/>
          <a:ln w="126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6100" tIns="0" rIns="961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4" name="Google Shape;3024;p66"/>
          <p:cNvSpPr/>
          <p:nvPr/>
        </p:nvSpPr>
        <p:spPr>
          <a:xfrm>
            <a:off x="7126032" y="3285901"/>
            <a:ext cx="885801" cy="46621"/>
          </a:xfrm>
          <a:custGeom>
            <a:avLst/>
            <a:gdLst/>
            <a:ahLst/>
            <a:cxnLst/>
            <a:rect l="l" t="t" r="r" b="b"/>
            <a:pathLst>
              <a:path w="1881" h="99" extrusionOk="0">
                <a:moveTo>
                  <a:pt x="0" y="0"/>
                </a:moveTo>
                <a:lnTo>
                  <a:pt x="1881" y="99"/>
                </a:lnTo>
                <a:lnTo>
                  <a:pt x="0" y="0"/>
                </a:lnTo>
                <a:close/>
              </a:path>
            </a:pathLst>
          </a:custGeom>
          <a:noFill/>
          <a:ln w="126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6100" tIns="0" rIns="961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5" name="Google Shape;3025;p66"/>
          <p:cNvSpPr/>
          <p:nvPr/>
        </p:nvSpPr>
        <p:spPr>
          <a:xfrm>
            <a:off x="7122265" y="3359835"/>
            <a:ext cx="89004" cy="89003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180" y="189"/>
                </a:moveTo>
                <a:lnTo>
                  <a:pt x="0" y="179"/>
                </a:lnTo>
                <a:lnTo>
                  <a:pt x="9" y="0"/>
                </a:lnTo>
                <a:lnTo>
                  <a:pt x="189" y="9"/>
                </a:lnTo>
                <a:lnTo>
                  <a:pt x="180" y="18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0150" rIns="92875" bIns="2015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6" name="Google Shape;3026;p66"/>
          <p:cNvSpPr/>
          <p:nvPr/>
        </p:nvSpPr>
        <p:spPr>
          <a:xfrm>
            <a:off x="7275314" y="3367841"/>
            <a:ext cx="89004" cy="89003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180" y="189"/>
                </a:moveTo>
                <a:lnTo>
                  <a:pt x="0" y="179"/>
                </a:lnTo>
                <a:lnTo>
                  <a:pt x="9" y="0"/>
                </a:lnTo>
                <a:lnTo>
                  <a:pt x="189" y="9"/>
                </a:lnTo>
                <a:lnTo>
                  <a:pt x="180" y="18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0150" rIns="92875" bIns="2015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7" name="Google Shape;3027;p66"/>
          <p:cNvSpPr/>
          <p:nvPr/>
        </p:nvSpPr>
        <p:spPr>
          <a:xfrm>
            <a:off x="7428363" y="3375847"/>
            <a:ext cx="89004" cy="89003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180" y="189"/>
                </a:moveTo>
                <a:lnTo>
                  <a:pt x="0" y="179"/>
                </a:lnTo>
                <a:lnTo>
                  <a:pt x="9" y="0"/>
                </a:lnTo>
                <a:lnTo>
                  <a:pt x="189" y="9"/>
                </a:lnTo>
                <a:lnTo>
                  <a:pt x="180" y="18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0150" rIns="92875" bIns="2015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8" name="Google Shape;3028;p66"/>
          <p:cNvSpPr/>
          <p:nvPr/>
        </p:nvSpPr>
        <p:spPr>
          <a:xfrm>
            <a:off x="7581412" y="3383852"/>
            <a:ext cx="89004" cy="89003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180" y="189"/>
                </a:moveTo>
                <a:lnTo>
                  <a:pt x="0" y="180"/>
                </a:lnTo>
                <a:lnTo>
                  <a:pt x="9" y="0"/>
                </a:lnTo>
                <a:lnTo>
                  <a:pt x="189" y="10"/>
                </a:lnTo>
                <a:lnTo>
                  <a:pt x="180" y="18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0150" rIns="92875" bIns="2015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9" name="Google Shape;3029;p66"/>
          <p:cNvSpPr/>
          <p:nvPr/>
        </p:nvSpPr>
        <p:spPr>
          <a:xfrm>
            <a:off x="7112375" y="3551500"/>
            <a:ext cx="1037908" cy="54626"/>
          </a:xfrm>
          <a:custGeom>
            <a:avLst/>
            <a:gdLst/>
            <a:ahLst/>
            <a:cxnLst/>
            <a:rect l="l" t="t" r="r" b="b"/>
            <a:pathLst>
              <a:path w="2204" h="116" extrusionOk="0">
                <a:moveTo>
                  <a:pt x="0" y="0"/>
                </a:moveTo>
                <a:lnTo>
                  <a:pt x="2204" y="116"/>
                </a:lnTo>
                <a:lnTo>
                  <a:pt x="0" y="0"/>
                </a:lnTo>
                <a:close/>
              </a:path>
            </a:pathLst>
          </a:custGeom>
          <a:noFill/>
          <a:ln w="126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6100" tIns="0" rIns="961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0" name="Google Shape;3030;p66"/>
          <p:cNvSpPr/>
          <p:nvPr/>
        </p:nvSpPr>
        <p:spPr>
          <a:xfrm>
            <a:off x="7108608" y="3620725"/>
            <a:ext cx="1038379" cy="54626"/>
          </a:xfrm>
          <a:custGeom>
            <a:avLst/>
            <a:gdLst/>
            <a:ahLst/>
            <a:cxnLst/>
            <a:rect l="l" t="t" r="r" b="b"/>
            <a:pathLst>
              <a:path w="2205" h="116" extrusionOk="0">
                <a:moveTo>
                  <a:pt x="0" y="0"/>
                </a:moveTo>
                <a:lnTo>
                  <a:pt x="2205" y="116"/>
                </a:lnTo>
                <a:lnTo>
                  <a:pt x="0" y="0"/>
                </a:lnTo>
                <a:close/>
              </a:path>
            </a:pathLst>
          </a:custGeom>
          <a:noFill/>
          <a:ln w="126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6100" tIns="0" rIns="961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1" name="Google Shape;3031;p66"/>
          <p:cNvSpPr/>
          <p:nvPr/>
        </p:nvSpPr>
        <p:spPr>
          <a:xfrm>
            <a:off x="7104370" y="3701723"/>
            <a:ext cx="885330" cy="46621"/>
          </a:xfrm>
          <a:custGeom>
            <a:avLst/>
            <a:gdLst/>
            <a:ahLst/>
            <a:cxnLst/>
            <a:rect l="l" t="t" r="r" b="b"/>
            <a:pathLst>
              <a:path w="1880" h="99" extrusionOk="0">
                <a:moveTo>
                  <a:pt x="0" y="0"/>
                </a:moveTo>
                <a:lnTo>
                  <a:pt x="1880" y="99"/>
                </a:lnTo>
                <a:lnTo>
                  <a:pt x="0" y="0"/>
                </a:lnTo>
                <a:close/>
              </a:path>
            </a:pathLst>
          </a:custGeom>
          <a:noFill/>
          <a:ln w="126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6100" tIns="0" rIns="961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2" name="Google Shape;3032;p66"/>
          <p:cNvSpPr/>
          <p:nvPr/>
        </p:nvSpPr>
        <p:spPr>
          <a:xfrm>
            <a:off x="7100602" y="3775657"/>
            <a:ext cx="89004" cy="88532"/>
          </a:xfrm>
          <a:custGeom>
            <a:avLst/>
            <a:gdLst/>
            <a:ahLst/>
            <a:cxnLst/>
            <a:rect l="l" t="t" r="r" b="b"/>
            <a:pathLst>
              <a:path w="189" h="188" extrusionOk="0">
                <a:moveTo>
                  <a:pt x="179" y="188"/>
                </a:moveTo>
                <a:lnTo>
                  <a:pt x="0" y="178"/>
                </a:lnTo>
                <a:lnTo>
                  <a:pt x="9" y="0"/>
                </a:lnTo>
                <a:lnTo>
                  <a:pt x="189" y="9"/>
                </a:lnTo>
                <a:lnTo>
                  <a:pt x="179" y="188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19800" rIns="92875" bIns="198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3" name="Google Shape;3033;p66"/>
          <p:cNvSpPr/>
          <p:nvPr/>
        </p:nvSpPr>
        <p:spPr>
          <a:xfrm>
            <a:off x="7253651" y="3783663"/>
            <a:ext cx="89004" cy="88532"/>
          </a:xfrm>
          <a:custGeom>
            <a:avLst/>
            <a:gdLst/>
            <a:ahLst/>
            <a:cxnLst/>
            <a:rect l="l" t="t" r="r" b="b"/>
            <a:pathLst>
              <a:path w="189" h="188" extrusionOk="0">
                <a:moveTo>
                  <a:pt x="179" y="188"/>
                </a:moveTo>
                <a:lnTo>
                  <a:pt x="0" y="178"/>
                </a:lnTo>
                <a:lnTo>
                  <a:pt x="9" y="0"/>
                </a:lnTo>
                <a:lnTo>
                  <a:pt x="189" y="9"/>
                </a:lnTo>
                <a:lnTo>
                  <a:pt x="179" y="188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19800" rIns="92875" bIns="198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4" name="Google Shape;3034;p66"/>
          <p:cNvSpPr/>
          <p:nvPr/>
        </p:nvSpPr>
        <p:spPr>
          <a:xfrm>
            <a:off x="7406701" y="3791669"/>
            <a:ext cx="89004" cy="88532"/>
          </a:xfrm>
          <a:custGeom>
            <a:avLst/>
            <a:gdLst/>
            <a:ahLst/>
            <a:cxnLst/>
            <a:rect l="l" t="t" r="r" b="b"/>
            <a:pathLst>
              <a:path w="189" h="188" extrusionOk="0">
                <a:moveTo>
                  <a:pt x="179" y="188"/>
                </a:moveTo>
                <a:lnTo>
                  <a:pt x="0" y="178"/>
                </a:lnTo>
                <a:lnTo>
                  <a:pt x="9" y="0"/>
                </a:lnTo>
                <a:lnTo>
                  <a:pt x="189" y="9"/>
                </a:lnTo>
                <a:lnTo>
                  <a:pt x="179" y="188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19800" rIns="92875" bIns="198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5" name="Google Shape;3035;p66"/>
          <p:cNvSpPr/>
          <p:nvPr/>
        </p:nvSpPr>
        <p:spPr>
          <a:xfrm>
            <a:off x="7559750" y="3799674"/>
            <a:ext cx="89004" cy="88532"/>
          </a:xfrm>
          <a:custGeom>
            <a:avLst/>
            <a:gdLst/>
            <a:ahLst/>
            <a:cxnLst/>
            <a:rect l="l" t="t" r="r" b="b"/>
            <a:pathLst>
              <a:path w="189" h="188" extrusionOk="0">
                <a:moveTo>
                  <a:pt x="179" y="188"/>
                </a:moveTo>
                <a:lnTo>
                  <a:pt x="0" y="178"/>
                </a:lnTo>
                <a:lnTo>
                  <a:pt x="9" y="0"/>
                </a:lnTo>
                <a:lnTo>
                  <a:pt x="189" y="9"/>
                </a:lnTo>
                <a:lnTo>
                  <a:pt x="179" y="188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19800" rIns="92875" bIns="198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6" name="Google Shape;3036;p66"/>
          <p:cNvSpPr/>
          <p:nvPr/>
        </p:nvSpPr>
        <p:spPr>
          <a:xfrm>
            <a:off x="7045034" y="2912933"/>
            <a:ext cx="92300" cy="92300"/>
          </a:xfrm>
          <a:custGeom>
            <a:avLst/>
            <a:gdLst/>
            <a:ahLst/>
            <a:cxnLst/>
            <a:rect l="l" t="t" r="r" b="b"/>
            <a:pathLst>
              <a:path w="196" h="196" extrusionOk="0">
                <a:moveTo>
                  <a:pt x="196" y="179"/>
                </a:moveTo>
                <a:lnTo>
                  <a:pt x="17" y="196"/>
                </a:lnTo>
                <a:lnTo>
                  <a:pt x="0" y="17"/>
                </a:lnTo>
                <a:lnTo>
                  <a:pt x="179" y="0"/>
                </a:lnTo>
                <a:lnTo>
                  <a:pt x="196" y="179"/>
                </a:lnTo>
                <a:close/>
              </a:path>
            </a:pathLst>
          </a:custGeom>
          <a:noFill/>
          <a:ln w="9525" cap="flat" cmpd="sng">
            <a:solidFill>
              <a:srgbClr val="192D35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2675" rIns="92875" bIns="22675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7" name="Google Shape;3037;p66"/>
          <p:cNvSpPr/>
          <p:nvPr/>
        </p:nvSpPr>
        <p:spPr>
          <a:xfrm>
            <a:off x="6216213" y="1039143"/>
            <a:ext cx="1582291" cy="2210958"/>
          </a:xfrm>
          <a:custGeom>
            <a:avLst/>
            <a:gdLst/>
            <a:ahLst/>
            <a:cxnLst/>
            <a:rect l="l" t="t" r="r" b="b"/>
            <a:pathLst>
              <a:path w="3360" h="4695" extrusionOk="0">
                <a:moveTo>
                  <a:pt x="3360" y="4413"/>
                </a:moveTo>
                <a:lnTo>
                  <a:pt x="424" y="4695"/>
                </a:lnTo>
                <a:lnTo>
                  <a:pt x="0" y="282"/>
                </a:lnTo>
                <a:lnTo>
                  <a:pt x="2936" y="0"/>
                </a:lnTo>
                <a:lnTo>
                  <a:pt x="3360" y="441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8" name="Google Shape;3038;p66"/>
          <p:cNvSpPr/>
          <p:nvPr/>
        </p:nvSpPr>
        <p:spPr>
          <a:xfrm>
            <a:off x="6216213" y="1039143"/>
            <a:ext cx="1582291" cy="2210958"/>
          </a:xfrm>
          <a:custGeom>
            <a:avLst/>
            <a:gdLst/>
            <a:ahLst/>
            <a:cxnLst/>
            <a:rect l="l" t="t" r="r" b="b"/>
            <a:pathLst>
              <a:path w="3360" h="4695" extrusionOk="0">
                <a:moveTo>
                  <a:pt x="3360" y="4413"/>
                </a:moveTo>
                <a:lnTo>
                  <a:pt x="424" y="4695"/>
                </a:lnTo>
                <a:lnTo>
                  <a:pt x="0" y="282"/>
                </a:lnTo>
                <a:lnTo>
                  <a:pt x="2936" y="0"/>
                </a:lnTo>
                <a:lnTo>
                  <a:pt x="3360" y="4413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47875" rIns="92875" bIns="47875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39" name="Google Shape;3039;p66"/>
          <p:cNvGrpSpPr/>
          <p:nvPr/>
        </p:nvGrpSpPr>
        <p:grpSpPr>
          <a:xfrm>
            <a:off x="6334483" y="1264286"/>
            <a:ext cx="1268671" cy="1627988"/>
            <a:chOff x="5339118" y="2214324"/>
            <a:chExt cx="730801" cy="937781"/>
          </a:xfrm>
        </p:grpSpPr>
        <p:sp>
          <p:nvSpPr>
            <p:cNvPr id="3040" name="Google Shape;3040;p66"/>
            <p:cNvSpPr/>
            <p:nvPr/>
          </p:nvSpPr>
          <p:spPr>
            <a:xfrm rot="-376976">
              <a:off x="5778465" y="2690043"/>
              <a:ext cx="208066" cy="11122"/>
            </a:xfrm>
            <a:custGeom>
              <a:avLst/>
              <a:gdLst/>
              <a:ahLst/>
              <a:cxnLst/>
              <a:rect l="l" t="t" r="r" b="b"/>
              <a:pathLst>
                <a:path w="767" h="41" extrusionOk="0">
                  <a:moveTo>
                    <a:pt x="0" y="0"/>
                  </a:moveTo>
                  <a:lnTo>
                    <a:pt x="767" y="4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1" name="Google Shape;3041;p66"/>
            <p:cNvSpPr/>
            <p:nvPr/>
          </p:nvSpPr>
          <p:spPr>
            <a:xfrm rot="-376976">
              <a:off x="5780964" y="2733821"/>
              <a:ext cx="141333" cy="7324"/>
            </a:xfrm>
            <a:custGeom>
              <a:avLst/>
              <a:gdLst/>
              <a:ahLst/>
              <a:cxnLst/>
              <a:rect l="l" t="t" r="r" b="b"/>
              <a:pathLst>
                <a:path w="521" h="27" extrusionOk="0">
                  <a:moveTo>
                    <a:pt x="0" y="0"/>
                  </a:moveTo>
                  <a:lnTo>
                    <a:pt x="521" y="2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2" name="Google Shape;3042;p66"/>
            <p:cNvSpPr/>
            <p:nvPr/>
          </p:nvSpPr>
          <p:spPr>
            <a:xfrm>
              <a:off x="5339118" y="2214324"/>
              <a:ext cx="207250" cy="19803"/>
            </a:xfrm>
            <a:custGeom>
              <a:avLst/>
              <a:gdLst/>
              <a:ahLst/>
              <a:cxnLst/>
              <a:rect l="l" t="t" r="r" b="b"/>
              <a:pathLst>
                <a:path w="764" h="73" extrusionOk="0">
                  <a:moveTo>
                    <a:pt x="0" y="73"/>
                  </a:moveTo>
                  <a:lnTo>
                    <a:pt x="764" y="0"/>
                  </a:lnTo>
                  <a:lnTo>
                    <a:pt x="0" y="73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3" name="Google Shape;3043;p66"/>
            <p:cNvSpPr/>
            <p:nvPr/>
          </p:nvSpPr>
          <p:spPr>
            <a:xfrm>
              <a:off x="5342915" y="2260440"/>
              <a:ext cx="140789" cy="13563"/>
            </a:xfrm>
            <a:custGeom>
              <a:avLst/>
              <a:gdLst/>
              <a:ahLst/>
              <a:cxnLst/>
              <a:rect l="l" t="t" r="r" b="b"/>
              <a:pathLst>
                <a:path w="519" h="50" extrusionOk="0">
                  <a:moveTo>
                    <a:pt x="0" y="50"/>
                  </a:moveTo>
                  <a:lnTo>
                    <a:pt x="519" y="0"/>
                  </a:lnTo>
                  <a:lnTo>
                    <a:pt x="0" y="5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66"/>
            <p:cNvSpPr/>
            <p:nvPr/>
          </p:nvSpPr>
          <p:spPr>
            <a:xfrm>
              <a:off x="5402324" y="2305742"/>
              <a:ext cx="596251" cy="57238"/>
            </a:xfrm>
            <a:custGeom>
              <a:avLst/>
              <a:gdLst/>
              <a:ahLst/>
              <a:cxnLst/>
              <a:rect l="l" t="t" r="r" b="b"/>
              <a:pathLst>
                <a:path w="2198" h="211" extrusionOk="0">
                  <a:moveTo>
                    <a:pt x="0" y="211"/>
                  </a:moveTo>
                  <a:lnTo>
                    <a:pt x="2198" y="0"/>
                  </a:lnTo>
                  <a:lnTo>
                    <a:pt x="0" y="21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24825" rIns="96100" bIns="24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5" name="Google Shape;3045;p66"/>
            <p:cNvSpPr/>
            <p:nvPr/>
          </p:nvSpPr>
          <p:spPr>
            <a:xfrm>
              <a:off x="5406121" y="2345619"/>
              <a:ext cx="596251" cy="57238"/>
            </a:xfrm>
            <a:custGeom>
              <a:avLst/>
              <a:gdLst/>
              <a:ahLst/>
              <a:cxnLst/>
              <a:rect l="l" t="t" r="r" b="b"/>
              <a:pathLst>
                <a:path w="2198" h="211" extrusionOk="0">
                  <a:moveTo>
                    <a:pt x="0" y="211"/>
                  </a:moveTo>
                  <a:lnTo>
                    <a:pt x="2198" y="0"/>
                  </a:lnTo>
                  <a:lnTo>
                    <a:pt x="0" y="21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24825" rIns="96100" bIns="24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6" name="Google Shape;3046;p66"/>
            <p:cNvSpPr/>
            <p:nvPr/>
          </p:nvSpPr>
          <p:spPr>
            <a:xfrm>
              <a:off x="5410733" y="2400416"/>
              <a:ext cx="508360" cy="48829"/>
            </a:xfrm>
            <a:custGeom>
              <a:avLst/>
              <a:gdLst/>
              <a:ahLst/>
              <a:cxnLst/>
              <a:rect l="l" t="t" r="r" b="b"/>
              <a:pathLst>
                <a:path w="1874" h="180" extrusionOk="0">
                  <a:moveTo>
                    <a:pt x="0" y="180"/>
                  </a:moveTo>
                  <a:lnTo>
                    <a:pt x="1874" y="0"/>
                  </a:lnTo>
                  <a:lnTo>
                    <a:pt x="0" y="18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13675" rIns="96100" bIns="13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7" name="Google Shape;3047;p66"/>
            <p:cNvSpPr/>
            <p:nvPr/>
          </p:nvSpPr>
          <p:spPr>
            <a:xfrm>
              <a:off x="5417243" y="2486680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8"/>
                  </a:moveTo>
                  <a:lnTo>
                    <a:pt x="17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8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8" name="Google Shape;3048;p66"/>
            <p:cNvSpPr/>
            <p:nvPr/>
          </p:nvSpPr>
          <p:spPr>
            <a:xfrm>
              <a:off x="5505135" y="2477999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7" y="196"/>
                  </a:lnTo>
                  <a:lnTo>
                    <a:pt x="0" y="18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9" name="Google Shape;3049;p66"/>
            <p:cNvSpPr/>
            <p:nvPr/>
          </p:nvSpPr>
          <p:spPr>
            <a:xfrm>
              <a:off x="5593026" y="2469590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7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0" name="Google Shape;3050;p66"/>
            <p:cNvSpPr/>
            <p:nvPr/>
          </p:nvSpPr>
          <p:spPr>
            <a:xfrm>
              <a:off x="5680917" y="2461180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7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1" name="Google Shape;3051;p66"/>
            <p:cNvSpPr/>
            <p:nvPr/>
          </p:nvSpPr>
          <p:spPr>
            <a:xfrm>
              <a:off x="5424568" y="2537950"/>
              <a:ext cx="596251" cy="57238"/>
            </a:xfrm>
            <a:custGeom>
              <a:avLst/>
              <a:gdLst/>
              <a:ahLst/>
              <a:cxnLst/>
              <a:rect l="l" t="t" r="r" b="b"/>
              <a:pathLst>
                <a:path w="2198" h="211" extrusionOk="0">
                  <a:moveTo>
                    <a:pt x="0" y="211"/>
                  </a:moveTo>
                  <a:lnTo>
                    <a:pt x="2198" y="0"/>
                  </a:lnTo>
                  <a:lnTo>
                    <a:pt x="0" y="21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24825" rIns="96100" bIns="24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2" name="Google Shape;3052;p66"/>
            <p:cNvSpPr/>
            <p:nvPr/>
          </p:nvSpPr>
          <p:spPr>
            <a:xfrm>
              <a:off x="5428365" y="2577555"/>
              <a:ext cx="596251" cy="57238"/>
            </a:xfrm>
            <a:custGeom>
              <a:avLst/>
              <a:gdLst/>
              <a:ahLst/>
              <a:cxnLst/>
              <a:rect l="l" t="t" r="r" b="b"/>
              <a:pathLst>
                <a:path w="2198" h="211" extrusionOk="0">
                  <a:moveTo>
                    <a:pt x="0" y="211"/>
                  </a:moveTo>
                  <a:lnTo>
                    <a:pt x="2198" y="0"/>
                  </a:lnTo>
                  <a:lnTo>
                    <a:pt x="0" y="21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24825" rIns="96100" bIns="24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3" name="Google Shape;3053;p66"/>
            <p:cNvSpPr/>
            <p:nvPr/>
          </p:nvSpPr>
          <p:spPr>
            <a:xfrm>
              <a:off x="5432977" y="2632352"/>
              <a:ext cx="508360" cy="48829"/>
            </a:xfrm>
            <a:custGeom>
              <a:avLst/>
              <a:gdLst/>
              <a:ahLst/>
              <a:cxnLst/>
              <a:rect l="l" t="t" r="r" b="b"/>
              <a:pathLst>
                <a:path w="1874" h="180" extrusionOk="0">
                  <a:moveTo>
                    <a:pt x="0" y="180"/>
                  </a:moveTo>
                  <a:lnTo>
                    <a:pt x="1874" y="0"/>
                  </a:lnTo>
                  <a:lnTo>
                    <a:pt x="0" y="18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13675" rIns="96100" bIns="13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4" name="Google Shape;3054;p66"/>
            <p:cNvSpPr/>
            <p:nvPr/>
          </p:nvSpPr>
          <p:spPr>
            <a:xfrm>
              <a:off x="5439487" y="2718616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7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5" name="Google Shape;3055;p66"/>
            <p:cNvSpPr/>
            <p:nvPr/>
          </p:nvSpPr>
          <p:spPr>
            <a:xfrm>
              <a:off x="5527379" y="2710206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7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6" name="Google Shape;3056;p66"/>
            <p:cNvSpPr/>
            <p:nvPr/>
          </p:nvSpPr>
          <p:spPr>
            <a:xfrm>
              <a:off x="5615270" y="2701797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7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7" name="Google Shape;3057;p66"/>
            <p:cNvSpPr/>
            <p:nvPr/>
          </p:nvSpPr>
          <p:spPr>
            <a:xfrm>
              <a:off x="5703162" y="2693387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7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8" name="Google Shape;3058;p66"/>
            <p:cNvSpPr/>
            <p:nvPr/>
          </p:nvSpPr>
          <p:spPr>
            <a:xfrm>
              <a:off x="5446812" y="2769886"/>
              <a:ext cx="596251" cy="57238"/>
            </a:xfrm>
            <a:custGeom>
              <a:avLst/>
              <a:gdLst/>
              <a:ahLst/>
              <a:cxnLst/>
              <a:rect l="l" t="t" r="r" b="b"/>
              <a:pathLst>
                <a:path w="2198" h="211" extrusionOk="0">
                  <a:moveTo>
                    <a:pt x="0" y="211"/>
                  </a:moveTo>
                  <a:lnTo>
                    <a:pt x="2198" y="0"/>
                  </a:lnTo>
                  <a:lnTo>
                    <a:pt x="0" y="21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24825" rIns="96100" bIns="24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9" name="Google Shape;3059;p66"/>
            <p:cNvSpPr/>
            <p:nvPr/>
          </p:nvSpPr>
          <p:spPr>
            <a:xfrm>
              <a:off x="5450881" y="2809762"/>
              <a:ext cx="595980" cy="57238"/>
            </a:xfrm>
            <a:custGeom>
              <a:avLst/>
              <a:gdLst/>
              <a:ahLst/>
              <a:cxnLst/>
              <a:rect l="l" t="t" r="r" b="b"/>
              <a:pathLst>
                <a:path w="2197" h="211" extrusionOk="0">
                  <a:moveTo>
                    <a:pt x="0" y="211"/>
                  </a:moveTo>
                  <a:lnTo>
                    <a:pt x="2197" y="0"/>
                  </a:lnTo>
                  <a:lnTo>
                    <a:pt x="0" y="21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24825" rIns="96100" bIns="24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0" name="Google Shape;3060;p66"/>
            <p:cNvSpPr/>
            <p:nvPr/>
          </p:nvSpPr>
          <p:spPr>
            <a:xfrm>
              <a:off x="5455221" y="2864559"/>
              <a:ext cx="508360" cy="48829"/>
            </a:xfrm>
            <a:custGeom>
              <a:avLst/>
              <a:gdLst/>
              <a:ahLst/>
              <a:cxnLst/>
              <a:rect l="l" t="t" r="r" b="b"/>
              <a:pathLst>
                <a:path w="1874" h="180" extrusionOk="0">
                  <a:moveTo>
                    <a:pt x="0" y="180"/>
                  </a:moveTo>
                  <a:lnTo>
                    <a:pt x="1874" y="0"/>
                  </a:lnTo>
                  <a:lnTo>
                    <a:pt x="0" y="18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13675" rIns="96100" bIns="13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1" name="Google Shape;3061;p66"/>
            <p:cNvSpPr/>
            <p:nvPr/>
          </p:nvSpPr>
          <p:spPr>
            <a:xfrm>
              <a:off x="5461732" y="2950823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8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2" name="Google Shape;3062;p66"/>
            <p:cNvSpPr/>
            <p:nvPr/>
          </p:nvSpPr>
          <p:spPr>
            <a:xfrm>
              <a:off x="5549623" y="2942413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8"/>
                  </a:moveTo>
                  <a:lnTo>
                    <a:pt x="18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8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3" name="Google Shape;3063;p66"/>
            <p:cNvSpPr/>
            <p:nvPr/>
          </p:nvSpPr>
          <p:spPr>
            <a:xfrm>
              <a:off x="5637514" y="2933733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7" y="196"/>
                  </a:lnTo>
                  <a:lnTo>
                    <a:pt x="0" y="18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4" name="Google Shape;3064;p66"/>
            <p:cNvSpPr/>
            <p:nvPr/>
          </p:nvSpPr>
          <p:spPr>
            <a:xfrm>
              <a:off x="5725406" y="2925323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7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5" name="Google Shape;3065;p66"/>
            <p:cNvSpPr/>
            <p:nvPr/>
          </p:nvSpPr>
          <p:spPr>
            <a:xfrm>
              <a:off x="5469870" y="3008603"/>
              <a:ext cx="596251" cy="57238"/>
            </a:xfrm>
            <a:custGeom>
              <a:avLst/>
              <a:gdLst/>
              <a:ahLst/>
              <a:cxnLst/>
              <a:rect l="l" t="t" r="r" b="b"/>
              <a:pathLst>
                <a:path w="2198" h="211" extrusionOk="0">
                  <a:moveTo>
                    <a:pt x="0" y="211"/>
                  </a:moveTo>
                  <a:lnTo>
                    <a:pt x="2198" y="0"/>
                  </a:lnTo>
                  <a:lnTo>
                    <a:pt x="0" y="21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24825" rIns="96100" bIns="24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6" name="Google Shape;3066;p66"/>
            <p:cNvSpPr/>
            <p:nvPr/>
          </p:nvSpPr>
          <p:spPr>
            <a:xfrm>
              <a:off x="5473667" y="3048480"/>
              <a:ext cx="596251" cy="57238"/>
            </a:xfrm>
            <a:custGeom>
              <a:avLst/>
              <a:gdLst/>
              <a:ahLst/>
              <a:cxnLst/>
              <a:rect l="l" t="t" r="r" b="b"/>
              <a:pathLst>
                <a:path w="2198" h="211" extrusionOk="0">
                  <a:moveTo>
                    <a:pt x="0" y="211"/>
                  </a:moveTo>
                  <a:lnTo>
                    <a:pt x="2198" y="0"/>
                  </a:lnTo>
                  <a:lnTo>
                    <a:pt x="0" y="21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24825" rIns="96100" bIns="24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7" name="Google Shape;3067;p66"/>
            <p:cNvSpPr/>
            <p:nvPr/>
          </p:nvSpPr>
          <p:spPr>
            <a:xfrm>
              <a:off x="5478279" y="3103277"/>
              <a:ext cx="508360" cy="48829"/>
            </a:xfrm>
            <a:custGeom>
              <a:avLst/>
              <a:gdLst/>
              <a:ahLst/>
              <a:cxnLst/>
              <a:rect l="l" t="t" r="r" b="b"/>
              <a:pathLst>
                <a:path w="1874" h="180" extrusionOk="0">
                  <a:moveTo>
                    <a:pt x="0" y="180"/>
                  </a:moveTo>
                  <a:lnTo>
                    <a:pt x="1874" y="0"/>
                  </a:lnTo>
                  <a:lnTo>
                    <a:pt x="0" y="18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13675" rIns="96100" bIns="13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68" name="Google Shape;3068;p66"/>
          <p:cNvSpPr/>
          <p:nvPr/>
        </p:nvSpPr>
        <p:spPr>
          <a:xfrm>
            <a:off x="6587299" y="2957199"/>
            <a:ext cx="92300" cy="92300"/>
          </a:xfrm>
          <a:custGeom>
            <a:avLst/>
            <a:gdLst/>
            <a:ahLst/>
            <a:cxnLst/>
            <a:rect l="l" t="t" r="r" b="b"/>
            <a:pathLst>
              <a:path w="196" h="196" extrusionOk="0">
                <a:moveTo>
                  <a:pt x="196" y="179"/>
                </a:moveTo>
                <a:lnTo>
                  <a:pt x="17" y="196"/>
                </a:lnTo>
                <a:lnTo>
                  <a:pt x="0" y="17"/>
                </a:lnTo>
                <a:lnTo>
                  <a:pt x="179" y="0"/>
                </a:lnTo>
                <a:lnTo>
                  <a:pt x="196" y="179"/>
                </a:lnTo>
                <a:close/>
              </a:path>
            </a:pathLst>
          </a:custGeom>
          <a:noFill/>
          <a:ln w="9525" cap="flat" cmpd="sng">
            <a:solidFill>
              <a:srgbClr val="192D35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2675" rIns="92875" bIns="22675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9" name="Google Shape;3069;p66"/>
          <p:cNvSpPr/>
          <p:nvPr/>
        </p:nvSpPr>
        <p:spPr>
          <a:xfrm>
            <a:off x="6739877" y="2942601"/>
            <a:ext cx="92300" cy="92300"/>
          </a:xfrm>
          <a:custGeom>
            <a:avLst/>
            <a:gdLst/>
            <a:ahLst/>
            <a:cxnLst/>
            <a:rect l="l" t="t" r="r" b="b"/>
            <a:pathLst>
              <a:path w="196" h="196" extrusionOk="0">
                <a:moveTo>
                  <a:pt x="196" y="178"/>
                </a:moveTo>
                <a:lnTo>
                  <a:pt x="17" y="196"/>
                </a:lnTo>
                <a:lnTo>
                  <a:pt x="0" y="17"/>
                </a:lnTo>
                <a:lnTo>
                  <a:pt x="179" y="0"/>
                </a:lnTo>
                <a:lnTo>
                  <a:pt x="196" y="178"/>
                </a:lnTo>
                <a:close/>
              </a:path>
            </a:pathLst>
          </a:custGeom>
          <a:noFill/>
          <a:ln w="9525" cap="flat" cmpd="sng">
            <a:solidFill>
              <a:srgbClr val="192D35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2675" rIns="92875" bIns="22675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0" name="Google Shape;3070;p66"/>
          <p:cNvSpPr/>
          <p:nvPr/>
        </p:nvSpPr>
        <p:spPr>
          <a:xfrm>
            <a:off x="6892455" y="2927531"/>
            <a:ext cx="92300" cy="92300"/>
          </a:xfrm>
          <a:custGeom>
            <a:avLst/>
            <a:gdLst/>
            <a:ahLst/>
            <a:cxnLst/>
            <a:rect l="l" t="t" r="r" b="b"/>
            <a:pathLst>
              <a:path w="196" h="196" extrusionOk="0">
                <a:moveTo>
                  <a:pt x="196" y="179"/>
                </a:moveTo>
                <a:lnTo>
                  <a:pt x="17" y="196"/>
                </a:lnTo>
                <a:lnTo>
                  <a:pt x="0" y="18"/>
                </a:lnTo>
                <a:lnTo>
                  <a:pt x="179" y="0"/>
                </a:lnTo>
                <a:lnTo>
                  <a:pt x="196" y="179"/>
                </a:lnTo>
                <a:close/>
              </a:path>
            </a:pathLst>
          </a:custGeom>
          <a:noFill/>
          <a:ln w="9525" cap="flat" cmpd="sng">
            <a:solidFill>
              <a:srgbClr val="192D35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2675" rIns="92875" bIns="22675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71" name="Google Shape;3071;p66"/>
          <p:cNvGrpSpPr/>
          <p:nvPr/>
        </p:nvGrpSpPr>
        <p:grpSpPr>
          <a:xfrm>
            <a:off x="5761839" y="1508696"/>
            <a:ext cx="1919957" cy="2318835"/>
            <a:chOff x="5009254" y="2355114"/>
            <a:chExt cx="1105966" cy="1335734"/>
          </a:xfrm>
        </p:grpSpPr>
        <p:sp>
          <p:nvSpPr>
            <p:cNvPr id="3072" name="Google Shape;3072;p66"/>
            <p:cNvSpPr/>
            <p:nvPr/>
          </p:nvSpPr>
          <p:spPr>
            <a:xfrm>
              <a:off x="5731102" y="3517235"/>
              <a:ext cx="24143" cy="24414"/>
            </a:xfrm>
            <a:custGeom>
              <a:avLst/>
              <a:gdLst/>
              <a:ahLst/>
              <a:cxnLst/>
              <a:rect l="l" t="t" r="r" b="b"/>
              <a:pathLst>
                <a:path w="89" h="90" extrusionOk="0">
                  <a:moveTo>
                    <a:pt x="89" y="48"/>
                  </a:moveTo>
                  <a:cubicBezTo>
                    <a:pt x="88" y="73"/>
                    <a:pt x="67" y="92"/>
                    <a:pt x="42" y="90"/>
                  </a:cubicBezTo>
                  <a:cubicBezTo>
                    <a:pt x="17" y="89"/>
                    <a:pt x="-2" y="68"/>
                    <a:pt x="0" y="43"/>
                  </a:cubicBezTo>
                  <a:cubicBezTo>
                    <a:pt x="1" y="18"/>
                    <a:pt x="22" y="-1"/>
                    <a:pt x="47" y="1"/>
                  </a:cubicBezTo>
                  <a:cubicBezTo>
                    <a:pt x="72" y="2"/>
                    <a:pt x="91" y="23"/>
                    <a:pt x="89" y="48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3" name="Google Shape;3073;p66"/>
            <p:cNvSpPr/>
            <p:nvPr/>
          </p:nvSpPr>
          <p:spPr>
            <a:xfrm>
              <a:off x="6083210" y="3443178"/>
              <a:ext cx="32010" cy="28755"/>
            </a:xfrm>
            <a:custGeom>
              <a:avLst/>
              <a:gdLst/>
              <a:ahLst/>
              <a:cxnLst/>
              <a:rect l="l" t="t" r="r" b="b"/>
              <a:pathLst>
                <a:path w="118" h="106" extrusionOk="0">
                  <a:moveTo>
                    <a:pt x="0" y="66"/>
                  </a:moveTo>
                  <a:lnTo>
                    <a:pt x="23" y="106"/>
                  </a:lnTo>
                  <a:lnTo>
                    <a:pt x="118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chemeClr val="dk1"/>
            </a:solidFill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4" name="Google Shape;3074;p66"/>
            <p:cNvSpPr/>
            <p:nvPr/>
          </p:nvSpPr>
          <p:spPr>
            <a:xfrm>
              <a:off x="5887896" y="3662636"/>
              <a:ext cx="32281" cy="28212"/>
            </a:xfrm>
            <a:custGeom>
              <a:avLst/>
              <a:gdLst/>
              <a:ahLst/>
              <a:cxnLst/>
              <a:rect l="l" t="t" r="r" b="b"/>
              <a:pathLst>
                <a:path w="119" h="104" extrusionOk="0">
                  <a:moveTo>
                    <a:pt x="0" y="65"/>
                  </a:moveTo>
                  <a:lnTo>
                    <a:pt x="23" y="104"/>
                  </a:lnTo>
                  <a:lnTo>
                    <a:pt x="119" y="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chemeClr val="dk1"/>
            </a:solidFill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5" name="Google Shape;3075;p66"/>
            <p:cNvSpPr/>
            <p:nvPr/>
          </p:nvSpPr>
          <p:spPr>
            <a:xfrm>
              <a:off x="5009254" y="2741674"/>
              <a:ext cx="24414" cy="24414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88" y="33"/>
                  </a:moveTo>
                  <a:cubicBezTo>
                    <a:pt x="95" y="57"/>
                    <a:pt x="81" y="82"/>
                    <a:pt x="57" y="89"/>
                  </a:cubicBezTo>
                  <a:cubicBezTo>
                    <a:pt x="33" y="95"/>
                    <a:pt x="8" y="81"/>
                    <a:pt x="2" y="57"/>
                  </a:cubicBezTo>
                  <a:cubicBezTo>
                    <a:pt x="-5" y="33"/>
                    <a:pt x="9" y="9"/>
                    <a:pt x="33" y="2"/>
                  </a:cubicBezTo>
                  <a:cubicBezTo>
                    <a:pt x="57" y="-5"/>
                    <a:pt x="82" y="9"/>
                    <a:pt x="88" y="3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6" name="Google Shape;3076;p66"/>
            <p:cNvSpPr/>
            <p:nvPr/>
          </p:nvSpPr>
          <p:spPr>
            <a:xfrm>
              <a:off x="5071646" y="2966285"/>
              <a:ext cx="24414" cy="24414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88" y="33"/>
                  </a:moveTo>
                  <a:cubicBezTo>
                    <a:pt x="95" y="57"/>
                    <a:pt x="81" y="82"/>
                    <a:pt x="57" y="89"/>
                  </a:cubicBezTo>
                  <a:cubicBezTo>
                    <a:pt x="33" y="95"/>
                    <a:pt x="8" y="81"/>
                    <a:pt x="2" y="58"/>
                  </a:cubicBezTo>
                  <a:cubicBezTo>
                    <a:pt x="-5" y="34"/>
                    <a:pt x="9" y="9"/>
                    <a:pt x="33" y="2"/>
                  </a:cubicBezTo>
                  <a:cubicBezTo>
                    <a:pt x="57" y="-4"/>
                    <a:pt x="82" y="10"/>
                    <a:pt x="88" y="3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7" name="Google Shape;3077;p66"/>
            <p:cNvSpPr/>
            <p:nvPr/>
          </p:nvSpPr>
          <p:spPr>
            <a:xfrm>
              <a:off x="5134038" y="3190897"/>
              <a:ext cx="24414" cy="24686"/>
            </a:xfrm>
            <a:custGeom>
              <a:avLst/>
              <a:gdLst/>
              <a:ahLst/>
              <a:cxnLst/>
              <a:rect l="l" t="t" r="r" b="b"/>
              <a:pathLst>
                <a:path w="90" h="91" extrusionOk="0">
                  <a:moveTo>
                    <a:pt x="88" y="34"/>
                  </a:moveTo>
                  <a:cubicBezTo>
                    <a:pt x="95" y="57"/>
                    <a:pt x="81" y="82"/>
                    <a:pt x="57" y="89"/>
                  </a:cubicBezTo>
                  <a:cubicBezTo>
                    <a:pt x="33" y="96"/>
                    <a:pt x="8" y="82"/>
                    <a:pt x="2" y="58"/>
                  </a:cubicBezTo>
                  <a:cubicBezTo>
                    <a:pt x="-5" y="34"/>
                    <a:pt x="9" y="9"/>
                    <a:pt x="33" y="2"/>
                  </a:cubicBezTo>
                  <a:cubicBezTo>
                    <a:pt x="57" y="-4"/>
                    <a:pt x="82" y="10"/>
                    <a:pt x="88" y="34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8" name="Google Shape;3078;p66"/>
            <p:cNvSpPr/>
            <p:nvPr/>
          </p:nvSpPr>
          <p:spPr>
            <a:xfrm>
              <a:off x="5198329" y="3422019"/>
              <a:ext cx="24414" cy="24414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88" y="33"/>
                  </a:moveTo>
                  <a:cubicBezTo>
                    <a:pt x="95" y="57"/>
                    <a:pt x="81" y="82"/>
                    <a:pt x="57" y="89"/>
                  </a:cubicBezTo>
                  <a:cubicBezTo>
                    <a:pt x="33" y="95"/>
                    <a:pt x="8" y="81"/>
                    <a:pt x="1" y="57"/>
                  </a:cubicBezTo>
                  <a:cubicBezTo>
                    <a:pt x="-5" y="33"/>
                    <a:pt x="9" y="9"/>
                    <a:pt x="33" y="2"/>
                  </a:cubicBezTo>
                  <a:cubicBezTo>
                    <a:pt x="57" y="-5"/>
                    <a:pt x="81" y="9"/>
                    <a:pt x="88" y="3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9" name="Google Shape;3079;p66"/>
            <p:cNvSpPr/>
            <p:nvPr/>
          </p:nvSpPr>
          <p:spPr>
            <a:xfrm>
              <a:off x="5202940" y="2830379"/>
              <a:ext cx="24957" cy="35536"/>
            </a:xfrm>
            <a:custGeom>
              <a:avLst/>
              <a:gdLst/>
              <a:ahLst/>
              <a:cxnLst/>
              <a:rect l="l" t="t" r="r" b="b"/>
              <a:pathLst>
                <a:path w="92" h="131" extrusionOk="0">
                  <a:moveTo>
                    <a:pt x="0" y="100"/>
                  </a:moveTo>
                  <a:lnTo>
                    <a:pt x="35" y="131"/>
                  </a:lnTo>
                  <a:lnTo>
                    <a:pt x="92" y="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chemeClr val="dk1"/>
            </a:solidFill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0" name="Google Shape;3080;p66"/>
            <p:cNvSpPr/>
            <p:nvPr/>
          </p:nvSpPr>
          <p:spPr>
            <a:xfrm>
              <a:off x="5179882" y="3081033"/>
              <a:ext cx="24957" cy="35536"/>
            </a:xfrm>
            <a:custGeom>
              <a:avLst/>
              <a:gdLst/>
              <a:ahLst/>
              <a:cxnLst/>
              <a:rect l="l" t="t" r="r" b="b"/>
              <a:pathLst>
                <a:path w="92" h="131" extrusionOk="0">
                  <a:moveTo>
                    <a:pt x="0" y="100"/>
                  </a:moveTo>
                  <a:lnTo>
                    <a:pt x="35" y="131"/>
                  </a:lnTo>
                  <a:lnTo>
                    <a:pt x="92" y="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chemeClr val="dk1"/>
            </a:solidFill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1" name="Google Shape;3081;p66"/>
            <p:cNvSpPr/>
            <p:nvPr/>
          </p:nvSpPr>
          <p:spPr>
            <a:xfrm>
              <a:off x="5242274" y="3303474"/>
              <a:ext cx="24957" cy="35265"/>
            </a:xfrm>
            <a:custGeom>
              <a:avLst/>
              <a:gdLst/>
              <a:ahLst/>
              <a:cxnLst/>
              <a:rect l="l" t="t" r="r" b="b"/>
              <a:pathLst>
                <a:path w="92" h="130" extrusionOk="0">
                  <a:moveTo>
                    <a:pt x="0" y="99"/>
                  </a:moveTo>
                  <a:lnTo>
                    <a:pt x="35" y="130"/>
                  </a:lnTo>
                  <a:lnTo>
                    <a:pt x="92" y="0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chemeClr val="dk1"/>
            </a:solidFill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2" name="Google Shape;3082;p66"/>
            <p:cNvSpPr/>
            <p:nvPr/>
          </p:nvSpPr>
          <p:spPr>
            <a:xfrm>
              <a:off x="5476651" y="3485496"/>
              <a:ext cx="24686" cy="35265"/>
            </a:xfrm>
            <a:custGeom>
              <a:avLst/>
              <a:gdLst/>
              <a:ahLst/>
              <a:cxnLst/>
              <a:rect l="l" t="t" r="r" b="b"/>
              <a:pathLst>
                <a:path w="91" h="130" extrusionOk="0">
                  <a:moveTo>
                    <a:pt x="0" y="100"/>
                  </a:moveTo>
                  <a:lnTo>
                    <a:pt x="34" y="130"/>
                  </a:lnTo>
                  <a:lnTo>
                    <a:pt x="91" y="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chemeClr val="dk1"/>
            </a:solidFill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3" name="Google Shape;3083;p66"/>
            <p:cNvSpPr/>
            <p:nvPr/>
          </p:nvSpPr>
          <p:spPr>
            <a:xfrm>
              <a:off x="5346442" y="2355114"/>
              <a:ext cx="24414" cy="24143"/>
            </a:xfrm>
            <a:custGeom>
              <a:avLst/>
              <a:gdLst/>
              <a:ahLst/>
              <a:cxnLst/>
              <a:rect l="l" t="t" r="r" b="b"/>
              <a:pathLst>
                <a:path w="90" h="89" extrusionOk="0">
                  <a:moveTo>
                    <a:pt x="89" y="40"/>
                  </a:moveTo>
                  <a:cubicBezTo>
                    <a:pt x="92" y="65"/>
                    <a:pt x="73" y="87"/>
                    <a:pt x="49" y="89"/>
                  </a:cubicBezTo>
                  <a:cubicBezTo>
                    <a:pt x="24" y="92"/>
                    <a:pt x="2" y="74"/>
                    <a:pt x="0" y="49"/>
                  </a:cubicBezTo>
                  <a:cubicBezTo>
                    <a:pt x="-3" y="24"/>
                    <a:pt x="15" y="2"/>
                    <a:pt x="40" y="0"/>
                  </a:cubicBezTo>
                  <a:cubicBezTo>
                    <a:pt x="65" y="-2"/>
                    <a:pt x="87" y="16"/>
                    <a:pt x="89" y="4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4" name="Google Shape;3084;p66"/>
            <p:cNvSpPr/>
            <p:nvPr/>
          </p:nvSpPr>
          <p:spPr>
            <a:xfrm>
              <a:off x="5368686" y="2587050"/>
              <a:ext cx="24414" cy="24414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89" y="41"/>
                  </a:moveTo>
                  <a:cubicBezTo>
                    <a:pt x="92" y="66"/>
                    <a:pt x="74" y="87"/>
                    <a:pt x="49" y="90"/>
                  </a:cubicBezTo>
                  <a:cubicBezTo>
                    <a:pt x="24" y="92"/>
                    <a:pt x="2" y="74"/>
                    <a:pt x="0" y="49"/>
                  </a:cubicBezTo>
                  <a:cubicBezTo>
                    <a:pt x="-2" y="25"/>
                    <a:pt x="16" y="3"/>
                    <a:pt x="40" y="0"/>
                  </a:cubicBezTo>
                  <a:cubicBezTo>
                    <a:pt x="65" y="-2"/>
                    <a:pt x="87" y="16"/>
                    <a:pt x="89" y="4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5" name="Google Shape;3085;p66"/>
            <p:cNvSpPr/>
            <p:nvPr/>
          </p:nvSpPr>
          <p:spPr>
            <a:xfrm>
              <a:off x="5390930" y="2819257"/>
              <a:ext cx="24414" cy="24143"/>
            </a:xfrm>
            <a:custGeom>
              <a:avLst/>
              <a:gdLst/>
              <a:ahLst/>
              <a:cxnLst/>
              <a:rect l="l" t="t" r="r" b="b"/>
              <a:pathLst>
                <a:path w="90" h="89" extrusionOk="0">
                  <a:moveTo>
                    <a:pt x="90" y="40"/>
                  </a:moveTo>
                  <a:cubicBezTo>
                    <a:pt x="92" y="65"/>
                    <a:pt x="74" y="87"/>
                    <a:pt x="49" y="89"/>
                  </a:cubicBezTo>
                  <a:cubicBezTo>
                    <a:pt x="24" y="92"/>
                    <a:pt x="2" y="74"/>
                    <a:pt x="0" y="49"/>
                  </a:cubicBezTo>
                  <a:cubicBezTo>
                    <a:pt x="-2" y="24"/>
                    <a:pt x="16" y="2"/>
                    <a:pt x="40" y="0"/>
                  </a:cubicBezTo>
                  <a:cubicBezTo>
                    <a:pt x="65" y="-2"/>
                    <a:pt x="87" y="16"/>
                    <a:pt x="90" y="4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6" name="Google Shape;3086;p66"/>
            <p:cNvSpPr/>
            <p:nvPr/>
          </p:nvSpPr>
          <p:spPr>
            <a:xfrm>
              <a:off x="5413988" y="3057975"/>
              <a:ext cx="24143" cy="24143"/>
            </a:xfrm>
            <a:custGeom>
              <a:avLst/>
              <a:gdLst/>
              <a:ahLst/>
              <a:cxnLst/>
              <a:rect l="l" t="t" r="r" b="b"/>
              <a:pathLst>
                <a:path w="89" h="89" extrusionOk="0">
                  <a:moveTo>
                    <a:pt x="89" y="40"/>
                  </a:moveTo>
                  <a:cubicBezTo>
                    <a:pt x="91" y="65"/>
                    <a:pt x="73" y="87"/>
                    <a:pt x="49" y="89"/>
                  </a:cubicBezTo>
                  <a:cubicBezTo>
                    <a:pt x="24" y="92"/>
                    <a:pt x="2" y="74"/>
                    <a:pt x="0" y="49"/>
                  </a:cubicBezTo>
                  <a:cubicBezTo>
                    <a:pt x="-3" y="24"/>
                    <a:pt x="15" y="2"/>
                    <a:pt x="40" y="0"/>
                  </a:cubicBezTo>
                  <a:cubicBezTo>
                    <a:pt x="65" y="-2"/>
                    <a:pt x="87" y="16"/>
                    <a:pt x="89" y="4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7" name="Google Shape;3087;p66"/>
            <p:cNvSpPr/>
            <p:nvPr/>
          </p:nvSpPr>
          <p:spPr>
            <a:xfrm>
              <a:off x="5436504" y="2486680"/>
              <a:ext cx="29297" cy="32010"/>
            </a:xfrm>
            <a:custGeom>
              <a:avLst/>
              <a:gdLst/>
              <a:ahLst/>
              <a:cxnLst/>
              <a:rect l="l" t="t" r="r" b="b"/>
              <a:pathLst>
                <a:path w="108" h="118" extrusionOk="0">
                  <a:moveTo>
                    <a:pt x="0" y="82"/>
                  </a:moveTo>
                  <a:lnTo>
                    <a:pt x="29" y="118"/>
                  </a:lnTo>
                  <a:lnTo>
                    <a:pt x="108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dk1"/>
            </a:solidFill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8" name="Google Shape;3088;p66"/>
            <p:cNvSpPr/>
            <p:nvPr/>
          </p:nvSpPr>
          <p:spPr>
            <a:xfrm>
              <a:off x="5634259" y="2698813"/>
              <a:ext cx="29297" cy="32281"/>
            </a:xfrm>
            <a:custGeom>
              <a:avLst/>
              <a:gdLst/>
              <a:ahLst/>
              <a:cxnLst/>
              <a:rect l="l" t="t" r="r" b="b"/>
              <a:pathLst>
                <a:path w="108" h="119" extrusionOk="0">
                  <a:moveTo>
                    <a:pt x="0" y="82"/>
                  </a:moveTo>
                  <a:lnTo>
                    <a:pt x="29" y="119"/>
                  </a:lnTo>
                  <a:lnTo>
                    <a:pt x="108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dk1"/>
            </a:solidFill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9" name="Google Shape;3089;p66"/>
            <p:cNvSpPr/>
            <p:nvPr/>
          </p:nvSpPr>
          <p:spPr>
            <a:xfrm>
              <a:off x="5569154" y="2944312"/>
              <a:ext cx="29297" cy="32010"/>
            </a:xfrm>
            <a:custGeom>
              <a:avLst/>
              <a:gdLst/>
              <a:ahLst/>
              <a:cxnLst/>
              <a:rect l="l" t="t" r="r" b="b"/>
              <a:pathLst>
                <a:path w="108" h="118" extrusionOk="0">
                  <a:moveTo>
                    <a:pt x="0" y="82"/>
                  </a:moveTo>
                  <a:lnTo>
                    <a:pt x="29" y="118"/>
                  </a:lnTo>
                  <a:lnTo>
                    <a:pt x="108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dk1"/>
            </a:solidFill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A240132-BFD6-F755-EDEF-27FB657A9EE8}"/>
              </a:ext>
            </a:extLst>
          </p:cNvPr>
          <p:cNvSpPr/>
          <p:nvPr/>
        </p:nvSpPr>
        <p:spPr>
          <a:xfrm>
            <a:off x="691376" y="3606126"/>
            <a:ext cx="4137978" cy="789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D1D7D3-1DEE-C003-24B4-778D22994AFF}"/>
              </a:ext>
            </a:extLst>
          </p:cNvPr>
          <p:cNvSpPr txBox="1"/>
          <p:nvPr/>
        </p:nvSpPr>
        <p:spPr>
          <a:xfrm>
            <a:off x="-279726" y="1085567"/>
            <a:ext cx="6400800" cy="2947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300" b="1" dirty="0">
                <a:solidFill>
                  <a:srgbClr val="FF9933"/>
                </a:solidFill>
                <a:effectLst/>
                <a:latin typeface="+mj-lt"/>
                <a:ea typeface="Calibri" panose="020F0502020204030204" pitchFamily="34" charset="0"/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4300" b="1" dirty="0">
                <a:solidFill>
                  <a:srgbClr val="FF9933"/>
                </a:solidFill>
                <a:effectLst/>
                <a:latin typeface="+mj-lt"/>
                <a:ea typeface="Calibri" panose="020F0502020204030204" pitchFamily="34" charset="0"/>
              </a:rPr>
              <a:t>ĐÃ LẮNG NGHE, </a:t>
            </a:r>
          </a:p>
          <a:p>
            <a:pPr algn="ctr">
              <a:lnSpc>
                <a:spcPct val="150000"/>
              </a:lnSpc>
            </a:pPr>
            <a:r>
              <a:rPr lang="en-US" sz="4300" b="1" dirty="0">
                <a:solidFill>
                  <a:srgbClr val="FF9933"/>
                </a:solidFill>
                <a:effectLst/>
                <a:latin typeface="+mj-lt"/>
                <a:ea typeface="Calibri" panose="020F0502020204030204" pitchFamily="34" charset="0"/>
              </a:rPr>
              <a:t>HẸN GẶP LẠI!</a:t>
            </a:r>
            <a:endParaRPr lang="en-US" sz="4300" b="1" dirty="0">
              <a:solidFill>
                <a:srgbClr val="FF9933"/>
              </a:solidFill>
              <a:latin typeface="+mj-lt"/>
            </a:endParaRPr>
          </a:p>
        </p:txBody>
      </p:sp>
    </p:spTree>
  </p:cSld>
  <p:clrMapOvr>
    <a:masterClrMapping/>
  </p:clrMapOvr>
  <p:transition spd="med">
    <p:split orient="vert"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Single Corner Snipped 1">
            <a:extLst>
              <a:ext uri="{FF2B5EF4-FFF2-40B4-BE49-F238E27FC236}">
                <a16:creationId xmlns:a16="http://schemas.microsoft.com/office/drawing/2014/main" id="{2AA26E15-EDF6-C4DA-90A4-6BB6C397DBC8}"/>
              </a:ext>
            </a:extLst>
          </p:cNvPr>
          <p:cNvSpPr/>
          <p:nvPr/>
        </p:nvSpPr>
        <p:spPr>
          <a:xfrm>
            <a:off x="0" y="0"/>
            <a:ext cx="3992137" cy="691376"/>
          </a:xfrm>
          <a:prstGeom prst="snip1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50644F-B42D-951B-5A27-A03E20FFC2CA}"/>
              </a:ext>
            </a:extLst>
          </p:cNvPr>
          <p:cNvSpPr txBox="1"/>
          <p:nvPr/>
        </p:nvSpPr>
        <p:spPr>
          <a:xfrm>
            <a:off x="588227" y="96517"/>
            <a:ext cx="3203188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da-DK" sz="2000" b="1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Tần số và bảng tần số</a:t>
            </a:r>
            <a:endParaRPr lang="en-US" sz="2000" dirty="0">
              <a:solidFill>
                <a:schemeClr val="bg1">
                  <a:lumMod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2AA10AD-302F-A82C-4126-29BD649946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554733"/>
              </p:ext>
            </p:extLst>
          </p:nvPr>
        </p:nvGraphicFramePr>
        <p:xfrm>
          <a:off x="1045365" y="1095622"/>
          <a:ext cx="7053270" cy="1789053"/>
        </p:xfrm>
        <a:graphic>
          <a:graphicData uri="http://schemas.openxmlformats.org/drawingml/2006/table">
            <a:tbl>
              <a:tblPr firstRow="1" firstCol="1" bandRow="1"/>
              <a:tblGrid>
                <a:gridCol w="352286">
                  <a:extLst>
                    <a:ext uri="{9D8B030D-6E8A-4147-A177-3AD203B41FA5}">
                      <a16:colId xmlns:a16="http://schemas.microsoft.com/office/drawing/2014/main" val="1465704567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2864067559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89155562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662608803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2780036782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1376640421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3130481302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730769351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3060150682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2337119446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186458107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212922155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963837152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2159412493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1227986740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1197663673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713514922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2426977095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3813746404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1253177488"/>
                    </a:ext>
                  </a:extLst>
                </a:gridCol>
              </a:tblGrid>
              <a:tr h="5963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3159493"/>
                  </a:ext>
                </a:extLst>
              </a:tr>
              <a:tr h="5963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11412"/>
                  </a:ext>
                </a:extLst>
              </a:tr>
              <a:tr h="5963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11002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2375394-491C-F67B-4D24-046C1FB23D97}"/>
              </a:ext>
            </a:extLst>
          </p:cNvPr>
          <p:cNvSpPr txBox="1"/>
          <p:nvPr/>
        </p:nvSpPr>
        <p:spPr>
          <a:xfrm>
            <a:off x="588227" y="2936601"/>
            <a:ext cx="8073482" cy="1068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Trong 60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7147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9668463-2D27-6C9D-55AB-C18DCD655EA0}"/>
              </a:ext>
            </a:extLst>
          </p:cNvPr>
          <p:cNvSpPr/>
          <p:nvPr/>
        </p:nvSpPr>
        <p:spPr>
          <a:xfrm>
            <a:off x="273326" y="78058"/>
            <a:ext cx="833377" cy="657821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i="1" dirty="0" err="1">
                <a:solidFill>
                  <a:srgbClr val="002060"/>
                </a:solidFill>
              </a:rPr>
              <a:t>Giải</a:t>
            </a:r>
            <a:endParaRPr lang="en-US" sz="1900" b="1" i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E433E8-A62A-3D90-2773-1B1A2A41253F}"/>
              </a:ext>
            </a:extLst>
          </p:cNvPr>
          <p:cNvSpPr txBox="1"/>
          <p:nvPr/>
        </p:nvSpPr>
        <p:spPr>
          <a:xfrm>
            <a:off x="1237786" y="2242861"/>
            <a:ext cx="6668428" cy="2266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Có 5 giá trị khác nhau. Đó là: 4; 5; 6; 7; 8.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Giá trị 4 xuất hiện 8 lần.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vi-VN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 trị 5 xuất hiện 21 lần.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 trị 6 xuất hiện 24 lần.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vi-VN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 trị 7 xuất hiện 4 lần.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0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Giá trị 8 xuất hiện 3 lần.</a:t>
            </a:r>
            <a:endParaRPr lang="en-US" sz="20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3614110-257D-2109-489A-94BFE10B68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461890"/>
              </p:ext>
            </p:extLst>
          </p:nvPr>
        </p:nvGraphicFramePr>
        <p:xfrm>
          <a:off x="1379902" y="406968"/>
          <a:ext cx="7053270" cy="1789053"/>
        </p:xfrm>
        <a:graphic>
          <a:graphicData uri="http://schemas.openxmlformats.org/drawingml/2006/table">
            <a:tbl>
              <a:tblPr firstRow="1" firstCol="1" bandRow="1"/>
              <a:tblGrid>
                <a:gridCol w="352286">
                  <a:extLst>
                    <a:ext uri="{9D8B030D-6E8A-4147-A177-3AD203B41FA5}">
                      <a16:colId xmlns:a16="http://schemas.microsoft.com/office/drawing/2014/main" val="1465704567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2864067559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89155562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662608803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2780036782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1376640421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3130481302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730769351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3060150682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2337119446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186458107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212922155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963837152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2159412493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1227986740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1197663673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713514922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2426977095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3813746404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1253177488"/>
                    </a:ext>
                  </a:extLst>
                </a:gridCol>
              </a:tblGrid>
              <a:tr h="5963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3159493"/>
                  </a:ext>
                </a:extLst>
              </a:tr>
              <a:tr h="5963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11412"/>
                  </a:ext>
                </a:extLst>
              </a:tr>
              <a:tr h="5963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1100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10470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E1C2CE5-AE49-5FA2-7E81-346CB130F21A}"/>
              </a:ext>
            </a:extLst>
          </p:cNvPr>
          <p:cNvSpPr/>
          <p:nvPr/>
        </p:nvSpPr>
        <p:spPr>
          <a:xfrm>
            <a:off x="1059366" y="4605454"/>
            <a:ext cx="8084634" cy="122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428B19-1CB3-40DB-D74E-EDE966F24DB6}"/>
              </a:ext>
            </a:extLst>
          </p:cNvPr>
          <p:cNvSpPr txBox="1"/>
          <p:nvPr/>
        </p:nvSpPr>
        <p:spPr>
          <a:xfrm>
            <a:off x="398656" y="323886"/>
            <a:ext cx="14635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1" kern="0" dirty="0">
                <a:solidFill>
                  <a:schemeClr val="accent3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Nhận xét:</a:t>
            </a:r>
            <a:endParaRPr lang="en-US" sz="20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469F676-B5F7-1B65-C32F-976A04A9A494}"/>
                  </a:ext>
                </a:extLst>
              </p:cNvPr>
              <p:cNvSpPr txBox="1"/>
              <p:nvPr/>
            </p:nvSpPr>
            <p:spPr>
              <a:xfrm>
                <a:off x="416777" y="815505"/>
                <a:ext cx="8310446" cy="40364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Một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gồm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hữu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hạn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dữ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thống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kê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kích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thước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(hay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cỡ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).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Chẳng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hạn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thống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kê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kích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thước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60.</a:t>
                </a:r>
              </a:p>
              <a:p>
                <a:pPr marL="34290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thống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kê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5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endParaRPr lang="en-US" sz="2000" dirty="0"/>
              </a:p>
              <a:p>
                <a:pPr marL="34290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trị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xuất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hiện</a:t>
                </a:r>
                <a:r>
                  <a:rPr lang="en-US" sz="2000" dirty="0"/>
                  <a:t> 8 </a:t>
                </a:r>
                <a:r>
                  <a:rPr lang="en-US" sz="2000" dirty="0" err="1"/>
                  <a:t>lần</a:t>
                </a:r>
                <a:r>
                  <a:rPr lang="en-US" sz="2000" dirty="0"/>
                  <a:t>, ta </a:t>
                </a:r>
                <a:r>
                  <a:rPr lang="en-US" sz="2000" dirty="0" err="1"/>
                  <a:t>gọi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trị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. 	</a:t>
                </a:r>
                <a:r>
                  <a:rPr lang="en-US" sz="2000" dirty="0" err="1"/>
                  <a:t>Tương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tự</a:t>
                </a:r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=21</m:t>
                    </m:r>
                  </m:oMath>
                </a14:m>
                <a:r>
                  <a:rPr lang="en-US" sz="2000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=24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=4;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000" dirty="0"/>
                  <a:t> lần lượt là tần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	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giá trị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469F676-B5F7-1B65-C32F-976A04A9A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777" y="815505"/>
                <a:ext cx="8310446" cy="4036426"/>
              </a:xfrm>
              <a:prstGeom prst="rect">
                <a:avLst/>
              </a:prstGeom>
              <a:blipFill>
                <a:blip r:embed="rId2"/>
                <a:stretch>
                  <a:fillRect l="-660" r="-733" b="-1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063071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Algebra Studies - Math - 11th grade by Slidesgo">
  <a:themeElements>
    <a:clrScheme name="Simple Light">
      <a:dk1>
        <a:srgbClr val="192D35"/>
      </a:dk1>
      <a:lt1>
        <a:srgbClr val="F8F8F8"/>
      </a:lt1>
      <a:dk2>
        <a:srgbClr val="D7E8FF"/>
      </a:dk2>
      <a:lt2>
        <a:srgbClr val="BFD7FF"/>
      </a:lt2>
      <a:accent1>
        <a:srgbClr val="4494FF"/>
      </a:accent1>
      <a:accent2>
        <a:srgbClr val="0079FF"/>
      </a:accent2>
      <a:accent3>
        <a:srgbClr val="0052BB"/>
      </a:accent3>
      <a:accent4>
        <a:srgbClr val="94999C"/>
      </a:accent4>
      <a:accent5>
        <a:srgbClr val="E7E7E7"/>
      </a:accent5>
      <a:accent6>
        <a:srgbClr val="EFEFEF"/>
      </a:accent6>
      <a:hlink>
        <a:srgbClr val="192D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</TotalTime>
  <Words>4725</Words>
  <Application>Microsoft Office PowerPoint</Application>
  <PresentationFormat>On-screen Show (16:9)</PresentationFormat>
  <Paragraphs>1058</Paragraphs>
  <Slides>68</Slides>
  <Notes>56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84" baseType="lpstr">
      <vt:lpstr>Abel</vt:lpstr>
      <vt:lpstr>Calibri</vt:lpstr>
      <vt:lpstr>Arial</vt:lpstr>
      <vt:lpstr>Calibri Light</vt:lpstr>
      <vt:lpstr>Days One</vt:lpstr>
      <vt:lpstr>Cambria Math</vt:lpstr>
      <vt:lpstr>Times New Roman</vt:lpstr>
      <vt:lpstr>Anaheim</vt:lpstr>
      <vt:lpstr>Aharoni</vt:lpstr>
      <vt:lpstr>Wingdings</vt:lpstr>
      <vt:lpstr>Symbol</vt:lpstr>
      <vt:lpstr>DengXian</vt:lpstr>
      <vt:lpstr>Lato Light</vt:lpstr>
      <vt:lpstr>Nunito Light</vt:lpstr>
      <vt:lpstr>Algebra Studies - Math - 11th grade by Slidesgo</vt:lpstr>
      <vt:lpstr>1_Office Theme</vt:lpstr>
      <vt:lpstr>CHÀO MỪNG CÁC EM ĐẾN VỚI BÀI GIẢNG HÔM NAY</vt:lpstr>
      <vt:lpstr>KHỞI ĐỘNG</vt:lpstr>
      <vt:lpstr>PowerPoint Presentation</vt:lpstr>
      <vt:lpstr>NỘI DUNG BÀI HỌC</vt:lpstr>
      <vt:lpstr>TẦN SỐ.  BẢNG TẦN SỐ.  BIỂU ĐỒ TẦN SỐ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luận</vt:lpstr>
      <vt:lpstr>Kết luận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luận</vt:lpstr>
      <vt:lpstr>PowerPoint Presentation</vt:lpstr>
      <vt:lpstr>PowerPoint Presentation</vt:lpstr>
      <vt:lpstr>PowerPoint Presentation</vt:lpstr>
      <vt:lpstr>PowerPoint Presentation</vt:lpstr>
      <vt:lpstr>TẦN SỐ TƯƠNG ĐỐI.  BẢNG TẦN SỐ TƯƠNG ĐỐI.  BIỂU ĐỒ TẦN SỐ TƯƠNG ĐỐI</vt:lpstr>
      <vt:lpstr>PowerPoint Presentation</vt:lpstr>
      <vt:lpstr>PowerPoint Presentation</vt:lpstr>
      <vt:lpstr>PowerPoint Presentation</vt:lpstr>
      <vt:lpstr>PowerPoint Presentation</vt:lpstr>
      <vt:lpstr>Kết luận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luận</vt:lpstr>
      <vt:lpstr>Kết luận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tuyết nguyễn thị ánh</dc:creator>
  <cp:lastModifiedBy>tuyết nguyễn thị ánh</cp:lastModifiedBy>
  <cp:revision>9</cp:revision>
  <dcterms:modified xsi:type="dcterms:W3CDTF">2024-10-10T15:59:07Z</dcterms:modified>
</cp:coreProperties>
</file>