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85" r:id="rId3"/>
    <p:sldId id="477" r:id="rId4"/>
    <p:sldId id="464" r:id="rId5"/>
    <p:sldId id="484" r:id="rId6"/>
    <p:sldId id="478" r:id="rId7"/>
    <p:sldId id="485" r:id="rId8"/>
    <p:sldId id="487" r:id="rId9"/>
    <p:sldId id="488" r:id="rId10"/>
    <p:sldId id="489" r:id="rId11"/>
    <p:sldId id="490" r:id="rId12"/>
    <p:sldId id="463" r:id="rId13"/>
    <p:sldId id="486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4" r:id="rId24"/>
    <p:sldId id="505" r:id="rId25"/>
    <p:sldId id="506" r:id="rId26"/>
    <p:sldId id="507" r:id="rId27"/>
    <p:sldId id="508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388"/>
    <a:srgbClr val="FF5880"/>
    <a:srgbClr val="FFD384"/>
    <a:srgbClr val="F0EABE"/>
    <a:srgbClr val="3B9AE1"/>
    <a:srgbClr val="A7D2CB"/>
    <a:srgbClr val="F2D388"/>
    <a:srgbClr val="A461ED"/>
    <a:srgbClr val="FF884C"/>
    <a:srgbClr val="905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-3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84A37-23D9-49E6-BD8E-02AE33620A0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CC24F-3941-472F-AC8D-0D3C3C3E38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594475"/>
            <a:ext cx="12192000" cy="254000"/>
          </a:xfrm>
          <a:prstGeom prst="rect">
            <a:avLst/>
          </a:prstGeom>
          <a:solidFill>
            <a:srgbClr val="22B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342689" y="781965"/>
            <a:ext cx="11602860" cy="57357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AB74A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1365">
            <a:off x="11455400" y="220671"/>
            <a:ext cx="865604" cy="8656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158">
            <a:off x="-81530" y="3311480"/>
            <a:ext cx="848439" cy="8484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7B39F-5C9B-45E3-94DF-FDF92F85350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E6C3EA-E12F-4579-9C17-C79A0C3E43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81891"/>
          </a:xfrm>
          <a:prstGeom prst="rect">
            <a:avLst/>
          </a:prstGeom>
          <a:solidFill>
            <a:srgbClr val="22B1B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6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30,31. MỘT SỐ LƯƠNG THỰC, THỰC PHẨM</a:t>
            </a:r>
            <a:endParaRPr lang="en-US" sz="2600" b="1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594475"/>
            <a:ext cx="12192000" cy="254000"/>
          </a:xfrm>
          <a:prstGeom prst="rect">
            <a:avLst/>
          </a:prstGeom>
          <a:solidFill>
            <a:srgbClr val="22B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454166">
            <a:off x="10768390" y="-169322"/>
            <a:ext cx="150165" cy="963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454166">
            <a:off x="11034630" y="-181611"/>
            <a:ext cx="150165" cy="963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1454166">
            <a:off x="11275207" y="-169321"/>
            <a:ext cx="153368" cy="963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370367" y="845745"/>
            <a:ext cx="11602860" cy="573578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AB74A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1365">
            <a:off x="11455400" y="220671"/>
            <a:ext cx="865604" cy="8656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5158">
            <a:off x="-81530" y="3311480"/>
            <a:ext cx="848439" cy="8484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0" y="914400"/>
            <a:ext cx="477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43" y="1893554"/>
            <a:ext cx="1049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84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en-US" sz="4400" b="1" dirty="0">
              <a:solidFill>
                <a:srgbClr val="184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343" y="3519952"/>
            <a:ext cx="1049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84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sz="4400" b="1" dirty="0">
              <a:solidFill>
                <a:srgbClr val="184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1343" y="5186042"/>
            <a:ext cx="1049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1847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en-US" sz="4400" b="1" dirty="0">
              <a:solidFill>
                <a:srgbClr val="1847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210" y="1955110"/>
            <a:ext cx="8445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3600" b="1" dirty="0">
              <a:solidFill>
                <a:srgbClr val="FF74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5213" y="3344444"/>
            <a:ext cx="939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3600" b="1" dirty="0">
              <a:solidFill>
                <a:srgbClr val="FF74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1209" y="5186042"/>
            <a:ext cx="9394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khoẻ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3600" b="1" dirty="0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74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3600" b="1" dirty="0">
              <a:solidFill>
                <a:srgbClr val="FF741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8924" y="1689291"/>
            <a:ext cx="1053253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Carbohydrate: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7467" y="2754200"/>
            <a:ext cx="3268134" cy="965200"/>
          </a:xfrm>
          <a:prstGeom prst="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Carbohydrate</a:t>
            </a: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2052187" y="4185981"/>
            <a:ext cx="958691" cy="490293"/>
          </a:xfrm>
          <a:prstGeom prst="righ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01195" y="5018650"/>
            <a:ext cx="1860677" cy="1195882"/>
          </a:xfrm>
          <a:prstGeom prst="ellipse">
            <a:avLst/>
          </a:prstGeom>
          <a:solidFill>
            <a:srgbClr val="FFD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53" y="3680127"/>
            <a:ext cx="2714625" cy="16859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19" y="4652432"/>
            <a:ext cx="2924175" cy="1562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94" y="2542273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733" y="2107016"/>
            <a:ext cx="10532533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Carbohydrate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carbohydrate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924" y="1502851"/>
            <a:ext cx="1053253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Carbohydrate: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9733" y="3436926"/>
            <a:ext cx="10532533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carbon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dioxite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phóng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9733" y="477770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9733" y="5578200"/>
            <a:ext cx="10532533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thốt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ngọt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71472" y="3385488"/>
            <a:ext cx="3144795" cy="1389713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vitamin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9206" y="3385488"/>
            <a:ext cx="3144795" cy="1389713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95339" y="3385488"/>
            <a:ext cx="3144795" cy="1389713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Lipid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5340" y="2081661"/>
            <a:ext cx="4194660" cy="644644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Protein (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1117" y="2779856"/>
            <a:ext cx="5107624" cy="31280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129" y="5961449"/>
            <a:ext cx="1140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Protein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trứng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sữa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đậu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đỗ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5340" y="2081661"/>
            <a:ext cx="4194660" cy="644644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Protein (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đạm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5340" y="3030005"/>
            <a:ext cx="4786609" cy="29314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86174" y="2819368"/>
            <a:ext cx="5184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9287985">
            <a:off x="5866094" y="3321026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2151035">
            <a:off x="5866920" y="5120366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86174" y="4555487"/>
            <a:ext cx="5184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5340" y="2081661"/>
            <a:ext cx="4194660" cy="644644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Lipid (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924" y="5600405"/>
            <a:ext cx="1140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Lipid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sữa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trứng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2892" y="2770610"/>
            <a:ext cx="5595641" cy="282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6174" y="2819368"/>
            <a:ext cx="5184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trữ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9287985">
            <a:off x="5866094" y="3321026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2151035">
            <a:off x="5866920" y="5120366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15241" y="5119643"/>
            <a:ext cx="5184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lạnh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85340" y="2081661"/>
            <a:ext cx="4194660" cy="644644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Lipid (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5092" y="3174041"/>
            <a:ext cx="4613508" cy="233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2668" y="3615234"/>
            <a:ext cx="6735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rối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5340" y="2081661"/>
            <a:ext cx="4194660" cy="644644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Lipid (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b="2195"/>
          <a:stretch>
            <a:fillRect/>
          </a:stretch>
        </p:blipFill>
        <p:spPr>
          <a:xfrm>
            <a:off x="1464964" y="2997239"/>
            <a:ext cx="2599036" cy="349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5339" y="2081661"/>
            <a:ext cx="5092127" cy="528222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vitamin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663" y="2735610"/>
            <a:ext cx="5184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Left Arrow 6"/>
          <p:cNvSpPr/>
          <p:nvPr/>
        </p:nvSpPr>
        <p:spPr>
          <a:xfrm rot="9287985">
            <a:off x="2479840" y="3025086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2151035">
            <a:off x="2480666" y="4824426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7352" y="4813174"/>
            <a:ext cx="5184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924" y="3859145"/>
            <a:ext cx="2562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Left Arrow 12"/>
          <p:cNvSpPr/>
          <p:nvPr/>
        </p:nvSpPr>
        <p:spPr>
          <a:xfrm rot="10800000">
            <a:off x="6741017" y="2878101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806267" y="1693333"/>
            <a:ext cx="4064000" cy="186041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Canxi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Photpho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huỳnh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Kali         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Magie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Natri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54279" y="3983148"/>
            <a:ext cx="4215988" cy="2455090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Iot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Mangan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Flo       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Kẽm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Coban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Crom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Thiếc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Selen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Sắt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Molipden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Niken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Vanadi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10800000">
            <a:off x="6775706" y="5019852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 animBg="1"/>
      <p:bldP spid="11" grpId="0"/>
      <p:bldP spid="12" grpId="0"/>
      <p:bldP spid="13" grpId="0" animBg="1"/>
      <p:bldP spid="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068" y="4132701"/>
            <a:ext cx="2573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Canxi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339" y="2081661"/>
            <a:ext cx="5092127" cy="528222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vitamin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0800000">
            <a:off x="6891867" y="4349976"/>
            <a:ext cx="643467" cy="468642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0268" y="4168799"/>
            <a:ext cx="342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Xương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xốp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7996" y="2654188"/>
            <a:ext cx="1901381" cy="378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925" y="897148"/>
            <a:ext cx="7969208" cy="5083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562" y="1541149"/>
            <a:ext cx="6644105" cy="49910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5251" y="4172796"/>
            <a:ext cx="2573865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Iot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5339" y="2081661"/>
            <a:ext cx="5092127" cy="528222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vitamin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0800000">
            <a:off x="5814050" y="4390071"/>
            <a:ext cx="643467" cy="468642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82450" y="3839562"/>
            <a:ext cx="473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Gây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tuyến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bướu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),…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4215" y="2654188"/>
            <a:ext cx="1231036" cy="381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924" y="5600405"/>
            <a:ext cx="1140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Vitamin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Vitamin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B1,…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5339" y="2081661"/>
            <a:ext cx="5092127" cy="528222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vitamin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2558" y="2775189"/>
            <a:ext cx="3988541" cy="282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24" y="150285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924" y="5600405"/>
            <a:ext cx="1140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vitamin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5339" y="2081661"/>
            <a:ext cx="5092127" cy="528222"/>
          </a:xfrm>
          <a:prstGeom prst="round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vitamin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8971" y="2684532"/>
            <a:ext cx="4225032" cy="2841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924" y="897147"/>
            <a:ext cx="6563743" cy="6099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khoẻ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0202" y="1757192"/>
            <a:ext cx="3741637" cy="3444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599" y="5201660"/>
            <a:ext cx="11407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lứa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đòi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924" y="897147"/>
            <a:ext cx="6563743" cy="6099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khoẻ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924" y="5591126"/>
            <a:ext cx="1140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trữ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0625" y="1663930"/>
            <a:ext cx="3623733" cy="3927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924" y="897147"/>
            <a:ext cx="6563743" cy="6099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khoẻ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924" y="5591126"/>
            <a:ext cx="1140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vitamin)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8133" y="1552025"/>
            <a:ext cx="6085343" cy="403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9733" y="1583384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733" y="2107359"/>
            <a:ext cx="10532533" cy="10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bữa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bữa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bữa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3733" y="3132793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Đủ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3733" y="3706115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733" y="4265267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924" y="897147"/>
            <a:ext cx="6563743" cy="6099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khoẻ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9733" y="4799772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9733" y="5477811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9733" y="6155850"/>
            <a:ext cx="10532533" cy="53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giãn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ảm ơn thầy cô đã lắng nghe để chèn vào Slide PowerPoin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843" y="1519322"/>
            <a:ext cx="10520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843" y="3447020"/>
            <a:ext cx="10520412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1588" y="4324108"/>
            <a:ext cx="10520412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gạo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ngô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khoai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lúa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1588" y="5201196"/>
            <a:ext cx="10520412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925" y="897148"/>
            <a:ext cx="7969208" cy="5083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925" y="897148"/>
            <a:ext cx="7969208" cy="5083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363" y="1609195"/>
            <a:ext cx="260985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45" y="1666345"/>
            <a:ext cx="2705100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58" y="1761596"/>
            <a:ext cx="2847974" cy="1600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25" y="1675870"/>
            <a:ext cx="2705100" cy="1685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9687" y="3848556"/>
            <a:ext cx="4023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nhiễm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khuẩn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8759" y="3848556"/>
            <a:ext cx="4615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mọc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mầm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9687" y="5016956"/>
            <a:ext cx="402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ngộ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độc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8759" y="5016956"/>
            <a:ext cx="528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chất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độc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gây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ung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thư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843" y="2145856"/>
            <a:ext cx="10520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chuyển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hoá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843" y="4193437"/>
            <a:ext cx="10520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8925" y="897148"/>
            <a:ext cx="7969208" cy="5083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925" y="897148"/>
            <a:ext cx="7969208" cy="508319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" y="5299505"/>
            <a:ext cx="4023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lạnh</a:t>
            </a: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1292" y="5299505"/>
            <a:ext cx="461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Sấy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</a:t>
            </a: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7421" y="5948289"/>
            <a:ext cx="7999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số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pháp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bảo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quản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phẩm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93158" y="5299505"/>
            <a:ext cx="5283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Hun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khói</a:t>
            </a:r>
            <a:endParaRPr lang="en-US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8133" y="2340155"/>
            <a:ext cx="3443592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192" y="2825405"/>
            <a:ext cx="4272471" cy="250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6" y="1439844"/>
            <a:ext cx="2591036" cy="3893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8924" y="1689291"/>
            <a:ext cx="1053253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Carbohydrate: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69733" y="2793739"/>
            <a:ext cx="3268134" cy="965200"/>
          </a:xfrm>
          <a:prstGeom prst="rect">
            <a:avLst/>
          </a:prstGeom>
          <a:solidFill>
            <a:srgbClr val="B6E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Carbohydrate</a:t>
            </a:r>
            <a:endParaRPr lang="en-US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8369543">
            <a:off x="2650286" y="4089125"/>
            <a:ext cx="958691" cy="490293"/>
          </a:xfrm>
          <a:prstGeom prst="righ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652447" y="4101315"/>
            <a:ext cx="958691" cy="490293"/>
          </a:xfrm>
          <a:prstGeom prst="righ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706143">
            <a:off x="6444860" y="4153119"/>
            <a:ext cx="958691" cy="490293"/>
          </a:xfrm>
          <a:prstGeom prst="righ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12963" y="4933983"/>
            <a:ext cx="1860677" cy="1195882"/>
          </a:xfrm>
          <a:prstGeom prst="ellipse">
            <a:avLst/>
          </a:prstGeom>
          <a:solidFill>
            <a:srgbClr val="FFD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201455" y="4933984"/>
            <a:ext cx="1860677" cy="1195882"/>
          </a:xfrm>
          <a:prstGeom prst="ellipse">
            <a:avLst/>
          </a:prstGeom>
          <a:solidFill>
            <a:srgbClr val="FFD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249455" y="4933983"/>
            <a:ext cx="1860677" cy="1195882"/>
          </a:xfrm>
          <a:prstGeom prst="ellipse">
            <a:avLst/>
          </a:prstGeom>
          <a:solidFill>
            <a:srgbClr val="FFD3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xơ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6942667" y="2946400"/>
            <a:ext cx="1151466" cy="541867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471472" y="2318687"/>
            <a:ext cx="3347995" cy="1747915"/>
          </a:xfrm>
          <a:prstGeom prst="roundRect">
            <a:avLst/>
          </a:prstGeom>
          <a:solidFill>
            <a:srgbClr val="FBB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gốc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5" grpId="0" animBg="1"/>
      <p:bldP spid="17" grpId="0" animBg="1"/>
      <p:bldP spid="14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8924" y="1689291"/>
            <a:ext cx="1053253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Carbohydrate: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77" y="5040347"/>
            <a:ext cx="2297706" cy="1529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9" y="5040347"/>
            <a:ext cx="2654234" cy="1543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60" y="4311801"/>
            <a:ext cx="2601950" cy="1457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24" r="1633" b="15985"/>
          <a:stretch>
            <a:fillRect/>
          </a:stretch>
        </p:blipFill>
        <p:spPr>
          <a:xfrm>
            <a:off x="4198577" y="3427393"/>
            <a:ext cx="1919583" cy="1418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9" y="3336566"/>
            <a:ext cx="2847975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9190" y="256456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0800000">
            <a:off x="6831169" y="2590276"/>
            <a:ext cx="1151466" cy="541867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471472" y="2318687"/>
            <a:ext cx="3297195" cy="1017879"/>
          </a:xfrm>
          <a:prstGeom prst="roundRect">
            <a:avLst/>
          </a:prstGeom>
          <a:solidFill>
            <a:srgbClr val="FBB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r>
              <a:rPr lang="en-US" sz="32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78924" y="1689291"/>
            <a:ext cx="10532533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Carbohydrate: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2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8924" y="897148"/>
            <a:ext cx="11101876" cy="576052"/>
          </a:xfrm>
          <a:prstGeom prst="rect">
            <a:avLst/>
          </a:prstGeom>
          <a:solidFill>
            <a:srgbClr val="59615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lương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7990" y="4071785"/>
            <a:ext cx="180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Left Arrow 10"/>
          <p:cNvSpPr/>
          <p:nvPr/>
        </p:nvSpPr>
        <p:spPr>
          <a:xfrm rot="10800000">
            <a:off x="4453467" y="4173331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129" y="2488940"/>
            <a:ext cx="2169586" cy="343662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1858" y="4071785"/>
            <a:ext cx="180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9287985">
            <a:off x="6819151" y="3895457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2151035">
            <a:off x="6832118" y="4567317"/>
            <a:ext cx="775738" cy="381681"/>
          </a:xfrm>
          <a:prstGeom prst="leftArrow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51371" y="3341289"/>
            <a:ext cx="493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carbon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dioxite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39231" y="4671339"/>
            <a:ext cx="493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phóng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129" y="5961449"/>
            <a:ext cx="1140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bột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nguồn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cung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58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endParaRPr lang="en-US" sz="2800" dirty="0">
              <a:solidFill>
                <a:srgbClr val="FF58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  <p:bldP spid="14" grpId="0" animBg="1"/>
      <p:bldP spid="15" grpId="0" animBg="1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4904</Words>
  <Application>WPS Presentation</Application>
  <PresentationFormat>Màn hình rộng</PresentationFormat>
  <Paragraphs>252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6" baseType="lpstr">
      <vt:lpstr>Arial</vt:lpstr>
      <vt:lpstr>SimSun</vt:lpstr>
      <vt:lpstr>Wingdings</vt:lpstr>
      <vt:lpstr>Tahoma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Phương Thúy Ngô</cp:lastModifiedBy>
  <cp:revision>578</cp:revision>
  <dcterms:created xsi:type="dcterms:W3CDTF">2022-08-04T05:40:00Z</dcterms:created>
  <dcterms:modified xsi:type="dcterms:W3CDTF">2025-02-14T10:07:07Z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5D1C03A5CF16437DA6DF9CFC386A05ED_12</vt:lpwstr>
  </property>
  <property fmtid="{D5CDD505-2E9C-101B-9397-08002B2CF9AE}" pid="3" name="KSOProductBuildVer">
    <vt:lpwstr>1033-12.2.0.19805</vt:lpwstr>
  </property>
</Properties>
</file>