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60" r:id="rId2"/>
    <p:sldId id="283" r:id="rId3"/>
    <p:sldId id="288" r:id="rId4"/>
    <p:sldId id="257" r:id="rId5"/>
    <p:sldId id="290" r:id="rId6"/>
    <p:sldId id="293" r:id="rId7"/>
    <p:sldId id="319" r:id="rId8"/>
    <p:sldId id="321" r:id="rId9"/>
    <p:sldId id="303" r:id="rId10"/>
    <p:sldId id="318" r:id="rId11"/>
    <p:sldId id="320" r:id="rId12"/>
    <p:sldId id="312" r:id="rId13"/>
    <p:sldId id="307" r:id="rId14"/>
    <p:sldId id="308" r:id="rId15"/>
    <p:sldId id="313" r:id="rId16"/>
    <p:sldId id="322" r:id="rId17"/>
    <p:sldId id="311" r:id="rId18"/>
    <p:sldId id="310" r:id="rId19"/>
    <p:sldId id="309" r:id="rId20"/>
    <p:sldId id="262" r:id="rId21"/>
    <p:sldId id="314" r:id="rId22"/>
    <p:sldId id="294" r:id="rId23"/>
    <p:sldId id="295" r:id="rId24"/>
    <p:sldId id="296" r:id="rId25"/>
    <p:sldId id="297" r:id="rId26"/>
    <p:sldId id="298" r:id="rId27"/>
    <p:sldId id="315" r:id="rId28"/>
    <p:sldId id="316" r:id="rId29"/>
    <p:sldId id="317" r:id="rId30"/>
  </p:sldIdLst>
  <p:sldSz cx="12192000" cy="6858000"/>
  <p:notesSz cx="6858000" cy="9144000"/>
  <p:embeddedFontLst>
    <p:embeddedFont>
      <p:font typeface="方正姚体" panose="020B0604020202020204" charset="-122"/>
      <p:regular r:id="rId32"/>
    </p:embeddedFont>
    <p:embeddedFont>
      <p:font typeface="Cambria Math" panose="02040503050406030204" pitchFamily="18" charset="0"/>
      <p:regular r:id="rId33"/>
    </p:embeddedFont>
    <p:embeddedFont>
      <p:font typeface="DengXian" panose="02010600030101010101" pitchFamily="2" charset="-122"/>
      <p:regular r:id="rId34"/>
      <p:bold r:id="rId35"/>
    </p:embeddedFont>
    <p:embeddedFont>
      <p:font typeface="DengXian Light" panose="02010600030101010101" pitchFamily="2"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04E26"/>
    <a:srgbClr val="C291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Kiểu Trung bình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Kiểu Sáng 1 - Màu chủ đề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Kiểu Trung bình 4 - Màu chủ đề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76" d="100"/>
          <a:sy n="76" d="100"/>
        </p:scale>
        <p:origin x="714" y="84"/>
      </p:cViewPr>
      <p:guideLst>
        <p:guide orient="horz" pos="2160"/>
        <p:guide pos="3840"/>
      </p:guideLst>
    </p:cSldViewPr>
  </p:slideViewPr>
  <p:notesTextViewPr>
    <p:cViewPr>
      <p:scale>
        <a:sx n="1" d="1"/>
        <a:sy n="1" d="1"/>
      </p:scale>
      <p:origin x="0" y="0"/>
    </p:cViewPr>
  </p:notesTextViewPr>
  <p:sorterViewPr>
    <p:cViewPr varScale="1">
      <p:scale>
        <a:sx n="1" d="1"/>
        <a:sy n="1" d="1"/>
      </p:scale>
      <p:origin x="0" y="-9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B7C3D-27D7-49AE-898A-0EA86AA2589A}" type="datetimeFigureOut">
              <a:rPr lang="zh-CN" altLang="en-US" smtClean="0"/>
              <a:t>2024/9/19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4E0F5-6497-45AE-AA99-1A4064F767FA}" type="slidenum">
              <a:rPr lang="zh-CN" altLang="en-US" smtClean="0"/>
              <a:t>‹#›</a:t>
            </a:fld>
            <a:endParaRPr lang="zh-CN" altLang="en-US"/>
          </a:p>
        </p:txBody>
      </p:sp>
    </p:spTree>
    <p:extLst>
      <p:ext uri="{BB962C8B-B14F-4D97-AF65-F5344CB8AC3E}">
        <p14:creationId xmlns:p14="http://schemas.microsoft.com/office/powerpoint/2010/main" val="405701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a:t>
            </a:fld>
            <a:endParaRPr lang="zh-CN" altLang="en-US"/>
          </a:p>
        </p:txBody>
      </p:sp>
    </p:spTree>
    <p:extLst>
      <p:ext uri="{BB962C8B-B14F-4D97-AF65-F5344CB8AC3E}">
        <p14:creationId xmlns:p14="http://schemas.microsoft.com/office/powerpoint/2010/main" val="314125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10</a:t>
            </a:fld>
            <a:endParaRPr lang="zh-CN" altLang="en-US"/>
          </a:p>
        </p:txBody>
      </p:sp>
    </p:spTree>
    <p:extLst>
      <p:ext uri="{BB962C8B-B14F-4D97-AF65-F5344CB8AC3E}">
        <p14:creationId xmlns:p14="http://schemas.microsoft.com/office/powerpoint/2010/main" val="76761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11</a:t>
            </a:fld>
            <a:endParaRPr lang="zh-CN" altLang="en-US"/>
          </a:p>
        </p:txBody>
      </p:sp>
    </p:spTree>
    <p:extLst>
      <p:ext uri="{BB962C8B-B14F-4D97-AF65-F5344CB8AC3E}">
        <p14:creationId xmlns:p14="http://schemas.microsoft.com/office/powerpoint/2010/main" val="117917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12</a:t>
            </a:fld>
            <a:endParaRPr lang="zh-CN" altLang="en-US"/>
          </a:p>
        </p:txBody>
      </p:sp>
    </p:spTree>
    <p:extLst>
      <p:ext uri="{BB962C8B-B14F-4D97-AF65-F5344CB8AC3E}">
        <p14:creationId xmlns:p14="http://schemas.microsoft.com/office/powerpoint/2010/main" val="318898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13</a:t>
            </a:fld>
            <a:endParaRPr lang="zh-CN" altLang="en-US"/>
          </a:p>
        </p:txBody>
      </p:sp>
    </p:spTree>
    <p:extLst>
      <p:ext uri="{BB962C8B-B14F-4D97-AF65-F5344CB8AC3E}">
        <p14:creationId xmlns:p14="http://schemas.microsoft.com/office/powerpoint/2010/main" val="79566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14</a:t>
            </a:fld>
            <a:endParaRPr lang="zh-CN" altLang="en-US"/>
          </a:p>
        </p:txBody>
      </p:sp>
    </p:spTree>
    <p:extLst>
      <p:ext uri="{BB962C8B-B14F-4D97-AF65-F5344CB8AC3E}">
        <p14:creationId xmlns:p14="http://schemas.microsoft.com/office/powerpoint/2010/main" val="71589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15</a:t>
            </a:fld>
            <a:endParaRPr lang="zh-CN" altLang="en-US"/>
          </a:p>
        </p:txBody>
      </p:sp>
    </p:spTree>
    <p:extLst>
      <p:ext uri="{BB962C8B-B14F-4D97-AF65-F5344CB8AC3E}">
        <p14:creationId xmlns:p14="http://schemas.microsoft.com/office/powerpoint/2010/main" val="244134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16</a:t>
            </a:fld>
            <a:endParaRPr lang="zh-CN" altLang="en-US"/>
          </a:p>
        </p:txBody>
      </p:sp>
    </p:spTree>
    <p:extLst>
      <p:ext uri="{BB962C8B-B14F-4D97-AF65-F5344CB8AC3E}">
        <p14:creationId xmlns:p14="http://schemas.microsoft.com/office/powerpoint/2010/main" val="20799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17</a:t>
            </a:fld>
            <a:endParaRPr lang="zh-CN" altLang="en-US"/>
          </a:p>
        </p:txBody>
      </p:sp>
    </p:spTree>
    <p:extLst>
      <p:ext uri="{BB962C8B-B14F-4D97-AF65-F5344CB8AC3E}">
        <p14:creationId xmlns:p14="http://schemas.microsoft.com/office/powerpoint/2010/main" val="150706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18</a:t>
            </a:fld>
            <a:endParaRPr lang="zh-CN" altLang="en-US"/>
          </a:p>
        </p:txBody>
      </p:sp>
    </p:spTree>
    <p:extLst>
      <p:ext uri="{BB962C8B-B14F-4D97-AF65-F5344CB8AC3E}">
        <p14:creationId xmlns:p14="http://schemas.microsoft.com/office/powerpoint/2010/main" val="3578077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19</a:t>
            </a:fld>
            <a:endParaRPr lang="zh-CN" altLang="en-US"/>
          </a:p>
        </p:txBody>
      </p:sp>
    </p:spTree>
    <p:extLst>
      <p:ext uri="{BB962C8B-B14F-4D97-AF65-F5344CB8AC3E}">
        <p14:creationId xmlns:p14="http://schemas.microsoft.com/office/powerpoint/2010/main" val="2824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a:t>
            </a:fld>
            <a:endParaRPr lang="zh-CN" altLang="en-US"/>
          </a:p>
        </p:txBody>
      </p:sp>
    </p:spTree>
    <p:extLst>
      <p:ext uri="{BB962C8B-B14F-4D97-AF65-F5344CB8AC3E}">
        <p14:creationId xmlns:p14="http://schemas.microsoft.com/office/powerpoint/2010/main" val="3861421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20</a:t>
            </a:fld>
            <a:endParaRPr lang="zh-CN" altLang="en-US"/>
          </a:p>
        </p:txBody>
      </p:sp>
    </p:spTree>
    <p:extLst>
      <p:ext uri="{BB962C8B-B14F-4D97-AF65-F5344CB8AC3E}">
        <p14:creationId xmlns:p14="http://schemas.microsoft.com/office/powerpoint/2010/main" val="409159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3</a:t>
            </a:fld>
            <a:endParaRPr lang="zh-CN" altLang="en-US"/>
          </a:p>
        </p:txBody>
      </p:sp>
    </p:spTree>
    <p:extLst>
      <p:ext uri="{BB962C8B-B14F-4D97-AF65-F5344CB8AC3E}">
        <p14:creationId xmlns:p14="http://schemas.microsoft.com/office/powerpoint/2010/main" val="257742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31327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5</a:t>
            </a:fld>
            <a:endParaRPr lang="zh-CN" altLang="en-US"/>
          </a:p>
        </p:txBody>
      </p:sp>
    </p:spTree>
    <p:extLst>
      <p:ext uri="{BB962C8B-B14F-4D97-AF65-F5344CB8AC3E}">
        <p14:creationId xmlns:p14="http://schemas.microsoft.com/office/powerpoint/2010/main" val="183057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6</a:t>
            </a:fld>
            <a:endParaRPr lang="zh-CN" altLang="en-US"/>
          </a:p>
        </p:txBody>
      </p:sp>
    </p:spTree>
    <p:extLst>
      <p:ext uri="{BB962C8B-B14F-4D97-AF65-F5344CB8AC3E}">
        <p14:creationId xmlns:p14="http://schemas.microsoft.com/office/powerpoint/2010/main" val="289402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7</a:t>
            </a:fld>
            <a:endParaRPr lang="zh-CN" altLang="en-US"/>
          </a:p>
        </p:txBody>
      </p:sp>
    </p:spTree>
    <p:extLst>
      <p:ext uri="{BB962C8B-B14F-4D97-AF65-F5344CB8AC3E}">
        <p14:creationId xmlns:p14="http://schemas.microsoft.com/office/powerpoint/2010/main" val="378368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8</a:t>
            </a:fld>
            <a:endParaRPr lang="zh-CN" altLang="en-US"/>
          </a:p>
        </p:txBody>
      </p:sp>
    </p:spTree>
    <p:extLst>
      <p:ext uri="{BB962C8B-B14F-4D97-AF65-F5344CB8AC3E}">
        <p14:creationId xmlns:p14="http://schemas.microsoft.com/office/powerpoint/2010/main" val="313373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4E0F5-6497-45AE-AA99-1A4064F767FA}" type="slidenum">
              <a:rPr lang="zh-CN" altLang="en-US" smtClean="0"/>
              <a:t>9</a:t>
            </a:fld>
            <a:endParaRPr lang="zh-CN" altLang="en-US"/>
          </a:p>
        </p:txBody>
      </p:sp>
    </p:spTree>
    <p:extLst>
      <p:ext uri="{BB962C8B-B14F-4D97-AF65-F5344CB8AC3E}">
        <p14:creationId xmlns:p14="http://schemas.microsoft.com/office/powerpoint/2010/main" val="100165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8" name="图片 17"/>
          <p:cNvPicPr>
            <a:picLocks noChangeAspect="1"/>
          </p:cNvPicPr>
          <p:nvPr userDrawn="1"/>
        </p:nvPicPr>
        <p:blipFill rotWithShape="1">
          <a:blip r:embed="rId2">
            <a:clrChange>
              <a:clrFrom>
                <a:srgbClr val="F3F4C7"/>
              </a:clrFrom>
              <a:clrTo>
                <a:srgbClr val="F3F4C7">
                  <a:alpha val="0"/>
                </a:srgbClr>
              </a:clrTo>
            </a:clrChange>
          </a:blip>
          <a:srcRect l="1088" t="47272" r="1230" b="10578"/>
          <a:stretch>
            <a:fillRect/>
          </a:stretch>
        </p:blipFill>
        <p:spPr>
          <a:xfrm>
            <a:off x="107004" y="3312270"/>
            <a:ext cx="11974749" cy="3429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pic>
        <p:nvPicPr>
          <p:cNvPr id="5" name="图片 4"/>
          <p:cNvPicPr>
            <a:picLocks noChangeAspect="1"/>
          </p:cNvPicPr>
          <p:nvPr userDrawn="1"/>
        </p:nvPicPr>
        <p:blipFill rotWithShape="1">
          <a:blip r:embed="rId2"/>
          <a:srcRect l="-116" t="4723" b="10487"/>
          <a:stretch>
            <a:fillRect/>
          </a:stretch>
        </p:blipFill>
        <p:spPr>
          <a:xfrm>
            <a:off x="-34725" y="-39827"/>
            <a:ext cx="12273023" cy="6897827"/>
          </a:xfrm>
          <a:prstGeom prst="rect">
            <a:avLst/>
          </a:prstGeom>
        </p:spPr>
      </p:pic>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353193" y="349377"/>
            <a:ext cx="757977" cy="535317"/>
            <a:chOff x="418306" y="4026517"/>
            <a:chExt cx="1804988" cy="1274763"/>
          </a:xfrm>
        </p:grpSpPr>
        <p:sp>
          <p:nvSpPr>
            <p:cNvPr id="13"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418306" y="4026517"/>
              <a:ext cx="1079500" cy="1274763"/>
              <a:chOff x="3279775" y="2938463"/>
              <a:chExt cx="1079500" cy="1274763"/>
            </a:xfrm>
          </p:grpSpPr>
          <p:sp>
            <p:nvSpPr>
              <p:cNvPr id="15"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userDrawn="1"/>
        </p:nvGrpSpPr>
        <p:grpSpPr>
          <a:xfrm>
            <a:off x="10811382" y="5433699"/>
            <a:ext cx="1202277" cy="1280026"/>
            <a:chOff x="10811382" y="5433699"/>
            <a:chExt cx="1202277" cy="1280026"/>
          </a:xfrm>
        </p:grpSpPr>
        <p:grpSp>
          <p:nvGrpSpPr>
            <p:cNvPr id="26" name="组合 25"/>
            <p:cNvGrpSpPr/>
            <p:nvPr/>
          </p:nvGrpSpPr>
          <p:grpSpPr>
            <a:xfrm>
              <a:off x="11333916" y="5433699"/>
              <a:ext cx="679743" cy="1186724"/>
              <a:chOff x="8215313" y="3614738"/>
              <a:chExt cx="668338" cy="1166813"/>
            </a:xfrm>
          </p:grpSpPr>
          <p:sp>
            <p:nvSpPr>
              <p:cNvPr id="34" name="Freeform 159"/>
              <p:cNvSpPr/>
              <p:nvPr/>
            </p:nvSpPr>
            <p:spPr bwMode="auto">
              <a:xfrm>
                <a:off x="8448675" y="3727450"/>
                <a:ext cx="26988" cy="39688"/>
              </a:xfrm>
              <a:custGeom>
                <a:avLst/>
                <a:gdLst>
                  <a:gd name="T0" fmla="*/ 39 w 42"/>
                  <a:gd name="T1" fmla="*/ 0 h 62"/>
                  <a:gd name="T2" fmla="*/ 36 w 42"/>
                  <a:gd name="T3" fmla="*/ 25 h 62"/>
                  <a:gd name="T4" fmla="*/ 30 w 42"/>
                  <a:gd name="T5" fmla="*/ 24 h 62"/>
                  <a:gd name="T6" fmla="*/ 23 w 42"/>
                  <a:gd name="T7" fmla="*/ 34 h 62"/>
                  <a:gd name="T8" fmla="*/ 26 w 42"/>
                  <a:gd name="T9" fmla="*/ 49 h 62"/>
                  <a:gd name="T10" fmla="*/ 19 w 42"/>
                  <a:gd name="T11" fmla="*/ 47 h 62"/>
                  <a:gd name="T12" fmla="*/ 10 w 42"/>
                  <a:gd name="T13" fmla="*/ 62 h 62"/>
                  <a:gd name="T14" fmla="*/ 13 w 42"/>
                  <a:gd name="T15" fmla="*/ 39 h 62"/>
                  <a:gd name="T16" fmla="*/ 0 w 42"/>
                  <a:gd name="T17" fmla="*/ 18 h 62"/>
                  <a:gd name="T18" fmla="*/ 17 w 42"/>
                  <a:gd name="T19" fmla="*/ 31 h 62"/>
                  <a:gd name="T20" fmla="*/ 27 w 42"/>
                  <a:gd name="T21" fmla="*/ 15 h 62"/>
                  <a:gd name="T22" fmla="*/ 22 w 42"/>
                  <a:gd name="T23" fmla="*/ 2 h 62"/>
                  <a:gd name="T24" fmla="*/ 31 w 42"/>
                  <a:gd name="T25" fmla="*/ 5 h 62"/>
                  <a:gd name="T26" fmla="*/ 39 w 4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62">
                    <a:moveTo>
                      <a:pt x="39" y="0"/>
                    </a:moveTo>
                    <a:cubicBezTo>
                      <a:pt x="42" y="8"/>
                      <a:pt x="36" y="15"/>
                      <a:pt x="36" y="25"/>
                    </a:cubicBezTo>
                    <a:cubicBezTo>
                      <a:pt x="33" y="25"/>
                      <a:pt x="31" y="28"/>
                      <a:pt x="30" y="24"/>
                    </a:cubicBezTo>
                    <a:cubicBezTo>
                      <a:pt x="27" y="26"/>
                      <a:pt x="26" y="31"/>
                      <a:pt x="23" y="34"/>
                    </a:cubicBezTo>
                    <a:cubicBezTo>
                      <a:pt x="25" y="38"/>
                      <a:pt x="32" y="44"/>
                      <a:pt x="26" y="49"/>
                    </a:cubicBezTo>
                    <a:cubicBezTo>
                      <a:pt x="23" y="49"/>
                      <a:pt x="20" y="49"/>
                      <a:pt x="19" y="47"/>
                    </a:cubicBezTo>
                    <a:cubicBezTo>
                      <a:pt x="14" y="49"/>
                      <a:pt x="17" y="61"/>
                      <a:pt x="10" y="62"/>
                    </a:cubicBezTo>
                    <a:cubicBezTo>
                      <a:pt x="7" y="55"/>
                      <a:pt x="14" y="49"/>
                      <a:pt x="13" y="39"/>
                    </a:cubicBezTo>
                    <a:cubicBezTo>
                      <a:pt x="7" y="33"/>
                      <a:pt x="1" y="29"/>
                      <a:pt x="0" y="18"/>
                    </a:cubicBezTo>
                    <a:cubicBezTo>
                      <a:pt x="8" y="20"/>
                      <a:pt x="12" y="26"/>
                      <a:pt x="17" y="31"/>
                    </a:cubicBezTo>
                    <a:cubicBezTo>
                      <a:pt x="21" y="26"/>
                      <a:pt x="23" y="19"/>
                      <a:pt x="27" y="15"/>
                    </a:cubicBezTo>
                    <a:cubicBezTo>
                      <a:pt x="26" y="10"/>
                      <a:pt x="21" y="8"/>
                      <a:pt x="22" y="2"/>
                    </a:cubicBezTo>
                    <a:cubicBezTo>
                      <a:pt x="26" y="2"/>
                      <a:pt x="29" y="3"/>
                      <a:pt x="31" y="5"/>
                    </a:cubicBezTo>
                    <a:cubicBezTo>
                      <a:pt x="35" y="5"/>
                      <a:pt x="36"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0"/>
              <p:cNvSpPr/>
              <p:nvPr/>
            </p:nvSpPr>
            <p:spPr bwMode="auto">
              <a:xfrm>
                <a:off x="8335963" y="3762375"/>
                <a:ext cx="14288" cy="22225"/>
              </a:xfrm>
              <a:custGeom>
                <a:avLst/>
                <a:gdLst>
                  <a:gd name="T0" fmla="*/ 20 w 21"/>
                  <a:gd name="T1" fmla="*/ 34 h 34"/>
                  <a:gd name="T2" fmla="*/ 0 w 21"/>
                  <a:gd name="T3" fmla="*/ 11 h 34"/>
                  <a:gd name="T4" fmla="*/ 20 w 21"/>
                  <a:gd name="T5" fmla="*/ 34 h 34"/>
                </a:gdLst>
                <a:ahLst/>
                <a:cxnLst>
                  <a:cxn ang="0">
                    <a:pos x="T0" y="T1"/>
                  </a:cxn>
                  <a:cxn ang="0">
                    <a:pos x="T2" y="T3"/>
                  </a:cxn>
                  <a:cxn ang="0">
                    <a:pos x="T4" y="T5"/>
                  </a:cxn>
                </a:cxnLst>
                <a:rect l="0" t="0" r="r" b="b"/>
                <a:pathLst>
                  <a:path w="21" h="34">
                    <a:moveTo>
                      <a:pt x="20" y="34"/>
                    </a:moveTo>
                    <a:cubicBezTo>
                      <a:pt x="12" y="27"/>
                      <a:pt x="5" y="20"/>
                      <a:pt x="0" y="11"/>
                    </a:cubicBezTo>
                    <a:cubicBezTo>
                      <a:pt x="10" y="0"/>
                      <a:pt x="21" y="25"/>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1"/>
              <p:cNvSpPr/>
              <p:nvPr/>
            </p:nvSpPr>
            <p:spPr bwMode="auto">
              <a:xfrm>
                <a:off x="8334375" y="3802063"/>
                <a:ext cx="53975" cy="41275"/>
              </a:xfrm>
              <a:custGeom>
                <a:avLst/>
                <a:gdLst>
                  <a:gd name="T0" fmla="*/ 83 w 83"/>
                  <a:gd name="T1" fmla="*/ 6 h 66"/>
                  <a:gd name="T2" fmla="*/ 63 w 83"/>
                  <a:gd name="T3" fmla="*/ 15 h 66"/>
                  <a:gd name="T4" fmla="*/ 63 w 83"/>
                  <a:gd name="T5" fmla="*/ 36 h 66"/>
                  <a:gd name="T6" fmla="*/ 58 w 83"/>
                  <a:gd name="T7" fmla="*/ 36 h 66"/>
                  <a:gd name="T8" fmla="*/ 56 w 83"/>
                  <a:gd name="T9" fmla="*/ 19 h 66"/>
                  <a:gd name="T10" fmla="*/ 37 w 83"/>
                  <a:gd name="T11" fmla="*/ 26 h 66"/>
                  <a:gd name="T12" fmla="*/ 39 w 83"/>
                  <a:gd name="T13" fmla="*/ 43 h 66"/>
                  <a:gd name="T14" fmla="*/ 32 w 83"/>
                  <a:gd name="T15" fmla="*/ 28 h 66"/>
                  <a:gd name="T16" fmla="*/ 12 w 83"/>
                  <a:gd name="T17" fmla="*/ 36 h 66"/>
                  <a:gd name="T18" fmla="*/ 13 w 83"/>
                  <a:gd name="T19" fmla="*/ 65 h 66"/>
                  <a:gd name="T20" fmla="*/ 8 w 83"/>
                  <a:gd name="T21" fmla="*/ 40 h 66"/>
                  <a:gd name="T22" fmla="*/ 0 w 83"/>
                  <a:gd name="T23" fmla="*/ 41 h 66"/>
                  <a:gd name="T24" fmla="*/ 8 w 83"/>
                  <a:gd name="T25" fmla="*/ 35 h 66"/>
                  <a:gd name="T26" fmla="*/ 9 w 83"/>
                  <a:gd name="T27" fmla="*/ 24 h 66"/>
                  <a:gd name="T28" fmla="*/ 10 w 83"/>
                  <a:gd name="T29" fmla="*/ 31 h 66"/>
                  <a:gd name="T30" fmla="*/ 31 w 83"/>
                  <a:gd name="T31" fmla="*/ 22 h 66"/>
                  <a:gd name="T32" fmla="*/ 34 w 83"/>
                  <a:gd name="T33" fmla="*/ 10 h 66"/>
                  <a:gd name="T34" fmla="*/ 36 w 83"/>
                  <a:gd name="T35" fmla="*/ 21 h 66"/>
                  <a:gd name="T36" fmla="*/ 57 w 83"/>
                  <a:gd name="T37" fmla="*/ 5 h 66"/>
                  <a:gd name="T38" fmla="*/ 83 w 83"/>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66">
                    <a:moveTo>
                      <a:pt x="83" y="6"/>
                    </a:moveTo>
                    <a:cubicBezTo>
                      <a:pt x="81" y="14"/>
                      <a:pt x="71" y="13"/>
                      <a:pt x="63" y="15"/>
                    </a:cubicBezTo>
                    <a:cubicBezTo>
                      <a:pt x="63" y="22"/>
                      <a:pt x="67" y="30"/>
                      <a:pt x="63" y="36"/>
                    </a:cubicBezTo>
                    <a:cubicBezTo>
                      <a:pt x="62" y="36"/>
                      <a:pt x="60" y="36"/>
                      <a:pt x="58" y="36"/>
                    </a:cubicBezTo>
                    <a:cubicBezTo>
                      <a:pt x="56" y="30"/>
                      <a:pt x="57" y="25"/>
                      <a:pt x="56" y="19"/>
                    </a:cubicBezTo>
                    <a:cubicBezTo>
                      <a:pt x="49" y="21"/>
                      <a:pt x="43" y="23"/>
                      <a:pt x="37" y="26"/>
                    </a:cubicBezTo>
                    <a:cubicBezTo>
                      <a:pt x="40" y="32"/>
                      <a:pt x="40" y="38"/>
                      <a:pt x="39" y="43"/>
                    </a:cubicBezTo>
                    <a:cubicBezTo>
                      <a:pt x="31" y="42"/>
                      <a:pt x="33" y="33"/>
                      <a:pt x="32" y="28"/>
                    </a:cubicBezTo>
                    <a:cubicBezTo>
                      <a:pt x="24" y="30"/>
                      <a:pt x="18" y="33"/>
                      <a:pt x="12" y="36"/>
                    </a:cubicBezTo>
                    <a:cubicBezTo>
                      <a:pt x="13" y="45"/>
                      <a:pt x="15" y="55"/>
                      <a:pt x="13" y="65"/>
                    </a:cubicBezTo>
                    <a:cubicBezTo>
                      <a:pt x="2" y="66"/>
                      <a:pt x="7" y="46"/>
                      <a:pt x="8" y="40"/>
                    </a:cubicBezTo>
                    <a:cubicBezTo>
                      <a:pt x="5" y="37"/>
                      <a:pt x="5" y="43"/>
                      <a:pt x="0" y="41"/>
                    </a:cubicBezTo>
                    <a:cubicBezTo>
                      <a:pt x="1" y="38"/>
                      <a:pt x="5" y="37"/>
                      <a:pt x="8" y="35"/>
                    </a:cubicBezTo>
                    <a:cubicBezTo>
                      <a:pt x="6" y="31"/>
                      <a:pt x="6" y="27"/>
                      <a:pt x="9" y="24"/>
                    </a:cubicBezTo>
                    <a:cubicBezTo>
                      <a:pt x="12" y="24"/>
                      <a:pt x="10" y="29"/>
                      <a:pt x="10" y="31"/>
                    </a:cubicBezTo>
                    <a:cubicBezTo>
                      <a:pt x="19" y="29"/>
                      <a:pt x="24" y="25"/>
                      <a:pt x="31" y="22"/>
                    </a:cubicBezTo>
                    <a:cubicBezTo>
                      <a:pt x="31" y="17"/>
                      <a:pt x="27" y="11"/>
                      <a:pt x="34" y="10"/>
                    </a:cubicBezTo>
                    <a:cubicBezTo>
                      <a:pt x="34" y="14"/>
                      <a:pt x="35" y="18"/>
                      <a:pt x="36" y="21"/>
                    </a:cubicBezTo>
                    <a:cubicBezTo>
                      <a:pt x="42" y="14"/>
                      <a:pt x="58" y="19"/>
                      <a:pt x="57" y="5"/>
                    </a:cubicBezTo>
                    <a:cubicBezTo>
                      <a:pt x="64" y="15"/>
                      <a:pt x="74" y="0"/>
                      <a:pt x="8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2"/>
              <p:cNvSpPr>
                <a:spLocks noEditPoints="1"/>
              </p:cNvSpPr>
              <p:nvPr/>
            </p:nvSpPr>
            <p:spPr bwMode="auto">
              <a:xfrm>
                <a:off x="8232775" y="3870325"/>
                <a:ext cx="60325" cy="100013"/>
              </a:xfrm>
              <a:custGeom>
                <a:avLst/>
                <a:gdLst>
                  <a:gd name="T0" fmla="*/ 77 w 93"/>
                  <a:gd name="T1" fmla="*/ 4 h 155"/>
                  <a:gd name="T2" fmla="*/ 51 w 93"/>
                  <a:gd name="T3" fmla="*/ 32 h 155"/>
                  <a:gd name="T4" fmla="*/ 60 w 93"/>
                  <a:gd name="T5" fmla="*/ 63 h 155"/>
                  <a:gd name="T6" fmla="*/ 93 w 93"/>
                  <a:gd name="T7" fmla="*/ 26 h 155"/>
                  <a:gd name="T8" fmla="*/ 62 w 93"/>
                  <a:gd name="T9" fmla="*/ 72 h 155"/>
                  <a:gd name="T10" fmla="*/ 66 w 93"/>
                  <a:gd name="T11" fmla="*/ 97 h 155"/>
                  <a:gd name="T12" fmla="*/ 57 w 93"/>
                  <a:gd name="T13" fmla="*/ 81 h 155"/>
                  <a:gd name="T14" fmla="*/ 40 w 93"/>
                  <a:gd name="T15" fmla="*/ 125 h 155"/>
                  <a:gd name="T16" fmla="*/ 30 w 93"/>
                  <a:gd name="T17" fmla="*/ 154 h 155"/>
                  <a:gd name="T18" fmla="*/ 24 w 93"/>
                  <a:gd name="T19" fmla="*/ 152 h 155"/>
                  <a:gd name="T20" fmla="*/ 33 w 93"/>
                  <a:gd name="T21" fmla="*/ 116 h 155"/>
                  <a:gd name="T22" fmla="*/ 24 w 93"/>
                  <a:gd name="T23" fmla="*/ 67 h 155"/>
                  <a:gd name="T24" fmla="*/ 0 w 93"/>
                  <a:gd name="T25" fmla="*/ 98 h 155"/>
                  <a:gd name="T26" fmla="*/ 22 w 93"/>
                  <a:gd name="T27" fmla="*/ 58 h 155"/>
                  <a:gd name="T28" fmla="*/ 22 w 93"/>
                  <a:gd name="T29" fmla="*/ 28 h 155"/>
                  <a:gd name="T30" fmla="*/ 26 w 93"/>
                  <a:gd name="T31" fmla="*/ 52 h 155"/>
                  <a:gd name="T32" fmla="*/ 46 w 93"/>
                  <a:gd name="T33" fmla="*/ 22 h 155"/>
                  <a:gd name="T34" fmla="*/ 77 w 93"/>
                  <a:gd name="T35" fmla="*/ 4 h 155"/>
                  <a:gd name="T36" fmla="*/ 28 w 93"/>
                  <a:gd name="T37" fmla="*/ 62 h 155"/>
                  <a:gd name="T38" fmla="*/ 35 w 93"/>
                  <a:gd name="T39" fmla="*/ 106 h 155"/>
                  <a:gd name="T40" fmla="*/ 46 w 93"/>
                  <a:gd name="T41" fmla="*/ 89 h 155"/>
                  <a:gd name="T42" fmla="*/ 55 w 93"/>
                  <a:gd name="T43" fmla="*/ 71 h 155"/>
                  <a:gd name="T44" fmla="*/ 46 w 93"/>
                  <a:gd name="T45" fmla="*/ 37 h 155"/>
                  <a:gd name="T46" fmla="*/ 28 w 93"/>
                  <a:gd name="T4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55">
                    <a:moveTo>
                      <a:pt x="77" y="4"/>
                    </a:moveTo>
                    <a:cubicBezTo>
                      <a:pt x="69" y="15"/>
                      <a:pt x="59" y="22"/>
                      <a:pt x="51" y="32"/>
                    </a:cubicBezTo>
                    <a:cubicBezTo>
                      <a:pt x="53" y="43"/>
                      <a:pt x="57" y="53"/>
                      <a:pt x="60" y="63"/>
                    </a:cubicBezTo>
                    <a:cubicBezTo>
                      <a:pt x="71" y="51"/>
                      <a:pt x="76" y="32"/>
                      <a:pt x="93" y="26"/>
                    </a:cubicBezTo>
                    <a:cubicBezTo>
                      <a:pt x="85" y="43"/>
                      <a:pt x="71" y="55"/>
                      <a:pt x="62" y="72"/>
                    </a:cubicBezTo>
                    <a:cubicBezTo>
                      <a:pt x="63" y="81"/>
                      <a:pt x="68" y="86"/>
                      <a:pt x="66" y="97"/>
                    </a:cubicBezTo>
                    <a:cubicBezTo>
                      <a:pt x="56" y="96"/>
                      <a:pt x="59" y="88"/>
                      <a:pt x="57" y="81"/>
                    </a:cubicBezTo>
                    <a:cubicBezTo>
                      <a:pt x="50" y="95"/>
                      <a:pt x="38" y="106"/>
                      <a:pt x="40" y="125"/>
                    </a:cubicBezTo>
                    <a:cubicBezTo>
                      <a:pt x="31" y="125"/>
                      <a:pt x="31" y="145"/>
                      <a:pt x="30" y="154"/>
                    </a:cubicBezTo>
                    <a:cubicBezTo>
                      <a:pt x="26" y="155"/>
                      <a:pt x="27" y="152"/>
                      <a:pt x="24" y="152"/>
                    </a:cubicBezTo>
                    <a:cubicBezTo>
                      <a:pt x="24" y="138"/>
                      <a:pt x="30" y="128"/>
                      <a:pt x="33" y="116"/>
                    </a:cubicBezTo>
                    <a:cubicBezTo>
                      <a:pt x="28" y="101"/>
                      <a:pt x="26" y="84"/>
                      <a:pt x="24" y="67"/>
                    </a:cubicBezTo>
                    <a:cubicBezTo>
                      <a:pt x="14" y="75"/>
                      <a:pt x="10" y="89"/>
                      <a:pt x="0" y="98"/>
                    </a:cubicBezTo>
                    <a:cubicBezTo>
                      <a:pt x="4" y="81"/>
                      <a:pt x="15" y="71"/>
                      <a:pt x="22" y="58"/>
                    </a:cubicBezTo>
                    <a:cubicBezTo>
                      <a:pt x="24" y="44"/>
                      <a:pt x="19" y="38"/>
                      <a:pt x="22" y="28"/>
                    </a:cubicBezTo>
                    <a:cubicBezTo>
                      <a:pt x="26" y="35"/>
                      <a:pt x="25" y="41"/>
                      <a:pt x="26" y="52"/>
                    </a:cubicBezTo>
                    <a:cubicBezTo>
                      <a:pt x="32" y="41"/>
                      <a:pt x="44" y="37"/>
                      <a:pt x="46" y="22"/>
                    </a:cubicBezTo>
                    <a:cubicBezTo>
                      <a:pt x="56" y="26"/>
                      <a:pt x="62" y="0"/>
                      <a:pt x="77" y="4"/>
                    </a:cubicBezTo>
                    <a:close/>
                    <a:moveTo>
                      <a:pt x="28" y="62"/>
                    </a:moveTo>
                    <a:cubicBezTo>
                      <a:pt x="29" y="77"/>
                      <a:pt x="33" y="88"/>
                      <a:pt x="35" y="106"/>
                    </a:cubicBezTo>
                    <a:cubicBezTo>
                      <a:pt x="41" y="103"/>
                      <a:pt x="42" y="95"/>
                      <a:pt x="46" y="89"/>
                    </a:cubicBezTo>
                    <a:cubicBezTo>
                      <a:pt x="49" y="83"/>
                      <a:pt x="54" y="77"/>
                      <a:pt x="55" y="71"/>
                    </a:cubicBezTo>
                    <a:cubicBezTo>
                      <a:pt x="56" y="60"/>
                      <a:pt x="49" y="48"/>
                      <a:pt x="46" y="37"/>
                    </a:cubicBezTo>
                    <a:cubicBezTo>
                      <a:pt x="40" y="46"/>
                      <a:pt x="32" y="52"/>
                      <a:pt x="28"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p:nvPr/>
            </p:nvSpPr>
            <p:spPr bwMode="auto">
              <a:xfrm>
                <a:off x="8316913" y="4024313"/>
                <a:ext cx="12700" cy="39688"/>
              </a:xfrm>
              <a:custGeom>
                <a:avLst/>
                <a:gdLst>
                  <a:gd name="T0" fmla="*/ 10 w 18"/>
                  <a:gd name="T1" fmla="*/ 0 h 61"/>
                  <a:gd name="T2" fmla="*/ 14 w 18"/>
                  <a:gd name="T3" fmla="*/ 61 h 61"/>
                  <a:gd name="T4" fmla="*/ 8 w 18"/>
                  <a:gd name="T5" fmla="*/ 5 h 61"/>
                  <a:gd name="T6" fmla="*/ 10 w 18"/>
                  <a:gd name="T7" fmla="*/ 0 h 61"/>
                </a:gdLst>
                <a:ahLst/>
                <a:cxnLst>
                  <a:cxn ang="0">
                    <a:pos x="T0" y="T1"/>
                  </a:cxn>
                  <a:cxn ang="0">
                    <a:pos x="T2" y="T3"/>
                  </a:cxn>
                  <a:cxn ang="0">
                    <a:pos x="T4" y="T5"/>
                  </a:cxn>
                  <a:cxn ang="0">
                    <a:pos x="T6" y="T7"/>
                  </a:cxn>
                </a:cxnLst>
                <a:rect l="0" t="0" r="r" b="b"/>
                <a:pathLst>
                  <a:path w="18" h="61">
                    <a:moveTo>
                      <a:pt x="10" y="0"/>
                    </a:moveTo>
                    <a:cubicBezTo>
                      <a:pt x="13" y="17"/>
                      <a:pt x="18" y="45"/>
                      <a:pt x="14" y="61"/>
                    </a:cubicBezTo>
                    <a:cubicBezTo>
                      <a:pt x="0" y="56"/>
                      <a:pt x="12" y="13"/>
                      <a:pt x="8" y="5"/>
                    </a:cubicBezTo>
                    <a:cubicBezTo>
                      <a:pt x="10" y="5"/>
                      <a:pt x="11"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4"/>
              <p:cNvSpPr>
                <a:spLocks noEditPoints="1"/>
              </p:cNvSpPr>
              <p:nvPr/>
            </p:nvSpPr>
            <p:spPr bwMode="auto">
              <a:xfrm>
                <a:off x="8531225" y="3770313"/>
                <a:ext cx="252413" cy="133350"/>
              </a:xfrm>
              <a:custGeom>
                <a:avLst/>
                <a:gdLst>
                  <a:gd name="T0" fmla="*/ 123 w 391"/>
                  <a:gd name="T1" fmla="*/ 19 h 205"/>
                  <a:gd name="T2" fmla="*/ 118 w 391"/>
                  <a:gd name="T3" fmla="*/ 0 h 205"/>
                  <a:gd name="T4" fmla="*/ 134 w 391"/>
                  <a:gd name="T5" fmla="*/ 20 h 205"/>
                  <a:gd name="T6" fmla="*/ 182 w 391"/>
                  <a:gd name="T7" fmla="*/ 24 h 205"/>
                  <a:gd name="T8" fmla="*/ 179 w 391"/>
                  <a:gd name="T9" fmla="*/ 12 h 205"/>
                  <a:gd name="T10" fmla="*/ 196 w 391"/>
                  <a:gd name="T11" fmla="*/ 26 h 205"/>
                  <a:gd name="T12" fmla="*/ 231 w 391"/>
                  <a:gd name="T13" fmla="*/ 30 h 205"/>
                  <a:gd name="T14" fmla="*/ 273 w 391"/>
                  <a:gd name="T15" fmla="*/ 55 h 205"/>
                  <a:gd name="T16" fmla="*/ 253 w 391"/>
                  <a:gd name="T17" fmla="*/ 48 h 205"/>
                  <a:gd name="T18" fmla="*/ 278 w 391"/>
                  <a:gd name="T19" fmla="*/ 91 h 205"/>
                  <a:gd name="T20" fmla="*/ 330 w 391"/>
                  <a:gd name="T21" fmla="*/ 121 h 205"/>
                  <a:gd name="T22" fmla="*/ 286 w 391"/>
                  <a:gd name="T23" fmla="*/ 101 h 205"/>
                  <a:gd name="T24" fmla="*/ 312 w 391"/>
                  <a:gd name="T25" fmla="*/ 154 h 205"/>
                  <a:gd name="T26" fmla="*/ 348 w 391"/>
                  <a:gd name="T27" fmla="*/ 174 h 205"/>
                  <a:gd name="T28" fmla="*/ 383 w 391"/>
                  <a:gd name="T29" fmla="*/ 193 h 205"/>
                  <a:gd name="T30" fmla="*/ 390 w 391"/>
                  <a:gd name="T31" fmla="*/ 205 h 205"/>
                  <a:gd name="T32" fmla="*/ 338 w 391"/>
                  <a:gd name="T33" fmla="*/ 175 h 205"/>
                  <a:gd name="T34" fmla="*/ 258 w 391"/>
                  <a:gd name="T35" fmla="*/ 130 h 205"/>
                  <a:gd name="T36" fmla="*/ 307 w 391"/>
                  <a:gd name="T37" fmla="*/ 150 h 205"/>
                  <a:gd name="T38" fmla="*/ 293 w 391"/>
                  <a:gd name="T39" fmla="*/ 124 h 205"/>
                  <a:gd name="T40" fmla="*/ 277 w 391"/>
                  <a:gd name="T41" fmla="*/ 99 h 205"/>
                  <a:gd name="T42" fmla="*/ 232 w 391"/>
                  <a:gd name="T43" fmla="*/ 81 h 205"/>
                  <a:gd name="T44" fmla="*/ 257 w 391"/>
                  <a:gd name="T45" fmla="*/ 166 h 205"/>
                  <a:gd name="T46" fmla="*/ 227 w 391"/>
                  <a:gd name="T47" fmla="*/ 86 h 205"/>
                  <a:gd name="T48" fmla="*/ 152 w 391"/>
                  <a:gd name="T49" fmla="*/ 61 h 205"/>
                  <a:gd name="T50" fmla="*/ 160 w 391"/>
                  <a:gd name="T51" fmla="*/ 93 h 205"/>
                  <a:gd name="T52" fmla="*/ 214 w 391"/>
                  <a:gd name="T53" fmla="*/ 113 h 205"/>
                  <a:gd name="T54" fmla="*/ 162 w 391"/>
                  <a:gd name="T55" fmla="*/ 101 h 205"/>
                  <a:gd name="T56" fmla="*/ 162 w 391"/>
                  <a:gd name="T57" fmla="*/ 115 h 205"/>
                  <a:gd name="T58" fmla="*/ 156 w 391"/>
                  <a:gd name="T59" fmla="*/ 100 h 205"/>
                  <a:gd name="T60" fmla="*/ 86 w 391"/>
                  <a:gd name="T61" fmla="*/ 87 h 205"/>
                  <a:gd name="T62" fmla="*/ 85 w 391"/>
                  <a:gd name="T63" fmla="*/ 92 h 205"/>
                  <a:gd name="T64" fmla="*/ 80 w 391"/>
                  <a:gd name="T65" fmla="*/ 86 h 205"/>
                  <a:gd name="T66" fmla="*/ 0 w 391"/>
                  <a:gd name="T67" fmla="*/ 71 h 205"/>
                  <a:gd name="T68" fmla="*/ 77 w 391"/>
                  <a:gd name="T69" fmla="*/ 81 h 205"/>
                  <a:gd name="T70" fmla="*/ 47 w 391"/>
                  <a:gd name="T71" fmla="*/ 21 h 205"/>
                  <a:gd name="T72" fmla="*/ 11 w 391"/>
                  <a:gd name="T73" fmla="*/ 25 h 205"/>
                  <a:gd name="T74" fmla="*/ 43 w 391"/>
                  <a:gd name="T75" fmla="*/ 17 h 205"/>
                  <a:gd name="T76" fmla="*/ 41 w 391"/>
                  <a:gd name="T77" fmla="*/ 0 h 205"/>
                  <a:gd name="T78" fmla="*/ 55 w 391"/>
                  <a:gd name="T79" fmla="*/ 17 h 205"/>
                  <a:gd name="T80" fmla="*/ 123 w 391"/>
                  <a:gd name="T81" fmla="*/ 19 h 205"/>
                  <a:gd name="T82" fmla="*/ 85 w 391"/>
                  <a:gd name="T83" fmla="*/ 82 h 205"/>
                  <a:gd name="T84" fmla="*/ 153 w 391"/>
                  <a:gd name="T85" fmla="*/ 93 h 205"/>
                  <a:gd name="T86" fmla="*/ 127 w 391"/>
                  <a:gd name="T87" fmla="*/ 24 h 205"/>
                  <a:gd name="T88" fmla="*/ 60 w 391"/>
                  <a:gd name="T89" fmla="*/ 21 h 205"/>
                  <a:gd name="T90" fmla="*/ 85 w 391"/>
                  <a:gd name="T91" fmla="*/ 82 h 205"/>
                  <a:gd name="T92" fmla="*/ 152 w 391"/>
                  <a:gd name="T93" fmla="*/ 59 h 205"/>
                  <a:gd name="T94" fmla="*/ 216 w 391"/>
                  <a:gd name="T95" fmla="*/ 68 h 205"/>
                  <a:gd name="T96" fmla="*/ 192 w 391"/>
                  <a:gd name="T97" fmla="*/ 31 h 205"/>
                  <a:gd name="T98" fmla="*/ 138 w 391"/>
                  <a:gd name="T99" fmla="*/ 28 h 205"/>
                  <a:gd name="T100" fmla="*/ 152 w 391"/>
                  <a:gd name="T101" fmla="*/ 59 h 205"/>
                  <a:gd name="T102" fmla="*/ 227 w 391"/>
                  <a:gd name="T103" fmla="*/ 73 h 205"/>
                  <a:gd name="T104" fmla="*/ 269 w 391"/>
                  <a:gd name="T105" fmla="*/ 84 h 205"/>
                  <a:gd name="T106" fmla="*/ 202 w 391"/>
                  <a:gd name="T107" fmla="*/ 33 h 205"/>
                  <a:gd name="T108" fmla="*/ 227 w 391"/>
                  <a:gd name="T109"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05">
                    <a:moveTo>
                      <a:pt x="123" y="19"/>
                    </a:moveTo>
                    <a:cubicBezTo>
                      <a:pt x="121" y="13"/>
                      <a:pt x="109" y="5"/>
                      <a:pt x="118" y="0"/>
                    </a:cubicBezTo>
                    <a:cubicBezTo>
                      <a:pt x="126" y="5"/>
                      <a:pt x="129" y="13"/>
                      <a:pt x="134" y="20"/>
                    </a:cubicBezTo>
                    <a:cubicBezTo>
                      <a:pt x="151" y="19"/>
                      <a:pt x="166" y="23"/>
                      <a:pt x="182" y="24"/>
                    </a:cubicBezTo>
                    <a:cubicBezTo>
                      <a:pt x="185" y="21"/>
                      <a:pt x="174" y="17"/>
                      <a:pt x="179" y="12"/>
                    </a:cubicBezTo>
                    <a:cubicBezTo>
                      <a:pt x="189" y="12"/>
                      <a:pt x="191" y="21"/>
                      <a:pt x="196" y="26"/>
                    </a:cubicBezTo>
                    <a:cubicBezTo>
                      <a:pt x="207" y="27"/>
                      <a:pt x="224" y="33"/>
                      <a:pt x="231" y="30"/>
                    </a:cubicBezTo>
                    <a:cubicBezTo>
                      <a:pt x="241" y="41"/>
                      <a:pt x="275" y="36"/>
                      <a:pt x="273" y="55"/>
                    </a:cubicBezTo>
                    <a:cubicBezTo>
                      <a:pt x="264" y="58"/>
                      <a:pt x="261" y="52"/>
                      <a:pt x="253" y="48"/>
                    </a:cubicBezTo>
                    <a:cubicBezTo>
                      <a:pt x="258" y="60"/>
                      <a:pt x="272" y="75"/>
                      <a:pt x="278" y="91"/>
                    </a:cubicBezTo>
                    <a:cubicBezTo>
                      <a:pt x="297" y="99"/>
                      <a:pt x="318" y="105"/>
                      <a:pt x="330" y="121"/>
                    </a:cubicBezTo>
                    <a:cubicBezTo>
                      <a:pt x="316" y="119"/>
                      <a:pt x="302" y="106"/>
                      <a:pt x="286" y="101"/>
                    </a:cubicBezTo>
                    <a:cubicBezTo>
                      <a:pt x="291" y="118"/>
                      <a:pt x="307" y="134"/>
                      <a:pt x="312" y="154"/>
                    </a:cubicBezTo>
                    <a:cubicBezTo>
                      <a:pt x="323" y="160"/>
                      <a:pt x="336" y="167"/>
                      <a:pt x="348" y="174"/>
                    </a:cubicBezTo>
                    <a:cubicBezTo>
                      <a:pt x="360" y="180"/>
                      <a:pt x="375" y="186"/>
                      <a:pt x="383" y="193"/>
                    </a:cubicBezTo>
                    <a:cubicBezTo>
                      <a:pt x="386" y="195"/>
                      <a:pt x="391" y="199"/>
                      <a:pt x="390" y="205"/>
                    </a:cubicBezTo>
                    <a:cubicBezTo>
                      <a:pt x="372" y="201"/>
                      <a:pt x="354" y="184"/>
                      <a:pt x="338" y="175"/>
                    </a:cubicBezTo>
                    <a:cubicBezTo>
                      <a:pt x="310" y="161"/>
                      <a:pt x="284" y="145"/>
                      <a:pt x="258" y="130"/>
                    </a:cubicBezTo>
                    <a:cubicBezTo>
                      <a:pt x="276" y="130"/>
                      <a:pt x="290" y="145"/>
                      <a:pt x="307" y="150"/>
                    </a:cubicBezTo>
                    <a:cubicBezTo>
                      <a:pt x="303" y="142"/>
                      <a:pt x="298" y="134"/>
                      <a:pt x="293" y="124"/>
                    </a:cubicBezTo>
                    <a:cubicBezTo>
                      <a:pt x="288" y="116"/>
                      <a:pt x="283" y="104"/>
                      <a:pt x="277" y="99"/>
                    </a:cubicBezTo>
                    <a:cubicBezTo>
                      <a:pt x="265" y="88"/>
                      <a:pt x="248" y="88"/>
                      <a:pt x="232" y="81"/>
                    </a:cubicBezTo>
                    <a:cubicBezTo>
                      <a:pt x="243" y="106"/>
                      <a:pt x="258" y="135"/>
                      <a:pt x="257" y="166"/>
                    </a:cubicBezTo>
                    <a:cubicBezTo>
                      <a:pt x="246" y="141"/>
                      <a:pt x="240" y="107"/>
                      <a:pt x="227" y="86"/>
                    </a:cubicBezTo>
                    <a:cubicBezTo>
                      <a:pt x="215" y="67"/>
                      <a:pt x="175" y="72"/>
                      <a:pt x="152" y="61"/>
                    </a:cubicBezTo>
                    <a:cubicBezTo>
                      <a:pt x="155" y="71"/>
                      <a:pt x="159" y="81"/>
                      <a:pt x="160" y="93"/>
                    </a:cubicBezTo>
                    <a:cubicBezTo>
                      <a:pt x="174" y="100"/>
                      <a:pt x="203" y="98"/>
                      <a:pt x="214" y="113"/>
                    </a:cubicBezTo>
                    <a:cubicBezTo>
                      <a:pt x="201" y="114"/>
                      <a:pt x="178" y="105"/>
                      <a:pt x="162" y="101"/>
                    </a:cubicBezTo>
                    <a:cubicBezTo>
                      <a:pt x="160" y="103"/>
                      <a:pt x="165" y="112"/>
                      <a:pt x="162" y="115"/>
                    </a:cubicBezTo>
                    <a:cubicBezTo>
                      <a:pt x="156" y="114"/>
                      <a:pt x="158" y="105"/>
                      <a:pt x="156" y="100"/>
                    </a:cubicBezTo>
                    <a:cubicBezTo>
                      <a:pt x="132" y="94"/>
                      <a:pt x="111" y="92"/>
                      <a:pt x="86" y="87"/>
                    </a:cubicBezTo>
                    <a:cubicBezTo>
                      <a:pt x="82" y="87"/>
                      <a:pt x="89" y="92"/>
                      <a:pt x="85" y="92"/>
                    </a:cubicBezTo>
                    <a:cubicBezTo>
                      <a:pt x="81" y="92"/>
                      <a:pt x="82" y="88"/>
                      <a:pt x="80" y="86"/>
                    </a:cubicBezTo>
                    <a:cubicBezTo>
                      <a:pt x="47" y="79"/>
                      <a:pt x="29" y="81"/>
                      <a:pt x="0" y="71"/>
                    </a:cubicBezTo>
                    <a:cubicBezTo>
                      <a:pt x="25" y="72"/>
                      <a:pt x="55" y="76"/>
                      <a:pt x="77" y="81"/>
                    </a:cubicBezTo>
                    <a:cubicBezTo>
                      <a:pt x="69" y="59"/>
                      <a:pt x="62" y="37"/>
                      <a:pt x="47" y="21"/>
                    </a:cubicBezTo>
                    <a:cubicBezTo>
                      <a:pt x="35" y="22"/>
                      <a:pt x="21" y="25"/>
                      <a:pt x="11" y="25"/>
                    </a:cubicBezTo>
                    <a:cubicBezTo>
                      <a:pt x="15" y="20"/>
                      <a:pt x="32" y="18"/>
                      <a:pt x="43" y="17"/>
                    </a:cubicBezTo>
                    <a:cubicBezTo>
                      <a:pt x="44" y="14"/>
                      <a:pt x="32" y="6"/>
                      <a:pt x="41" y="0"/>
                    </a:cubicBezTo>
                    <a:cubicBezTo>
                      <a:pt x="49" y="2"/>
                      <a:pt x="51" y="11"/>
                      <a:pt x="55" y="17"/>
                    </a:cubicBezTo>
                    <a:cubicBezTo>
                      <a:pt x="71" y="16"/>
                      <a:pt x="100" y="17"/>
                      <a:pt x="123" y="19"/>
                    </a:cubicBezTo>
                    <a:close/>
                    <a:moveTo>
                      <a:pt x="85" y="82"/>
                    </a:moveTo>
                    <a:cubicBezTo>
                      <a:pt x="109" y="84"/>
                      <a:pt x="131" y="89"/>
                      <a:pt x="153" y="93"/>
                    </a:cubicBezTo>
                    <a:cubicBezTo>
                      <a:pt x="149" y="66"/>
                      <a:pt x="139" y="44"/>
                      <a:pt x="127" y="24"/>
                    </a:cubicBezTo>
                    <a:cubicBezTo>
                      <a:pt x="104" y="24"/>
                      <a:pt x="79" y="23"/>
                      <a:pt x="60" y="21"/>
                    </a:cubicBezTo>
                    <a:cubicBezTo>
                      <a:pt x="66" y="39"/>
                      <a:pt x="79" y="60"/>
                      <a:pt x="85" y="82"/>
                    </a:cubicBezTo>
                    <a:close/>
                    <a:moveTo>
                      <a:pt x="152" y="59"/>
                    </a:moveTo>
                    <a:cubicBezTo>
                      <a:pt x="172" y="57"/>
                      <a:pt x="198" y="68"/>
                      <a:pt x="216" y="68"/>
                    </a:cubicBezTo>
                    <a:cubicBezTo>
                      <a:pt x="208" y="56"/>
                      <a:pt x="200" y="44"/>
                      <a:pt x="192" y="31"/>
                    </a:cubicBezTo>
                    <a:cubicBezTo>
                      <a:pt x="172" y="31"/>
                      <a:pt x="158" y="24"/>
                      <a:pt x="138" y="28"/>
                    </a:cubicBezTo>
                    <a:cubicBezTo>
                      <a:pt x="145" y="35"/>
                      <a:pt x="146" y="49"/>
                      <a:pt x="152" y="59"/>
                    </a:cubicBezTo>
                    <a:close/>
                    <a:moveTo>
                      <a:pt x="227" y="73"/>
                    </a:moveTo>
                    <a:cubicBezTo>
                      <a:pt x="243" y="74"/>
                      <a:pt x="256" y="84"/>
                      <a:pt x="269" y="84"/>
                    </a:cubicBezTo>
                    <a:cubicBezTo>
                      <a:pt x="253" y="61"/>
                      <a:pt x="239" y="35"/>
                      <a:pt x="202" y="33"/>
                    </a:cubicBezTo>
                    <a:cubicBezTo>
                      <a:pt x="209" y="47"/>
                      <a:pt x="219" y="59"/>
                      <a:pt x="22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5"/>
              <p:cNvSpPr>
                <a:spLocks noEditPoints="1"/>
              </p:cNvSpPr>
              <p:nvPr/>
            </p:nvSpPr>
            <p:spPr bwMode="auto">
              <a:xfrm>
                <a:off x="8215313" y="3614738"/>
                <a:ext cx="668338" cy="1166813"/>
              </a:xfrm>
              <a:custGeom>
                <a:avLst/>
                <a:gdLst>
                  <a:gd name="T0" fmla="*/ 36 w 1035"/>
                  <a:gd name="T1" fmla="*/ 619 h 1804"/>
                  <a:gd name="T2" fmla="*/ 77 w 1035"/>
                  <a:gd name="T3" fmla="*/ 371 h 1804"/>
                  <a:gd name="T4" fmla="*/ 61 w 1035"/>
                  <a:gd name="T5" fmla="*/ 256 h 1804"/>
                  <a:gd name="T6" fmla="*/ 327 w 1035"/>
                  <a:gd name="T7" fmla="*/ 21 h 1804"/>
                  <a:gd name="T8" fmla="*/ 501 w 1035"/>
                  <a:gd name="T9" fmla="*/ 62 h 1804"/>
                  <a:gd name="T10" fmla="*/ 683 w 1035"/>
                  <a:gd name="T11" fmla="*/ 99 h 1804"/>
                  <a:gd name="T12" fmla="*/ 421 w 1035"/>
                  <a:gd name="T13" fmla="*/ 214 h 1804"/>
                  <a:gd name="T14" fmla="*/ 851 w 1035"/>
                  <a:gd name="T15" fmla="*/ 362 h 1804"/>
                  <a:gd name="T16" fmla="*/ 837 w 1035"/>
                  <a:gd name="T17" fmla="*/ 469 h 1804"/>
                  <a:gd name="T18" fmla="*/ 394 w 1035"/>
                  <a:gd name="T19" fmla="*/ 340 h 1804"/>
                  <a:gd name="T20" fmla="*/ 654 w 1035"/>
                  <a:gd name="T21" fmla="*/ 545 h 1804"/>
                  <a:gd name="T22" fmla="*/ 1010 w 1035"/>
                  <a:gd name="T23" fmla="*/ 1344 h 1804"/>
                  <a:gd name="T24" fmla="*/ 970 w 1035"/>
                  <a:gd name="T25" fmla="*/ 1775 h 1804"/>
                  <a:gd name="T26" fmla="*/ 725 w 1035"/>
                  <a:gd name="T27" fmla="*/ 1781 h 1804"/>
                  <a:gd name="T28" fmla="*/ 710 w 1035"/>
                  <a:gd name="T29" fmla="*/ 1277 h 1804"/>
                  <a:gd name="T30" fmla="*/ 349 w 1035"/>
                  <a:gd name="T31" fmla="*/ 359 h 1804"/>
                  <a:gd name="T32" fmla="*/ 351 w 1035"/>
                  <a:gd name="T33" fmla="*/ 845 h 1804"/>
                  <a:gd name="T34" fmla="*/ 127 w 1035"/>
                  <a:gd name="T35" fmla="*/ 692 h 1804"/>
                  <a:gd name="T36" fmla="*/ 470 w 1035"/>
                  <a:gd name="T37" fmla="*/ 554 h 1804"/>
                  <a:gd name="T38" fmla="*/ 500 w 1035"/>
                  <a:gd name="T39" fmla="*/ 453 h 1804"/>
                  <a:gd name="T40" fmla="*/ 424 w 1035"/>
                  <a:gd name="T41" fmla="*/ 529 h 1804"/>
                  <a:gd name="T42" fmla="*/ 319 w 1035"/>
                  <a:gd name="T43" fmla="*/ 70 h 1804"/>
                  <a:gd name="T44" fmla="*/ 296 w 1035"/>
                  <a:gd name="T45" fmla="*/ 137 h 1804"/>
                  <a:gd name="T46" fmla="*/ 492 w 1035"/>
                  <a:gd name="T47" fmla="*/ 110 h 1804"/>
                  <a:gd name="T48" fmla="*/ 480 w 1035"/>
                  <a:gd name="T49" fmla="*/ 93 h 1804"/>
                  <a:gd name="T50" fmla="*/ 356 w 1035"/>
                  <a:gd name="T51" fmla="*/ 238 h 1804"/>
                  <a:gd name="T52" fmla="*/ 491 w 1035"/>
                  <a:gd name="T53" fmla="*/ 93 h 1804"/>
                  <a:gd name="T54" fmla="*/ 585 w 1035"/>
                  <a:gd name="T55" fmla="*/ 86 h 1804"/>
                  <a:gd name="T56" fmla="*/ 283 w 1035"/>
                  <a:gd name="T57" fmla="*/ 258 h 1804"/>
                  <a:gd name="T58" fmla="*/ 278 w 1035"/>
                  <a:gd name="T59" fmla="*/ 235 h 1804"/>
                  <a:gd name="T60" fmla="*/ 858 w 1035"/>
                  <a:gd name="T61" fmla="*/ 393 h 1804"/>
                  <a:gd name="T62" fmla="*/ 483 w 1035"/>
                  <a:gd name="T63" fmla="*/ 230 h 1804"/>
                  <a:gd name="T64" fmla="*/ 736 w 1035"/>
                  <a:gd name="T65" fmla="*/ 407 h 1804"/>
                  <a:gd name="T66" fmla="*/ 240 w 1035"/>
                  <a:gd name="T67" fmla="*/ 288 h 1804"/>
                  <a:gd name="T68" fmla="*/ 93 w 1035"/>
                  <a:gd name="T69" fmla="*/ 522 h 1804"/>
                  <a:gd name="T70" fmla="*/ 304 w 1035"/>
                  <a:gd name="T71" fmla="*/ 365 h 1804"/>
                  <a:gd name="T72" fmla="*/ 248 w 1035"/>
                  <a:gd name="T73" fmla="*/ 385 h 1804"/>
                  <a:gd name="T74" fmla="*/ 189 w 1035"/>
                  <a:gd name="T75" fmla="*/ 447 h 1804"/>
                  <a:gd name="T76" fmla="*/ 130 w 1035"/>
                  <a:gd name="T77" fmla="*/ 608 h 1804"/>
                  <a:gd name="T78" fmla="*/ 328 w 1035"/>
                  <a:gd name="T79" fmla="*/ 812 h 1804"/>
                  <a:gd name="T80" fmla="*/ 266 w 1035"/>
                  <a:gd name="T81" fmla="*/ 358 h 1804"/>
                  <a:gd name="T82" fmla="*/ 431 w 1035"/>
                  <a:gd name="T83" fmla="*/ 395 h 1804"/>
                  <a:gd name="T84" fmla="*/ 261 w 1035"/>
                  <a:gd name="T85" fmla="*/ 363 h 1804"/>
                  <a:gd name="T86" fmla="*/ 514 w 1035"/>
                  <a:gd name="T87" fmla="*/ 418 h 1804"/>
                  <a:gd name="T88" fmla="*/ 759 w 1035"/>
                  <a:gd name="T89" fmla="*/ 830 h 1804"/>
                  <a:gd name="T90" fmla="*/ 917 w 1035"/>
                  <a:gd name="T91" fmla="*/ 1293 h 1804"/>
                  <a:gd name="T92" fmla="*/ 952 w 1035"/>
                  <a:gd name="T93" fmla="*/ 1707 h 1804"/>
                  <a:gd name="T94" fmla="*/ 1027 w 1035"/>
                  <a:gd name="T95" fmla="*/ 1614 h 1804"/>
                  <a:gd name="T96" fmla="*/ 855 w 1035"/>
                  <a:gd name="T97" fmla="*/ 900 h 1804"/>
                  <a:gd name="T98" fmla="*/ 550 w 1035"/>
                  <a:gd name="T99" fmla="*/ 443 h 1804"/>
                  <a:gd name="T100" fmla="*/ 850 w 1035"/>
                  <a:gd name="T101" fmla="*/ 1067 h 1804"/>
                  <a:gd name="T102" fmla="*/ 511 w 1035"/>
                  <a:gd name="T103" fmla="*/ 471 h 1804"/>
                  <a:gd name="T104" fmla="*/ 602 w 1035"/>
                  <a:gd name="T105" fmla="*/ 696 h 1804"/>
                  <a:gd name="T106" fmla="*/ 803 w 1035"/>
                  <a:gd name="T107" fmla="*/ 1448 h 1804"/>
                  <a:gd name="T108" fmla="*/ 789 w 1035"/>
                  <a:gd name="T109" fmla="*/ 1775 h 1804"/>
                  <a:gd name="T110" fmla="*/ 612 w 1035"/>
                  <a:gd name="T111" fmla="*/ 856 h 1804"/>
                  <a:gd name="T112" fmla="*/ 718 w 1035"/>
                  <a:gd name="T113" fmla="*/ 1560 h 1804"/>
                  <a:gd name="T114" fmla="*/ 753 w 1035"/>
                  <a:gd name="T115" fmla="*/ 1663 h 1804"/>
                  <a:gd name="T116" fmla="*/ 706 w 1035"/>
                  <a:gd name="T117" fmla="*/ 953 h 1804"/>
                  <a:gd name="T118" fmla="*/ 490 w 1035"/>
                  <a:gd name="T119" fmla="*/ 53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5" h="1804">
                    <a:moveTo>
                      <a:pt x="120" y="612"/>
                    </a:moveTo>
                    <a:cubicBezTo>
                      <a:pt x="137" y="518"/>
                      <a:pt x="177" y="446"/>
                      <a:pt x="220" y="377"/>
                    </a:cubicBezTo>
                    <a:cubicBezTo>
                      <a:pt x="137" y="426"/>
                      <a:pt x="97" y="520"/>
                      <a:pt x="74" y="632"/>
                    </a:cubicBezTo>
                    <a:cubicBezTo>
                      <a:pt x="71" y="644"/>
                      <a:pt x="70" y="658"/>
                      <a:pt x="63" y="669"/>
                    </a:cubicBezTo>
                    <a:cubicBezTo>
                      <a:pt x="51" y="668"/>
                      <a:pt x="54" y="657"/>
                      <a:pt x="52" y="650"/>
                    </a:cubicBezTo>
                    <a:cubicBezTo>
                      <a:pt x="48" y="639"/>
                      <a:pt x="40" y="630"/>
                      <a:pt x="36" y="619"/>
                    </a:cubicBezTo>
                    <a:cubicBezTo>
                      <a:pt x="33" y="609"/>
                      <a:pt x="31" y="597"/>
                      <a:pt x="28" y="586"/>
                    </a:cubicBezTo>
                    <a:cubicBezTo>
                      <a:pt x="22" y="563"/>
                      <a:pt x="15" y="540"/>
                      <a:pt x="10" y="510"/>
                    </a:cubicBezTo>
                    <a:cubicBezTo>
                      <a:pt x="7" y="486"/>
                      <a:pt x="7" y="463"/>
                      <a:pt x="4" y="436"/>
                    </a:cubicBezTo>
                    <a:cubicBezTo>
                      <a:pt x="5" y="430"/>
                      <a:pt x="14" y="428"/>
                      <a:pt x="9" y="420"/>
                    </a:cubicBezTo>
                    <a:cubicBezTo>
                      <a:pt x="27" y="403"/>
                      <a:pt x="45" y="386"/>
                      <a:pt x="66" y="372"/>
                    </a:cubicBezTo>
                    <a:cubicBezTo>
                      <a:pt x="71" y="371"/>
                      <a:pt x="73" y="368"/>
                      <a:pt x="77" y="371"/>
                    </a:cubicBezTo>
                    <a:cubicBezTo>
                      <a:pt x="126" y="336"/>
                      <a:pt x="170" y="304"/>
                      <a:pt x="229" y="281"/>
                    </a:cubicBezTo>
                    <a:cubicBezTo>
                      <a:pt x="178" y="275"/>
                      <a:pt x="133" y="288"/>
                      <a:pt x="90" y="305"/>
                    </a:cubicBezTo>
                    <a:cubicBezTo>
                      <a:pt x="64" y="318"/>
                      <a:pt x="43" y="337"/>
                      <a:pt x="21" y="354"/>
                    </a:cubicBezTo>
                    <a:cubicBezTo>
                      <a:pt x="17" y="359"/>
                      <a:pt x="16" y="368"/>
                      <a:pt x="5" y="367"/>
                    </a:cubicBezTo>
                    <a:cubicBezTo>
                      <a:pt x="0" y="360"/>
                      <a:pt x="1" y="352"/>
                      <a:pt x="3" y="346"/>
                    </a:cubicBezTo>
                    <a:cubicBezTo>
                      <a:pt x="9" y="313"/>
                      <a:pt x="35" y="279"/>
                      <a:pt x="61" y="256"/>
                    </a:cubicBezTo>
                    <a:cubicBezTo>
                      <a:pt x="78" y="240"/>
                      <a:pt x="102" y="231"/>
                      <a:pt x="125" y="222"/>
                    </a:cubicBezTo>
                    <a:cubicBezTo>
                      <a:pt x="149" y="213"/>
                      <a:pt x="176" y="204"/>
                      <a:pt x="196" y="201"/>
                    </a:cubicBezTo>
                    <a:cubicBezTo>
                      <a:pt x="240" y="196"/>
                      <a:pt x="274" y="212"/>
                      <a:pt x="304" y="227"/>
                    </a:cubicBezTo>
                    <a:cubicBezTo>
                      <a:pt x="288" y="204"/>
                      <a:pt x="281" y="171"/>
                      <a:pt x="271" y="142"/>
                    </a:cubicBezTo>
                    <a:cubicBezTo>
                      <a:pt x="267" y="112"/>
                      <a:pt x="275" y="82"/>
                      <a:pt x="294" y="53"/>
                    </a:cubicBezTo>
                    <a:cubicBezTo>
                      <a:pt x="302" y="42"/>
                      <a:pt x="317" y="31"/>
                      <a:pt x="327" y="21"/>
                    </a:cubicBezTo>
                    <a:cubicBezTo>
                      <a:pt x="335" y="12"/>
                      <a:pt x="337" y="0"/>
                      <a:pt x="346" y="0"/>
                    </a:cubicBezTo>
                    <a:cubicBezTo>
                      <a:pt x="357" y="4"/>
                      <a:pt x="355" y="22"/>
                      <a:pt x="345" y="26"/>
                    </a:cubicBezTo>
                    <a:cubicBezTo>
                      <a:pt x="337" y="68"/>
                      <a:pt x="331" y="130"/>
                      <a:pt x="340" y="170"/>
                    </a:cubicBezTo>
                    <a:cubicBezTo>
                      <a:pt x="364" y="121"/>
                      <a:pt x="407" y="85"/>
                      <a:pt x="465" y="70"/>
                    </a:cubicBezTo>
                    <a:cubicBezTo>
                      <a:pt x="469" y="69"/>
                      <a:pt x="473" y="69"/>
                      <a:pt x="477" y="67"/>
                    </a:cubicBezTo>
                    <a:cubicBezTo>
                      <a:pt x="486" y="64"/>
                      <a:pt x="490" y="64"/>
                      <a:pt x="501" y="62"/>
                    </a:cubicBezTo>
                    <a:cubicBezTo>
                      <a:pt x="507" y="61"/>
                      <a:pt x="511" y="57"/>
                      <a:pt x="515" y="57"/>
                    </a:cubicBezTo>
                    <a:cubicBezTo>
                      <a:pt x="523" y="56"/>
                      <a:pt x="532" y="58"/>
                      <a:pt x="541" y="57"/>
                    </a:cubicBezTo>
                    <a:cubicBezTo>
                      <a:pt x="570" y="54"/>
                      <a:pt x="621" y="57"/>
                      <a:pt x="639" y="67"/>
                    </a:cubicBezTo>
                    <a:cubicBezTo>
                      <a:pt x="644" y="70"/>
                      <a:pt x="645" y="73"/>
                      <a:pt x="650" y="77"/>
                    </a:cubicBezTo>
                    <a:cubicBezTo>
                      <a:pt x="662" y="78"/>
                      <a:pt x="679" y="81"/>
                      <a:pt x="688" y="83"/>
                    </a:cubicBezTo>
                    <a:cubicBezTo>
                      <a:pt x="693" y="91"/>
                      <a:pt x="691" y="96"/>
                      <a:pt x="683" y="99"/>
                    </a:cubicBezTo>
                    <a:cubicBezTo>
                      <a:pt x="678" y="102"/>
                      <a:pt x="675" y="99"/>
                      <a:pt x="670" y="99"/>
                    </a:cubicBezTo>
                    <a:cubicBezTo>
                      <a:pt x="669" y="100"/>
                      <a:pt x="658" y="104"/>
                      <a:pt x="655" y="105"/>
                    </a:cubicBezTo>
                    <a:cubicBezTo>
                      <a:pt x="645" y="106"/>
                      <a:pt x="634" y="103"/>
                      <a:pt x="623" y="105"/>
                    </a:cubicBezTo>
                    <a:cubicBezTo>
                      <a:pt x="595" y="109"/>
                      <a:pt x="567" y="125"/>
                      <a:pt x="536" y="137"/>
                    </a:cubicBezTo>
                    <a:cubicBezTo>
                      <a:pt x="514" y="145"/>
                      <a:pt x="492" y="152"/>
                      <a:pt x="475" y="163"/>
                    </a:cubicBezTo>
                    <a:cubicBezTo>
                      <a:pt x="455" y="176"/>
                      <a:pt x="436" y="194"/>
                      <a:pt x="421" y="214"/>
                    </a:cubicBezTo>
                    <a:cubicBezTo>
                      <a:pt x="407" y="233"/>
                      <a:pt x="399" y="248"/>
                      <a:pt x="393" y="272"/>
                    </a:cubicBezTo>
                    <a:cubicBezTo>
                      <a:pt x="404" y="264"/>
                      <a:pt x="417" y="256"/>
                      <a:pt x="430" y="248"/>
                    </a:cubicBezTo>
                    <a:cubicBezTo>
                      <a:pt x="443" y="240"/>
                      <a:pt x="456" y="229"/>
                      <a:pt x="470" y="223"/>
                    </a:cubicBezTo>
                    <a:cubicBezTo>
                      <a:pt x="496" y="212"/>
                      <a:pt x="536" y="208"/>
                      <a:pt x="566" y="208"/>
                    </a:cubicBezTo>
                    <a:cubicBezTo>
                      <a:pt x="621" y="207"/>
                      <a:pt x="678" y="218"/>
                      <a:pt x="730" y="231"/>
                    </a:cubicBezTo>
                    <a:cubicBezTo>
                      <a:pt x="771" y="270"/>
                      <a:pt x="817" y="311"/>
                      <a:pt x="851" y="362"/>
                    </a:cubicBezTo>
                    <a:cubicBezTo>
                      <a:pt x="859" y="373"/>
                      <a:pt x="866" y="387"/>
                      <a:pt x="876" y="400"/>
                    </a:cubicBezTo>
                    <a:cubicBezTo>
                      <a:pt x="894" y="425"/>
                      <a:pt x="906" y="451"/>
                      <a:pt x="914" y="486"/>
                    </a:cubicBezTo>
                    <a:cubicBezTo>
                      <a:pt x="917" y="498"/>
                      <a:pt x="927" y="518"/>
                      <a:pt x="914" y="524"/>
                    </a:cubicBezTo>
                    <a:cubicBezTo>
                      <a:pt x="909" y="526"/>
                      <a:pt x="910" y="516"/>
                      <a:pt x="909" y="511"/>
                    </a:cubicBezTo>
                    <a:cubicBezTo>
                      <a:pt x="901" y="511"/>
                      <a:pt x="899" y="504"/>
                      <a:pt x="890" y="504"/>
                    </a:cubicBezTo>
                    <a:cubicBezTo>
                      <a:pt x="874" y="491"/>
                      <a:pt x="856" y="479"/>
                      <a:pt x="837" y="469"/>
                    </a:cubicBezTo>
                    <a:cubicBezTo>
                      <a:pt x="818" y="459"/>
                      <a:pt x="802" y="446"/>
                      <a:pt x="783" y="436"/>
                    </a:cubicBezTo>
                    <a:cubicBezTo>
                      <a:pt x="756" y="423"/>
                      <a:pt x="725" y="413"/>
                      <a:pt x="695" y="400"/>
                    </a:cubicBezTo>
                    <a:cubicBezTo>
                      <a:pt x="649" y="382"/>
                      <a:pt x="603" y="368"/>
                      <a:pt x="554" y="358"/>
                    </a:cubicBezTo>
                    <a:cubicBezTo>
                      <a:pt x="538" y="354"/>
                      <a:pt x="521" y="350"/>
                      <a:pt x="505" y="347"/>
                    </a:cubicBezTo>
                    <a:cubicBezTo>
                      <a:pt x="491" y="345"/>
                      <a:pt x="476" y="348"/>
                      <a:pt x="462" y="346"/>
                    </a:cubicBezTo>
                    <a:cubicBezTo>
                      <a:pt x="439" y="343"/>
                      <a:pt x="416" y="338"/>
                      <a:pt x="394" y="340"/>
                    </a:cubicBezTo>
                    <a:cubicBezTo>
                      <a:pt x="403" y="346"/>
                      <a:pt x="412" y="358"/>
                      <a:pt x="425" y="356"/>
                    </a:cubicBezTo>
                    <a:cubicBezTo>
                      <a:pt x="448" y="379"/>
                      <a:pt x="480" y="393"/>
                      <a:pt x="508" y="411"/>
                    </a:cubicBezTo>
                    <a:cubicBezTo>
                      <a:pt x="511" y="411"/>
                      <a:pt x="514" y="411"/>
                      <a:pt x="517" y="411"/>
                    </a:cubicBezTo>
                    <a:cubicBezTo>
                      <a:pt x="524" y="415"/>
                      <a:pt x="534" y="423"/>
                      <a:pt x="544" y="421"/>
                    </a:cubicBezTo>
                    <a:cubicBezTo>
                      <a:pt x="558" y="441"/>
                      <a:pt x="576" y="455"/>
                      <a:pt x="592" y="474"/>
                    </a:cubicBezTo>
                    <a:cubicBezTo>
                      <a:pt x="611" y="497"/>
                      <a:pt x="632" y="521"/>
                      <a:pt x="654" y="545"/>
                    </a:cubicBezTo>
                    <a:cubicBezTo>
                      <a:pt x="681" y="576"/>
                      <a:pt x="701" y="614"/>
                      <a:pt x="727" y="648"/>
                    </a:cubicBezTo>
                    <a:cubicBezTo>
                      <a:pt x="775" y="717"/>
                      <a:pt x="819" y="794"/>
                      <a:pt x="852" y="878"/>
                    </a:cubicBezTo>
                    <a:cubicBezTo>
                      <a:pt x="863" y="906"/>
                      <a:pt x="878" y="932"/>
                      <a:pt x="890" y="960"/>
                    </a:cubicBezTo>
                    <a:cubicBezTo>
                      <a:pt x="919" y="1028"/>
                      <a:pt x="936" y="1102"/>
                      <a:pt x="965" y="1174"/>
                    </a:cubicBezTo>
                    <a:cubicBezTo>
                      <a:pt x="972" y="1191"/>
                      <a:pt x="980" y="1209"/>
                      <a:pt x="984" y="1228"/>
                    </a:cubicBezTo>
                    <a:cubicBezTo>
                      <a:pt x="992" y="1266"/>
                      <a:pt x="1003" y="1303"/>
                      <a:pt x="1010" y="1344"/>
                    </a:cubicBezTo>
                    <a:cubicBezTo>
                      <a:pt x="1013" y="1366"/>
                      <a:pt x="1022" y="1387"/>
                      <a:pt x="1023" y="1405"/>
                    </a:cubicBezTo>
                    <a:cubicBezTo>
                      <a:pt x="1024" y="1426"/>
                      <a:pt x="1024" y="1447"/>
                      <a:pt x="1026" y="1467"/>
                    </a:cubicBezTo>
                    <a:cubicBezTo>
                      <a:pt x="1027" y="1488"/>
                      <a:pt x="1031" y="1507"/>
                      <a:pt x="1033" y="1528"/>
                    </a:cubicBezTo>
                    <a:cubicBezTo>
                      <a:pt x="1035" y="1540"/>
                      <a:pt x="1033" y="1555"/>
                      <a:pt x="1033" y="1569"/>
                    </a:cubicBezTo>
                    <a:cubicBezTo>
                      <a:pt x="1035" y="1612"/>
                      <a:pt x="1032" y="1663"/>
                      <a:pt x="1026" y="1702"/>
                    </a:cubicBezTo>
                    <a:cubicBezTo>
                      <a:pt x="1010" y="1726"/>
                      <a:pt x="988" y="1748"/>
                      <a:pt x="970" y="1775"/>
                    </a:cubicBezTo>
                    <a:cubicBezTo>
                      <a:pt x="963" y="1785"/>
                      <a:pt x="958" y="1798"/>
                      <a:pt x="944" y="1800"/>
                    </a:cubicBezTo>
                    <a:cubicBezTo>
                      <a:pt x="921" y="1804"/>
                      <a:pt x="897" y="1795"/>
                      <a:pt x="876" y="1791"/>
                    </a:cubicBezTo>
                    <a:cubicBezTo>
                      <a:pt x="871" y="1791"/>
                      <a:pt x="865" y="1791"/>
                      <a:pt x="859" y="1790"/>
                    </a:cubicBezTo>
                    <a:cubicBezTo>
                      <a:pt x="854" y="1789"/>
                      <a:pt x="849" y="1788"/>
                      <a:pt x="845" y="1787"/>
                    </a:cubicBezTo>
                    <a:cubicBezTo>
                      <a:pt x="822" y="1786"/>
                      <a:pt x="797" y="1789"/>
                      <a:pt x="774" y="1790"/>
                    </a:cubicBezTo>
                    <a:cubicBezTo>
                      <a:pt x="764" y="1790"/>
                      <a:pt x="733" y="1785"/>
                      <a:pt x="725" y="1781"/>
                    </a:cubicBezTo>
                    <a:cubicBezTo>
                      <a:pt x="705" y="1771"/>
                      <a:pt x="695" y="1737"/>
                      <a:pt x="675" y="1725"/>
                    </a:cubicBezTo>
                    <a:cubicBezTo>
                      <a:pt x="675" y="1721"/>
                      <a:pt x="672" y="1721"/>
                      <a:pt x="673" y="1715"/>
                    </a:cubicBezTo>
                    <a:cubicBezTo>
                      <a:pt x="671" y="1711"/>
                      <a:pt x="664" y="1713"/>
                      <a:pt x="664" y="1707"/>
                    </a:cubicBezTo>
                    <a:cubicBezTo>
                      <a:pt x="665" y="1699"/>
                      <a:pt x="668" y="1692"/>
                      <a:pt x="674" y="1688"/>
                    </a:cubicBezTo>
                    <a:cubicBezTo>
                      <a:pt x="691" y="1647"/>
                      <a:pt x="701" y="1608"/>
                      <a:pt x="712" y="1559"/>
                    </a:cubicBezTo>
                    <a:cubicBezTo>
                      <a:pt x="729" y="1479"/>
                      <a:pt x="721" y="1364"/>
                      <a:pt x="710" y="1277"/>
                    </a:cubicBezTo>
                    <a:cubicBezTo>
                      <a:pt x="699" y="1184"/>
                      <a:pt x="685" y="1084"/>
                      <a:pt x="651" y="994"/>
                    </a:cubicBezTo>
                    <a:cubicBezTo>
                      <a:pt x="639" y="964"/>
                      <a:pt x="632" y="932"/>
                      <a:pt x="621" y="901"/>
                    </a:cubicBezTo>
                    <a:cubicBezTo>
                      <a:pt x="610" y="871"/>
                      <a:pt x="599" y="842"/>
                      <a:pt x="586" y="814"/>
                    </a:cubicBezTo>
                    <a:cubicBezTo>
                      <a:pt x="534" y="700"/>
                      <a:pt x="463" y="602"/>
                      <a:pt x="398" y="510"/>
                    </a:cubicBezTo>
                    <a:cubicBezTo>
                      <a:pt x="391" y="449"/>
                      <a:pt x="376" y="401"/>
                      <a:pt x="366" y="345"/>
                    </a:cubicBezTo>
                    <a:cubicBezTo>
                      <a:pt x="358" y="348"/>
                      <a:pt x="356" y="356"/>
                      <a:pt x="349" y="359"/>
                    </a:cubicBezTo>
                    <a:cubicBezTo>
                      <a:pt x="342" y="371"/>
                      <a:pt x="338" y="387"/>
                      <a:pt x="332" y="400"/>
                    </a:cubicBezTo>
                    <a:cubicBezTo>
                      <a:pt x="328" y="409"/>
                      <a:pt x="322" y="413"/>
                      <a:pt x="319" y="421"/>
                    </a:cubicBezTo>
                    <a:cubicBezTo>
                      <a:pt x="301" y="468"/>
                      <a:pt x="293" y="519"/>
                      <a:pt x="288" y="577"/>
                    </a:cubicBezTo>
                    <a:cubicBezTo>
                      <a:pt x="281" y="655"/>
                      <a:pt x="305" y="734"/>
                      <a:pt x="329" y="797"/>
                    </a:cubicBezTo>
                    <a:cubicBezTo>
                      <a:pt x="333" y="805"/>
                      <a:pt x="339" y="812"/>
                      <a:pt x="342" y="820"/>
                    </a:cubicBezTo>
                    <a:cubicBezTo>
                      <a:pt x="346" y="828"/>
                      <a:pt x="347" y="837"/>
                      <a:pt x="351" y="845"/>
                    </a:cubicBezTo>
                    <a:cubicBezTo>
                      <a:pt x="355" y="851"/>
                      <a:pt x="361" y="857"/>
                      <a:pt x="360" y="865"/>
                    </a:cubicBezTo>
                    <a:cubicBezTo>
                      <a:pt x="338" y="872"/>
                      <a:pt x="323" y="845"/>
                      <a:pt x="302" y="834"/>
                    </a:cubicBezTo>
                    <a:cubicBezTo>
                      <a:pt x="298" y="832"/>
                      <a:pt x="292" y="832"/>
                      <a:pt x="288" y="830"/>
                    </a:cubicBezTo>
                    <a:cubicBezTo>
                      <a:pt x="278" y="825"/>
                      <a:pt x="266" y="816"/>
                      <a:pt x="256" y="807"/>
                    </a:cubicBezTo>
                    <a:cubicBezTo>
                      <a:pt x="236" y="791"/>
                      <a:pt x="215" y="776"/>
                      <a:pt x="195" y="758"/>
                    </a:cubicBezTo>
                    <a:cubicBezTo>
                      <a:pt x="170" y="737"/>
                      <a:pt x="146" y="719"/>
                      <a:pt x="127" y="692"/>
                    </a:cubicBezTo>
                    <a:cubicBezTo>
                      <a:pt x="124" y="689"/>
                      <a:pt x="117" y="690"/>
                      <a:pt x="116" y="686"/>
                    </a:cubicBezTo>
                    <a:cubicBezTo>
                      <a:pt x="115" y="660"/>
                      <a:pt x="110" y="614"/>
                      <a:pt x="120" y="586"/>
                    </a:cubicBezTo>
                    <a:cubicBezTo>
                      <a:pt x="126" y="591"/>
                      <a:pt x="118" y="603"/>
                      <a:pt x="120" y="612"/>
                    </a:cubicBezTo>
                    <a:close/>
                    <a:moveTo>
                      <a:pt x="424" y="529"/>
                    </a:moveTo>
                    <a:cubicBezTo>
                      <a:pt x="424" y="528"/>
                      <a:pt x="423" y="525"/>
                      <a:pt x="425" y="524"/>
                    </a:cubicBezTo>
                    <a:cubicBezTo>
                      <a:pt x="437" y="537"/>
                      <a:pt x="445" y="554"/>
                      <a:pt x="470" y="554"/>
                    </a:cubicBezTo>
                    <a:cubicBezTo>
                      <a:pt x="496" y="528"/>
                      <a:pt x="468" y="501"/>
                      <a:pt x="455" y="482"/>
                    </a:cubicBezTo>
                    <a:cubicBezTo>
                      <a:pt x="445" y="469"/>
                      <a:pt x="442" y="452"/>
                      <a:pt x="438" y="438"/>
                    </a:cubicBezTo>
                    <a:cubicBezTo>
                      <a:pt x="448" y="446"/>
                      <a:pt x="451" y="462"/>
                      <a:pt x="460" y="471"/>
                    </a:cubicBezTo>
                    <a:cubicBezTo>
                      <a:pt x="463" y="467"/>
                      <a:pt x="465" y="462"/>
                      <a:pt x="471" y="461"/>
                    </a:cubicBezTo>
                    <a:cubicBezTo>
                      <a:pt x="481" y="470"/>
                      <a:pt x="490" y="480"/>
                      <a:pt x="504" y="486"/>
                    </a:cubicBezTo>
                    <a:cubicBezTo>
                      <a:pt x="506" y="471"/>
                      <a:pt x="493" y="464"/>
                      <a:pt x="500" y="453"/>
                    </a:cubicBezTo>
                    <a:cubicBezTo>
                      <a:pt x="482" y="436"/>
                      <a:pt x="458" y="424"/>
                      <a:pt x="442" y="404"/>
                    </a:cubicBezTo>
                    <a:cubicBezTo>
                      <a:pt x="437" y="404"/>
                      <a:pt x="438" y="409"/>
                      <a:pt x="434" y="409"/>
                    </a:cubicBezTo>
                    <a:cubicBezTo>
                      <a:pt x="426" y="408"/>
                      <a:pt x="424" y="402"/>
                      <a:pt x="417" y="400"/>
                    </a:cubicBezTo>
                    <a:cubicBezTo>
                      <a:pt x="420" y="408"/>
                      <a:pt x="416" y="413"/>
                      <a:pt x="412" y="417"/>
                    </a:cubicBezTo>
                    <a:cubicBezTo>
                      <a:pt x="403" y="421"/>
                      <a:pt x="396" y="413"/>
                      <a:pt x="387" y="409"/>
                    </a:cubicBezTo>
                    <a:cubicBezTo>
                      <a:pt x="398" y="454"/>
                      <a:pt x="403" y="499"/>
                      <a:pt x="424" y="529"/>
                    </a:cubicBezTo>
                    <a:close/>
                    <a:moveTo>
                      <a:pt x="288" y="90"/>
                    </a:moveTo>
                    <a:cubicBezTo>
                      <a:pt x="268" y="165"/>
                      <a:pt x="311" y="234"/>
                      <a:pt x="356" y="269"/>
                    </a:cubicBezTo>
                    <a:cubicBezTo>
                      <a:pt x="345" y="231"/>
                      <a:pt x="329" y="192"/>
                      <a:pt x="327" y="147"/>
                    </a:cubicBezTo>
                    <a:cubicBezTo>
                      <a:pt x="324" y="97"/>
                      <a:pt x="331" y="60"/>
                      <a:pt x="333" y="30"/>
                    </a:cubicBezTo>
                    <a:cubicBezTo>
                      <a:pt x="323" y="39"/>
                      <a:pt x="304" y="50"/>
                      <a:pt x="311" y="66"/>
                    </a:cubicBezTo>
                    <a:cubicBezTo>
                      <a:pt x="314" y="62"/>
                      <a:pt x="319" y="67"/>
                      <a:pt x="319" y="70"/>
                    </a:cubicBezTo>
                    <a:cubicBezTo>
                      <a:pt x="311" y="78"/>
                      <a:pt x="307" y="90"/>
                      <a:pt x="311" y="102"/>
                    </a:cubicBezTo>
                    <a:cubicBezTo>
                      <a:pt x="312" y="105"/>
                      <a:pt x="318" y="97"/>
                      <a:pt x="320" y="102"/>
                    </a:cubicBezTo>
                    <a:cubicBezTo>
                      <a:pt x="323" y="109"/>
                      <a:pt x="314" y="113"/>
                      <a:pt x="313" y="120"/>
                    </a:cubicBezTo>
                    <a:cubicBezTo>
                      <a:pt x="318" y="140"/>
                      <a:pt x="324" y="166"/>
                      <a:pt x="324" y="187"/>
                    </a:cubicBezTo>
                    <a:cubicBezTo>
                      <a:pt x="312" y="172"/>
                      <a:pt x="315" y="143"/>
                      <a:pt x="306" y="125"/>
                    </a:cubicBezTo>
                    <a:cubicBezTo>
                      <a:pt x="303" y="130"/>
                      <a:pt x="302" y="135"/>
                      <a:pt x="296" y="137"/>
                    </a:cubicBezTo>
                    <a:cubicBezTo>
                      <a:pt x="295" y="121"/>
                      <a:pt x="312" y="110"/>
                      <a:pt x="301" y="89"/>
                    </a:cubicBezTo>
                    <a:cubicBezTo>
                      <a:pt x="297" y="93"/>
                      <a:pt x="293" y="102"/>
                      <a:pt x="288" y="101"/>
                    </a:cubicBezTo>
                    <a:cubicBezTo>
                      <a:pt x="287" y="85"/>
                      <a:pt x="307" y="83"/>
                      <a:pt x="301" y="66"/>
                    </a:cubicBezTo>
                    <a:cubicBezTo>
                      <a:pt x="298" y="75"/>
                      <a:pt x="293" y="83"/>
                      <a:pt x="288" y="90"/>
                    </a:cubicBezTo>
                    <a:close/>
                    <a:moveTo>
                      <a:pt x="491" y="93"/>
                    </a:moveTo>
                    <a:cubicBezTo>
                      <a:pt x="490" y="99"/>
                      <a:pt x="496" y="104"/>
                      <a:pt x="492" y="110"/>
                    </a:cubicBezTo>
                    <a:cubicBezTo>
                      <a:pt x="485" y="110"/>
                      <a:pt x="486" y="102"/>
                      <a:pt x="483" y="98"/>
                    </a:cubicBezTo>
                    <a:cubicBezTo>
                      <a:pt x="476" y="100"/>
                      <a:pt x="473" y="106"/>
                      <a:pt x="466" y="107"/>
                    </a:cubicBezTo>
                    <a:cubicBezTo>
                      <a:pt x="467" y="113"/>
                      <a:pt x="477" y="127"/>
                      <a:pt x="466" y="129"/>
                    </a:cubicBezTo>
                    <a:cubicBezTo>
                      <a:pt x="462" y="125"/>
                      <a:pt x="462" y="117"/>
                      <a:pt x="457" y="114"/>
                    </a:cubicBezTo>
                    <a:cubicBezTo>
                      <a:pt x="454" y="116"/>
                      <a:pt x="448" y="123"/>
                      <a:pt x="444" y="121"/>
                    </a:cubicBezTo>
                    <a:cubicBezTo>
                      <a:pt x="453" y="108"/>
                      <a:pt x="467" y="101"/>
                      <a:pt x="480" y="93"/>
                    </a:cubicBezTo>
                    <a:cubicBezTo>
                      <a:pt x="478" y="89"/>
                      <a:pt x="476" y="80"/>
                      <a:pt x="482" y="79"/>
                    </a:cubicBezTo>
                    <a:cubicBezTo>
                      <a:pt x="486" y="81"/>
                      <a:pt x="485" y="87"/>
                      <a:pt x="490" y="88"/>
                    </a:cubicBezTo>
                    <a:cubicBezTo>
                      <a:pt x="499" y="81"/>
                      <a:pt x="513" y="78"/>
                      <a:pt x="521" y="70"/>
                    </a:cubicBezTo>
                    <a:cubicBezTo>
                      <a:pt x="450" y="78"/>
                      <a:pt x="398" y="103"/>
                      <a:pt x="362" y="148"/>
                    </a:cubicBezTo>
                    <a:cubicBezTo>
                      <a:pt x="354" y="159"/>
                      <a:pt x="344" y="177"/>
                      <a:pt x="344" y="187"/>
                    </a:cubicBezTo>
                    <a:cubicBezTo>
                      <a:pt x="342" y="203"/>
                      <a:pt x="352" y="222"/>
                      <a:pt x="356" y="238"/>
                    </a:cubicBezTo>
                    <a:cubicBezTo>
                      <a:pt x="362" y="255"/>
                      <a:pt x="367" y="272"/>
                      <a:pt x="377" y="284"/>
                    </a:cubicBezTo>
                    <a:cubicBezTo>
                      <a:pt x="391" y="251"/>
                      <a:pt x="401" y="221"/>
                      <a:pt x="422" y="196"/>
                    </a:cubicBezTo>
                    <a:cubicBezTo>
                      <a:pt x="432" y="185"/>
                      <a:pt x="445" y="173"/>
                      <a:pt x="456" y="163"/>
                    </a:cubicBezTo>
                    <a:cubicBezTo>
                      <a:pt x="483" y="137"/>
                      <a:pt x="510" y="114"/>
                      <a:pt x="541" y="93"/>
                    </a:cubicBezTo>
                    <a:cubicBezTo>
                      <a:pt x="560" y="81"/>
                      <a:pt x="587" y="76"/>
                      <a:pt x="611" y="72"/>
                    </a:cubicBezTo>
                    <a:cubicBezTo>
                      <a:pt x="566" y="60"/>
                      <a:pt x="527" y="74"/>
                      <a:pt x="491" y="93"/>
                    </a:cubicBezTo>
                    <a:close/>
                    <a:moveTo>
                      <a:pt x="585" y="86"/>
                    </a:moveTo>
                    <a:cubicBezTo>
                      <a:pt x="550" y="97"/>
                      <a:pt x="525" y="117"/>
                      <a:pt x="499" y="136"/>
                    </a:cubicBezTo>
                    <a:cubicBezTo>
                      <a:pt x="502" y="140"/>
                      <a:pt x="504" y="134"/>
                      <a:pt x="506" y="133"/>
                    </a:cubicBezTo>
                    <a:cubicBezTo>
                      <a:pt x="509" y="132"/>
                      <a:pt x="514" y="133"/>
                      <a:pt x="518" y="132"/>
                    </a:cubicBezTo>
                    <a:cubicBezTo>
                      <a:pt x="560" y="118"/>
                      <a:pt x="603" y="87"/>
                      <a:pt x="657" y="92"/>
                    </a:cubicBezTo>
                    <a:cubicBezTo>
                      <a:pt x="634" y="83"/>
                      <a:pt x="609" y="89"/>
                      <a:pt x="585" y="86"/>
                    </a:cubicBezTo>
                    <a:close/>
                    <a:moveTo>
                      <a:pt x="214" y="213"/>
                    </a:moveTo>
                    <a:cubicBezTo>
                      <a:pt x="128" y="213"/>
                      <a:pt x="33" y="263"/>
                      <a:pt x="14" y="346"/>
                    </a:cubicBezTo>
                    <a:cubicBezTo>
                      <a:pt x="66" y="299"/>
                      <a:pt x="136" y="266"/>
                      <a:pt x="218" y="271"/>
                    </a:cubicBezTo>
                    <a:cubicBezTo>
                      <a:pt x="270" y="275"/>
                      <a:pt x="333" y="285"/>
                      <a:pt x="371" y="311"/>
                    </a:cubicBezTo>
                    <a:cubicBezTo>
                      <a:pt x="365" y="302"/>
                      <a:pt x="348" y="266"/>
                      <a:pt x="336" y="276"/>
                    </a:cubicBezTo>
                    <a:cubicBezTo>
                      <a:pt x="324" y="266"/>
                      <a:pt x="300" y="251"/>
                      <a:pt x="283" y="258"/>
                    </a:cubicBezTo>
                    <a:cubicBezTo>
                      <a:pt x="280" y="249"/>
                      <a:pt x="259" y="250"/>
                      <a:pt x="247" y="247"/>
                    </a:cubicBezTo>
                    <a:cubicBezTo>
                      <a:pt x="246" y="250"/>
                      <a:pt x="248" y="255"/>
                      <a:pt x="244" y="256"/>
                    </a:cubicBezTo>
                    <a:cubicBezTo>
                      <a:pt x="240" y="248"/>
                      <a:pt x="231" y="244"/>
                      <a:pt x="229" y="234"/>
                    </a:cubicBezTo>
                    <a:cubicBezTo>
                      <a:pt x="237" y="228"/>
                      <a:pt x="240" y="240"/>
                      <a:pt x="247" y="243"/>
                    </a:cubicBezTo>
                    <a:cubicBezTo>
                      <a:pt x="256" y="246"/>
                      <a:pt x="268" y="242"/>
                      <a:pt x="276" y="247"/>
                    </a:cubicBezTo>
                    <a:cubicBezTo>
                      <a:pt x="278" y="245"/>
                      <a:pt x="269" y="237"/>
                      <a:pt x="278" y="235"/>
                    </a:cubicBezTo>
                    <a:cubicBezTo>
                      <a:pt x="283" y="237"/>
                      <a:pt x="284" y="244"/>
                      <a:pt x="287" y="249"/>
                    </a:cubicBezTo>
                    <a:cubicBezTo>
                      <a:pt x="305" y="252"/>
                      <a:pt x="319" y="257"/>
                      <a:pt x="333" y="263"/>
                    </a:cubicBezTo>
                    <a:cubicBezTo>
                      <a:pt x="303" y="232"/>
                      <a:pt x="260" y="213"/>
                      <a:pt x="214" y="213"/>
                    </a:cubicBezTo>
                    <a:close/>
                    <a:moveTo>
                      <a:pt x="895" y="456"/>
                    </a:moveTo>
                    <a:cubicBezTo>
                      <a:pt x="892" y="449"/>
                      <a:pt x="890" y="440"/>
                      <a:pt x="887" y="434"/>
                    </a:cubicBezTo>
                    <a:cubicBezTo>
                      <a:pt x="880" y="418"/>
                      <a:pt x="867" y="407"/>
                      <a:pt x="858" y="393"/>
                    </a:cubicBezTo>
                    <a:cubicBezTo>
                      <a:pt x="849" y="380"/>
                      <a:pt x="841" y="366"/>
                      <a:pt x="832" y="354"/>
                    </a:cubicBezTo>
                    <a:cubicBezTo>
                      <a:pt x="804" y="316"/>
                      <a:pt x="772" y="279"/>
                      <a:pt x="735" y="253"/>
                    </a:cubicBezTo>
                    <a:cubicBezTo>
                      <a:pt x="730" y="253"/>
                      <a:pt x="727" y="250"/>
                      <a:pt x="722" y="250"/>
                    </a:cubicBezTo>
                    <a:cubicBezTo>
                      <a:pt x="717" y="245"/>
                      <a:pt x="711" y="239"/>
                      <a:pt x="704" y="236"/>
                    </a:cubicBezTo>
                    <a:cubicBezTo>
                      <a:pt x="672" y="223"/>
                      <a:pt x="604" y="221"/>
                      <a:pt x="567" y="218"/>
                    </a:cubicBezTo>
                    <a:cubicBezTo>
                      <a:pt x="535" y="216"/>
                      <a:pt x="508" y="228"/>
                      <a:pt x="483" y="230"/>
                    </a:cubicBezTo>
                    <a:cubicBezTo>
                      <a:pt x="447" y="252"/>
                      <a:pt x="405" y="268"/>
                      <a:pt x="384" y="305"/>
                    </a:cubicBezTo>
                    <a:cubicBezTo>
                      <a:pt x="384" y="314"/>
                      <a:pt x="390" y="319"/>
                      <a:pt x="390" y="329"/>
                    </a:cubicBezTo>
                    <a:cubicBezTo>
                      <a:pt x="421" y="330"/>
                      <a:pt x="448" y="335"/>
                      <a:pt x="474" y="337"/>
                    </a:cubicBezTo>
                    <a:cubicBezTo>
                      <a:pt x="521" y="341"/>
                      <a:pt x="564" y="349"/>
                      <a:pt x="601" y="360"/>
                    </a:cubicBezTo>
                    <a:cubicBezTo>
                      <a:pt x="611" y="363"/>
                      <a:pt x="622" y="364"/>
                      <a:pt x="632" y="367"/>
                    </a:cubicBezTo>
                    <a:cubicBezTo>
                      <a:pt x="671" y="378"/>
                      <a:pt x="702" y="395"/>
                      <a:pt x="736" y="407"/>
                    </a:cubicBezTo>
                    <a:cubicBezTo>
                      <a:pt x="755" y="413"/>
                      <a:pt x="771" y="423"/>
                      <a:pt x="790" y="429"/>
                    </a:cubicBezTo>
                    <a:cubicBezTo>
                      <a:pt x="829" y="456"/>
                      <a:pt x="875" y="477"/>
                      <a:pt x="909" y="509"/>
                    </a:cubicBezTo>
                    <a:cubicBezTo>
                      <a:pt x="906" y="489"/>
                      <a:pt x="902" y="472"/>
                      <a:pt x="895" y="456"/>
                    </a:cubicBezTo>
                    <a:close/>
                    <a:moveTo>
                      <a:pt x="314" y="297"/>
                    </a:moveTo>
                    <a:cubicBezTo>
                      <a:pt x="289" y="290"/>
                      <a:pt x="270" y="287"/>
                      <a:pt x="253" y="287"/>
                    </a:cubicBezTo>
                    <a:cubicBezTo>
                      <a:pt x="248" y="290"/>
                      <a:pt x="247" y="288"/>
                      <a:pt x="240" y="288"/>
                    </a:cubicBezTo>
                    <a:cubicBezTo>
                      <a:pt x="209" y="297"/>
                      <a:pt x="185" y="309"/>
                      <a:pt x="160" y="325"/>
                    </a:cubicBezTo>
                    <a:cubicBezTo>
                      <a:pt x="125" y="348"/>
                      <a:pt x="95" y="370"/>
                      <a:pt x="65" y="395"/>
                    </a:cubicBezTo>
                    <a:cubicBezTo>
                      <a:pt x="49" y="408"/>
                      <a:pt x="31" y="418"/>
                      <a:pt x="18" y="433"/>
                    </a:cubicBezTo>
                    <a:cubicBezTo>
                      <a:pt x="13" y="471"/>
                      <a:pt x="17" y="514"/>
                      <a:pt x="27" y="554"/>
                    </a:cubicBezTo>
                    <a:cubicBezTo>
                      <a:pt x="36" y="588"/>
                      <a:pt x="46" y="620"/>
                      <a:pt x="59" y="643"/>
                    </a:cubicBezTo>
                    <a:cubicBezTo>
                      <a:pt x="71" y="605"/>
                      <a:pt x="77" y="562"/>
                      <a:pt x="93" y="522"/>
                    </a:cubicBezTo>
                    <a:cubicBezTo>
                      <a:pt x="121" y="453"/>
                      <a:pt x="171" y="393"/>
                      <a:pt x="234" y="358"/>
                    </a:cubicBezTo>
                    <a:cubicBezTo>
                      <a:pt x="270" y="337"/>
                      <a:pt x="329" y="319"/>
                      <a:pt x="369" y="328"/>
                    </a:cubicBezTo>
                    <a:cubicBezTo>
                      <a:pt x="360" y="309"/>
                      <a:pt x="341" y="304"/>
                      <a:pt x="314" y="297"/>
                    </a:cubicBezTo>
                    <a:close/>
                    <a:moveTo>
                      <a:pt x="309" y="338"/>
                    </a:moveTo>
                    <a:cubicBezTo>
                      <a:pt x="306" y="346"/>
                      <a:pt x="299" y="349"/>
                      <a:pt x="297" y="358"/>
                    </a:cubicBezTo>
                    <a:cubicBezTo>
                      <a:pt x="299" y="358"/>
                      <a:pt x="304" y="360"/>
                      <a:pt x="304" y="365"/>
                    </a:cubicBezTo>
                    <a:cubicBezTo>
                      <a:pt x="296" y="368"/>
                      <a:pt x="285" y="369"/>
                      <a:pt x="285" y="380"/>
                    </a:cubicBezTo>
                    <a:cubicBezTo>
                      <a:pt x="292" y="380"/>
                      <a:pt x="296" y="380"/>
                      <a:pt x="296" y="389"/>
                    </a:cubicBezTo>
                    <a:cubicBezTo>
                      <a:pt x="293" y="393"/>
                      <a:pt x="286" y="390"/>
                      <a:pt x="282" y="387"/>
                    </a:cubicBezTo>
                    <a:cubicBezTo>
                      <a:pt x="271" y="402"/>
                      <a:pt x="267" y="422"/>
                      <a:pt x="257" y="436"/>
                    </a:cubicBezTo>
                    <a:cubicBezTo>
                      <a:pt x="257" y="414"/>
                      <a:pt x="266" y="405"/>
                      <a:pt x="273" y="387"/>
                    </a:cubicBezTo>
                    <a:cubicBezTo>
                      <a:pt x="263" y="385"/>
                      <a:pt x="259" y="385"/>
                      <a:pt x="248" y="385"/>
                    </a:cubicBezTo>
                    <a:cubicBezTo>
                      <a:pt x="244" y="396"/>
                      <a:pt x="241" y="408"/>
                      <a:pt x="234" y="416"/>
                    </a:cubicBezTo>
                    <a:cubicBezTo>
                      <a:pt x="238" y="391"/>
                      <a:pt x="245" y="375"/>
                      <a:pt x="256" y="356"/>
                    </a:cubicBezTo>
                    <a:cubicBezTo>
                      <a:pt x="250" y="357"/>
                      <a:pt x="247" y="360"/>
                      <a:pt x="243" y="362"/>
                    </a:cubicBezTo>
                    <a:cubicBezTo>
                      <a:pt x="241" y="364"/>
                      <a:pt x="244" y="367"/>
                      <a:pt x="242" y="371"/>
                    </a:cubicBezTo>
                    <a:cubicBezTo>
                      <a:pt x="237" y="374"/>
                      <a:pt x="234" y="378"/>
                      <a:pt x="229" y="380"/>
                    </a:cubicBezTo>
                    <a:cubicBezTo>
                      <a:pt x="216" y="400"/>
                      <a:pt x="201" y="422"/>
                      <a:pt x="189" y="447"/>
                    </a:cubicBezTo>
                    <a:cubicBezTo>
                      <a:pt x="181" y="462"/>
                      <a:pt x="176" y="479"/>
                      <a:pt x="169" y="495"/>
                    </a:cubicBezTo>
                    <a:cubicBezTo>
                      <a:pt x="168" y="498"/>
                      <a:pt x="163" y="501"/>
                      <a:pt x="161" y="505"/>
                    </a:cubicBezTo>
                    <a:cubicBezTo>
                      <a:pt x="159" y="511"/>
                      <a:pt x="160" y="517"/>
                      <a:pt x="158" y="523"/>
                    </a:cubicBezTo>
                    <a:cubicBezTo>
                      <a:pt x="156" y="528"/>
                      <a:pt x="151" y="532"/>
                      <a:pt x="149" y="537"/>
                    </a:cubicBezTo>
                    <a:cubicBezTo>
                      <a:pt x="147" y="540"/>
                      <a:pt x="148" y="544"/>
                      <a:pt x="147" y="548"/>
                    </a:cubicBezTo>
                    <a:cubicBezTo>
                      <a:pt x="140" y="567"/>
                      <a:pt x="135" y="586"/>
                      <a:pt x="130" y="608"/>
                    </a:cubicBezTo>
                    <a:cubicBezTo>
                      <a:pt x="128" y="621"/>
                      <a:pt x="124" y="634"/>
                      <a:pt x="123" y="644"/>
                    </a:cubicBezTo>
                    <a:cubicBezTo>
                      <a:pt x="121" y="667"/>
                      <a:pt x="133" y="673"/>
                      <a:pt x="134" y="687"/>
                    </a:cubicBezTo>
                    <a:cubicBezTo>
                      <a:pt x="144" y="696"/>
                      <a:pt x="151" y="707"/>
                      <a:pt x="163" y="714"/>
                    </a:cubicBezTo>
                    <a:cubicBezTo>
                      <a:pt x="176" y="732"/>
                      <a:pt x="194" y="744"/>
                      <a:pt x="211" y="759"/>
                    </a:cubicBezTo>
                    <a:cubicBezTo>
                      <a:pt x="251" y="797"/>
                      <a:pt x="299" y="824"/>
                      <a:pt x="346" y="854"/>
                    </a:cubicBezTo>
                    <a:cubicBezTo>
                      <a:pt x="339" y="841"/>
                      <a:pt x="333" y="828"/>
                      <a:pt x="328" y="812"/>
                    </a:cubicBezTo>
                    <a:cubicBezTo>
                      <a:pt x="321" y="788"/>
                      <a:pt x="306" y="763"/>
                      <a:pt x="298" y="737"/>
                    </a:cubicBezTo>
                    <a:cubicBezTo>
                      <a:pt x="293" y="720"/>
                      <a:pt x="289" y="697"/>
                      <a:pt x="285" y="681"/>
                    </a:cubicBezTo>
                    <a:cubicBezTo>
                      <a:pt x="281" y="657"/>
                      <a:pt x="275" y="613"/>
                      <a:pt x="276" y="590"/>
                    </a:cubicBezTo>
                    <a:cubicBezTo>
                      <a:pt x="281" y="495"/>
                      <a:pt x="309" y="406"/>
                      <a:pt x="355" y="337"/>
                    </a:cubicBezTo>
                    <a:cubicBezTo>
                      <a:pt x="343" y="331"/>
                      <a:pt x="321" y="339"/>
                      <a:pt x="309" y="338"/>
                    </a:cubicBezTo>
                    <a:close/>
                    <a:moveTo>
                      <a:pt x="266" y="358"/>
                    </a:moveTo>
                    <a:cubicBezTo>
                      <a:pt x="275" y="359"/>
                      <a:pt x="280" y="356"/>
                      <a:pt x="288" y="359"/>
                    </a:cubicBezTo>
                    <a:cubicBezTo>
                      <a:pt x="290" y="351"/>
                      <a:pt x="296" y="347"/>
                      <a:pt x="298" y="340"/>
                    </a:cubicBezTo>
                    <a:cubicBezTo>
                      <a:pt x="286" y="344"/>
                      <a:pt x="270" y="344"/>
                      <a:pt x="266" y="358"/>
                    </a:cubicBezTo>
                    <a:close/>
                    <a:moveTo>
                      <a:pt x="406" y="405"/>
                    </a:moveTo>
                    <a:cubicBezTo>
                      <a:pt x="408" y="401"/>
                      <a:pt x="405" y="396"/>
                      <a:pt x="403" y="390"/>
                    </a:cubicBezTo>
                    <a:cubicBezTo>
                      <a:pt x="412" y="375"/>
                      <a:pt x="423" y="398"/>
                      <a:pt x="431" y="395"/>
                    </a:cubicBezTo>
                    <a:cubicBezTo>
                      <a:pt x="426" y="364"/>
                      <a:pt x="397" y="356"/>
                      <a:pt x="375" y="341"/>
                    </a:cubicBezTo>
                    <a:cubicBezTo>
                      <a:pt x="378" y="363"/>
                      <a:pt x="379" y="406"/>
                      <a:pt x="406" y="405"/>
                    </a:cubicBezTo>
                    <a:close/>
                    <a:moveTo>
                      <a:pt x="254" y="377"/>
                    </a:moveTo>
                    <a:cubicBezTo>
                      <a:pt x="263" y="379"/>
                      <a:pt x="267" y="378"/>
                      <a:pt x="278" y="378"/>
                    </a:cubicBezTo>
                    <a:cubicBezTo>
                      <a:pt x="278" y="374"/>
                      <a:pt x="284" y="369"/>
                      <a:pt x="282" y="365"/>
                    </a:cubicBezTo>
                    <a:cubicBezTo>
                      <a:pt x="271" y="365"/>
                      <a:pt x="270" y="365"/>
                      <a:pt x="261" y="363"/>
                    </a:cubicBezTo>
                    <a:cubicBezTo>
                      <a:pt x="259" y="368"/>
                      <a:pt x="254" y="370"/>
                      <a:pt x="254" y="377"/>
                    </a:cubicBezTo>
                    <a:close/>
                    <a:moveTo>
                      <a:pt x="442" y="399"/>
                    </a:moveTo>
                    <a:cubicBezTo>
                      <a:pt x="466" y="418"/>
                      <a:pt x="491" y="436"/>
                      <a:pt x="517" y="453"/>
                    </a:cubicBezTo>
                    <a:cubicBezTo>
                      <a:pt x="519" y="471"/>
                      <a:pt x="536" y="477"/>
                      <a:pt x="548" y="482"/>
                    </a:cubicBezTo>
                    <a:cubicBezTo>
                      <a:pt x="549" y="460"/>
                      <a:pt x="540" y="450"/>
                      <a:pt x="537" y="433"/>
                    </a:cubicBezTo>
                    <a:cubicBezTo>
                      <a:pt x="529" y="428"/>
                      <a:pt x="520" y="425"/>
                      <a:pt x="514" y="418"/>
                    </a:cubicBezTo>
                    <a:cubicBezTo>
                      <a:pt x="483" y="411"/>
                      <a:pt x="459" y="389"/>
                      <a:pt x="435" y="378"/>
                    </a:cubicBezTo>
                    <a:cubicBezTo>
                      <a:pt x="439" y="383"/>
                      <a:pt x="441" y="391"/>
                      <a:pt x="442" y="399"/>
                    </a:cubicBezTo>
                    <a:close/>
                    <a:moveTo>
                      <a:pt x="550" y="497"/>
                    </a:moveTo>
                    <a:cubicBezTo>
                      <a:pt x="586" y="551"/>
                      <a:pt x="626" y="603"/>
                      <a:pt x="661" y="657"/>
                    </a:cubicBezTo>
                    <a:cubicBezTo>
                      <a:pt x="678" y="684"/>
                      <a:pt x="695" y="714"/>
                      <a:pt x="712" y="743"/>
                    </a:cubicBezTo>
                    <a:cubicBezTo>
                      <a:pt x="728" y="771"/>
                      <a:pt x="746" y="801"/>
                      <a:pt x="759" y="830"/>
                    </a:cubicBezTo>
                    <a:cubicBezTo>
                      <a:pt x="779" y="874"/>
                      <a:pt x="798" y="920"/>
                      <a:pt x="820" y="965"/>
                    </a:cubicBezTo>
                    <a:cubicBezTo>
                      <a:pt x="836" y="997"/>
                      <a:pt x="850" y="1034"/>
                      <a:pt x="861" y="1069"/>
                    </a:cubicBezTo>
                    <a:cubicBezTo>
                      <a:pt x="872" y="1103"/>
                      <a:pt x="880" y="1141"/>
                      <a:pt x="891" y="1178"/>
                    </a:cubicBezTo>
                    <a:cubicBezTo>
                      <a:pt x="895" y="1190"/>
                      <a:pt x="898" y="1203"/>
                      <a:pt x="900" y="1217"/>
                    </a:cubicBezTo>
                    <a:cubicBezTo>
                      <a:pt x="903" y="1230"/>
                      <a:pt x="908" y="1241"/>
                      <a:pt x="911" y="1254"/>
                    </a:cubicBezTo>
                    <a:cubicBezTo>
                      <a:pt x="913" y="1267"/>
                      <a:pt x="914" y="1280"/>
                      <a:pt x="917" y="1293"/>
                    </a:cubicBezTo>
                    <a:cubicBezTo>
                      <a:pt x="923" y="1317"/>
                      <a:pt x="929" y="1341"/>
                      <a:pt x="934" y="1368"/>
                    </a:cubicBezTo>
                    <a:cubicBezTo>
                      <a:pt x="936" y="1380"/>
                      <a:pt x="940" y="1392"/>
                      <a:pt x="942" y="1404"/>
                    </a:cubicBezTo>
                    <a:cubicBezTo>
                      <a:pt x="949" y="1453"/>
                      <a:pt x="950" y="1496"/>
                      <a:pt x="954" y="1545"/>
                    </a:cubicBezTo>
                    <a:cubicBezTo>
                      <a:pt x="958" y="1584"/>
                      <a:pt x="957" y="1624"/>
                      <a:pt x="956" y="1665"/>
                    </a:cubicBezTo>
                    <a:cubicBezTo>
                      <a:pt x="955" y="1673"/>
                      <a:pt x="958" y="1682"/>
                      <a:pt x="957" y="1689"/>
                    </a:cubicBezTo>
                    <a:cubicBezTo>
                      <a:pt x="957" y="1695"/>
                      <a:pt x="953" y="1701"/>
                      <a:pt x="952" y="1707"/>
                    </a:cubicBezTo>
                    <a:cubicBezTo>
                      <a:pt x="950" y="1727"/>
                      <a:pt x="951" y="1753"/>
                      <a:pt x="944" y="1776"/>
                    </a:cubicBezTo>
                    <a:cubicBezTo>
                      <a:pt x="945" y="1779"/>
                      <a:pt x="936" y="1783"/>
                      <a:pt x="942" y="1784"/>
                    </a:cubicBezTo>
                    <a:cubicBezTo>
                      <a:pt x="960" y="1775"/>
                      <a:pt x="970" y="1755"/>
                      <a:pt x="983" y="1740"/>
                    </a:cubicBezTo>
                    <a:cubicBezTo>
                      <a:pt x="995" y="1725"/>
                      <a:pt x="1011" y="1705"/>
                      <a:pt x="1018" y="1688"/>
                    </a:cubicBezTo>
                    <a:cubicBezTo>
                      <a:pt x="1022" y="1678"/>
                      <a:pt x="1022" y="1664"/>
                      <a:pt x="1023" y="1652"/>
                    </a:cubicBezTo>
                    <a:cubicBezTo>
                      <a:pt x="1023" y="1639"/>
                      <a:pt x="1026" y="1627"/>
                      <a:pt x="1027" y="1614"/>
                    </a:cubicBezTo>
                    <a:cubicBezTo>
                      <a:pt x="1030" y="1565"/>
                      <a:pt x="1020" y="1507"/>
                      <a:pt x="1016" y="1454"/>
                    </a:cubicBezTo>
                    <a:cubicBezTo>
                      <a:pt x="1013" y="1400"/>
                      <a:pt x="1007" y="1348"/>
                      <a:pt x="995" y="1298"/>
                    </a:cubicBezTo>
                    <a:cubicBezTo>
                      <a:pt x="989" y="1275"/>
                      <a:pt x="980" y="1253"/>
                      <a:pt x="975" y="1230"/>
                    </a:cubicBezTo>
                    <a:cubicBezTo>
                      <a:pt x="970" y="1206"/>
                      <a:pt x="960" y="1185"/>
                      <a:pt x="952" y="1162"/>
                    </a:cubicBezTo>
                    <a:cubicBezTo>
                      <a:pt x="936" y="1118"/>
                      <a:pt x="922" y="1073"/>
                      <a:pt x="908" y="1028"/>
                    </a:cubicBezTo>
                    <a:cubicBezTo>
                      <a:pt x="895" y="986"/>
                      <a:pt x="873" y="943"/>
                      <a:pt x="855" y="900"/>
                    </a:cubicBezTo>
                    <a:cubicBezTo>
                      <a:pt x="817" y="813"/>
                      <a:pt x="778" y="737"/>
                      <a:pt x="730" y="664"/>
                    </a:cubicBezTo>
                    <a:cubicBezTo>
                      <a:pt x="718" y="646"/>
                      <a:pt x="703" y="630"/>
                      <a:pt x="691" y="612"/>
                    </a:cubicBezTo>
                    <a:cubicBezTo>
                      <a:pt x="678" y="594"/>
                      <a:pt x="668" y="573"/>
                      <a:pt x="655" y="557"/>
                    </a:cubicBezTo>
                    <a:cubicBezTo>
                      <a:pt x="646" y="545"/>
                      <a:pt x="632" y="536"/>
                      <a:pt x="621" y="524"/>
                    </a:cubicBezTo>
                    <a:cubicBezTo>
                      <a:pt x="596" y="497"/>
                      <a:pt x="578" y="465"/>
                      <a:pt x="552" y="444"/>
                    </a:cubicBezTo>
                    <a:cubicBezTo>
                      <a:pt x="551" y="443"/>
                      <a:pt x="551" y="443"/>
                      <a:pt x="550" y="443"/>
                    </a:cubicBezTo>
                    <a:cubicBezTo>
                      <a:pt x="554" y="459"/>
                      <a:pt x="562" y="483"/>
                      <a:pt x="550" y="497"/>
                    </a:cubicBezTo>
                    <a:close/>
                    <a:moveTo>
                      <a:pt x="947" y="1592"/>
                    </a:moveTo>
                    <a:cubicBezTo>
                      <a:pt x="946" y="1575"/>
                      <a:pt x="942" y="1556"/>
                      <a:pt x="942" y="1538"/>
                    </a:cubicBezTo>
                    <a:cubicBezTo>
                      <a:pt x="939" y="1491"/>
                      <a:pt x="939" y="1447"/>
                      <a:pt x="931" y="1404"/>
                    </a:cubicBezTo>
                    <a:cubicBezTo>
                      <a:pt x="925" y="1370"/>
                      <a:pt x="917" y="1336"/>
                      <a:pt x="911" y="1303"/>
                    </a:cubicBezTo>
                    <a:cubicBezTo>
                      <a:pt x="894" y="1222"/>
                      <a:pt x="873" y="1140"/>
                      <a:pt x="850" y="1067"/>
                    </a:cubicBezTo>
                    <a:cubicBezTo>
                      <a:pt x="837" y="1026"/>
                      <a:pt x="821" y="993"/>
                      <a:pt x="805" y="957"/>
                    </a:cubicBezTo>
                    <a:cubicBezTo>
                      <a:pt x="780" y="903"/>
                      <a:pt x="757" y="850"/>
                      <a:pt x="731" y="799"/>
                    </a:cubicBezTo>
                    <a:cubicBezTo>
                      <a:pt x="703" y="747"/>
                      <a:pt x="674" y="691"/>
                      <a:pt x="639" y="641"/>
                    </a:cubicBezTo>
                    <a:cubicBezTo>
                      <a:pt x="622" y="615"/>
                      <a:pt x="605" y="591"/>
                      <a:pt x="588" y="566"/>
                    </a:cubicBezTo>
                    <a:cubicBezTo>
                      <a:pt x="571" y="541"/>
                      <a:pt x="554" y="515"/>
                      <a:pt x="533" y="495"/>
                    </a:cubicBezTo>
                    <a:cubicBezTo>
                      <a:pt x="531" y="483"/>
                      <a:pt x="518" y="469"/>
                      <a:pt x="511" y="471"/>
                    </a:cubicBezTo>
                    <a:cubicBezTo>
                      <a:pt x="514" y="480"/>
                      <a:pt x="518" y="497"/>
                      <a:pt x="506" y="498"/>
                    </a:cubicBezTo>
                    <a:cubicBezTo>
                      <a:pt x="495" y="500"/>
                      <a:pt x="484" y="475"/>
                      <a:pt x="471" y="483"/>
                    </a:cubicBezTo>
                    <a:cubicBezTo>
                      <a:pt x="474" y="494"/>
                      <a:pt x="482" y="500"/>
                      <a:pt x="488" y="508"/>
                    </a:cubicBezTo>
                    <a:cubicBezTo>
                      <a:pt x="495" y="530"/>
                      <a:pt x="511" y="543"/>
                      <a:pt x="523" y="560"/>
                    </a:cubicBezTo>
                    <a:cubicBezTo>
                      <a:pt x="533" y="575"/>
                      <a:pt x="542" y="589"/>
                      <a:pt x="550" y="604"/>
                    </a:cubicBezTo>
                    <a:cubicBezTo>
                      <a:pt x="566" y="635"/>
                      <a:pt x="586" y="665"/>
                      <a:pt x="602" y="696"/>
                    </a:cubicBezTo>
                    <a:cubicBezTo>
                      <a:pt x="618" y="728"/>
                      <a:pt x="633" y="761"/>
                      <a:pt x="648" y="793"/>
                    </a:cubicBezTo>
                    <a:cubicBezTo>
                      <a:pt x="663" y="825"/>
                      <a:pt x="681" y="856"/>
                      <a:pt x="691" y="891"/>
                    </a:cubicBezTo>
                    <a:cubicBezTo>
                      <a:pt x="698" y="894"/>
                      <a:pt x="699" y="903"/>
                      <a:pt x="701" y="909"/>
                    </a:cubicBezTo>
                    <a:cubicBezTo>
                      <a:pt x="711" y="931"/>
                      <a:pt x="719" y="954"/>
                      <a:pt x="727" y="978"/>
                    </a:cubicBezTo>
                    <a:cubicBezTo>
                      <a:pt x="738" y="1009"/>
                      <a:pt x="745" y="1041"/>
                      <a:pt x="757" y="1073"/>
                    </a:cubicBezTo>
                    <a:cubicBezTo>
                      <a:pt x="796" y="1177"/>
                      <a:pt x="818" y="1317"/>
                      <a:pt x="803" y="1448"/>
                    </a:cubicBezTo>
                    <a:cubicBezTo>
                      <a:pt x="803" y="1455"/>
                      <a:pt x="799" y="1463"/>
                      <a:pt x="798" y="1471"/>
                    </a:cubicBezTo>
                    <a:cubicBezTo>
                      <a:pt x="797" y="1479"/>
                      <a:pt x="799" y="1487"/>
                      <a:pt x="798" y="1494"/>
                    </a:cubicBezTo>
                    <a:cubicBezTo>
                      <a:pt x="793" y="1548"/>
                      <a:pt x="779" y="1595"/>
                      <a:pt x="774" y="1639"/>
                    </a:cubicBezTo>
                    <a:cubicBezTo>
                      <a:pt x="762" y="1658"/>
                      <a:pt x="761" y="1681"/>
                      <a:pt x="756" y="1704"/>
                    </a:cubicBezTo>
                    <a:cubicBezTo>
                      <a:pt x="750" y="1727"/>
                      <a:pt x="737" y="1747"/>
                      <a:pt x="731" y="1768"/>
                    </a:cubicBezTo>
                    <a:cubicBezTo>
                      <a:pt x="746" y="1779"/>
                      <a:pt x="767" y="1776"/>
                      <a:pt x="789" y="1775"/>
                    </a:cubicBezTo>
                    <a:cubicBezTo>
                      <a:pt x="836" y="1772"/>
                      <a:pt x="888" y="1786"/>
                      <a:pt x="934" y="1786"/>
                    </a:cubicBezTo>
                    <a:cubicBezTo>
                      <a:pt x="939" y="1717"/>
                      <a:pt x="948" y="1658"/>
                      <a:pt x="947" y="1592"/>
                    </a:cubicBezTo>
                    <a:close/>
                    <a:moveTo>
                      <a:pt x="437" y="553"/>
                    </a:moveTo>
                    <a:cubicBezTo>
                      <a:pt x="438" y="553"/>
                      <a:pt x="438" y="554"/>
                      <a:pt x="439" y="554"/>
                    </a:cubicBezTo>
                    <a:cubicBezTo>
                      <a:pt x="471" y="600"/>
                      <a:pt x="503" y="649"/>
                      <a:pt x="533" y="696"/>
                    </a:cubicBezTo>
                    <a:cubicBezTo>
                      <a:pt x="565" y="745"/>
                      <a:pt x="591" y="800"/>
                      <a:pt x="612" y="856"/>
                    </a:cubicBezTo>
                    <a:cubicBezTo>
                      <a:pt x="626" y="895"/>
                      <a:pt x="639" y="933"/>
                      <a:pt x="652" y="975"/>
                    </a:cubicBezTo>
                    <a:cubicBezTo>
                      <a:pt x="658" y="995"/>
                      <a:pt x="668" y="1013"/>
                      <a:pt x="674" y="1032"/>
                    </a:cubicBezTo>
                    <a:cubicBezTo>
                      <a:pt x="680" y="1052"/>
                      <a:pt x="684" y="1074"/>
                      <a:pt x="688" y="1095"/>
                    </a:cubicBezTo>
                    <a:cubicBezTo>
                      <a:pt x="693" y="1116"/>
                      <a:pt x="700" y="1136"/>
                      <a:pt x="703" y="1157"/>
                    </a:cubicBezTo>
                    <a:cubicBezTo>
                      <a:pt x="718" y="1268"/>
                      <a:pt x="734" y="1388"/>
                      <a:pt x="728" y="1508"/>
                    </a:cubicBezTo>
                    <a:cubicBezTo>
                      <a:pt x="728" y="1526"/>
                      <a:pt x="722" y="1543"/>
                      <a:pt x="718" y="1560"/>
                    </a:cubicBezTo>
                    <a:cubicBezTo>
                      <a:pt x="714" y="1577"/>
                      <a:pt x="715" y="1595"/>
                      <a:pt x="710" y="1611"/>
                    </a:cubicBezTo>
                    <a:cubicBezTo>
                      <a:pt x="707" y="1622"/>
                      <a:pt x="699" y="1632"/>
                      <a:pt x="700" y="1647"/>
                    </a:cubicBezTo>
                    <a:cubicBezTo>
                      <a:pt x="691" y="1661"/>
                      <a:pt x="685" y="1679"/>
                      <a:pt x="682" y="1700"/>
                    </a:cubicBezTo>
                    <a:cubicBezTo>
                      <a:pt x="678" y="1704"/>
                      <a:pt x="674" y="1695"/>
                      <a:pt x="673" y="1701"/>
                    </a:cubicBezTo>
                    <a:cubicBezTo>
                      <a:pt x="690" y="1721"/>
                      <a:pt x="701" y="1746"/>
                      <a:pt x="722" y="1762"/>
                    </a:cubicBezTo>
                    <a:cubicBezTo>
                      <a:pt x="738" y="1732"/>
                      <a:pt x="743" y="1697"/>
                      <a:pt x="753" y="1663"/>
                    </a:cubicBezTo>
                    <a:cubicBezTo>
                      <a:pt x="757" y="1651"/>
                      <a:pt x="762" y="1639"/>
                      <a:pt x="765" y="1626"/>
                    </a:cubicBezTo>
                    <a:cubicBezTo>
                      <a:pt x="773" y="1584"/>
                      <a:pt x="781" y="1544"/>
                      <a:pt x="785" y="1499"/>
                    </a:cubicBezTo>
                    <a:cubicBezTo>
                      <a:pt x="791" y="1443"/>
                      <a:pt x="802" y="1387"/>
                      <a:pt x="798" y="1332"/>
                    </a:cubicBezTo>
                    <a:cubicBezTo>
                      <a:pt x="795" y="1273"/>
                      <a:pt x="788" y="1218"/>
                      <a:pt x="775" y="1161"/>
                    </a:cubicBezTo>
                    <a:cubicBezTo>
                      <a:pt x="766" y="1125"/>
                      <a:pt x="752" y="1090"/>
                      <a:pt x="740" y="1056"/>
                    </a:cubicBezTo>
                    <a:cubicBezTo>
                      <a:pt x="728" y="1022"/>
                      <a:pt x="720" y="987"/>
                      <a:pt x="706" y="953"/>
                    </a:cubicBezTo>
                    <a:cubicBezTo>
                      <a:pt x="700" y="936"/>
                      <a:pt x="695" y="919"/>
                      <a:pt x="687" y="903"/>
                    </a:cubicBezTo>
                    <a:cubicBezTo>
                      <a:pt x="680" y="886"/>
                      <a:pt x="670" y="870"/>
                      <a:pt x="668" y="851"/>
                    </a:cubicBezTo>
                    <a:cubicBezTo>
                      <a:pt x="643" y="804"/>
                      <a:pt x="622" y="757"/>
                      <a:pt x="599" y="710"/>
                    </a:cubicBezTo>
                    <a:cubicBezTo>
                      <a:pt x="594" y="699"/>
                      <a:pt x="586" y="689"/>
                      <a:pt x="580" y="678"/>
                    </a:cubicBezTo>
                    <a:cubicBezTo>
                      <a:pt x="574" y="668"/>
                      <a:pt x="570" y="656"/>
                      <a:pt x="564" y="646"/>
                    </a:cubicBezTo>
                    <a:cubicBezTo>
                      <a:pt x="540" y="603"/>
                      <a:pt x="521" y="563"/>
                      <a:pt x="490" y="531"/>
                    </a:cubicBezTo>
                    <a:cubicBezTo>
                      <a:pt x="498" y="566"/>
                      <a:pt x="452" y="568"/>
                      <a:pt x="437" y="5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6"/>
              <p:cNvSpPr>
                <a:spLocks noEditPoints="1"/>
              </p:cNvSpPr>
              <p:nvPr/>
            </p:nvSpPr>
            <p:spPr bwMode="auto">
              <a:xfrm>
                <a:off x="8334375" y="4002088"/>
                <a:ext cx="69850" cy="120650"/>
              </a:xfrm>
              <a:custGeom>
                <a:avLst/>
                <a:gdLst>
                  <a:gd name="T0" fmla="*/ 31 w 108"/>
                  <a:gd name="T1" fmla="*/ 115 h 186"/>
                  <a:gd name="T2" fmla="*/ 41 w 108"/>
                  <a:gd name="T3" fmla="*/ 145 h 186"/>
                  <a:gd name="T4" fmla="*/ 22 w 108"/>
                  <a:gd name="T5" fmla="*/ 109 h 186"/>
                  <a:gd name="T6" fmla="*/ 0 w 108"/>
                  <a:gd name="T7" fmla="*/ 88 h 186"/>
                  <a:gd name="T8" fmla="*/ 20 w 108"/>
                  <a:gd name="T9" fmla="*/ 101 h 186"/>
                  <a:gd name="T10" fmla="*/ 11 w 108"/>
                  <a:gd name="T11" fmla="*/ 65 h 186"/>
                  <a:gd name="T12" fmla="*/ 15 w 108"/>
                  <a:gd name="T13" fmla="*/ 64 h 186"/>
                  <a:gd name="T14" fmla="*/ 20 w 108"/>
                  <a:gd name="T15" fmla="*/ 25 h 186"/>
                  <a:gd name="T16" fmla="*/ 22 w 108"/>
                  <a:gd name="T17" fmla="*/ 70 h 186"/>
                  <a:gd name="T18" fmla="*/ 59 w 108"/>
                  <a:gd name="T19" fmla="*/ 98 h 186"/>
                  <a:gd name="T20" fmla="*/ 54 w 108"/>
                  <a:gd name="T21" fmla="*/ 56 h 186"/>
                  <a:gd name="T22" fmla="*/ 29 w 108"/>
                  <a:gd name="T23" fmla="*/ 33 h 186"/>
                  <a:gd name="T24" fmla="*/ 53 w 108"/>
                  <a:gd name="T25" fmla="*/ 45 h 186"/>
                  <a:gd name="T26" fmla="*/ 60 w 108"/>
                  <a:gd name="T27" fmla="*/ 0 h 186"/>
                  <a:gd name="T28" fmla="*/ 58 w 108"/>
                  <a:gd name="T29" fmla="*/ 48 h 186"/>
                  <a:gd name="T30" fmla="*/ 73 w 108"/>
                  <a:gd name="T31" fmla="*/ 65 h 186"/>
                  <a:gd name="T32" fmla="*/ 59 w 108"/>
                  <a:gd name="T33" fmla="*/ 60 h 186"/>
                  <a:gd name="T34" fmla="*/ 64 w 108"/>
                  <a:gd name="T35" fmla="*/ 101 h 186"/>
                  <a:gd name="T36" fmla="*/ 93 w 108"/>
                  <a:gd name="T37" fmla="*/ 114 h 186"/>
                  <a:gd name="T38" fmla="*/ 68 w 108"/>
                  <a:gd name="T39" fmla="*/ 113 h 186"/>
                  <a:gd name="T40" fmla="*/ 108 w 108"/>
                  <a:gd name="T41" fmla="*/ 162 h 186"/>
                  <a:gd name="T42" fmla="*/ 80 w 108"/>
                  <a:gd name="T43" fmla="*/ 149 h 186"/>
                  <a:gd name="T44" fmla="*/ 97 w 108"/>
                  <a:gd name="T45" fmla="*/ 185 h 186"/>
                  <a:gd name="T46" fmla="*/ 69 w 108"/>
                  <a:gd name="T47" fmla="*/ 144 h 186"/>
                  <a:gd name="T48" fmla="*/ 33 w 108"/>
                  <a:gd name="T49" fmla="*/ 116 h 186"/>
                  <a:gd name="T50" fmla="*/ 31 w 108"/>
                  <a:gd name="T51" fmla="*/ 115 h 186"/>
                  <a:gd name="T52" fmla="*/ 28 w 108"/>
                  <a:gd name="T53" fmla="*/ 107 h 186"/>
                  <a:gd name="T54" fmla="*/ 67 w 108"/>
                  <a:gd name="T55" fmla="*/ 129 h 186"/>
                  <a:gd name="T56" fmla="*/ 24 w 108"/>
                  <a:gd name="T57" fmla="*/ 80 h 186"/>
                  <a:gd name="T58" fmla="*/ 28 w 108"/>
                  <a:gd name="T5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86">
                    <a:moveTo>
                      <a:pt x="31" y="115"/>
                    </a:moveTo>
                    <a:cubicBezTo>
                      <a:pt x="32" y="126"/>
                      <a:pt x="43" y="135"/>
                      <a:pt x="41" y="145"/>
                    </a:cubicBezTo>
                    <a:cubicBezTo>
                      <a:pt x="27" y="141"/>
                      <a:pt x="28" y="121"/>
                      <a:pt x="22" y="109"/>
                    </a:cubicBezTo>
                    <a:cubicBezTo>
                      <a:pt x="15" y="102"/>
                      <a:pt x="1" y="96"/>
                      <a:pt x="0" y="88"/>
                    </a:cubicBezTo>
                    <a:cubicBezTo>
                      <a:pt x="9" y="90"/>
                      <a:pt x="12" y="98"/>
                      <a:pt x="20" y="101"/>
                    </a:cubicBezTo>
                    <a:cubicBezTo>
                      <a:pt x="18" y="88"/>
                      <a:pt x="18" y="73"/>
                      <a:pt x="11" y="65"/>
                    </a:cubicBezTo>
                    <a:cubicBezTo>
                      <a:pt x="13" y="65"/>
                      <a:pt x="15" y="65"/>
                      <a:pt x="15" y="64"/>
                    </a:cubicBezTo>
                    <a:cubicBezTo>
                      <a:pt x="15" y="46"/>
                      <a:pt x="16" y="38"/>
                      <a:pt x="20" y="25"/>
                    </a:cubicBezTo>
                    <a:cubicBezTo>
                      <a:pt x="24" y="36"/>
                      <a:pt x="18" y="56"/>
                      <a:pt x="22" y="70"/>
                    </a:cubicBezTo>
                    <a:cubicBezTo>
                      <a:pt x="34" y="80"/>
                      <a:pt x="46" y="90"/>
                      <a:pt x="59" y="98"/>
                    </a:cubicBezTo>
                    <a:cubicBezTo>
                      <a:pt x="57" y="84"/>
                      <a:pt x="54" y="71"/>
                      <a:pt x="54" y="56"/>
                    </a:cubicBezTo>
                    <a:cubicBezTo>
                      <a:pt x="46" y="48"/>
                      <a:pt x="38" y="40"/>
                      <a:pt x="29" y="33"/>
                    </a:cubicBezTo>
                    <a:cubicBezTo>
                      <a:pt x="38" y="31"/>
                      <a:pt x="45" y="42"/>
                      <a:pt x="53" y="45"/>
                    </a:cubicBezTo>
                    <a:cubicBezTo>
                      <a:pt x="55" y="30"/>
                      <a:pt x="50" y="11"/>
                      <a:pt x="60" y="0"/>
                    </a:cubicBezTo>
                    <a:cubicBezTo>
                      <a:pt x="61" y="16"/>
                      <a:pt x="55" y="34"/>
                      <a:pt x="58" y="48"/>
                    </a:cubicBezTo>
                    <a:cubicBezTo>
                      <a:pt x="62" y="54"/>
                      <a:pt x="76" y="56"/>
                      <a:pt x="73" y="65"/>
                    </a:cubicBezTo>
                    <a:cubicBezTo>
                      <a:pt x="69" y="70"/>
                      <a:pt x="63" y="63"/>
                      <a:pt x="59" y="60"/>
                    </a:cubicBezTo>
                    <a:cubicBezTo>
                      <a:pt x="57" y="72"/>
                      <a:pt x="63" y="88"/>
                      <a:pt x="64" y="101"/>
                    </a:cubicBezTo>
                    <a:cubicBezTo>
                      <a:pt x="73" y="108"/>
                      <a:pt x="86" y="105"/>
                      <a:pt x="93" y="114"/>
                    </a:cubicBezTo>
                    <a:cubicBezTo>
                      <a:pt x="87" y="123"/>
                      <a:pt x="75" y="114"/>
                      <a:pt x="68" y="113"/>
                    </a:cubicBezTo>
                    <a:cubicBezTo>
                      <a:pt x="64" y="141"/>
                      <a:pt x="98" y="143"/>
                      <a:pt x="108" y="162"/>
                    </a:cubicBezTo>
                    <a:cubicBezTo>
                      <a:pt x="95" y="161"/>
                      <a:pt x="89" y="154"/>
                      <a:pt x="80" y="149"/>
                    </a:cubicBezTo>
                    <a:cubicBezTo>
                      <a:pt x="80" y="161"/>
                      <a:pt x="91" y="174"/>
                      <a:pt x="97" y="185"/>
                    </a:cubicBezTo>
                    <a:cubicBezTo>
                      <a:pt x="75" y="186"/>
                      <a:pt x="78" y="158"/>
                      <a:pt x="69" y="144"/>
                    </a:cubicBezTo>
                    <a:cubicBezTo>
                      <a:pt x="60" y="129"/>
                      <a:pt x="44" y="128"/>
                      <a:pt x="33" y="116"/>
                    </a:cubicBezTo>
                    <a:cubicBezTo>
                      <a:pt x="32" y="116"/>
                      <a:pt x="32" y="115"/>
                      <a:pt x="31" y="115"/>
                    </a:cubicBezTo>
                    <a:close/>
                    <a:moveTo>
                      <a:pt x="28" y="107"/>
                    </a:moveTo>
                    <a:cubicBezTo>
                      <a:pt x="42" y="113"/>
                      <a:pt x="53" y="128"/>
                      <a:pt x="67" y="129"/>
                    </a:cubicBezTo>
                    <a:cubicBezTo>
                      <a:pt x="62" y="104"/>
                      <a:pt x="42" y="94"/>
                      <a:pt x="24" y="80"/>
                    </a:cubicBezTo>
                    <a:cubicBezTo>
                      <a:pt x="25" y="90"/>
                      <a:pt x="27" y="96"/>
                      <a:pt x="28"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0811382" y="6075758"/>
              <a:ext cx="723441" cy="637967"/>
              <a:chOff x="7750175" y="5213350"/>
              <a:chExt cx="1303338" cy="1149350"/>
            </a:xfrm>
          </p:grpSpPr>
          <p:sp>
            <p:nvSpPr>
              <p:cNvPr id="28"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981C884-4D09-A980-DBEF-FA9074145F14}"/>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78FE-12CD-4EC6-87F0-35F36F5B5570}" type="datetimeFigureOut">
              <a:rPr lang="zh-CN" altLang="en-US" smtClean="0"/>
              <a:t>2024/9/19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6A3B-8992-43C3-8DE7-2D0CD90917B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26.xml"/><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22.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slide" Target="slide22.xm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slide" Target="slide22.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slide" Target="slide22.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22.xml"/><Relationship Id="rId4" Type="http://schemas.openxmlformats.org/officeDocument/2006/relationships/image" Target="../media/image27.gif"/></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slide" Target="slide2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slide" Target="slide22.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BB3A0-128E-4730-BB2B-8C34FB8E33DA}"/>
              </a:ext>
            </a:extLst>
          </p:cNvPr>
          <p:cNvSpPr txBox="1"/>
          <p:nvPr/>
        </p:nvSpPr>
        <p:spPr>
          <a:xfrm>
            <a:off x="3568823" y="899115"/>
            <a:ext cx="5362113" cy="1569660"/>
          </a:xfrm>
          <a:prstGeom prst="rect">
            <a:avLst/>
          </a:prstGeom>
          <a:noFill/>
        </p:spPr>
        <p:txBody>
          <a:bodyPr wrap="square" rtlCol="0">
            <a:spAutoFit/>
          </a:bodyPr>
          <a:lstStyle/>
          <a:p>
            <a:pPr algn="ctr"/>
            <a:r>
              <a:rPr lang="vi-VN" sz="3200" b="1" dirty="0">
                <a:solidFill>
                  <a:srgbClr val="FFC000"/>
                </a:solidFill>
                <a:latin typeface="+mj-lt"/>
              </a:rPr>
              <a:t>CHÀO MỪNG THẦY CÔ VÀ CÁC EM ĐẾN VỚI TIẾT HỌC </a:t>
            </a:r>
            <a:endParaRPr lang="en-US" sz="3200" b="1" dirty="0">
              <a:solidFill>
                <a:srgbClr val="FFC000"/>
              </a:solidFill>
              <a:latin typeface="+mj-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0C121D2-474A-8677-83E9-79D63E960E58}"/>
              </a:ext>
            </a:extLst>
          </p:cNvPr>
          <p:cNvSpPr txBox="1"/>
          <p:nvPr/>
        </p:nvSpPr>
        <p:spPr>
          <a:xfrm>
            <a:off x="902563" y="346921"/>
            <a:ext cx="10386874" cy="461665"/>
          </a:xfrm>
          <a:prstGeom prst="rect">
            <a:avLst/>
          </a:prstGeom>
          <a:noFill/>
        </p:spPr>
        <p:txBody>
          <a:bodyPr wrap="square" rtlCol="0">
            <a:spAutoFit/>
          </a:bodyPr>
          <a:lstStyle/>
          <a:p>
            <a:pPr algn="ctr"/>
            <a:r>
              <a:rPr lang="en-US" sz="2400" b="1" u="sng">
                <a:solidFill>
                  <a:srgbClr val="FFC000"/>
                </a:solidFill>
                <a:latin typeface="Times New Roman" panose="02020603050405020304" pitchFamily="18" charset="0"/>
                <a:cs typeface="Times New Roman" panose="02020603050405020304" pitchFamily="18" charset="0"/>
              </a:rPr>
              <a:t>BÀI LÀM CỦA BẠN</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866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6EC9FB-5E70-4349-AB32-F431C5CE4D32}"/>
              </a:ext>
            </a:extLst>
          </p:cNvPr>
          <p:cNvSpPr txBox="1"/>
          <p:nvPr/>
        </p:nvSpPr>
        <p:spPr>
          <a:xfrm>
            <a:off x="1198485" y="230807"/>
            <a:ext cx="10386874" cy="461665"/>
          </a:xfrm>
          <a:prstGeom prst="rect">
            <a:avLst/>
          </a:prstGeom>
          <a:noFill/>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Bài</a:t>
            </a:r>
            <a:r>
              <a:rPr lang="vi-VN" sz="2400" b="1" u="sng">
                <a:solidFill>
                  <a:srgbClr val="FFC000"/>
                </a:solidFill>
                <a:latin typeface="Times New Roman" panose="02020603050405020304" pitchFamily="18" charset="0"/>
                <a:cs typeface="Times New Roman" panose="02020603050405020304" pitchFamily="18" charset="0"/>
              </a:rPr>
              <a:t> </a:t>
            </a:r>
            <a:r>
              <a:rPr lang="vi-VN" sz="2400" b="1" u="sng" dirty="0">
                <a:solidFill>
                  <a:srgbClr val="FFC000"/>
                </a:solidFill>
                <a:latin typeface="Times New Roman" panose="02020603050405020304" pitchFamily="18" charset="0"/>
                <a:cs typeface="Times New Roman" panose="02020603050405020304" pitchFamily="18" charset="0"/>
              </a:rPr>
              <a:t>tập </a:t>
            </a:r>
            <a:r>
              <a:rPr lang="vi-VN" sz="2400" b="1" u="sng">
                <a:solidFill>
                  <a:srgbClr val="FFC000"/>
                </a:solidFill>
                <a:latin typeface="Times New Roman" panose="02020603050405020304" pitchFamily="18" charset="0"/>
                <a:cs typeface="Times New Roman" panose="02020603050405020304" pitchFamily="18" charset="0"/>
              </a:rPr>
              <a:t>1</a:t>
            </a:r>
            <a:r>
              <a:rPr lang="vi-VN" sz="2400">
                <a:solidFill>
                  <a:srgbClr val="FFC000"/>
                </a:solidFill>
                <a:latin typeface="Times New Roman" panose="02020603050405020304" pitchFamily="18" charset="0"/>
                <a:cs typeface="Times New Roman" panose="02020603050405020304" pitchFamily="18" charset="0"/>
              </a:rPr>
              <a:t>:</a:t>
            </a:r>
            <a:endParaRPr lang="en-US">
              <a:solidFill>
                <a:schemeClr val="bg1"/>
              </a:solidFill>
              <a:latin typeface="Times New Roman" panose="02020603050405020304" pitchFamily="18" charset="0"/>
              <a:cs typeface="Times New Roman" panose="02020603050405020304" pitchFamily="18" charset="0"/>
            </a:endParaRPr>
          </a:p>
        </p:txBody>
      </p:sp>
      <p:sp>
        <p:nvSpPr>
          <p:cNvPr id="2" name="TextBox 2">
            <a:extLst>
              <a:ext uri="{FF2B5EF4-FFF2-40B4-BE49-F238E27FC236}">
                <a16:creationId xmlns:a16="http://schemas.microsoft.com/office/drawing/2014/main" id="{B6377791-6B20-4EF9-9DA2-07A2408820E8}"/>
              </a:ext>
            </a:extLst>
          </p:cNvPr>
          <p:cNvSpPr txBox="1"/>
          <p:nvPr/>
        </p:nvSpPr>
        <p:spPr>
          <a:xfrm>
            <a:off x="1198484" y="1154137"/>
            <a:ext cx="10166201" cy="2795958"/>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Tổng </a:t>
            </a:r>
            <a:r>
              <a:rPr 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ố tiền </a:t>
            </a:r>
            <a:r>
              <a:rPr 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ủng hộ đợt 1 của ba lớp 6A4, 6A5 và 6A6 là:</a:t>
            </a:r>
          </a:p>
          <a:p>
            <a:pPr algn="just">
              <a:lnSpc>
                <a:spcPct val="150000"/>
              </a:lnSpc>
            </a:pPr>
            <a:r>
              <a:rPr lang="en-US" sz="2400" kern="0">
                <a:solidFill>
                  <a:schemeClr val="bg1"/>
                </a:solidFill>
                <a:latin typeface="Times New Roman" panose="02020603050405020304" pitchFamily="18" charset="0"/>
                <a:cs typeface="Times New Roman" panose="02020603050405020304" pitchFamily="18" charset="0"/>
              </a:rPr>
              <a:t>3 250 000</a:t>
            </a:r>
            <a:r>
              <a:rPr lang="vi-VN"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0">
                <a:solidFill>
                  <a:schemeClr val="bg1"/>
                </a:solidFill>
                <a:latin typeface="Times New Roman" panose="02020603050405020304" pitchFamily="18" charset="0"/>
                <a:cs typeface="Times New Roman" panose="02020603050405020304" pitchFamily="18" charset="0"/>
              </a:rPr>
              <a:t>2 770 000</a:t>
            </a:r>
            <a:r>
              <a:rPr lang="vi-VN"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0">
                <a:solidFill>
                  <a:schemeClr val="bg1"/>
                </a:solidFill>
                <a:latin typeface="Times New Roman" panose="02020603050405020304" pitchFamily="18" charset="0"/>
                <a:cs typeface="Times New Roman" panose="02020603050405020304" pitchFamily="18" charset="0"/>
              </a:rPr>
              <a:t>4 761 000</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6 020 000 </a:t>
            </a:r>
            <a:r>
              <a:rPr lang="vi-VN"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4 761 </a:t>
            </a:r>
            <a:r>
              <a:rPr lang="vi-VN"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000</a:t>
            </a:r>
            <a:r>
              <a:rPr 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vi-VN"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10 781 000 </a:t>
            </a:r>
            <a:r>
              <a:rPr lang="vi-VN" sz="2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a:solidFill>
                  <a:srgbClr val="FFFFFF"/>
                </a:solidFill>
                <a:latin typeface="Times New Roman" panose="02020603050405020304" pitchFamily="18" charset="0"/>
                <a:cs typeface="Times New Roman" panose="02020603050405020304" pitchFamily="18" charset="0"/>
              </a:rPr>
              <a:t>Vậy tổng số tiền ủng hộ đợt 1 của ba lớp 6A4, 6A5 và 6A6 là 10 781 000 đồng.</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6" name="TextBox 4">
            <a:extLst>
              <a:ext uri="{FF2B5EF4-FFF2-40B4-BE49-F238E27FC236}">
                <a16:creationId xmlns:a16="http://schemas.microsoft.com/office/drawing/2014/main" id="{B5036B23-12AB-4195-8A68-67E5A2BE109D}"/>
              </a:ext>
            </a:extLst>
          </p:cNvPr>
          <p:cNvSpPr txBox="1"/>
          <p:nvPr/>
        </p:nvSpPr>
        <p:spPr>
          <a:xfrm>
            <a:off x="1248053" y="692472"/>
            <a:ext cx="1775534" cy="461665"/>
          </a:xfrm>
          <a:prstGeom prst="rect">
            <a:avLst/>
          </a:prstGeom>
          <a:noFill/>
        </p:spPr>
        <p:txBody>
          <a:bodyPr wrap="square" rtlCol="0">
            <a:spAutoFit/>
          </a:bodyPr>
          <a:lstStyle/>
          <a:p>
            <a:r>
              <a:rPr lang="vi-VN" sz="2400" b="1" u="sng" dirty="0">
                <a:solidFill>
                  <a:srgbClr val="FFFFFF"/>
                </a:solidFill>
                <a:latin typeface="+mj-lt"/>
              </a:rPr>
              <a:t>Lời giải</a:t>
            </a:r>
            <a:endParaRPr lang="en-US" sz="2400" b="1" u="sng" dirty="0">
              <a:solidFill>
                <a:srgbClr val="FFFFFF"/>
              </a:solidFill>
              <a:latin typeface="+mj-lt"/>
            </a:endParaRPr>
          </a:p>
        </p:txBody>
      </p:sp>
    </p:spTree>
    <p:extLst>
      <p:ext uri="{BB962C8B-B14F-4D97-AF65-F5344CB8AC3E}">
        <p14:creationId xmlns:p14="http://schemas.microsoft.com/office/powerpoint/2010/main" val="347323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75AE10-A5D7-4883-9521-ECCC05A50AF4}"/>
              </a:ext>
            </a:extLst>
          </p:cNvPr>
          <p:cNvSpPr txBox="1"/>
          <p:nvPr/>
        </p:nvSpPr>
        <p:spPr>
          <a:xfrm>
            <a:off x="1896758" y="337457"/>
            <a:ext cx="5104116" cy="461665"/>
          </a:xfrm>
          <a:prstGeom prst="rect">
            <a:avLst/>
          </a:prstGeom>
          <a:noFill/>
        </p:spPr>
        <p:txBody>
          <a:bodyPr wrap="square" rtlCol="0">
            <a:spAutoFit/>
          </a:bodyPr>
          <a:lstStyle/>
          <a:p>
            <a:r>
              <a:rPr lang="vi-VN" sz="2400" b="1" u="sng" dirty="0">
                <a:solidFill>
                  <a:srgbClr val="FFC000"/>
                </a:solidFill>
                <a:latin typeface="Times New Roman" panose="02020603050405020304" pitchFamily="18" charset="0"/>
                <a:cs typeface="Times New Roman" panose="02020603050405020304" pitchFamily="18" charset="0"/>
              </a:rPr>
              <a:t>Ví dụ 2</a:t>
            </a:r>
            <a:r>
              <a:rPr lang="vi-VN" sz="2400" b="1" dirty="0">
                <a:solidFill>
                  <a:srgbClr val="FFC000"/>
                </a:solidFill>
                <a:latin typeface="Times New Roman" panose="02020603050405020304" pitchFamily="18" charset="0"/>
                <a:cs typeface="Times New Roman" panose="02020603050405020304" pitchFamily="18" charset="0"/>
              </a:rPr>
              <a:t>: Tìm số tự nhiên x</a:t>
            </a:r>
            <a:r>
              <a:rPr lang="vi-VN" sz="2400" b="1">
                <a:solidFill>
                  <a:srgbClr val="FFC000"/>
                </a:solidFill>
                <a:latin typeface="Times New Roman" panose="02020603050405020304" pitchFamily="18" charset="0"/>
                <a:cs typeface="Times New Roman" panose="02020603050405020304" pitchFamily="18" charset="0"/>
              </a:rPr>
              <a:t>, </a:t>
            </a:r>
            <a:r>
              <a:rPr lang="en-US" sz="2400" b="1">
                <a:solidFill>
                  <a:srgbClr val="FFC000"/>
                </a:solidFill>
                <a:latin typeface="Times New Roman" panose="02020603050405020304" pitchFamily="18" charset="0"/>
                <a:cs typeface="Times New Roman" panose="02020603050405020304" pitchFamily="18" charset="0"/>
              </a:rPr>
              <a:t>thỏa mãn</a:t>
            </a:r>
            <a:r>
              <a:rPr lang="vi-VN" sz="2400" b="1">
                <a:solidFill>
                  <a:srgbClr val="FFC000"/>
                </a:solidFill>
                <a:latin typeface="Times New Roman" panose="02020603050405020304" pitchFamily="18" charset="0"/>
                <a:cs typeface="Times New Roman" panose="02020603050405020304" pitchFamily="18" charset="0"/>
              </a:rPr>
              <a:t>:</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0F653B1-3E89-4475-A949-68CD3F4E5E6F}"/>
              </a:ext>
            </a:extLst>
          </p:cNvPr>
          <p:cNvSpPr txBox="1"/>
          <p:nvPr/>
        </p:nvSpPr>
        <p:spPr>
          <a:xfrm>
            <a:off x="1876148" y="979714"/>
            <a:ext cx="4016652"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x </a:t>
            </a:r>
            <a:r>
              <a:rPr lang="en-US" sz="2400">
                <a:solidFill>
                  <a:srgbClr val="FFFFFF"/>
                </a:solidFill>
                <a:latin typeface="Times New Roman" panose="02020603050405020304" pitchFamily="18" charset="0"/>
                <a:cs typeface="Times New Roman" panose="02020603050405020304" pitchFamily="18" charset="0"/>
              </a:rPr>
              <a:t>+           </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2021</a:t>
            </a:r>
            <a:r>
              <a:rPr lang="vi-VN" sz="2400">
                <a:solidFill>
                  <a:srgbClr val="FFFFFF"/>
                </a:solidFill>
                <a:latin typeface="Times New Roman" panose="02020603050405020304" pitchFamily="18" charset="0"/>
                <a:cs typeface="Times New Roman" panose="02020603050405020304" pitchFamily="18" charset="0"/>
              </a:rPr>
              <a:t> </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7263301-9785-4795-98FB-F847D0740EE2}"/>
              </a:ext>
            </a:extLst>
          </p:cNvPr>
          <p:cNvSpPr txBox="1"/>
          <p:nvPr/>
        </p:nvSpPr>
        <p:spPr>
          <a:xfrm>
            <a:off x="1876147" y="2967335"/>
            <a:ext cx="1516081" cy="461665"/>
          </a:xfrm>
          <a:prstGeom prst="rect">
            <a:avLst/>
          </a:prstGeom>
          <a:noFill/>
        </p:spPr>
        <p:txBody>
          <a:bodyPr wrap="square" rtlCol="0">
            <a:spAutoFit/>
          </a:bodyPr>
          <a:lstStyle/>
          <a:p>
            <a:r>
              <a:rPr lang="vi-VN" sz="2400" dirty="0">
                <a:solidFill>
                  <a:srgbClr val="FFFFFF"/>
                </a:solidFill>
                <a:latin typeface="Times New Roman" panose="02020603050405020304" pitchFamily="18" charset="0"/>
                <a:cs typeface="Times New Roman" panose="02020603050405020304" pitchFamily="18" charset="0"/>
              </a:rPr>
              <a:t>Vậy x </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6</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17" name="TextBox 12">
            <a:extLst>
              <a:ext uri="{FF2B5EF4-FFF2-40B4-BE49-F238E27FC236}">
                <a16:creationId xmlns:a16="http://schemas.microsoft.com/office/drawing/2014/main" id="{04285F32-9F94-E6AD-9889-72B835E31917}"/>
              </a:ext>
            </a:extLst>
          </p:cNvPr>
          <p:cNvSpPr txBox="1"/>
          <p:nvPr/>
        </p:nvSpPr>
        <p:spPr>
          <a:xfrm>
            <a:off x="1876147" y="2029043"/>
            <a:ext cx="2705279" cy="461665"/>
          </a:xfrm>
          <a:prstGeom prst="rect">
            <a:avLst/>
          </a:prstGeom>
          <a:noFill/>
        </p:spPr>
        <p:txBody>
          <a:bodyPr wrap="square" rtlCol="0">
            <a:spAutoFit/>
          </a:bodyPr>
          <a:lstStyle/>
          <a:p>
            <a:r>
              <a:rPr lang="vi-VN" sz="2400" dirty="0">
                <a:solidFill>
                  <a:srgbClr val="FFFFFF"/>
                </a:solidFill>
                <a:latin typeface="Times New Roman" panose="02020603050405020304" pitchFamily="18" charset="0"/>
                <a:cs typeface="Times New Roman" panose="02020603050405020304" pitchFamily="18" charset="0"/>
              </a:rPr>
              <a:t>x </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2021 </a:t>
            </a:r>
            <a:r>
              <a:rPr lang="vi-VN" sz="2400">
                <a:solidFill>
                  <a:srgbClr val="FFFFFF"/>
                </a:solidFill>
                <a:latin typeface="Times New Roman" panose="02020603050405020304" pitchFamily="18" charset="0"/>
                <a:cs typeface="Times New Roman" panose="02020603050405020304" pitchFamily="18" charset="0"/>
              </a:rPr>
              <a:t>–</a:t>
            </a:r>
            <a:r>
              <a:rPr lang="en-US" sz="2400">
                <a:solidFill>
                  <a:srgbClr val="FFFFFF"/>
                </a:solidFill>
                <a:latin typeface="Times New Roman" panose="02020603050405020304" pitchFamily="18" charset="0"/>
                <a:cs typeface="Times New Roman" panose="02020603050405020304" pitchFamily="18" charset="0"/>
              </a:rPr>
              <a:t> </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1" name="TextBox 17">
            <a:extLst>
              <a:ext uri="{FF2B5EF4-FFF2-40B4-BE49-F238E27FC236}">
                <a16:creationId xmlns:a16="http://schemas.microsoft.com/office/drawing/2014/main" id="{5F443E63-633B-5A1C-3476-4B1761E27A1C}"/>
              </a:ext>
            </a:extLst>
          </p:cNvPr>
          <p:cNvSpPr txBox="1"/>
          <p:nvPr/>
        </p:nvSpPr>
        <p:spPr>
          <a:xfrm>
            <a:off x="1876147" y="2490708"/>
            <a:ext cx="1177598" cy="461665"/>
          </a:xfrm>
          <a:prstGeom prst="rect">
            <a:avLst/>
          </a:prstGeom>
          <a:noFill/>
        </p:spPr>
        <p:txBody>
          <a:bodyPr wrap="square" rtlCol="0">
            <a:spAutoFit/>
          </a:bodyPr>
          <a:lstStyle/>
          <a:p>
            <a:r>
              <a:rPr lang="vi-VN" sz="2400" dirty="0">
                <a:solidFill>
                  <a:srgbClr val="FFFFFF"/>
                </a:solidFill>
                <a:latin typeface="Times New Roman" panose="02020603050405020304" pitchFamily="18" charset="0"/>
                <a:cs typeface="Times New Roman" panose="02020603050405020304" pitchFamily="18" charset="0"/>
              </a:rPr>
              <a:t>x </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6</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55173E7-541C-F509-6611-D57CDBDA8FC2}"/>
              </a:ext>
            </a:extLst>
          </p:cNvPr>
          <p:cNvSpPr txBox="1"/>
          <p:nvPr/>
        </p:nvSpPr>
        <p:spPr>
          <a:xfrm>
            <a:off x="2382190" y="989140"/>
            <a:ext cx="798921" cy="461665"/>
          </a:xfrm>
          <a:prstGeom prst="rect">
            <a:avLst/>
          </a:prstGeom>
          <a:noFill/>
        </p:spPr>
        <p:txBody>
          <a:bodyPr wrap="square">
            <a:spAutoFit/>
          </a:bodyPr>
          <a:lstStyle/>
          <a:p>
            <a:r>
              <a:rPr lang="en-US" sz="2400">
                <a:solidFill>
                  <a:srgbClr val="FFFFFF"/>
                </a:solidFill>
                <a:latin typeface="Times New Roman" panose="02020603050405020304" pitchFamily="18" charset="0"/>
                <a:cs typeface="Times New Roman" panose="02020603050405020304" pitchFamily="18" charset="0"/>
              </a:rPr>
              <a:t>2015</a:t>
            </a:r>
            <a:endParaRPr lang="en-US" sz="2400"/>
          </a:p>
        </p:txBody>
      </p:sp>
      <p:cxnSp>
        <p:nvCxnSpPr>
          <p:cNvPr id="12" name="Straight Arrow Connector 37">
            <a:extLst>
              <a:ext uri="{FF2B5EF4-FFF2-40B4-BE49-F238E27FC236}">
                <a16:creationId xmlns:a16="http://schemas.microsoft.com/office/drawing/2014/main" id="{83B7EC55-E99D-29E7-DDA0-ECA23B64A94C}"/>
              </a:ext>
            </a:extLst>
          </p:cNvPr>
          <p:cNvCxnSpPr>
            <a:cxnSpLocks/>
          </p:cNvCxnSpPr>
          <p:nvPr/>
        </p:nvCxnSpPr>
        <p:spPr>
          <a:xfrm>
            <a:off x="3686516" y="1415827"/>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49">
            <a:extLst>
              <a:ext uri="{FF2B5EF4-FFF2-40B4-BE49-F238E27FC236}">
                <a16:creationId xmlns:a16="http://schemas.microsoft.com/office/drawing/2014/main" id="{29F16D35-0E1D-233A-13D9-D880E97A9EFA}"/>
              </a:ext>
            </a:extLst>
          </p:cNvPr>
          <p:cNvCxnSpPr>
            <a:cxnSpLocks/>
          </p:cNvCxnSpPr>
          <p:nvPr/>
        </p:nvCxnSpPr>
        <p:spPr>
          <a:xfrm>
            <a:off x="2040099" y="1415827"/>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50">
            <a:extLst>
              <a:ext uri="{FF2B5EF4-FFF2-40B4-BE49-F238E27FC236}">
                <a16:creationId xmlns:a16="http://schemas.microsoft.com/office/drawing/2014/main" id="{5D75E84D-8E03-93D2-23FD-4C71B584F328}"/>
              </a:ext>
            </a:extLst>
          </p:cNvPr>
          <p:cNvCxnSpPr>
            <a:cxnSpLocks/>
          </p:cNvCxnSpPr>
          <p:nvPr/>
        </p:nvCxnSpPr>
        <p:spPr>
          <a:xfrm>
            <a:off x="2768199" y="1415827"/>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Hộp Văn bản 19">
            <a:extLst>
              <a:ext uri="{FF2B5EF4-FFF2-40B4-BE49-F238E27FC236}">
                <a16:creationId xmlns:a16="http://schemas.microsoft.com/office/drawing/2014/main" id="{2B6F6E42-2328-5000-436A-992B4528F414}"/>
              </a:ext>
            </a:extLst>
          </p:cNvPr>
          <p:cNvSpPr txBox="1"/>
          <p:nvPr/>
        </p:nvSpPr>
        <p:spPr>
          <a:xfrm>
            <a:off x="1572663" y="1734692"/>
            <a:ext cx="934871" cy="338554"/>
          </a:xfrm>
          <a:prstGeom prst="rect">
            <a:avLst/>
          </a:prstGeom>
          <a:noFill/>
        </p:spPr>
        <p:txBody>
          <a:bodyPr wrap="square" rtlCol="0">
            <a:spAutoFit/>
          </a:bodyPr>
          <a:lstStyle/>
          <a:p>
            <a:r>
              <a:rPr lang="en-US" sz="1600">
                <a:solidFill>
                  <a:schemeClr val="bg1"/>
                </a:solidFill>
                <a:latin typeface="Times New Roman" panose="02020603050405020304" pitchFamily="18" charset="0"/>
                <a:cs typeface="Times New Roman" panose="02020603050405020304" pitchFamily="18" charset="0"/>
              </a:rPr>
              <a:t>Số hạng</a:t>
            </a:r>
          </a:p>
        </p:txBody>
      </p:sp>
      <p:sp>
        <p:nvSpPr>
          <p:cNvPr id="23" name="Hộp Văn bản 22">
            <a:extLst>
              <a:ext uri="{FF2B5EF4-FFF2-40B4-BE49-F238E27FC236}">
                <a16:creationId xmlns:a16="http://schemas.microsoft.com/office/drawing/2014/main" id="{D2519882-300C-9614-5FB4-2711D1F584B2}"/>
              </a:ext>
            </a:extLst>
          </p:cNvPr>
          <p:cNvSpPr txBox="1"/>
          <p:nvPr/>
        </p:nvSpPr>
        <p:spPr>
          <a:xfrm>
            <a:off x="2382190" y="1732536"/>
            <a:ext cx="934871" cy="338554"/>
          </a:xfrm>
          <a:prstGeom prst="rect">
            <a:avLst/>
          </a:prstGeom>
          <a:noFill/>
        </p:spPr>
        <p:txBody>
          <a:bodyPr wrap="square" rtlCol="0">
            <a:spAutoFit/>
          </a:bodyPr>
          <a:lstStyle/>
          <a:p>
            <a:r>
              <a:rPr lang="en-US" sz="1600">
                <a:solidFill>
                  <a:schemeClr val="bg1"/>
                </a:solidFill>
                <a:latin typeface="Times New Roman" panose="02020603050405020304" pitchFamily="18" charset="0"/>
                <a:cs typeface="Times New Roman" panose="02020603050405020304" pitchFamily="18" charset="0"/>
              </a:rPr>
              <a:t>Số hạng</a:t>
            </a:r>
          </a:p>
        </p:txBody>
      </p:sp>
      <p:sp>
        <p:nvSpPr>
          <p:cNvPr id="24" name="Hộp Văn bản 23">
            <a:extLst>
              <a:ext uri="{FF2B5EF4-FFF2-40B4-BE49-F238E27FC236}">
                <a16:creationId xmlns:a16="http://schemas.microsoft.com/office/drawing/2014/main" id="{B1065408-A6BF-8D3F-B348-341B2069AFDA}"/>
              </a:ext>
            </a:extLst>
          </p:cNvPr>
          <p:cNvSpPr txBox="1"/>
          <p:nvPr/>
        </p:nvSpPr>
        <p:spPr>
          <a:xfrm>
            <a:off x="3392228" y="1720627"/>
            <a:ext cx="934871" cy="338554"/>
          </a:xfrm>
          <a:prstGeom prst="rect">
            <a:avLst/>
          </a:prstGeom>
          <a:noFill/>
        </p:spPr>
        <p:txBody>
          <a:bodyPr wrap="square" rtlCol="0">
            <a:spAutoFit/>
          </a:bodyPr>
          <a:lstStyle/>
          <a:p>
            <a:r>
              <a:rPr lang="en-US" sz="1600">
                <a:solidFill>
                  <a:schemeClr val="bg1"/>
                </a:solidFill>
                <a:latin typeface="Times New Roman" panose="02020603050405020304" pitchFamily="18" charset="0"/>
                <a:cs typeface="Times New Roman" panose="02020603050405020304" pitchFamily="18" charset="0"/>
              </a:rPr>
              <a:t>Tổng</a:t>
            </a:r>
          </a:p>
        </p:txBody>
      </p:sp>
      <p:sp>
        <p:nvSpPr>
          <p:cNvPr id="25" name="Hộp Văn bản 24">
            <a:extLst>
              <a:ext uri="{FF2B5EF4-FFF2-40B4-BE49-F238E27FC236}">
                <a16:creationId xmlns:a16="http://schemas.microsoft.com/office/drawing/2014/main" id="{371BB9BB-D4B3-9180-B142-960CCC2264AB}"/>
              </a:ext>
            </a:extLst>
          </p:cNvPr>
          <p:cNvSpPr txBox="1"/>
          <p:nvPr/>
        </p:nvSpPr>
        <p:spPr>
          <a:xfrm>
            <a:off x="2382190" y="993779"/>
            <a:ext cx="798921" cy="461665"/>
          </a:xfrm>
          <a:prstGeom prst="rect">
            <a:avLst/>
          </a:prstGeom>
          <a:noFill/>
        </p:spPr>
        <p:txBody>
          <a:bodyPr wrap="square">
            <a:spAutoFit/>
          </a:bodyPr>
          <a:lstStyle/>
          <a:p>
            <a:r>
              <a:rPr lang="en-US" sz="2400">
                <a:solidFill>
                  <a:srgbClr val="FFFFFF"/>
                </a:solidFill>
                <a:latin typeface="Times New Roman" panose="02020603050405020304" pitchFamily="18" charset="0"/>
                <a:cs typeface="Times New Roman" panose="02020603050405020304" pitchFamily="18" charset="0"/>
              </a:rPr>
              <a:t>2024</a:t>
            </a:r>
            <a:endParaRPr lang="en-US" sz="2400"/>
          </a:p>
        </p:txBody>
      </p:sp>
      <p:sp>
        <p:nvSpPr>
          <p:cNvPr id="28" name="Hộp Văn bản 27">
            <a:extLst>
              <a:ext uri="{FF2B5EF4-FFF2-40B4-BE49-F238E27FC236}">
                <a16:creationId xmlns:a16="http://schemas.microsoft.com/office/drawing/2014/main" id="{881F7AE3-939A-C002-5FA8-83964888F0B2}"/>
              </a:ext>
            </a:extLst>
          </p:cNvPr>
          <p:cNvSpPr txBox="1"/>
          <p:nvPr/>
        </p:nvSpPr>
        <p:spPr>
          <a:xfrm>
            <a:off x="3294276" y="2038158"/>
            <a:ext cx="1154540" cy="461665"/>
          </a:xfrm>
          <a:prstGeom prst="rect">
            <a:avLst/>
          </a:prstGeom>
          <a:noFill/>
        </p:spPr>
        <p:txBody>
          <a:bodyPr wrap="square">
            <a:spAutoFit/>
          </a:bodyPr>
          <a:lstStyle/>
          <a:p>
            <a:r>
              <a:rPr lang="en-US" sz="2400">
                <a:solidFill>
                  <a:srgbClr val="FFFFFF"/>
                </a:solidFill>
                <a:latin typeface="Times New Roman" panose="02020603050405020304" pitchFamily="18" charset="0"/>
                <a:cs typeface="Times New Roman" panose="02020603050405020304" pitchFamily="18" charset="0"/>
              </a:rPr>
              <a:t>2015</a:t>
            </a:r>
            <a:endParaRPr lang="en-US" sz="2400"/>
          </a:p>
        </p:txBody>
      </p:sp>
      <p:sp>
        <p:nvSpPr>
          <p:cNvPr id="29" name="Hộp Văn bản 28">
            <a:extLst>
              <a:ext uri="{FF2B5EF4-FFF2-40B4-BE49-F238E27FC236}">
                <a16:creationId xmlns:a16="http://schemas.microsoft.com/office/drawing/2014/main" id="{A0850535-0CF5-AC96-C7EE-BA72712B240F}"/>
              </a:ext>
            </a:extLst>
          </p:cNvPr>
          <p:cNvSpPr txBox="1"/>
          <p:nvPr/>
        </p:nvSpPr>
        <p:spPr>
          <a:xfrm>
            <a:off x="3294276" y="2038281"/>
            <a:ext cx="1154540" cy="461665"/>
          </a:xfrm>
          <a:prstGeom prst="rect">
            <a:avLst/>
          </a:prstGeom>
          <a:noFill/>
        </p:spPr>
        <p:txBody>
          <a:bodyPr wrap="square">
            <a:spAutoFit/>
          </a:bodyPr>
          <a:lstStyle/>
          <a:p>
            <a:r>
              <a:rPr lang="en-US" sz="2400">
                <a:solidFill>
                  <a:srgbClr val="FFFFFF"/>
                </a:solidFill>
                <a:latin typeface="Times New Roman" panose="02020603050405020304" pitchFamily="18" charset="0"/>
                <a:cs typeface="Times New Roman" panose="02020603050405020304" pitchFamily="18" charset="0"/>
              </a:rPr>
              <a:t>2024</a:t>
            </a:r>
            <a:endParaRPr lang="en-US" sz="2400"/>
          </a:p>
        </p:txBody>
      </p:sp>
      <p:sp>
        <p:nvSpPr>
          <p:cNvPr id="30" name="TextBox 18">
            <a:extLst>
              <a:ext uri="{FF2B5EF4-FFF2-40B4-BE49-F238E27FC236}">
                <a16:creationId xmlns:a16="http://schemas.microsoft.com/office/drawing/2014/main" id="{3CABF462-9FCB-D863-D945-420BC6FBA18C}"/>
              </a:ext>
            </a:extLst>
          </p:cNvPr>
          <p:cNvSpPr txBox="1"/>
          <p:nvPr/>
        </p:nvSpPr>
        <p:spPr>
          <a:xfrm>
            <a:off x="1876147" y="2446505"/>
            <a:ext cx="6589123"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Vậy </a:t>
            </a:r>
            <a:r>
              <a:rPr lang="en-US" sz="2400">
                <a:solidFill>
                  <a:srgbClr val="FFFFFF"/>
                </a:solidFill>
                <a:latin typeface="Times New Roman" panose="02020603050405020304" pitchFamily="18" charset="0"/>
                <a:cs typeface="Times New Roman" panose="02020603050405020304" pitchFamily="18" charset="0"/>
              </a:rPr>
              <a:t>không tồn tại số tự nhiên </a:t>
            </a:r>
            <a:r>
              <a:rPr lang="vi-VN" sz="2400">
                <a:solidFill>
                  <a:srgbClr val="FFFFFF"/>
                </a:solidFill>
                <a:latin typeface="Times New Roman" panose="02020603050405020304" pitchFamily="18" charset="0"/>
                <a:cs typeface="Times New Roman" panose="02020603050405020304" pitchFamily="18" charset="0"/>
              </a:rPr>
              <a:t>x </a:t>
            </a:r>
            <a:r>
              <a:rPr lang="en-US" sz="2400">
                <a:solidFill>
                  <a:srgbClr val="FFFFFF"/>
                </a:solidFill>
                <a:latin typeface="Times New Roman" panose="02020603050405020304" pitchFamily="18" charset="0"/>
                <a:cs typeface="Times New Roman" panose="02020603050405020304" pitchFamily="18" charset="0"/>
              </a:rPr>
              <a:t>thỏa mãn yêu cầu.</a:t>
            </a:r>
            <a:endParaRPr lang="en-US" sz="24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595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19" grpId="1"/>
      <p:bldP spid="17" grpId="0"/>
      <p:bldP spid="21" grpId="0"/>
      <p:bldP spid="21" grpId="1"/>
      <p:bldP spid="6" grpId="0"/>
      <p:bldP spid="6" grpId="1"/>
      <p:bldP spid="20" grpId="0"/>
      <p:bldP spid="23" grpId="0"/>
      <p:bldP spid="24" grpId="0"/>
      <p:bldP spid="25" grpId="0"/>
      <p:bldP spid="28" grpId="0"/>
      <p:bldP spid="28" grpId="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0DFA9F0-1F71-45E3-A5EB-CD9EE3ED54D3}"/>
              </a:ext>
            </a:extLst>
          </p:cNvPr>
          <p:cNvSpPr txBox="1"/>
          <p:nvPr/>
        </p:nvSpPr>
        <p:spPr>
          <a:xfrm>
            <a:off x="1752598" y="479753"/>
            <a:ext cx="3423667" cy="584775"/>
          </a:xfrm>
          <a:prstGeom prst="rect">
            <a:avLst/>
          </a:prstGeom>
          <a:noFill/>
        </p:spPr>
        <p:txBody>
          <a:bodyPr wrap="square" rtlCol="0">
            <a:spAutoFit/>
          </a:bodyPr>
          <a:lstStyle/>
          <a:p>
            <a:r>
              <a:rPr lang="vi-VN" sz="3200" dirty="0">
                <a:solidFill>
                  <a:srgbClr val="FFC000"/>
                </a:solidFill>
                <a:latin typeface="+mj-lt"/>
              </a:rPr>
              <a:t>II. PHÉP TRỪ</a:t>
            </a:r>
            <a:endParaRPr lang="en-US" sz="3200" dirty="0">
              <a:solidFill>
                <a:srgbClr val="FFC000"/>
              </a:solidFill>
              <a:latin typeface="+mj-lt"/>
            </a:endParaRPr>
          </a:p>
        </p:txBody>
      </p:sp>
      <p:sp>
        <p:nvSpPr>
          <p:cNvPr id="21" name="TextBox 20">
            <a:extLst>
              <a:ext uri="{FF2B5EF4-FFF2-40B4-BE49-F238E27FC236}">
                <a16:creationId xmlns:a16="http://schemas.microsoft.com/office/drawing/2014/main" id="{50045DF3-D5DB-4112-8AE1-E62A09382AD5}"/>
              </a:ext>
            </a:extLst>
          </p:cNvPr>
          <p:cNvSpPr txBox="1"/>
          <p:nvPr/>
        </p:nvSpPr>
        <p:spPr>
          <a:xfrm>
            <a:off x="1968476" y="1043456"/>
            <a:ext cx="9239991" cy="461665"/>
          </a:xfrm>
          <a:prstGeom prst="rect">
            <a:avLst/>
          </a:prstGeom>
          <a:noFill/>
        </p:spPr>
        <p:txBody>
          <a:bodyPr wrap="square" rtlCol="0">
            <a:spAutoFit/>
          </a:bodyPr>
          <a:lstStyle/>
          <a:p>
            <a:r>
              <a:rPr lang="vi-VN" sz="2400" dirty="0">
                <a:solidFill>
                  <a:srgbClr val="FFFFFF"/>
                </a:solidFill>
                <a:latin typeface="+mj-lt"/>
              </a:rPr>
              <a:t>Phép trừ một số tự nhiên cho một số tự nhiên nhỏ hơn hoặc bằng nó:</a:t>
            </a:r>
            <a:endParaRPr lang="en-US" sz="2400" dirty="0">
              <a:solidFill>
                <a:srgbClr val="FFFFFF"/>
              </a:solidFill>
              <a:latin typeface="+mj-lt"/>
            </a:endParaRPr>
          </a:p>
        </p:txBody>
      </p:sp>
      <p:sp>
        <p:nvSpPr>
          <p:cNvPr id="24" name="TextBox 23">
            <a:extLst>
              <a:ext uri="{FF2B5EF4-FFF2-40B4-BE49-F238E27FC236}">
                <a16:creationId xmlns:a16="http://schemas.microsoft.com/office/drawing/2014/main" id="{EF35001E-569B-4EB5-913B-A0E96689E3C5}"/>
              </a:ext>
            </a:extLst>
          </p:cNvPr>
          <p:cNvSpPr txBox="1"/>
          <p:nvPr/>
        </p:nvSpPr>
        <p:spPr>
          <a:xfrm>
            <a:off x="3379333" y="1782615"/>
            <a:ext cx="5294156" cy="646331"/>
          </a:xfrm>
          <a:prstGeom prst="rect">
            <a:avLst/>
          </a:prstGeom>
          <a:noFill/>
        </p:spPr>
        <p:txBody>
          <a:bodyPr wrap="square" rtlCol="0">
            <a:spAutoFit/>
          </a:bodyPr>
          <a:lstStyle/>
          <a:p>
            <a:r>
              <a:rPr lang="vi-VN" sz="3600" dirty="0">
                <a:solidFill>
                  <a:srgbClr val="FFFF00"/>
                </a:solidFill>
                <a:latin typeface="+mj-lt"/>
              </a:rPr>
              <a:t>a    -    b     =    c</a:t>
            </a:r>
            <a:endParaRPr lang="en-US" sz="3600" dirty="0">
              <a:solidFill>
                <a:srgbClr val="FFFF00"/>
              </a:solidFill>
              <a:latin typeface="+mj-lt"/>
            </a:endParaRPr>
          </a:p>
        </p:txBody>
      </p:sp>
      <p:sp>
        <p:nvSpPr>
          <p:cNvPr id="36" name="TextBox 35">
            <a:extLst>
              <a:ext uri="{FF2B5EF4-FFF2-40B4-BE49-F238E27FC236}">
                <a16:creationId xmlns:a16="http://schemas.microsoft.com/office/drawing/2014/main" id="{48DFFFC6-EAFA-4526-A0AD-32AD095DD984}"/>
              </a:ext>
            </a:extLst>
          </p:cNvPr>
          <p:cNvSpPr txBox="1"/>
          <p:nvPr/>
        </p:nvSpPr>
        <p:spPr>
          <a:xfrm>
            <a:off x="2990236" y="2630862"/>
            <a:ext cx="1838036" cy="478614"/>
          </a:xfrm>
          <a:prstGeom prst="rect">
            <a:avLst/>
          </a:prstGeom>
          <a:noFill/>
        </p:spPr>
        <p:txBody>
          <a:bodyPr wrap="square" rtlCol="0">
            <a:spAutoFit/>
          </a:bodyPr>
          <a:lstStyle/>
          <a:p>
            <a:r>
              <a:rPr lang="vi-VN" sz="2400" dirty="0">
                <a:solidFill>
                  <a:srgbClr val="FFFFFF"/>
                </a:solidFill>
                <a:latin typeface="+mj-lt"/>
              </a:rPr>
              <a:t>Số bị trừ</a:t>
            </a:r>
            <a:endParaRPr lang="en-US" sz="2400" dirty="0">
              <a:solidFill>
                <a:srgbClr val="FFFFFF"/>
              </a:solidFill>
              <a:latin typeface="+mj-lt"/>
            </a:endParaRPr>
          </a:p>
        </p:txBody>
      </p:sp>
      <p:sp>
        <p:nvSpPr>
          <p:cNvPr id="46" name="TextBox 45">
            <a:extLst>
              <a:ext uri="{FF2B5EF4-FFF2-40B4-BE49-F238E27FC236}">
                <a16:creationId xmlns:a16="http://schemas.microsoft.com/office/drawing/2014/main" id="{7BD60C13-C3DF-4DEE-84F5-76888B43699E}"/>
              </a:ext>
            </a:extLst>
          </p:cNvPr>
          <p:cNvSpPr txBox="1"/>
          <p:nvPr/>
        </p:nvSpPr>
        <p:spPr>
          <a:xfrm>
            <a:off x="4412201" y="2641748"/>
            <a:ext cx="1851566" cy="478614"/>
          </a:xfrm>
          <a:prstGeom prst="rect">
            <a:avLst/>
          </a:prstGeom>
          <a:noFill/>
        </p:spPr>
        <p:txBody>
          <a:bodyPr wrap="square" rtlCol="0">
            <a:spAutoFit/>
          </a:bodyPr>
          <a:lstStyle/>
          <a:p>
            <a:r>
              <a:rPr lang="vi-VN" sz="2400" dirty="0">
                <a:solidFill>
                  <a:srgbClr val="FFFFFF"/>
                </a:solidFill>
                <a:latin typeface="+mj-lt"/>
              </a:rPr>
              <a:t>Số trừ</a:t>
            </a:r>
            <a:endParaRPr lang="en-US" sz="2400" dirty="0">
              <a:solidFill>
                <a:srgbClr val="FFFFFF"/>
              </a:solidFill>
              <a:latin typeface="+mj-lt"/>
            </a:endParaRPr>
          </a:p>
        </p:txBody>
      </p:sp>
      <p:sp>
        <p:nvSpPr>
          <p:cNvPr id="47" name="TextBox 46">
            <a:extLst>
              <a:ext uri="{FF2B5EF4-FFF2-40B4-BE49-F238E27FC236}">
                <a16:creationId xmlns:a16="http://schemas.microsoft.com/office/drawing/2014/main" id="{980DC579-C9F6-4092-9638-B139B4F64BC3}"/>
              </a:ext>
            </a:extLst>
          </p:cNvPr>
          <p:cNvSpPr txBox="1"/>
          <p:nvPr/>
        </p:nvSpPr>
        <p:spPr>
          <a:xfrm>
            <a:off x="6034768" y="2641748"/>
            <a:ext cx="1838036" cy="478614"/>
          </a:xfrm>
          <a:prstGeom prst="rect">
            <a:avLst/>
          </a:prstGeom>
          <a:noFill/>
        </p:spPr>
        <p:txBody>
          <a:bodyPr wrap="square" rtlCol="0">
            <a:spAutoFit/>
          </a:bodyPr>
          <a:lstStyle/>
          <a:p>
            <a:r>
              <a:rPr lang="vi-VN" sz="2400" dirty="0">
                <a:solidFill>
                  <a:srgbClr val="FFFFFF"/>
                </a:solidFill>
                <a:latin typeface="+mj-lt"/>
              </a:rPr>
              <a:t>Hiệu</a:t>
            </a:r>
            <a:endParaRPr lang="en-US" sz="2400" dirty="0">
              <a:solidFill>
                <a:srgbClr val="FFFFFF"/>
              </a:solidFill>
              <a:latin typeface="+mj-lt"/>
            </a:endParaRPr>
          </a:p>
        </p:txBody>
      </p:sp>
      <p:cxnSp>
        <p:nvCxnSpPr>
          <p:cNvPr id="38" name="Straight Arrow Connector 37">
            <a:extLst>
              <a:ext uri="{FF2B5EF4-FFF2-40B4-BE49-F238E27FC236}">
                <a16:creationId xmlns:a16="http://schemas.microsoft.com/office/drawing/2014/main" id="{17E559CF-5B15-437C-9E46-EBDBAD01AFED}"/>
              </a:ext>
            </a:extLst>
          </p:cNvPr>
          <p:cNvCxnSpPr>
            <a:cxnSpLocks/>
          </p:cNvCxnSpPr>
          <p:nvPr/>
        </p:nvCxnSpPr>
        <p:spPr>
          <a:xfrm>
            <a:off x="6354302" y="2343818"/>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0" name="Straight Arrow Connector 49">
            <a:extLst>
              <a:ext uri="{FF2B5EF4-FFF2-40B4-BE49-F238E27FC236}">
                <a16:creationId xmlns:a16="http://schemas.microsoft.com/office/drawing/2014/main" id="{A4370BDE-585B-4801-AC12-D7802127AEA0}"/>
              </a:ext>
            </a:extLst>
          </p:cNvPr>
          <p:cNvCxnSpPr>
            <a:cxnSpLocks/>
          </p:cNvCxnSpPr>
          <p:nvPr/>
        </p:nvCxnSpPr>
        <p:spPr>
          <a:xfrm>
            <a:off x="3567242" y="2326062"/>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1" name="Straight Arrow Connector 50">
            <a:extLst>
              <a:ext uri="{FF2B5EF4-FFF2-40B4-BE49-F238E27FC236}">
                <a16:creationId xmlns:a16="http://schemas.microsoft.com/office/drawing/2014/main" id="{4F9F3F96-9A75-43BF-977A-3A65ECB54D3B}"/>
              </a:ext>
            </a:extLst>
          </p:cNvPr>
          <p:cNvCxnSpPr>
            <a:cxnSpLocks/>
          </p:cNvCxnSpPr>
          <p:nvPr/>
        </p:nvCxnSpPr>
        <p:spPr>
          <a:xfrm>
            <a:off x="4860950" y="2334940"/>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2EC46FEF-FE03-47DC-A741-C08EF5103300}"/>
              </a:ext>
            </a:extLst>
          </p:cNvPr>
          <p:cNvSpPr txBox="1"/>
          <p:nvPr/>
        </p:nvSpPr>
        <p:spPr>
          <a:xfrm>
            <a:off x="7590411" y="1920867"/>
            <a:ext cx="1904959" cy="461665"/>
          </a:xfrm>
          <a:prstGeom prst="rect">
            <a:avLst/>
          </a:prstGeom>
          <a:noFill/>
        </p:spPr>
        <p:txBody>
          <a:bodyPr wrap="square" rtlCol="0">
            <a:spAutoFit/>
          </a:bodyPr>
          <a:lstStyle/>
          <a:p>
            <a:r>
              <a:rPr lang="vi-VN" sz="2400" b="1" dirty="0">
                <a:solidFill>
                  <a:srgbClr val="FFFFFF"/>
                </a:solidFill>
                <a:latin typeface="+mj-lt"/>
              </a:rPr>
              <a:t>(ĐK: </a:t>
            </a:r>
            <a:r>
              <a:rPr lang="vi-VN" sz="2400" b="1">
                <a:solidFill>
                  <a:srgbClr val="FFFFFF"/>
                </a:solidFill>
                <a:latin typeface="+mj-lt"/>
              </a:rPr>
              <a:t>a </a:t>
            </a:r>
            <a:r>
              <a:rPr lang="en-US" sz="2400" b="1">
                <a:solidFill>
                  <a:srgbClr val="FFFFFF"/>
                </a:solidFill>
                <a:latin typeface="+mj-lt"/>
              </a:rPr>
              <a:t>... </a:t>
            </a:r>
            <a:r>
              <a:rPr lang="vi-VN" sz="2400" b="1">
                <a:solidFill>
                  <a:srgbClr val="FFFFFF"/>
                </a:solidFill>
                <a:latin typeface="+mj-lt"/>
              </a:rPr>
              <a:t>b</a:t>
            </a:r>
            <a:r>
              <a:rPr lang="vi-VN" sz="2400" b="1" dirty="0">
                <a:solidFill>
                  <a:srgbClr val="FFFFFF"/>
                </a:solidFill>
                <a:latin typeface="+mj-lt"/>
              </a:rPr>
              <a:t>)</a:t>
            </a:r>
            <a:endParaRPr lang="en-US" sz="2400" b="1" dirty="0">
              <a:solidFill>
                <a:srgbClr val="FFFFFF"/>
              </a:solidFill>
              <a:latin typeface="+mj-lt"/>
            </a:endParaRPr>
          </a:p>
        </p:txBody>
      </p:sp>
      <p:sp>
        <p:nvSpPr>
          <p:cNvPr id="3" name="TextBox 2">
            <a:extLst>
              <a:ext uri="{FF2B5EF4-FFF2-40B4-BE49-F238E27FC236}">
                <a16:creationId xmlns:a16="http://schemas.microsoft.com/office/drawing/2014/main" id="{B6DE9EC0-1C93-4549-A8BA-7D762818D6C5}"/>
              </a:ext>
            </a:extLst>
          </p:cNvPr>
          <p:cNvSpPr txBox="1"/>
          <p:nvPr/>
        </p:nvSpPr>
        <p:spPr>
          <a:xfrm>
            <a:off x="1968477" y="3429000"/>
            <a:ext cx="1190838" cy="461665"/>
          </a:xfrm>
          <a:prstGeom prst="rect">
            <a:avLst/>
          </a:prstGeom>
          <a:noFill/>
        </p:spPr>
        <p:txBody>
          <a:bodyPr wrap="square" rtlCol="0">
            <a:spAutoFit/>
          </a:bodyPr>
          <a:lstStyle/>
          <a:p>
            <a:r>
              <a:rPr lang="vi-VN" sz="2400" b="1" i="1" u="sng" dirty="0">
                <a:solidFill>
                  <a:srgbClr val="FFFF00"/>
                </a:solidFill>
                <a:latin typeface="+mj-lt"/>
              </a:rPr>
              <a:t>Lưu ý:</a:t>
            </a:r>
            <a:r>
              <a:rPr lang="vi-VN" sz="2400" dirty="0">
                <a:solidFill>
                  <a:srgbClr val="FFFF00"/>
                </a:solidFill>
                <a:latin typeface="+mj-lt"/>
              </a:rPr>
              <a:t> </a:t>
            </a:r>
            <a:endParaRPr lang="en-US" sz="2400" dirty="0">
              <a:solidFill>
                <a:srgbClr val="FFFF00"/>
              </a:solidFill>
              <a:latin typeface="+mj-lt"/>
            </a:endParaRPr>
          </a:p>
        </p:txBody>
      </p:sp>
      <p:sp>
        <p:nvSpPr>
          <p:cNvPr id="4" name="TextBox 3">
            <a:extLst>
              <a:ext uri="{FF2B5EF4-FFF2-40B4-BE49-F238E27FC236}">
                <a16:creationId xmlns:a16="http://schemas.microsoft.com/office/drawing/2014/main" id="{AFBBF6A2-FD54-4ACE-91D6-7553D67C2D21}"/>
              </a:ext>
            </a:extLst>
          </p:cNvPr>
          <p:cNvSpPr txBox="1"/>
          <p:nvPr/>
        </p:nvSpPr>
        <p:spPr>
          <a:xfrm>
            <a:off x="2778711" y="3865885"/>
            <a:ext cx="3904491" cy="461665"/>
          </a:xfrm>
          <a:prstGeom prst="rect">
            <a:avLst/>
          </a:prstGeom>
          <a:noFill/>
        </p:spPr>
        <p:txBody>
          <a:bodyPr wrap="square" rtlCol="0">
            <a:spAutoFit/>
          </a:bodyPr>
          <a:lstStyle/>
          <a:p>
            <a:pPr marL="285750" indent="-285750">
              <a:buFont typeface="Arial" panose="020B0604020202020204" pitchFamily="34" charset="0"/>
              <a:buChar char="•"/>
            </a:pPr>
            <a:r>
              <a:rPr lang="vi-VN" sz="2400" i="1" dirty="0">
                <a:solidFill>
                  <a:srgbClr val="FFFFFF"/>
                </a:solidFill>
                <a:latin typeface="+mj-lt"/>
              </a:rPr>
              <a:t>Nếu a – b = c thì a </a:t>
            </a:r>
            <a:r>
              <a:rPr lang="vi-VN" sz="2400" i="1">
                <a:solidFill>
                  <a:srgbClr val="FFFFFF"/>
                </a:solidFill>
                <a:latin typeface="+mj-lt"/>
              </a:rPr>
              <a:t>= </a:t>
            </a:r>
            <a:r>
              <a:rPr lang="en-US" sz="2400" i="1">
                <a:solidFill>
                  <a:srgbClr val="FFFFFF"/>
                </a:solidFill>
                <a:latin typeface="+mj-lt"/>
              </a:rPr>
              <a:t>...</a:t>
            </a:r>
            <a:r>
              <a:rPr lang="vi-VN" sz="2400" i="1">
                <a:solidFill>
                  <a:srgbClr val="FFFFFF"/>
                </a:solidFill>
                <a:latin typeface="+mj-lt"/>
              </a:rPr>
              <a:t> + </a:t>
            </a:r>
            <a:r>
              <a:rPr lang="en-US" sz="2400" i="1">
                <a:solidFill>
                  <a:srgbClr val="FFFFFF"/>
                </a:solidFill>
                <a:latin typeface="+mj-lt"/>
              </a:rPr>
              <a:t>...</a:t>
            </a:r>
            <a:r>
              <a:rPr lang="vi-VN" sz="2400" i="1">
                <a:solidFill>
                  <a:srgbClr val="FFFFFF"/>
                </a:solidFill>
                <a:latin typeface="+mj-lt"/>
              </a:rPr>
              <a:t> </a:t>
            </a:r>
            <a:endParaRPr lang="en-US" sz="2400" i="1" dirty="0">
              <a:solidFill>
                <a:srgbClr val="FFFFFF"/>
              </a:solidFill>
              <a:latin typeface="+mj-lt"/>
            </a:endParaRPr>
          </a:p>
        </p:txBody>
      </p:sp>
      <p:sp>
        <p:nvSpPr>
          <p:cNvPr id="5" name="TextBox 4">
            <a:extLst>
              <a:ext uri="{FF2B5EF4-FFF2-40B4-BE49-F238E27FC236}">
                <a16:creationId xmlns:a16="http://schemas.microsoft.com/office/drawing/2014/main" id="{8D01C121-3D50-44D5-A33B-97562DF4A3AD}"/>
              </a:ext>
            </a:extLst>
          </p:cNvPr>
          <p:cNvSpPr txBox="1"/>
          <p:nvPr/>
        </p:nvSpPr>
        <p:spPr>
          <a:xfrm>
            <a:off x="2778710" y="4383377"/>
            <a:ext cx="5689015" cy="461665"/>
          </a:xfrm>
          <a:prstGeom prst="rect">
            <a:avLst/>
          </a:prstGeom>
          <a:noFill/>
        </p:spPr>
        <p:txBody>
          <a:bodyPr wrap="square" rtlCol="0">
            <a:spAutoFit/>
          </a:bodyPr>
          <a:lstStyle/>
          <a:p>
            <a:pPr marL="285750" indent="-285750">
              <a:buFont typeface="Arial" panose="020B0604020202020204" pitchFamily="34" charset="0"/>
              <a:buChar char="•"/>
            </a:pPr>
            <a:r>
              <a:rPr lang="vi-VN" sz="2400" i="1" dirty="0">
                <a:solidFill>
                  <a:srgbClr val="FFFFFF"/>
                </a:solidFill>
                <a:latin typeface="+mj-lt"/>
              </a:rPr>
              <a:t>Nếu a + b = c thì a </a:t>
            </a:r>
            <a:r>
              <a:rPr lang="vi-VN" sz="2400" i="1">
                <a:solidFill>
                  <a:srgbClr val="FFFFFF"/>
                </a:solidFill>
                <a:latin typeface="+mj-lt"/>
              </a:rPr>
              <a:t>= </a:t>
            </a:r>
            <a:r>
              <a:rPr lang="en-US" sz="2400" i="1">
                <a:solidFill>
                  <a:srgbClr val="FFFFFF"/>
                </a:solidFill>
                <a:latin typeface="+mj-lt"/>
              </a:rPr>
              <a:t>...</a:t>
            </a:r>
            <a:r>
              <a:rPr lang="vi-VN" sz="2400" i="1">
                <a:solidFill>
                  <a:srgbClr val="FFFFFF"/>
                </a:solidFill>
                <a:latin typeface="+mj-lt"/>
              </a:rPr>
              <a:t> – </a:t>
            </a:r>
            <a:r>
              <a:rPr lang="en-US" sz="2400" i="1">
                <a:solidFill>
                  <a:srgbClr val="FFFFFF"/>
                </a:solidFill>
                <a:latin typeface="+mj-lt"/>
              </a:rPr>
              <a:t>...</a:t>
            </a:r>
            <a:r>
              <a:rPr lang="vi-VN" sz="2400" i="1">
                <a:solidFill>
                  <a:srgbClr val="FFFFFF"/>
                </a:solidFill>
                <a:latin typeface="+mj-lt"/>
              </a:rPr>
              <a:t> </a:t>
            </a:r>
            <a:r>
              <a:rPr lang="vi-VN" sz="2400" i="1" dirty="0">
                <a:solidFill>
                  <a:srgbClr val="FFFFFF"/>
                </a:solidFill>
                <a:latin typeface="+mj-lt"/>
              </a:rPr>
              <a:t>và b </a:t>
            </a:r>
            <a:r>
              <a:rPr lang="vi-VN" sz="2400" i="1">
                <a:solidFill>
                  <a:srgbClr val="FFFFFF"/>
                </a:solidFill>
                <a:latin typeface="+mj-lt"/>
              </a:rPr>
              <a:t>= </a:t>
            </a:r>
            <a:r>
              <a:rPr lang="en-US" sz="2400" i="1">
                <a:solidFill>
                  <a:srgbClr val="FFFFFF"/>
                </a:solidFill>
                <a:latin typeface="+mj-lt"/>
              </a:rPr>
              <a:t>...</a:t>
            </a:r>
            <a:r>
              <a:rPr lang="vi-VN" sz="2400" i="1">
                <a:solidFill>
                  <a:srgbClr val="FFFFFF"/>
                </a:solidFill>
                <a:latin typeface="+mj-lt"/>
              </a:rPr>
              <a:t> – </a:t>
            </a:r>
            <a:r>
              <a:rPr lang="en-US" sz="2400" i="1">
                <a:solidFill>
                  <a:srgbClr val="FFFFFF"/>
                </a:solidFill>
                <a:latin typeface="+mj-lt"/>
              </a:rPr>
              <a:t>...</a:t>
            </a:r>
            <a:r>
              <a:rPr lang="vi-VN" sz="2400" i="1">
                <a:solidFill>
                  <a:srgbClr val="FFFFFF"/>
                </a:solidFill>
                <a:latin typeface="+mj-lt"/>
              </a:rPr>
              <a:t> </a:t>
            </a:r>
            <a:endParaRPr lang="en-US" sz="2400" i="1" dirty="0">
              <a:solidFill>
                <a:srgbClr val="FFFFFF"/>
              </a:solidFill>
              <a:latin typeface="+mj-lt"/>
            </a:endParaRPr>
          </a:p>
        </p:txBody>
      </p:sp>
      <p:sp>
        <p:nvSpPr>
          <p:cNvPr id="7" name="Hộp Văn bản 6">
            <a:extLst>
              <a:ext uri="{FF2B5EF4-FFF2-40B4-BE49-F238E27FC236}">
                <a16:creationId xmlns:a16="http://schemas.microsoft.com/office/drawing/2014/main" id="{AB6CE7A1-428E-0ED5-B11A-DC9805A1852D}"/>
              </a:ext>
            </a:extLst>
          </p:cNvPr>
          <p:cNvSpPr txBox="1"/>
          <p:nvPr/>
        </p:nvSpPr>
        <p:spPr>
          <a:xfrm>
            <a:off x="8559898" y="1888495"/>
            <a:ext cx="331333" cy="461665"/>
          </a:xfrm>
          <a:prstGeom prst="rect">
            <a:avLst/>
          </a:prstGeom>
          <a:noFill/>
        </p:spPr>
        <p:txBody>
          <a:bodyPr wrap="square">
            <a:spAutoFit/>
          </a:bodyPr>
          <a:lstStyle/>
          <a:p>
            <a:r>
              <a:rPr lang="vi-VN" sz="2400" b="1">
                <a:solidFill>
                  <a:srgbClr val="FFFFFF"/>
                </a:solidFill>
                <a:latin typeface="+mj-lt"/>
              </a:rPr>
              <a:t>≥</a:t>
            </a:r>
            <a:endParaRPr lang="en-US" sz="2400"/>
          </a:p>
        </p:txBody>
      </p:sp>
      <p:sp>
        <p:nvSpPr>
          <p:cNvPr id="9" name="Hộp Văn bản 8">
            <a:extLst>
              <a:ext uri="{FF2B5EF4-FFF2-40B4-BE49-F238E27FC236}">
                <a16:creationId xmlns:a16="http://schemas.microsoft.com/office/drawing/2014/main" id="{F816EFD8-2B29-08BA-6DE2-F82AADAAEF8F}"/>
              </a:ext>
            </a:extLst>
          </p:cNvPr>
          <p:cNvSpPr txBox="1"/>
          <p:nvPr/>
        </p:nvSpPr>
        <p:spPr>
          <a:xfrm>
            <a:off x="5764003" y="3865885"/>
            <a:ext cx="285861" cy="461665"/>
          </a:xfrm>
          <a:prstGeom prst="rect">
            <a:avLst/>
          </a:prstGeom>
          <a:noFill/>
        </p:spPr>
        <p:txBody>
          <a:bodyPr wrap="square">
            <a:spAutoFit/>
          </a:bodyPr>
          <a:lstStyle/>
          <a:p>
            <a:r>
              <a:rPr lang="vi-VN" sz="2400" i="1">
                <a:solidFill>
                  <a:srgbClr val="FF0000"/>
                </a:solidFill>
                <a:latin typeface="+mj-lt"/>
              </a:rPr>
              <a:t>b</a:t>
            </a:r>
            <a:endParaRPr lang="en-US" sz="2400">
              <a:solidFill>
                <a:srgbClr val="FF0000"/>
              </a:solidFill>
            </a:endParaRPr>
          </a:p>
        </p:txBody>
      </p:sp>
      <p:sp>
        <p:nvSpPr>
          <p:cNvPr id="11" name="Hộp Văn bản 10">
            <a:extLst>
              <a:ext uri="{FF2B5EF4-FFF2-40B4-BE49-F238E27FC236}">
                <a16:creationId xmlns:a16="http://schemas.microsoft.com/office/drawing/2014/main" id="{02EBEAAC-B22D-E29E-171C-67121D3F5D42}"/>
              </a:ext>
            </a:extLst>
          </p:cNvPr>
          <p:cNvSpPr txBox="1"/>
          <p:nvPr/>
        </p:nvSpPr>
        <p:spPr>
          <a:xfrm>
            <a:off x="6312050" y="3855095"/>
            <a:ext cx="285861" cy="461665"/>
          </a:xfrm>
          <a:prstGeom prst="rect">
            <a:avLst/>
          </a:prstGeom>
          <a:noFill/>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c</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28457662-586D-7A4E-314C-FFE2E57D8D9B}"/>
              </a:ext>
            </a:extLst>
          </p:cNvPr>
          <p:cNvSpPr txBox="1"/>
          <p:nvPr/>
        </p:nvSpPr>
        <p:spPr>
          <a:xfrm>
            <a:off x="6318661" y="4386163"/>
            <a:ext cx="285861" cy="461665"/>
          </a:xfrm>
          <a:prstGeom prst="rect">
            <a:avLst/>
          </a:prstGeom>
          <a:noFill/>
        </p:spPr>
        <p:txBody>
          <a:bodyPr wrap="square">
            <a:spAutoFit/>
          </a:bodyPr>
          <a:lstStyle/>
          <a:p>
            <a:r>
              <a:rPr lang="vi-VN" sz="2400" i="1">
                <a:solidFill>
                  <a:srgbClr val="FF0000"/>
                </a:solidFill>
                <a:latin typeface="+mj-lt"/>
              </a:rPr>
              <a:t>b</a:t>
            </a:r>
            <a:endParaRPr lang="en-US" sz="2400">
              <a:solidFill>
                <a:srgbClr val="FF0000"/>
              </a:solidFill>
            </a:endParaRPr>
          </a:p>
        </p:txBody>
      </p:sp>
      <p:sp>
        <p:nvSpPr>
          <p:cNvPr id="13" name="Hộp Văn bản 12">
            <a:extLst>
              <a:ext uri="{FF2B5EF4-FFF2-40B4-BE49-F238E27FC236}">
                <a16:creationId xmlns:a16="http://schemas.microsoft.com/office/drawing/2014/main" id="{AA674C01-3E78-A486-584E-69523F014B62}"/>
              </a:ext>
            </a:extLst>
          </p:cNvPr>
          <p:cNvSpPr txBox="1"/>
          <p:nvPr/>
        </p:nvSpPr>
        <p:spPr>
          <a:xfrm>
            <a:off x="5804311" y="4386163"/>
            <a:ext cx="285861" cy="461665"/>
          </a:xfrm>
          <a:prstGeom prst="rect">
            <a:avLst/>
          </a:prstGeom>
          <a:noFill/>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c</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E95F130B-65AF-8184-05D0-9402BD4F95BB}"/>
              </a:ext>
            </a:extLst>
          </p:cNvPr>
          <p:cNvSpPr txBox="1"/>
          <p:nvPr/>
        </p:nvSpPr>
        <p:spPr>
          <a:xfrm>
            <a:off x="7985536" y="4386163"/>
            <a:ext cx="285861" cy="461665"/>
          </a:xfrm>
          <a:prstGeom prst="rect">
            <a:avLst/>
          </a:prstGeom>
          <a:noFill/>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a</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5E8DDBDF-4206-624C-973D-15DF7C197E5C}"/>
              </a:ext>
            </a:extLst>
          </p:cNvPr>
          <p:cNvSpPr txBox="1"/>
          <p:nvPr/>
        </p:nvSpPr>
        <p:spPr>
          <a:xfrm>
            <a:off x="7471186" y="4386163"/>
            <a:ext cx="285861" cy="461665"/>
          </a:xfrm>
          <a:prstGeom prst="rect">
            <a:avLst/>
          </a:prstGeom>
          <a:noFill/>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c</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506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up)">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4" grpId="0"/>
      <p:bldP spid="36" grpId="0"/>
      <p:bldP spid="46" grpId="0"/>
      <p:bldP spid="47" grpId="0"/>
      <p:bldP spid="2" grpId="0"/>
      <p:bldP spid="3" grpId="0"/>
      <p:bldP spid="4" grpId="0"/>
      <p:bldP spid="5" grpId="0"/>
      <p:bldP spid="7" grpId="0"/>
      <p:bldP spid="9"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F3BE6-F63E-4D64-8856-42BA539342D2}"/>
              </a:ext>
            </a:extLst>
          </p:cNvPr>
          <p:cNvSpPr txBox="1"/>
          <p:nvPr/>
        </p:nvSpPr>
        <p:spPr>
          <a:xfrm>
            <a:off x="1367161" y="610794"/>
            <a:ext cx="4900474" cy="461665"/>
          </a:xfrm>
          <a:prstGeom prst="rect">
            <a:avLst/>
          </a:prstGeom>
          <a:noFill/>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Luyện tập 2</a:t>
            </a:r>
            <a:r>
              <a:rPr lang="vi-VN" sz="2400" b="1">
                <a:solidFill>
                  <a:srgbClr val="FFC000"/>
                </a:solidFill>
                <a:latin typeface="Times New Roman" panose="02020603050405020304" pitchFamily="18" charset="0"/>
                <a:cs typeface="Times New Roman" panose="02020603050405020304" pitchFamily="18" charset="0"/>
              </a:rPr>
              <a:t>: </a:t>
            </a:r>
            <a:r>
              <a:rPr lang="vi-VN" sz="2400" dirty="0">
                <a:solidFill>
                  <a:srgbClr val="FFFFFF"/>
                </a:solidFill>
                <a:latin typeface="Times New Roman" panose="02020603050405020304" pitchFamily="18" charset="0"/>
                <a:cs typeface="Times New Roman" panose="02020603050405020304" pitchFamily="18" charset="0"/>
              </a:rPr>
              <a:t>Tìm số tự nhiên x, biết:  </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442FBB8-75CC-4B68-BE55-048B85D31E87}"/>
              </a:ext>
            </a:extLst>
          </p:cNvPr>
          <p:cNvSpPr txBox="1"/>
          <p:nvPr/>
        </p:nvSpPr>
        <p:spPr>
          <a:xfrm>
            <a:off x="2068497" y="1068851"/>
            <a:ext cx="3169328" cy="461665"/>
          </a:xfrm>
          <a:prstGeom prst="rect">
            <a:avLst/>
          </a:prstGeom>
          <a:noFill/>
        </p:spPr>
        <p:txBody>
          <a:bodyPr wrap="square" rtlCol="0">
            <a:spAutoFit/>
          </a:bodyPr>
          <a:lstStyle/>
          <a:p>
            <a:r>
              <a:rPr lang="vi-VN" sz="2400" dirty="0">
                <a:solidFill>
                  <a:srgbClr val="FFFFFF"/>
                </a:solidFill>
                <a:latin typeface="+mj-lt"/>
              </a:rPr>
              <a:t>124 + (118 – x) = 217</a:t>
            </a:r>
            <a:endParaRPr lang="en-US" sz="2400" dirty="0">
              <a:solidFill>
                <a:srgbClr val="FFFFFF"/>
              </a:solidFill>
              <a:latin typeface="+mj-lt"/>
            </a:endParaRPr>
          </a:p>
        </p:txBody>
      </p:sp>
      <p:sp>
        <p:nvSpPr>
          <p:cNvPr id="5" name="TextBox 4">
            <a:extLst>
              <a:ext uri="{FF2B5EF4-FFF2-40B4-BE49-F238E27FC236}">
                <a16:creationId xmlns:a16="http://schemas.microsoft.com/office/drawing/2014/main" id="{52E19F21-6E5C-476F-A59D-ABF01A0AEB3E}"/>
              </a:ext>
            </a:extLst>
          </p:cNvPr>
          <p:cNvSpPr txBox="1"/>
          <p:nvPr/>
        </p:nvSpPr>
        <p:spPr>
          <a:xfrm>
            <a:off x="2068497" y="2031021"/>
            <a:ext cx="6094520" cy="2795958"/>
          </a:xfrm>
          <a:prstGeom prst="rect">
            <a:avLst/>
          </a:prstGeom>
          <a:noFill/>
        </p:spPr>
        <p:txBody>
          <a:bodyPr wrap="square">
            <a:spAutoFit/>
          </a:bodyPr>
          <a:lstStyle/>
          <a:p>
            <a:pPr algn="just">
              <a:lnSpc>
                <a:spcPct val="150000"/>
              </a:lnSpc>
            </a:pPr>
            <a:r>
              <a:rPr lang="vi-VN" sz="2400" dirty="0">
                <a:solidFill>
                  <a:schemeClr val="bg1"/>
                </a:solidFill>
                <a:effectLst/>
                <a:latin typeface="+mj-lt"/>
                <a:ea typeface="Calibri" panose="020F0502020204030204" pitchFamily="34" charset="0"/>
              </a:rPr>
              <a:t>124 + (</a:t>
            </a:r>
            <a:r>
              <a:rPr lang="vi-VN" sz="2400">
                <a:solidFill>
                  <a:schemeClr val="bg1"/>
                </a:solidFill>
                <a:effectLst/>
                <a:latin typeface="+mj-lt"/>
                <a:ea typeface="Calibri" panose="020F0502020204030204" pitchFamily="34" charset="0"/>
              </a:rPr>
              <a:t>118 </a:t>
            </a:r>
            <a:r>
              <a:rPr lang="vi-VN" sz="2400">
                <a:solidFill>
                  <a:srgbClr val="FFFFFF"/>
                </a:solidFill>
                <a:latin typeface="Times New Roman" panose="02020603050405020304" pitchFamily="18" charset="0"/>
              </a:rPr>
              <a:t>–</a:t>
            </a:r>
            <a:r>
              <a:rPr lang="vi-VN" sz="2400">
                <a:solidFill>
                  <a:schemeClr val="bg1"/>
                </a:solidFill>
                <a:effectLst/>
                <a:latin typeface="+mj-lt"/>
                <a:ea typeface="Calibri" panose="020F0502020204030204" pitchFamily="34" charset="0"/>
              </a:rPr>
              <a:t> </a:t>
            </a:r>
            <a:r>
              <a:rPr lang="vi-VN" sz="2400" dirty="0">
                <a:solidFill>
                  <a:schemeClr val="bg1"/>
                </a:solidFill>
                <a:effectLst/>
                <a:latin typeface="+mj-lt"/>
                <a:ea typeface="Calibri" panose="020F0502020204030204" pitchFamily="34" charset="0"/>
              </a:rPr>
              <a:t>x) = 217 </a:t>
            </a:r>
            <a:endParaRPr lang="en-US" sz="2400" dirty="0">
              <a:solidFill>
                <a:schemeClr val="bg1"/>
              </a:solidFill>
              <a:effectLst/>
              <a:latin typeface="+mj-lt"/>
              <a:ea typeface="Calibri" panose="020F0502020204030204" pitchFamily="34" charset="0"/>
            </a:endParaRPr>
          </a:p>
          <a:p>
            <a:pPr algn="just">
              <a:lnSpc>
                <a:spcPct val="150000"/>
              </a:lnSpc>
            </a:pPr>
            <a:r>
              <a:rPr lang="vi-VN" sz="2400" dirty="0">
                <a:solidFill>
                  <a:schemeClr val="bg1"/>
                </a:solidFill>
                <a:effectLst/>
                <a:latin typeface="+mj-lt"/>
                <a:ea typeface="Calibri" panose="020F0502020204030204" pitchFamily="34" charset="0"/>
              </a:rPr>
              <a:t>           </a:t>
            </a:r>
            <a:r>
              <a:rPr lang="vi-VN" sz="2400">
                <a:solidFill>
                  <a:schemeClr val="bg1"/>
                </a:solidFill>
                <a:effectLst/>
                <a:latin typeface="+mj-lt"/>
                <a:ea typeface="Calibri" panose="020F0502020204030204" pitchFamily="34" charset="0"/>
              </a:rPr>
              <a:t>118 </a:t>
            </a:r>
            <a:r>
              <a:rPr lang="vi-VN" sz="2400">
                <a:solidFill>
                  <a:srgbClr val="FFFFFF"/>
                </a:solidFill>
                <a:latin typeface="Times New Roman" panose="02020603050405020304" pitchFamily="18" charset="0"/>
              </a:rPr>
              <a:t>–</a:t>
            </a:r>
            <a:r>
              <a:rPr lang="vi-VN" sz="2400">
                <a:solidFill>
                  <a:schemeClr val="bg1"/>
                </a:solidFill>
                <a:effectLst/>
                <a:latin typeface="+mj-lt"/>
                <a:ea typeface="Calibri" panose="020F0502020204030204" pitchFamily="34" charset="0"/>
              </a:rPr>
              <a:t> </a:t>
            </a:r>
            <a:r>
              <a:rPr lang="vi-VN" sz="2400" dirty="0">
                <a:solidFill>
                  <a:schemeClr val="bg1"/>
                </a:solidFill>
                <a:effectLst/>
                <a:latin typeface="+mj-lt"/>
                <a:ea typeface="Calibri" panose="020F0502020204030204" pitchFamily="34" charset="0"/>
              </a:rPr>
              <a:t>x = </a:t>
            </a:r>
            <a:r>
              <a:rPr lang="vi-VN" sz="2400">
                <a:solidFill>
                  <a:schemeClr val="bg1"/>
                </a:solidFill>
                <a:effectLst/>
                <a:latin typeface="+mj-lt"/>
                <a:ea typeface="Calibri" panose="020F0502020204030204" pitchFamily="34" charset="0"/>
              </a:rPr>
              <a:t>217 </a:t>
            </a:r>
            <a:r>
              <a:rPr lang="vi-VN" sz="2400">
                <a:solidFill>
                  <a:srgbClr val="FFFFFF"/>
                </a:solidFill>
                <a:latin typeface="Times New Roman" panose="02020603050405020304" pitchFamily="18" charset="0"/>
              </a:rPr>
              <a:t>–</a:t>
            </a:r>
            <a:r>
              <a:rPr lang="vi-VN" sz="2400">
                <a:solidFill>
                  <a:schemeClr val="bg1"/>
                </a:solidFill>
                <a:effectLst/>
                <a:latin typeface="+mj-lt"/>
                <a:ea typeface="Calibri" panose="020F0502020204030204" pitchFamily="34" charset="0"/>
              </a:rPr>
              <a:t> </a:t>
            </a:r>
            <a:r>
              <a:rPr lang="vi-VN" sz="2400" dirty="0">
                <a:solidFill>
                  <a:schemeClr val="bg1"/>
                </a:solidFill>
                <a:effectLst/>
                <a:latin typeface="+mj-lt"/>
                <a:ea typeface="Calibri" panose="020F0502020204030204" pitchFamily="34" charset="0"/>
              </a:rPr>
              <a:t>124</a:t>
            </a:r>
            <a:endParaRPr lang="en-US" sz="2400" dirty="0">
              <a:solidFill>
                <a:schemeClr val="bg1"/>
              </a:solidFill>
              <a:effectLst/>
              <a:latin typeface="+mj-lt"/>
              <a:ea typeface="Calibri" panose="020F0502020204030204" pitchFamily="34" charset="0"/>
            </a:endParaRPr>
          </a:p>
          <a:p>
            <a:pPr algn="just">
              <a:lnSpc>
                <a:spcPct val="150000"/>
              </a:lnSpc>
            </a:pPr>
            <a:r>
              <a:rPr lang="vi-VN" sz="2400" dirty="0">
                <a:solidFill>
                  <a:schemeClr val="bg1"/>
                </a:solidFill>
                <a:effectLst/>
                <a:latin typeface="+mj-lt"/>
                <a:ea typeface="Calibri" panose="020F0502020204030204" pitchFamily="34" charset="0"/>
              </a:rPr>
              <a:t>           </a:t>
            </a:r>
            <a:r>
              <a:rPr lang="vi-VN" sz="2400">
                <a:solidFill>
                  <a:schemeClr val="bg1"/>
                </a:solidFill>
                <a:effectLst/>
                <a:latin typeface="+mj-lt"/>
                <a:ea typeface="Calibri" panose="020F0502020204030204" pitchFamily="34" charset="0"/>
              </a:rPr>
              <a:t>118 </a:t>
            </a:r>
            <a:r>
              <a:rPr lang="vi-VN" sz="2400">
                <a:solidFill>
                  <a:srgbClr val="FFFFFF"/>
                </a:solidFill>
                <a:latin typeface="Times New Roman" panose="02020603050405020304" pitchFamily="18" charset="0"/>
              </a:rPr>
              <a:t>–</a:t>
            </a:r>
            <a:r>
              <a:rPr lang="vi-VN" sz="2400">
                <a:solidFill>
                  <a:schemeClr val="bg1"/>
                </a:solidFill>
                <a:effectLst/>
                <a:latin typeface="+mj-lt"/>
                <a:ea typeface="Calibri" panose="020F0502020204030204" pitchFamily="34" charset="0"/>
              </a:rPr>
              <a:t> </a:t>
            </a:r>
            <a:r>
              <a:rPr lang="vi-VN" sz="2400" dirty="0">
                <a:solidFill>
                  <a:schemeClr val="bg1"/>
                </a:solidFill>
                <a:effectLst/>
                <a:latin typeface="+mj-lt"/>
                <a:ea typeface="Calibri" panose="020F0502020204030204" pitchFamily="34" charset="0"/>
              </a:rPr>
              <a:t>x = 93</a:t>
            </a:r>
            <a:endParaRPr lang="en-US" sz="2400" dirty="0">
              <a:solidFill>
                <a:schemeClr val="bg1"/>
              </a:solidFill>
              <a:effectLst/>
              <a:latin typeface="+mj-lt"/>
              <a:ea typeface="Calibri" panose="020F0502020204030204" pitchFamily="34" charset="0"/>
            </a:endParaRPr>
          </a:p>
          <a:p>
            <a:pPr algn="just">
              <a:lnSpc>
                <a:spcPct val="150000"/>
              </a:lnSpc>
            </a:pPr>
            <a:r>
              <a:rPr lang="vi-VN" sz="2400">
                <a:solidFill>
                  <a:schemeClr val="bg1"/>
                </a:solidFill>
                <a:effectLst/>
                <a:latin typeface="+mj-lt"/>
                <a:ea typeface="Calibri" panose="020F0502020204030204" pitchFamily="34" charset="0"/>
              </a:rPr>
              <a:t>                    x  = 118 </a:t>
            </a:r>
            <a:r>
              <a:rPr lang="vi-VN" sz="2400">
                <a:solidFill>
                  <a:srgbClr val="FFFFFF"/>
                </a:solidFill>
                <a:latin typeface="Times New Roman" panose="02020603050405020304" pitchFamily="18" charset="0"/>
              </a:rPr>
              <a:t>–</a:t>
            </a:r>
            <a:r>
              <a:rPr lang="vi-VN" sz="2400">
                <a:solidFill>
                  <a:schemeClr val="bg1"/>
                </a:solidFill>
                <a:effectLst/>
                <a:latin typeface="+mj-lt"/>
                <a:ea typeface="Calibri" panose="020F0502020204030204" pitchFamily="34" charset="0"/>
              </a:rPr>
              <a:t> 93</a:t>
            </a:r>
            <a:endParaRPr lang="en-US" sz="2400">
              <a:solidFill>
                <a:schemeClr val="bg1"/>
              </a:solidFill>
              <a:effectLst/>
              <a:latin typeface="+mj-lt"/>
              <a:ea typeface="Calibri" panose="020F0502020204030204" pitchFamily="34" charset="0"/>
            </a:endParaRPr>
          </a:p>
          <a:p>
            <a:pPr marL="0" marR="0" algn="just">
              <a:lnSpc>
                <a:spcPct val="150000"/>
              </a:lnSpc>
              <a:spcBef>
                <a:spcPts val="0"/>
              </a:spcBef>
              <a:spcAft>
                <a:spcPts val="0"/>
              </a:spcAft>
            </a:pPr>
            <a:r>
              <a:rPr lang="vi-VN" sz="2400">
                <a:solidFill>
                  <a:schemeClr val="bg1"/>
                </a:solidFill>
                <a:effectLst/>
                <a:latin typeface="+mj-lt"/>
                <a:ea typeface="Calibri" panose="020F0502020204030204" pitchFamily="34" charset="0"/>
              </a:rPr>
              <a:t>                    </a:t>
            </a:r>
            <a:r>
              <a:rPr lang="vi-VN" sz="2400" dirty="0">
                <a:solidFill>
                  <a:schemeClr val="bg1"/>
                </a:solidFill>
                <a:effectLst/>
                <a:latin typeface="+mj-lt"/>
                <a:ea typeface="Calibri" panose="020F0502020204030204" pitchFamily="34" charset="0"/>
              </a:rPr>
              <a:t>x  = 25</a:t>
            </a:r>
            <a:endParaRPr lang="en-US" sz="2400" dirty="0">
              <a:solidFill>
                <a:schemeClr val="bg1"/>
              </a:solidFill>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F196D690-BEA8-40B8-BC0F-88EAA77B0E8B}"/>
              </a:ext>
            </a:extLst>
          </p:cNvPr>
          <p:cNvSpPr txBox="1"/>
          <p:nvPr/>
        </p:nvSpPr>
        <p:spPr>
          <a:xfrm>
            <a:off x="1518082" y="1624614"/>
            <a:ext cx="976543" cy="461665"/>
          </a:xfrm>
          <a:prstGeom prst="rect">
            <a:avLst/>
          </a:prstGeom>
          <a:noFill/>
        </p:spPr>
        <p:txBody>
          <a:bodyPr wrap="square" rtlCol="0">
            <a:spAutoFit/>
          </a:bodyPr>
          <a:lstStyle/>
          <a:p>
            <a:r>
              <a:rPr lang="vi-VN" sz="2400" b="1" u="sng" dirty="0">
                <a:solidFill>
                  <a:schemeClr val="bg1"/>
                </a:solidFill>
                <a:latin typeface="+mj-lt"/>
              </a:rPr>
              <a:t>Giải</a:t>
            </a:r>
            <a:endParaRPr lang="en-US" sz="2400" b="1" u="sng" dirty="0">
              <a:solidFill>
                <a:schemeClr val="bg1"/>
              </a:solidFill>
              <a:latin typeface="+mj-lt"/>
            </a:endParaRPr>
          </a:p>
        </p:txBody>
      </p:sp>
    </p:spTree>
    <p:extLst>
      <p:ext uri="{BB962C8B-B14F-4D97-AF65-F5344CB8AC3E}">
        <p14:creationId xmlns:p14="http://schemas.microsoft.com/office/powerpoint/2010/main" val="622623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F3BE6-F63E-4D64-8856-42BA539342D2}"/>
              </a:ext>
            </a:extLst>
          </p:cNvPr>
          <p:cNvSpPr txBox="1"/>
          <p:nvPr/>
        </p:nvSpPr>
        <p:spPr>
          <a:xfrm>
            <a:off x="1367160" y="610794"/>
            <a:ext cx="10043789" cy="1200329"/>
          </a:xfrm>
          <a:prstGeom prst="rect">
            <a:avLst/>
          </a:prstGeom>
          <a:noFill/>
          <a:ln>
            <a:noFill/>
          </a:ln>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Bài</a:t>
            </a:r>
            <a:r>
              <a:rPr lang="vi-VN" sz="2400" b="1" u="sng">
                <a:solidFill>
                  <a:srgbClr val="FFC000"/>
                </a:solidFill>
                <a:latin typeface="Times New Roman" panose="02020603050405020304" pitchFamily="18" charset="0"/>
                <a:cs typeface="Times New Roman" panose="02020603050405020304" pitchFamily="18" charset="0"/>
              </a:rPr>
              <a:t> tập </a:t>
            </a:r>
            <a:r>
              <a:rPr lang="en-US" sz="2400" b="1" u="sng">
                <a:solidFill>
                  <a:srgbClr val="FFC000"/>
                </a:solidFill>
                <a:latin typeface="Times New Roman" panose="02020603050405020304" pitchFamily="18" charset="0"/>
                <a:cs typeface="Times New Roman" panose="02020603050405020304" pitchFamily="18" charset="0"/>
              </a:rPr>
              <a:t>2</a:t>
            </a:r>
            <a:r>
              <a:rPr lang="vi-VN" sz="2400" b="1">
                <a:solidFill>
                  <a:srgbClr val="FFC000"/>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Hãy điền vào ô trống của bảng vuông bên dưới các số tự nhiên sao cho tất cả các đẳng thức theo mỗi hàng, mỗi cột đều đúng.</a:t>
            </a:r>
            <a:r>
              <a:rPr lang="vi-VN" sz="2400">
                <a:solidFill>
                  <a:schemeClr val="bg1"/>
                </a:solidFill>
                <a:latin typeface="Times New Roman" panose="02020603050405020304" pitchFamily="18" charset="0"/>
                <a:cs typeface="Times New Roman" panose="02020603050405020304" pitchFamily="18" charset="0"/>
              </a:rPr>
              <a:t>  </a:t>
            </a:r>
            <a:endParaRPr lang="en-US" sz="2400">
              <a:solidFill>
                <a:schemeClr val="bg1"/>
              </a:solidFill>
              <a:latin typeface="Times New Roman" panose="02020603050405020304" pitchFamily="18" charset="0"/>
              <a:cs typeface="Times New Roman" panose="02020603050405020304" pitchFamily="18" charset="0"/>
            </a:endParaRPr>
          </a:p>
          <a:p>
            <a:r>
              <a:rPr lang="en-US" sz="2400">
                <a:solidFill>
                  <a:schemeClr val="bg1"/>
                </a:solidFill>
                <a:latin typeface="Times New Roman" panose="02020603050405020304" pitchFamily="18" charset="0"/>
                <a:cs typeface="Times New Roman" panose="02020603050405020304" pitchFamily="18" charset="0"/>
              </a:rPr>
              <a:t>(Hoạt động nhóm 5, hoàn thành bài vào phiếu trong thời gian 3 phút)</a:t>
            </a:r>
            <a:endParaRPr lang="en-US"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Bảng 7">
            <a:extLst>
              <a:ext uri="{FF2B5EF4-FFF2-40B4-BE49-F238E27FC236}">
                <a16:creationId xmlns:a16="http://schemas.microsoft.com/office/drawing/2014/main" id="{418551A7-45A9-6F6F-93C7-B8736A5221C1}"/>
              </a:ext>
            </a:extLst>
          </p:cNvPr>
          <p:cNvGraphicFramePr>
            <a:graphicFrameLocks noGrp="1"/>
          </p:cNvGraphicFramePr>
          <p:nvPr>
            <p:extLst>
              <p:ext uri="{D42A27DB-BD31-4B8C-83A1-F6EECF244321}">
                <p14:modId xmlns:p14="http://schemas.microsoft.com/office/powerpoint/2010/main" val="1973950096"/>
              </p:ext>
            </p:extLst>
          </p:nvPr>
        </p:nvGraphicFramePr>
        <p:xfrm>
          <a:off x="3952240" y="1885315"/>
          <a:ext cx="4287521" cy="4287521"/>
        </p:xfrm>
        <a:graphic>
          <a:graphicData uri="http://schemas.openxmlformats.org/drawingml/2006/table">
            <a:tbl>
              <a:tblPr firstRow="1" firstCol="1" bandRow="1">
                <a:tableStyleId>{D7AC3CCA-C797-4891-BE02-D94E43425B78}</a:tableStyleId>
              </a:tblPr>
              <a:tblGrid>
                <a:gridCol w="612503">
                  <a:extLst>
                    <a:ext uri="{9D8B030D-6E8A-4147-A177-3AD203B41FA5}">
                      <a16:colId xmlns:a16="http://schemas.microsoft.com/office/drawing/2014/main" val="2620900872"/>
                    </a:ext>
                  </a:extLst>
                </a:gridCol>
                <a:gridCol w="612503">
                  <a:extLst>
                    <a:ext uri="{9D8B030D-6E8A-4147-A177-3AD203B41FA5}">
                      <a16:colId xmlns:a16="http://schemas.microsoft.com/office/drawing/2014/main" val="1245204261"/>
                    </a:ext>
                  </a:extLst>
                </a:gridCol>
                <a:gridCol w="612503">
                  <a:extLst>
                    <a:ext uri="{9D8B030D-6E8A-4147-A177-3AD203B41FA5}">
                      <a16:colId xmlns:a16="http://schemas.microsoft.com/office/drawing/2014/main" val="2538855496"/>
                    </a:ext>
                  </a:extLst>
                </a:gridCol>
                <a:gridCol w="612503">
                  <a:extLst>
                    <a:ext uri="{9D8B030D-6E8A-4147-A177-3AD203B41FA5}">
                      <a16:colId xmlns:a16="http://schemas.microsoft.com/office/drawing/2014/main" val="637335405"/>
                    </a:ext>
                  </a:extLst>
                </a:gridCol>
                <a:gridCol w="612503">
                  <a:extLst>
                    <a:ext uri="{9D8B030D-6E8A-4147-A177-3AD203B41FA5}">
                      <a16:colId xmlns:a16="http://schemas.microsoft.com/office/drawing/2014/main" val="2668604888"/>
                    </a:ext>
                  </a:extLst>
                </a:gridCol>
                <a:gridCol w="612503">
                  <a:extLst>
                    <a:ext uri="{9D8B030D-6E8A-4147-A177-3AD203B41FA5}">
                      <a16:colId xmlns:a16="http://schemas.microsoft.com/office/drawing/2014/main" val="3190687341"/>
                    </a:ext>
                  </a:extLst>
                </a:gridCol>
                <a:gridCol w="612503">
                  <a:extLst>
                    <a:ext uri="{9D8B030D-6E8A-4147-A177-3AD203B41FA5}">
                      <a16:colId xmlns:a16="http://schemas.microsoft.com/office/drawing/2014/main" val="2471007368"/>
                    </a:ext>
                  </a:extLst>
                </a:gridCol>
              </a:tblGrid>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4</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2</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962212263"/>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400520446"/>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2</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0</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4279587683"/>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3736455138"/>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6</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6</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1059874188"/>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84508414"/>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1</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5</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3</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2455256143"/>
                  </a:ext>
                </a:extLst>
              </a:tr>
            </a:tbl>
          </a:graphicData>
        </a:graphic>
      </p:graphicFrame>
      <p:sp>
        <p:nvSpPr>
          <p:cNvPr id="4" name="Rounded Rectangle 14">
            <a:extLst>
              <a:ext uri="{FF2B5EF4-FFF2-40B4-BE49-F238E27FC236}">
                <a16:creationId xmlns:a16="http://schemas.microsoft.com/office/drawing/2014/main" id="{4F218E31-17FA-F106-3BAC-C26290CFE4F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5" name="Rounded Rectangle 15">
            <a:extLst>
              <a:ext uri="{FF2B5EF4-FFF2-40B4-BE49-F238E27FC236}">
                <a16:creationId xmlns:a16="http://schemas.microsoft.com/office/drawing/2014/main" id="{E6CD93A3-B15C-0C30-F260-9F648201E01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6" name="Rounded Rectangle 16">
            <a:extLst>
              <a:ext uri="{FF2B5EF4-FFF2-40B4-BE49-F238E27FC236}">
                <a16:creationId xmlns:a16="http://schemas.microsoft.com/office/drawing/2014/main" id="{12500AB6-C6E3-CE6D-1171-BA8D871B0ED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7" name="Rounded Rectangle 17">
            <a:extLst>
              <a:ext uri="{FF2B5EF4-FFF2-40B4-BE49-F238E27FC236}">
                <a16:creationId xmlns:a16="http://schemas.microsoft.com/office/drawing/2014/main" id="{3B1FE2C8-482E-68A4-A746-E3521DA74D5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9" name="Rounded Rectangle 18">
            <a:extLst>
              <a:ext uri="{FF2B5EF4-FFF2-40B4-BE49-F238E27FC236}">
                <a16:creationId xmlns:a16="http://schemas.microsoft.com/office/drawing/2014/main" id="{1D96C57E-C5B6-523F-E18B-BCB0D787215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10" name="Rounded Rectangle 19">
            <a:extLst>
              <a:ext uri="{FF2B5EF4-FFF2-40B4-BE49-F238E27FC236}">
                <a16:creationId xmlns:a16="http://schemas.microsoft.com/office/drawing/2014/main" id="{B1E56F74-811B-1C18-36ED-1BF99409019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11" name="Rounded Rectangle 20">
            <a:extLst>
              <a:ext uri="{FF2B5EF4-FFF2-40B4-BE49-F238E27FC236}">
                <a16:creationId xmlns:a16="http://schemas.microsoft.com/office/drawing/2014/main" id="{0A1DFFD2-5A74-0BBB-6161-41926DA7A58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12" name="Rounded Rectangle 21">
            <a:extLst>
              <a:ext uri="{FF2B5EF4-FFF2-40B4-BE49-F238E27FC236}">
                <a16:creationId xmlns:a16="http://schemas.microsoft.com/office/drawing/2014/main" id="{DDBCA7D7-2C0F-E9A8-C53B-FDD5D16C597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13" name="Rounded Rectangle 22">
            <a:extLst>
              <a:ext uri="{FF2B5EF4-FFF2-40B4-BE49-F238E27FC236}">
                <a16:creationId xmlns:a16="http://schemas.microsoft.com/office/drawing/2014/main" id="{D27485EA-E048-69D6-1DA7-5D94EC8347F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14" name="Rounded Rectangle 23">
            <a:extLst>
              <a:ext uri="{FF2B5EF4-FFF2-40B4-BE49-F238E27FC236}">
                <a16:creationId xmlns:a16="http://schemas.microsoft.com/office/drawing/2014/main" id="{8D94988D-2EAE-31B1-FC2F-41E3B281891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15" name="Rounded Rectangle 24">
            <a:extLst>
              <a:ext uri="{FF2B5EF4-FFF2-40B4-BE49-F238E27FC236}">
                <a16:creationId xmlns:a16="http://schemas.microsoft.com/office/drawing/2014/main" id="{F70F9368-0682-93DF-ADC9-0FB77A30281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16" name="Rounded Rectangle 25">
            <a:extLst>
              <a:ext uri="{FF2B5EF4-FFF2-40B4-BE49-F238E27FC236}">
                <a16:creationId xmlns:a16="http://schemas.microsoft.com/office/drawing/2014/main" id="{511B9AF5-C749-113C-C2A3-5296229B021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17" name="Rounded Rectangle 26">
            <a:extLst>
              <a:ext uri="{FF2B5EF4-FFF2-40B4-BE49-F238E27FC236}">
                <a16:creationId xmlns:a16="http://schemas.microsoft.com/office/drawing/2014/main" id="{464CFCF3-DDEE-8A6A-C3F0-346D98EEC78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18" name="Rounded Rectangle 27">
            <a:extLst>
              <a:ext uri="{FF2B5EF4-FFF2-40B4-BE49-F238E27FC236}">
                <a16:creationId xmlns:a16="http://schemas.microsoft.com/office/drawing/2014/main" id="{05BCB77C-9049-7AD3-AE7A-DCDEFB19B65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19" name="Rounded Rectangle 28">
            <a:extLst>
              <a:ext uri="{FF2B5EF4-FFF2-40B4-BE49-F238E27FC236}">
                <a16:creationId xmlns:a16="http://schemas.microsoft.com/office/drawing/2014/main" id="{D2647E4A-B4C6-B57E-B887-8E4AA61A092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20" name="Rounded Rectangle 29">
            <a:extLst>
              <a:ext uri="{FF2B5EF4-FFF2-40B4-BE49-F238E27FC236}">
                <a16:creationId xmlns:a16="http://schemas.microsoft.com/office/drawing/2014/main" id="{64E53211-407C-576F-CCD8-F25E08A1D01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21" name="Rounded Rectangle 30">
            <a:extLst>
              <a:ext uri="{FF2B5EF4-FFF2-40B4-BE49-F238E27FC236}">
                <a16:creationId xmlns:a16="http://schemas.microsoft.com/office/drawing/2014/main" id="{D3EA9A0D-42B2-9B46-B674-2CAB3C1B3CF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22" name="Rounded Rectangle 31">
            <a:extLst>
              <a:ext uri="{FF2B5EF4-FFF2-40B4-BE49-F238E27FC236}">
                <a16:creationId xmlns:a16="http://schemas.microsoft.com/office/drawing/2014/main" id="{5547CDFB-0FAB-D5E8-A04C-0F96FE27DF8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23" name="Rounded Rectangle 32">
            <a:extLst>
              <a:ext uri="{FF2B5EF4-FFF2-40B4-BE49-F238E27FC236}">
                <a16:creationId xmlns:a16="http://schemas.microsoft.com/office/drawing/2014/main" id="{8D122FF0-1074-96C0-9782-D655FF60820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24" name="Rounded Rectangle 33">
            <a:extLst>
              <a:ext uri="{FF2B5EF4-FFF2-40B4-BE49-F238E27FC236}">
                <a16:creationId xmlns:a16="http://schemas.microsoft.com/office/drawing/2014/main" id="{FBC8961D-805D-7D70-831C-4C44AD86BA7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25" name="Rounded Rectangle 34">
            <a:extLst>
              <a:ext uri="{FF2B5EF4-FFF2-40B4-BE49-F238E27FC236}">
                <a16:creationId xmlns:a16="http://schemas.microsoft.com/office/drawing/2014/main" id="{7290955C-FE49-42E0-7222-CD8F3C194FB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26" name="Rounded Rectangle 35">
            <a:extLst>
              <a:ext uri="{FF2B5EF4-FFF2-40B4-BE49-F238E27FC236}">
                <a16:creationId xmlns:a16="http://schemas.microsoft.com/office/drawing/2014/main" id="{CC82D673-5887-3EF8-16F0-818D1A60565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27" name="Rounded Rectangle 36">
            <a:extLst>
              <a:ext uri="{FF2B5EF4-FFF2-40B4-BE49-F238E27FC236}">
                <a16:creationId xmlns:a16="http://schemas.microsoft.com/office/drawing/2014/main" id="{7A713F52-9CFB-AF53-25F5-FBE85893464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28" name="Rounded Rectangle 37">
            <a:extLst>
              <a:ext uri="{FF2B5EF4-FFF2-40B4-BE49-F238E27FC236}">
                <a16:creationId xmlns:a16="http://schemas.microsoft.com/office/drawing/2014/main" id="{88DB4038-ED64-F18E-6A70-7FB00FB7322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29" name="Rounded Rectangle 38">
            <a:extLst>
              <a:ext uri="{FF2B5EF4-FFF2-40B4-BE49-F238E27FC236}">
                <a16:creationId xmlns:a16="http://schemas.microsoft.com/office/drawing/2014/main" id="{668B3C28-A7AF-E972-CD78-12BB498E72F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30" name="Rounded Rectangle 39">
            <a:extLst>
              <a:ext uri="{FF2B5EF4-FFF2-40B4-BE49-F238E27FC236}">
                <a16:creationId xmlns:a16="http://schemas.microsoft.com/office/drawing/2014/main" id="{6ABE630A-2FF3-8461-478A-EAB00076109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31" name="Rounded Rectangle 40">
            <a:extLst>
              <a:ext uri="{FF2B5EF4-FFF2-40B4-BE49-F238E27FC236}">
                <a16:creationId xmlns:a16="http://schemas.microsoft.com/office/drawing/2014/main" id="{46422060-FE8D-167F-108A-2A9E7FD6226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32" name="Rounded Rectangle 41">
            <a:extLst>
              <a:ext uri="{FF2B5EF4-FFF2-40B4-BE49-F238E27FC236}">
                <a16:creationId xmlns:a16="http://schemas.microsoft.com/office/drawing/2014/main" id="{05A104F9-EAFE-121C-64F4-F21B550349D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33" name="Rounded Rectangle 42">
            <a:extLst>
              <a:ext uri="{FF2B5EF4-FFF2-40B4-BE49-F238E27FC236}">
                <a16:creationId xmlns:a16="http://schemas.microsoft.com/office/drawing/2014/main" id="{3B9BD4DA-CD53-4267-F14A-C14469DE936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34" name="Rounded Rectangle 43">
            <a:extLst>
              <a:ext uri="{FF2B5EF4-FFF2-40B4-BE49-F238E27FC236}">
                <a16:creationId xmlns:a16="http://schemas.microsoft.com/office/drawing/2014/main" id="{E169E312-A5EF-87ED-C402-EAA9F7FB890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35" name="Rounded Rectangle 44">
            <a:extLst>
              <a:ext uri="{FF2B5EF4-FFF2-40B4-BE49-F238E27FC236}">
                <a16:creationId xmlns:a16="http://schemas.microsoft.com/office/drawing/2014/main" id="{46F61888-E724-95AA-3EF8-BAFAA7420A5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36" name="Rounded Rectangle 45">
            <a:extLst>
              <a:ext uri="{FF2B5EF4-FFF2-40B4-BE49-F238E27FC236}">
                <a16:creationId xmlns:a16="http://schemas.microsoft.com/office/drawing/2014/main" id="{01A3CEA9-1A45-6394-2873-71C897CB044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37" name="Rounded Rectangle 46">
            <a:extLst>
              <a:ext uri="{FF2B5EF4-FFF2-40B4-BE49-F238E27FC236}">
                <a16:creationId xmlns:a16="http://schemas.microsoft.com/office/drawing/2014/main" id="{DEFB57BA-901F-E9AA-0448-04C1DC21385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38" name="Rounded Rectangle 47">
            <a:extLst>
              <a:ext uri="{FF2B5EF4-FFF2-40B4-BE49-F238E27FC236}">
                <a16:creationId xmlns:a16="http://schemas.microsoft.com/office/drawing/2014/main" id="{6589882F-CCF3-B4FF-7A6B-CE0236DAC69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39" name="Rounded Rectangle 48">
            <a:extLst>
              <a:ext uri="{FF2B5EF4-FFF2-40B4-BE49-F238E27FC236}">
                <a16:creationId xmlns:a16="http://schemas.microsoft.com/office/drawing/2014/main" id="{42122EF7-9FF6-391E-1E2F-009C2E18942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40" name="Rounded Rectangle 49">
            <a:extLst>
              <a:ext uri="{FF2B5EF4-FFF2-40B4-BE49-F238E27FC236}">
                <a16:creationId xmlns:a16="http://schemas.microsoft.com/office/drawing/2014/main" id="{4B1D9B42-A09E-0558-7A1A-2738C59B593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41" name="Rounded Rectangle 50">
            <a:extLst>
              <a:ext uri="{FF2B5EF4-FFF2-40B4-BE49-F238E27FC236}">
                <a16:creationId xmlns:a16="http://schemas.microsoft.com/office/drawing/2014/main" id="{25ED1906-8283-5E6C-9B8D-331BCC2C753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42" name="Rounded Rectangle 51">
            <a:extLst>
              <a:ext uri="{FF2B5EF4-FFF2-40B4-BE49-F238E27FC236}">
                <a16:creationId xmlns:a16="http://schemas.microsoft.com/office/drawing/2014/main" id="{215E1179-F984-0EAF-668D-89FC5DED17F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43" name="Rounded Rectangle 52">
            <a:extLst>
              <a:ext uri="{FF2B5EF4-FFF2-40B4-BE49-F238E27FC236}">
                <a16:creationId xmlns:a16="http://schemas.microsoft.com/office/drawing/2014/main" id="{C5C4624E-B9A6-B814-E821-E9A1EB76666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44" name="Rounded Rectangle 53">
            <a:extLst>
              <a:ext uri="{FF2B5EF4-FFF2-40B4-BE49-F238E27FC236}">
                <a16:creationId xmlns:a16="http://schemas.microsoft.com/office/drawing/2014/main" id="{4A1FD8AF-F9ED-3549-A02C-529A049749D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45" name="Rounded Rectangle 54">
            <a:extLst>
              <a:ext uri="{FF2B5EF4-FFF2-40B4-BE49-F238E27FC236}">
                <a16:creationId xmlns:a16="http://schemas.microsoft.com/office/drawing/2014/main" id="{1B05C475-E396-14F4-6398-58F12ACD4F6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46" name="Rounded Rectangle 55">
            <a:extLst>
              <a:ext uri="{FF2B5EF4-FFF2-40B4-BE49-F238E27FC236}">
                <a16:creationId xmlns:a16="http://schemas.microsoft.com/office/drawing/2014/main" id="{C662201A-F0A1-BA62-824C-E3748A614CF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47" name="Rounded Rectangle 56">
            <a:extLst>
              <a:ext uri="{FF2B5EF4-FFF2-40B4-BE49-F238E27FC236}">
                <a16:creationId xmlns:a16="http://schemas.microsoft.com/office/drawing/2014/main" id="{366F29A1-8E69-DDA3-3D5C-96E5999D836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48" name="Rounded Rectangle 57">
            <a:extLst>
              <a:ext uri="{FF2B5EF4-FFF2-40B4-BE49-F238E27FC236}">
                <a16:creationId xmlns:a16="http://schemas.microsoft.com/office/drawing/2014/main" id="{AC7F46FA-986B-F483-84EC-6FB42178863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49" name="Rounded Rectangle 58">
            <a:extLst>
              <a:ext uri="{FF2B5EF4-FFF2-40B4-BE49-F238E27FC236}">
                <a16:creationId xmlns:a16="http://schemas.microsoft.com/office/drawing/2014/main" id="{445D3DA3-6DA9-5DCF-73E6-70F0DAE10D8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50" name="Rounded Rectangle 59">
            <a:extLst>
              <a:ext uri="{FF2B5EF4-FFF2-40B4-BE49-F238E27FC236}">
                <a16:creationId xmlns:a16="http://schemas.microsoft.com/office/drawing/2014/main" id="{A67D5143-C87B-2680-B515-D2631E8A581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51" name="Rounded Rectangle 60">
            <a:extLst>
              <a:ext uri="{FF2B5EF4-FFF2-40B4-BE49-F238E27FC236}">
                <a16:creationId xmlns:a16="http://schemas.microsoft.com/office/drawing/2014/main" id="{20B246DA-8733-37F6-5526-B7FE548148D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52" name="Rounded Rectangle 61">
            <a:extLst>
              <a:ext uri="{FF2B5EF4-FFF2-40B4-BE49-F238E27FC236}">
                <a16:creationId xmlns:a16="http://schemas.microsoft.com/office/drawing/2014/main" id="{A67BFD1E-46E8-26D9-647B-569336B5794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53" name="Rounded Rectangle 62">
            <a:extLst>
              <a:ext uri="{FF2B5EF4-FFF2-40B4-BE49-F238E27FC236}">
                <a16:creationId xmlns:a16="http://schemas.microsoft.com/office/drawing/2014/main" id="{F93C37FD-E814-3B2B-1118-C2C9B4A6073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54" name="Rounded Rectangle 63">
            <a:extLst>
              <a:ext uri="{FF2B5EF4-FFF2-40B4-BE49-F238E27FC236}">
                <a16:creationId xmlns:a16="http://schemas.microsoft.com/office/drawing/2014/main" id="{911103EF-C8C7-4172-94E7-4657348DBF8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55" name="Rounded Rectangle 64">
            <a:extLst>
              <a:ext uri="{FF2B5EF4-FFF2-40B4-BE49-F238E27FC236}">
                <a16:creationId xmlns:a16="http://schemas.microsoft.com/office/drawing/2014/main" id="{3502D0EF-8500-E784-2DBD-8D8CDE350F8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56" name="Rounded Rectangle 65">
            <a:extLst>
              <a:ext uri="{FF2B5EF4-FFF2-40B4-BE49-F238E27FC236}">
                <a16:creationId xmlns:a16="http://schemas.microsoft.com/office/drawing/2014/main" id="{80401F6E-5E8A-BDC7-BEF9-7DF0A4EFCD8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57" name="Rounded Rectangle 66">
            <a:extLst>
              <a:ext uri="{FF2B5EF4-FFF2-40B4-BE49-F238E27FC236}">
                <a16:creationId xmlns:a16="http://schemas.microsoft.com/office/drawing/2014/main" id="{48157A30-6C62-9600-1320-35DB9EC4260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58" name="Rounded Rectangle 67">
            <a:extLst>
              <a:ext uri="{FF2B5EF4-FFF2-40B4-BE49-F238E27FC236}">
                <a16:creationId xmlns:a16="http://schemas.microsoft.com/office/drawing/2014/main" id="{F35A8920-E3E6-F6CA-D3D3-EBC0CF4E873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59" name="Rounded Rectangle 68">
            <a:extLst>
              <a:ext uri="{FF2B5EF4-FFF2-40B4-BE49-F238E27FC236}">
                <a16:creationId xmlns:a16="http://schemas.microsoft.com/office/drawing/2014/main" id="{642C3ECC-0429-01D3-45C1-6C79E02E924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60" name="Rounded Rectangle 69">
            <a:extLst>
              <a:ext uri="{FF2B5EF4-FFF2-40B4-BE49-F238E27FC236}">
                <a16:creationId xmlns:a16="http://schemas.microsoft.com/office/drawing/2014/main" id="{0D16396F-9B31-4CFD-C2BD-11CF17887AE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61" name="Rounded Rectangle 70">
            <a:extLst>
              <a:ext uri="{FF2B5EF4-FFF2-40B4-BE49-F238E27FC236}">
                <a16:creationId xmlns:a16="http://schemas.microsoft.com/office/drawing/2014/main" id="{58F81659-0DFC-790B-A310-E711F618C05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62" name="Rounded Rectangle 71">
            <a:extLst>
              <a:ext uri="{FF2B5EF4-FFF2-40B4-BE49-F238E27FC236}">
                <a16:creationId xmlns:a16="http://schemas.microsoft.com/office/drawing/2014/main" id="{87AC4FEE-FAD2-547B-C611-EDDC1EDDFDE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63" name="Rounded Rectangle 72">
            <a:extLst>
              <a:ext uri="{FF2B5EF4-FFF2-40B4-BE49-F238E27FC236}">
                <a16:creationId xmlns:a16="http://schemas.microsoft.com/office/drawing/2014/main" id="{62A2E6A2-346B-0F8D-BF85-5785C2D32D7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64" name="Rounded Rectangle 73">
            <a:extLst>
              <a:ext uri="{FF2B5EF4-FFF2-40B4-BE49-F238E27FC236}">
                <a16:creationId xmlns:a16="http://schemas.microsoft.com/office/drawing/2014/main" id="{5AAB3552-8B6E-E3E6-BF53-7CF1ECCEF8E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65" name="Rounded Rectangle 74">
            <a:extLst>
              <a:ext uri="{FF2B5EF4-FFF2-40B4-BE49-F238E27FC236}">
                <a16:creationId xmlns:a16="http://schemas.microsoft.com/office/drawing/2014/main" id="{0A041542-4336-368F-18FF-6CCBE97A8EC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66" name="Rounded Rectangle 75">
            <a:extLst>
              <a:ext uri="{FF2B5EF4-FFF2-40B4-BE49-F238E27FC236}">
                <a16:creationId xmlns:a16="http://schemas.microsoft.com/office/drawing/2014/main" id="{1523C06A-393C-58D0-75A1-9600006FE79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67" name="Rounded Rectangle 76">
            <a:extLst>
              <a:ext uri="{FF2B5EF4-FFF2-40B4-BE49-F238E27FC236}">
                <a16:creationId xmlns:a16="http://schemas.microsoft.com/office/drawing/2014/main" id="{C06646FC-0E52-DEA4-5871-CAE75258583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68" name="Rounded Rectangle 77">
            <a:extLst>
              <a:ext uri="{FF2B5EF4-FFF2-40B4-BE49-F238E27FC236}">
                <a16:creationId xmlns:a16="http://schemas.microsoft.com/office/drawing/2014/main" id="{454443E1-8B7E-175F-97A3-229930425CD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69" name="Rounded Rectangle 78">
            <a:extLst>
              <a:ext uri="{FF2B5EF4-FFF2-40B4-BE49-F238E27FC236}">
                <a16:creationId xmlns:a16="http://schemas.microsoft.com/office/drawing/2014/main" id="{4ACF65AF-FB2E-5654-7FE2-A06D6A6299D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70" name="Rounded Rectangle 79">
            <a:extLst>
              <a:ext uri="{FF2B5EF4-FFF2-40B4-BE49-F238E27FC236}">
                <a16:creationId xmlns:a16="http://schemas.microsoft.com/office/drawing/2014/main" id="{A70962BC-F21D-4ADB-AE13-E9A8D788C35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71" name="Rounded Rectangle 80">
            <a:extLst>
              <a:ext uri="{FF2B5EF4-FFF2-40B4-BE49-F238E27FC236}">
                <a16:creationId xmlns:a16="http://schemas.microsoft.com/office/drawing/2014/main" id="{A51C6C2A-6980-5CE2-67D0-D1F11BD3206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72" name="Rounded Rectangle 81">
            <a:extLst>
              <a:ext uri="{FF2B5EF4-FFF2-40B4-BE49-F238E27FC236}">
                <a16:creationId xmlns:a16="http://schemas.microsoft.com/office/drawing/2014/main" id="{F82A2745-B2F1-D531-C394-9574113CAB1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73" name="Rounded Rectangle 82">
            <a:extLst>
              <a:ext uri="{FF2B5EF4-FFF2-40B4-BE49-F238E27FC236}">
                <a16:creationId xmlns:a16="http://schemas.microsoft.com/office/drawing/2014/main" id="{F184CA20-44D7-0208-420D-B2D72FD9085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74" name="Rounded Rectangle 83">
            <a:extLst>
              <a:ext uri="{FF2B5EF4-FFF2-40B4-BE49-F238E27FC236}">
                <a16:creationId xmlns:a16="http://schemas.microsoft.com/office/drawing/2014/main" id="{D56B9D23-8032-2578-7BA8-C9476C2C6D8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75" name="Rounded Rectangle 84">
            <a:extLst>
              <a:ext uri="{FF2B5EF4-FFF2-40B4-BE49-F238E27FC236}">
                <a16:creationId xmlns:a16="http://schemas.microsoft.com/office/drawing/2014/main" id="{5726680D-D0AB-234A-CB47-6894B85A80D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76" name="Rounded Rectangle 85">
            <a:extLst>
              <a:ext uri="{FF2B5EF4-FFF2-40B4-BE49-F238E27FC236}">
                <a16:creationId xmlns:a16="http://schemas.microsoft.com/office/drawing/2014/main" id="{FA86E6F3-202D-9053-47C2-2EAA8F7D2B6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77" name="Rounded Rectangle 86">
            <a:extLst>
              <a:ext uri="{FF2B5EF4-FFF2-40B4-BE49-F238E27FC236}">
                <a16:creationId xmlns:a16="http://schemas.microsoft.com/office/drawing/2014/main" id="{F0D39E6F-84D4-5A3C-AB7E-6348541576E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78" name="Rounded Rectangle 87">
            <a:extLst>
              <a:ext uri="{FF2B5EF4-FFF2-40B4-BE49-F238E27FC236}">
                <a16:creationId xmlns:a16="http://schemas.microsoft.com/office/drawing/2014/main" id="{BA7A7B4E-EAA4-2EBA-7A84-6D65C71232C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79" name="Rounded Rectangle 88">
            <a:extLst>
              <a:ext uri="{FF2B5EF4-FFF2-40B4-BE49-F238E27FC236}">
                <a16:creationId xmlns:a16="http://schemas.microsoft.com/office/drawing/2014/main" id="{094DD48A-D0A0-F982-17ED-A225CE4BBFF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80" name="Rounded Rectangle 89">
            <a:extLst>
              <a:ext uri="{FF2B5EF4-FFF2-40B4-BE49-F238E27FC236}">
                <a16:creationId xmlns:a16="http://schemas.microsoft.com/office/drawing/2014/main" id="{0743E2EB-1FCA-8858-E2EF-2C83799A6D7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81" name="Rounded Rectangle 90">
            <a:extLst>
              <a:ext uri="{FF2B5EF4-FFF2-40B4-BE49-F238E27FC236}">
                <a16:creationId xmlns:a16="http://schemas.microsoft.com/office/drawing/2014/main" id="{024C6203-7BF2-7345-0670-6369EF232B4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82" name="Rounded Rectangle 91">
            <a:extLst>
              <a:ext uri="{FF2B5EF4-FFF2-40B4-BE49-F238E27FC236}">
                <a16:creationId xmlns:a16="http://schemas.microsoft.com/office/drawing/2014/main" id="{292D9A1C-B18F-28BA-DE71-6747ABB49E3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83" name="Rounded Rectangle 92">
            <a:extLst>
              <a:ext uri="{FF2B5EF4-FFF2-40B4-BE49-F238E27FC236}">
                <a16:creationId xmlns:a16="http://schemas.microsoft.com/office/drawing/2014/main" id="{825D5239-E83B-1834-66C3-7AB50E48476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84" name="Rounded Rectangle 93">
            <a:extLst>
              <a:ext uri="{FF2B5EF4-FFF2-40B4-BE49-F238E27FC236}">
                <a16:creationId xmlns:a16="http://schemas.microsoft.com/office/drawing/2014/main" id="{5A575A87-3BE2-DB4B-6BF0-B96973CBDD1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85" name="Rounded Rectangle 94">
            <a:extLst>
              <a:ext uri="{FF2B5EF4-FFF2-40B4-BE49-F238E27FC236}">
                <a16:creationId xmlns:a16="http://schemas.microsoft.com/office/drawing/2014/main" id="{3ECB6E9B-6B4B-642E-7183-4902C2BA4E3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86" name="Rounded Rectangle 95">
            <a:extLst>
              <a:ext uri="{FF2B5EF4-FFF2-40B4-BE49-F238E27FC236}">
                <a16:creationId xmlns:a16="http://schemas.microsoft.com/office/drawing/2014/main" id="{B7F20369-FA84-F3B9-3B0C-321470BE87F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87" name="Rounded Rectangle 96">
            <a:extLst>
              <a:ext uri="{FF2B5EF4-FFF2-40B4-BE49-F238E27FC236}">
                <a16:creationId xmlns:a16="http://schemas.microsoft.com/office/drawing/2014/main" id="{CCC7F036-62A3-2F51-C54D-0B9D797E27E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88" name="Rounded Rectangle 97">
            <a:extLst>
              <a:ext uri="{FF2B5EF4-FFF2-40B4-BE49-F238E27FC236}">
                <a16:creationId xmlns:a16="http://schemas.microsoft.com/office/drawing/2014/main" id="{CBBF0E6B-78FC-E03E-D8CD-986AE2A629A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89" name="Rounded Rectangle 98">
            <a:extLst>
              <a:ext uri="{FF2B5EF4-FFF2-40B4-BE49-F238E27FC236}">
                <a16:creationId xmlns:a16="http://schemas.microsoft.com/office/drawing/2014/main" id="{9DD755D6-E6B2-ABF4-5ECC-7F319ADC7B4A}"/>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90" name="Rounded Rectangle 99">
            <a:extLst>
              <a:ext uri="{FF2B5EF4-FFF2-40B4-BE49-F238E27FC236}">
                <a16:creationId xmlns:a16="http://schemas.microsoft.com/office/drawing/2014/main" id="{2D88C47B-EA68-3357-2AD7-6DF28F99AD6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91" name="Rounded Rectangle 100">
            <a:extLst>
              <a:ext uri="{FF2B5EF4-FFF2-40B4-BE49-F238E27FC236}">
                <a16:creationId xmlns:a16="http://schemas.microsoft.com/office/drawing/2014/main" id="{338D9B90-D09F-87D1-8A6B-4D549DD54F4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92" name="Rounded Rectangle 101">
            <a:extLst>
              <a:ext uri="{FF2B5EF4-FFF2-40B4-BE49-F238E27FC236}">
                <a16:creationId xmlns:a16="http://schemas.microsoft.com/office/drawing/2014/main" id="{95C9A6D9-5339-5B8C-4055-8A943593549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93" name="Rounded Rectangle 102">
            <a:extLst>
              <a:ext uri="{FF2B5EF4-FFF2-40B4-BE49-F238E27FC236}">
                <a16:creationId xmlns:a16="http://schemas.microsoft.com/office/drawing/2014/main" id="{3D662EA2-C0C7-807A-492C-526C1FBBBCB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94" name="Rounded Rectangle 103">
            <a:extLst>
              <a:ext uri="{FF2B5EF4-FFF2-40B4-BE49-F238E27FC236}">
                <a16:creationId xmlns:a16="http://schemas.microsoft.com/office/drawing/2014/main" id="{7E737AE3-4193-F64D-999E-4324C1977BA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95" name="Rounded Rectangle 104">
            <a:extLst>
              <a:ext uri="{FF2B5EF4-FFF2-40B4-BE49-F238E27FC236}">
                <a16:creationId xmlns:a16="http://schemas.microsoft.com/office/drawing/2014/main" id="{BB0AD0CE-EBCC-751A-0F52-5CA5F07A75E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96" name="Rounded Rectangle 105">
            <a:extLst>
              <a:ext uri="{FF2B5EF4-FFF2-40B4-BE49-F238E27FC236}">
                <a16:creationId xmlns:a16="http://schemas.microsoft.com/office/drawing/2014/main" id="{E4423119-45B8-FC53-30EC-61DD0B0BF51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97" name="Rounded Rectangle 106">
            <a:extLst>
              <a:ext uri="{FF2B5EF4-FFF2-40B4-BE49-F238E27FC236}">
                <a16:creationId xmlns:a16="http://schemas.microsoft.com/office/drawing/2014/main" id="{ED9C9290-6A8F-83EF-E028-C37E99946ED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98" name="Rounded Rectangle 107">
            <a:extLst>
              <a:ext uri="{FF2B5EF4-FFF2-40B4-BE49-F238E27FC236}">
                <a16:creationId xmlns:a16="http://schemas.microsoft.com/office/drawing/2014/main" id="{227727E4-71D3-99D8-6BB7-CD272AF11B6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99" name="Rounded Rectangle 108">
            <a:extLst>
              <a:ext uri="{FF2B5EF4-FFF2-40B4-BE49-F238E27FC236}">
                <a16:creationId xmlns:a16="http://schemas.microsoft.com/office/drawing/2014/main" id="{9C6A207A-2573-5C60-A968-BEC0B78430F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00" name="Rounded Rectangle 109">
            <a:extLst>
              <a:ext uri="{FF2B5EF4-FFF2-40B4-BE49-F238E27FC236}">
                <a16:creationId xmlns:a16="http://schemas.microsoft.com/office/drawing/2014/main" id="{5C63DF04-FAAC-081A-5AC9-0962B6B104F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01" name="Rounded Rectangle 110">
            <a:extLst>
              <a:ext uri="{FF2B5EF4-FFF2-40B4-BE49-F238E27FC236}">
                <a16:creationId xmlns:a16="http://schemas.microsoft.com/office/drawing/2014/main" id="{87F19ECD-88FB-3AC2-113C-3CBFB7476D2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02" name="Rounded Rectangle 111">
            <a:extLst>
              <a:ext uri="{FF2B5EF4-FFF2-40B4-BE49-F238E27FC236}">
                <a16:creationId xmlns:a16="http://schemas.microsoft.com/office/drawing/2014/main" id="{5FF8B144-AEB5-B0EE-7667-2627C303F0F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03" name="Rounded Rectangle 112">
            <a:extLst>
              <a:ext uri="{FF2B5EF4-FFF2-40B4-BE49-F238E27FC236}">
                <a16:creationId xmlns:a16="http://schemas.microsoft.com/office/drawing/2014/main" id="{C511B8D2-C9DA-E528-4D26-22ECC344977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04" name="Rounded Rectangle 113">
            <a:extLst>
              <a:ext uri="{FF2B5EF4-FFF2-40B4-BE49-F238E27FC236}">
                <a16:creationId xmlns:a16="http://schemas.microsoft.com/office/drawing/2014/main" id="{A969EDF4-973C-A4B0-7411-CF668F2D4EE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05" name="Rounded Rectangle 114">
            <a:extLst>
              <a:ext uri="{FF2B5EF4-FFF2-40B4-BE49-F238E27FC236}">
                <a16:creationId xmlns:a16="http://schemas.microsoft.com/office/drawing/2014/main" id="{7E2620BF-F087-BC83-4BBC-0129C312EF5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06" name="Rounded Rectangle 115">
            <a:extLst>
              <a:ext uri="{FF2B5EF4-FFF2-40B4-BE49-F238E27FC236}">
                <a16:creationId xmlns:a16="http://schemas.microsoft.com/office/drawing/2014/main" id="{AD3DF790-C216-2470-4B95-5D906C6FB4E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07" name="Rounded Rectangle 116">
            <a:extLst>
              <a:ext uri="{FF2B5EF4-FFF2-40B4-BE49-F238E27FC236}">
                <a16:creationId xmlns:a16="http://schemas.microsoft.com/office/drawing/2014/main" id="{38E4F925-B655-1C94-81DD-5B891D5CCB6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08" name="Rounded Rectangle 117">
            <a:extLst>
              <a:ext uri="{FF2B5EF4-FFF2-40B4-BE49-F238E27FC236}">
                <a16:creationId xmlns:a16="http://schemas.microsoft.com/office/drawing/2014/main" id="{66075C3A-1C3B-75E0-E025-60AD070216F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09" name="Rounded Rectangle 118">
            <a:extLst>
              <a:ext uri="{FF2B5EF4-FFF2-40B4-BE49-F238E27FC236}">
                <a16:creationId xmlns:a16="http://schemas.microsoft.com/office/drawing/2014/main" id="{B1AA9BF2-84DD-6BF1-EAC3-9F2873AED1F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10" name="Rounded Rectangle 119">
            <a:extLst>
              <a:ext uri="{FF2B5EF4-FFF2-40B4-BE49-F238E27FC236}">
                <a16:creationId xmlns:a16="http://schemas.microsoft.com/office/drawing/2014/main" id="{58C136AB-93BB-A28A-1945-CABFFA035D0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11" name="Rounded Rectangle 120">
            <a:extLst>
              <a:ext uri="{FF2B5EF4-FFF2-40B4-BE49-F238E27FC236}">
                <a16:creationId xmlns:a16="http://schemas.microsoft.com/office/drawing/2014/main" id="{93950A0C-01FD-5098-8665-A5260FB422F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12" name="Rounded Rectangle 121">
            <a:extLst>
              <a:ext uri="{FF2B5EF4-FFF2-40B4-BE49-F238E27FC236}">
                <a16:creationId xmlns:a16="http://schemas.microsoft.com/office/drawing/2014/main" id="{106B0021-1FA5-6850-5639-CE1BC34E840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13" name="Rounded Rectangle 122">
            <a:extLst>
              <a:ext uri="{FF2B5EF4-FFF2-40B4-BE49-F238E27FC236}">
                <a16:creationId xmlns:a16="http://schemas.microsoft.com/office/drawing/2014/main" id="{01FC7400-339D-EA92-7328-63D23974C85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14" name="Rounded Rectangle 123">
            <a:extLst>
              <a:ext uri="{FF2B5EF4-FFF2-40B4-BE49-F238E27FC236}">
                <a16:creationId xmlns:a16="http://schemas.microsoft.com/office/drawing/2014/main" id="{C88FDFA9-E8AB-76FE-F78B-2089C47FAFA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15" name="Rounded Rectangle 124">
            <a:extLst>
              <a:ext uri="{FF2B5EF4-FFF2-40B4-BE49-F238E27FC236}">
                <a16:creationId xmlns:a16="http://schemas.microsoft.com/office/drawing/2014/main" id="{DA9BB607-9E87-C155-8560-3C802FB5B81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16" name="Rounded Rectangle 125">
            <a:extLst>
              <a:ext uri="{FF2B5EF4-FFF2-40B4-BE49-F238E27FC236}">
                <a16:creationId xmlns:a16="http://schemas.microsoft.com/office/drawing/2014/main" id="{C39BDE57-8A6B-A191-5131-E14B43B4F4CA}"/>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17" name="Rounded Rectangle 126">
            <a:extLst>
              <a:ext uri="{FF2B5EF4-FFF2-40B4-BE49-F238E27FC236}">
                <a16:creationId xmlns:a16="http://schemas.microsoft.com/office/drawing/2014/main" id="{8B8A3CDE-64C5-515D-839D-BF234A0BC23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18" name="Rounded Rectangle 127">
            <a:extLst>
              <a:ext uri="{FF2B5EF4-FFF2-40B4-BE49-F238E27FC236}">
                <a16:creationId xmlns:a16="http://schemas.microsoft.com/office/drawing/2014/main" id="{9F711AA8-4243-D78D-6694-A9CE56691A9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19" name="Rounded Rectangle 128">
            <a:extLst>
              <a:ext uri="{FF2B5EF4-FFF2-40B4-BE49-F238E27FC236}">
                <a16:creationId xmlns:a16="http://schemas.microsoft.com/office/drawing/2014/main" id="{9ADDDDB7-1715-F3F5-82FD-30F9C9243F1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20" name="Rounded Rectangle 129">
            <a:extLst>
              <a:ext uri="{FF2B5EF4-FFF2-40B4-BE49-F238E27FC236}">
                <a16:creationId xmlns:a16="http://schemas.microsoft.com/office/drawing/2014/main" id="{638BFDF2-F563-76C9-2E9E-060F9E3D90F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21" name="Rounded Rectangle 130">
            <a:extLst>
              <a:ext uri="{FF2B5EF4-FFF2-40B4-BE49-F238E27FC236}">
                <a16:creationId xmlns:a16="http://schemas.microsoft.com/office/drawing/2014/main" id="{9BBEE585-6D54-E541-E50C-296992C7081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22" name="Rounded Rectangle 131">
            <a:extLst>
              <a:ext uri="{FF2B5EF4-FFF2-40B4-BE49-F238E27FC236}">
                <a16:creationId xmlns:a16="http://schemas.microsoft.com/office/drawing/2014/main" id="{CF44E7C9-EE0A-7393-DCCB-4AE83FDA760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23" name="Rounded Rectangle 132">
            <a:extLst>
              <a:ext uri="{FF2B5EF4-FFF2-40B4-BE49-F238E27FC236}">
                <a16:creationId xmlns:a16="http://schemas.microsoft.com/office/drawing/2014/main" id="{E1F983AB-3C3F-E995-5944-FC394B1A7A5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24" name="Rounded Rectangle 133">
            <a:extLst>
              <a:ext uri="{FF2B5EF4-FFF2-40B4-BE49-F238E27FC236}">
                <a16:creationId xmlns:a16="http://schemas.microsoft.com/office/drawing/2014/main" id="{C59BF784-A689-0C90-1AF2-F9E7EA921E0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25" name="Rounded Rectangle 134">
            <a:extLst>
              <a:ext uri="{FF2B5EF4-FFF2-40B4-BE49-F238E27FC236}">
                <a16:creationId xmlns:a16="http://schemas.microsoft.com/office/drawing/2014/main" id="{AD09FF38-84A6-3289-D7D5-5CAA49CFB2F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26" name="Rounded Rectangle 135">
            <a:extLst>
              <a:ext uri="{FF2B5EF4-FFF2-40B4-BE49-F238E27FC236}">
                <a16:creationId xmlns:a16="http://schemas.microsoft.com/office/drawing/2014/main" id="{F41517AF-E6E9-FEC5-6C4D-44A532DA198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27" name="Rounded Rectangle 136">
            <a:extLst>
              <a:ext uri="{FF2B5EF4-FFF2-40B4-BE49-F238E27FC236}">
                <a16:creationId xmlns:a16="http://schemas.microsoft.com/office/drawing/2014/main" id="{1C4A12E9-33A5-1100-965B-1AC216089C1A}"/>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28" name="Rounded Rectangle 137">
            <a:extLst>
              <a:ext uri="{FF2B5EF4-FFF2-40B4-BE49-F238E27FC236}">
                <a16:creationId xmlns:a16="http://schemas.microsoft.com/office/drawing/2014/main" id="{4B187B08-3903-CC99-FA5A-982947134ED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29" name="Rounded Rectangle 138">
            <a:extLst>
              <a:ext uri="{FF2B5EF4-FFF2-40B4-BE49-F238E27FC236}">
                <a16:creationId xmlns:a16="http://schemas.microsoft.com/office/drawing/2014/main" id="{6B0BDB80-0BA2-1593-04DD-B3F65E7A559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30" name="Rounded Rectangle 139">
            <a:extLst>
              <a:ext uri="{FF2B5EF4-FFF2-40B4-BE49-F238E27FC236}">
                <a16:creationId xmlns:a16="http://schemas.microsoft.com/office/drawing/2014/main" id="{5014A1C9-CB01-4964-6F62-F80AE85DEAE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31" name="Rounded Rectangle 140">
            <a:extLst>
              <a:ext uri="{FF2B5EF4-FFF2-40B4-BE49-F238E27FC236}">
                <a16:creationId xmlns:a16="http://schemas.microsoft.com/office/drawing/2014/main" id="{00BD3361-04B1-8C73-1024-92894DD3D098}"/>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32" name="Rounded Rectangle 141">
            <a:extLst>
              <a:ext uri="{FF2B5EF4-FFF2-40B4-BE49-F238E27FC236}">
                <a16:creationId xmlns:a16="http://schemas.microsoft.com/office/drawing/2014/main" id="{EDD0CFB0-F5A3-5922-2741-B5EB1A1E52F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33" name="Rounded Rectangle 142">
            <a:extLst>
              <a:ext uri="{FF2B5EF4-FFF2-40B4-BE49-F238E27FC236}">
                <a16:creationId xmlns:a16="http://schemas.microsoft.com/office/drawing/2014/main" id="{CE867C60-11FE-6FEA-B643-37F252AF7D2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34" name="Rounded Rectangle 143">
            <a:extLst>
              <a:ext uri="{FF2B5EF4-FFF2-40B4-BE49-F238E27FC236}">
                <a16:creationId xmlns:a16="http://schemas.microsoft.com/office/drawing/2014/main" id="{A86DE065-FCA1-6C8B-BAA7-A06363CCF8CA}"/>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35" name="Rounded Rectangle 144">
            <a:extLst>
              <a:ext uri="{FF2B5EF4-FFF2-40B4-BE49-F238E27FC236}">
                <a16:creationId xmlns:a16="http://schemas.microsoft.com/office/drawing/2014/main" id="{49AD0596-A691-B307-219D-0D6079AE447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36" name="Rounded Rectangle 145">
            <a:extLst>
              <a:ext uri="{FF2B5EF4-FFF2-40B4-BE49-F238E27FC236}">
                <a16:creationId xmlns:a16="http://schemas.microsoft.com/office/drawing/2014/main" id="{6081C341-CB30-9B19-1503-8509A7C5BDA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37" name="Rounded Rectangle 146">
            <a:extLst>
              <a:ext uri="{FF2B5EF4-FFF2-40B4-BE49-F238E27FC236}">
                <a16:creationId xmlns:a16="http://schemas.microsoft.com/office/drawing/2014/main" id="{0801DE22-8448-12E1-CF90-9120F038924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38" name="Rounded Rectangle 147">
            <a:extLst>
              <a:ext uri="{FF2B5EF4-FFF2-40B4-BE49-F238E27FC236}">
                <a16:creationId xmlns:a16="http://schemas.microsoft.com/office/drawing/2014/main" id="{886D9EB7-5F2E-FACC-AA44-E1CA7D84239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39" name="Rounded Rectangle 148">
            <a:extLst>
              <a:ext uri="{FF2B5EF4-FFF2-40B4-BE49-F238E27FC236}">
                <a16:creationId xmlns:a16="http://schemas.microsoft.com/office/drawing/2014/main" id="{DD82493C-E4A1-8D02-452D-82EE32A2D90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40" name="Rounded Rectangle 149">
            <a:extLst>
              <a:ext uri="{FF2B5EF4-FFF2-40B4-BE49-F238E27FC236}">
                <a16:creationId xmlns:a16="http://schemas.microsoft.com/office/drawing/2014/main" id="{96DE76DA-5EBC-96A6-CD78-1E4E4F30F72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41" name="Rounded Rectangle 150">
            <a:extLst>
              <a:ext uri="{FF2B5EF4-FFF2-40B4-BE49-F238E27FC236}">
                <a16:creationId xmlns:a16="http://schemas.microsoft.com/office/drawing/2014/main" id="{65D9C562-E713-6FAA-4C39-D4B7CB19C48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42" name="Rounded Rectangle 151">
            <a:extLst>
              <a:ext uri="{FF2B5EF4-FFF2-40B4-BE49-F238E27FC236}">
                <a16:creationId xmlns:a16="http://schemas.microsoft.com/office/drawing/2014/main" id="{8D2C8C40-8C39-2A71-66AE-093C57C7C6A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43" name="Rounded Rectangle 152">
            <a:extLst>
              <a:ext uri="{FF2B5EF4-FFF2-40B4-BE49-F238E27FC236}">
                <a16:creationId xmlns:a16="http://schemas.microsoft.com/office/drawing/2014/main" id="{033E0A70-A1B3-0D67-319E-E3679D07C5C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44" name="Rounded Rectangle 153">
            <a:extLst>
              <a:ext uri="{FF2B5EF4-FFF2-40B4-BE49-F238E27FC236}">
                <a16:creationId xmlns:a16="http://schemas.microsoft.com/office/drawing/2014/main" id="{6C4ECA5C-99FF-4B12-E6F9-B96530F3986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45" name="Rounded Rectangle 154">
            <a:extLst>
              <a:ext uri="{FF2B5EF4-FFF2-40B4-BE49-F238E27FC236}">
                <a16:creationId xmlns:a16="http://schemas.microsoft.com/office/drawing/2014/main" id="{C5DAD88F-E320-ED24-01FD-2EA2C235941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46" name="Rounded Rectangle 155">
            <a:extLst>
              <a:ext uri="{FF2B5EF4-FFF2-40B4-BE49-F238E27FC236}">
                <a16:creationId xmlns:a16="http://schemas.microsoft.com/office/drawing/2014/main" id="{A026A6D9-39A4-1C72-94A6-A91D72D40A5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47" name="Rounded Rectangle 156">
            <a:extLst>
              <a:ext uri="{FF2B5EF4-FFF2-40B4-BE49-F238E27FC236}">
                <a16:creationId xmlns:a16="http://schemas.microsoft.com/office/drawing/2014/main" id="{23048C6B-C9C7-7D1D-89A7-E648F547F7C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48" name="Rounded Rectangle 157">
            <a:extLst>
              <a:ext uri="{FF2B5EF4-FFF2-40B4-BE49-F238E27FC236}">
                <a16:creationId xmlns:a16="http://schemas.microsoft.com/office/drawing/2014/main" id="{B60CA888-E914-34A9-109A-2AF98B72061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49" name="Rounded Rectangle 158">
            <a:extLst>
              <a:ext uri="{FF2B5EF4-FFF2-40B4-BE49-F238E27FC236}">
                <a16:creationId xmlns:a16="http://schemas.microsoft.com/office/drawing/2014/main" id="{CF85715D-989B-F5A1-A640-E66E36AB155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50" name="Rounded Rectangle 159">
            <a:extLst>
              <a:ext uri="{FF2B5EF4-FFF2-40B4-BE49-F238E27FC236}">
                <a16:creationId xmlns:a16="http://schemas.microsoft.com/office/drawing/2014/main" id="{02C4005A-5F2E-5912-7237-4D61501DAB2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51" name="Rounded Rectangle 160">
            <a:extLst>
              <a:ext uri="{FF2B5EF4-FFF2-40B4-BE49-F238E27FC236}">
                <a16:creationId xmlns:a16="http://schemas.microsoft.com/office/drawing/2014/main" id="{399090BB-1545-CE71-C7CC-3A70EC5C544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52" name="Rounded Rectangle 161">
            <a:extLst>
              <a:ext uri="{FF2B5EF4-FFF2-40B4-BE49-F238E27FC236}">
                <a16:creationId xmlns:a16="http://schemas.microsoft.com/office/drawing/2014/main" id="{EBD5C9C1-EE8C-2203-C39B-C4A91EB474F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53" name="Rounded Rectangle 162">
            <a:extLst>
              <a:ext uri="{FF2B5EF4-FFF2-40B4-BE49-F238E27FC236}">
                <a16:creationId xmlns:a16="http://schemas.microsoft.com/office/drawing/2014/main" id="{11ECEE14-28FD-86AA-49F6-1EC1284DD80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54" name="Rounded Rectangle 163">
            <a:extLst>
              <a:ext uri="{FF2B5EF4-FFF2-40B4-BE49-F238E27FC236}">
                <a16:creationId xmlns:a16="http://schemas.microsoft.com/office/drawing/2014/main" id="{326405C8-EA74-DAC0-3CAB-360CF4A8762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55" name="Rounded Rectangle 164">
            <a:extLst>
              <a:ext uri="{FF2B5EF4-FFF2-40B4-BE49-F238E27FC236}">
                <a16:creationId xmlns:a16="http://schemas.microsoft.com/office/drawing/2014/main" id="{1AB38BA6-D026-9AC4-E2D1-67603F24FD5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56" name="Rounded Rectangle 165">
            <a:extLst>
              <a:ext uri="{FF2B5EF4-FFF2-40B4-BE49-F238E27FC236}">
                <a16:creationId xmlns:a16="http://schemas.microsoft.com/office/drawing/2014/main" id="{1CC87C4A-9A1D-AF5C-8A5D-C5065EBBF65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57" name="Rounded Rectangle 166">
            <a:extLst>
              <a:ext uri="{FF2B5EF4-FFF2-40B4-BE49-F238E27FC236}">
                <a16:creationId xmlns:a16="http://schemas.microsoft.com/office/drawing/2014/main" id="{4FF642DC-1230-76E9-8820-226E7306405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58" name="Rounded Rectangle 167">
            <a:extLst>
              <a:ext uri="{FF2B5EF4-FFF2-40B4-BE49-F238E27FC236}">
                <a16:creationId xmlns:a16="http://schemas.microsoft.com/office/drawing/2014/main" id="{1EE612C6-C99B-878C-49B3-788FD02B225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59" name="Rounded Rectangle 168">
            <a:extLst>
              <a:ext uri="{FF2B5EF4-FFF2-40B4-BE49-F238E27FC236}">
                <a16:creationId xmlns:a16="http://schemas.microsoft.com/office/drawing/2014/main" id="{CB3BBCC7-9FE3-87DB-3CE9-35FB9080FBEA}"/>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60" name="Rounded Rectangle 169">
            <a:extLst>
              <a:ext uri="{FF2B5EF4-FFF2-40B4-BE49-F238E27FC236}">
                <a16:creationId xmlns:a16="http://schemas.microsoft.com/office/drawing/2014/main" id="{46050AA1-DDE8-3E14-DF40-2E58B45375F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61" name="Rounded Rectangle 170">
            <a:extLst>
              <a:ext uri="{FF2B5EF4-FFF2-40B4-BE49-F238E27FC236}">
                <a16:creationId xmlns:a16="http://schemas.microsoft.com/office/drawing/2014/main" id="{715FDBBF-7058-BFD6-9913-48022CD73FF0}"/>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62" name="Rounded Rectangle 171">
            <a:extLst>
              <a:ext uri="{FF2B5EF4-FFF2-40B4-BE49-F238E27FC236}">
                <a16:creationId xmlns:a16="http://schemas.microsoft.com/office/drawing/2014/main" id="{374597A1-E3FC-DB4A-82B1-E19A115964E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63" name="Rounded Rectangle 172">
            <a:extLst>
              <a:ext uri="{FF2B5EF4-FFF2-40B4-BE49-F238E27FC236}">
                <a16:creationId xmlns:a16="http://schemas.microsoft.com/office/drawing/2014/main" id="{E9A476D0-FCEE-91DB-E777-8B5E5FFEE206}"/>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64" name="Rounded Rectangle 173">
            <a:extLst>
              <a:ext uri="{FF2B5EF4-FFF2-40B4-BE49-F238E27FC236}">
                <a16:creationId xmlns:a16="http://schemas.microsoft.com/office/drawing/2014/main" id="{AD9F2610-441C-FACF-3984-2E1FD5BDABE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65" name="Rounded Rectangle 174">
            <a:extLst>
              <a:ext uri="{FF2B5EF4-FFF2-40B4-BE49-F238E27FC236}">
                <a16:creationId xmlns:a16="http://schemas.microsoft.com/office/drawing/2014/main" id="{DA0F074A-1ACC-82BB-DD35-2594C840F565}"/>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66" name="Rounded Rectangle 175">
            <a:extLst>
              <a:ext uri="{FF2B5EF4-FFF2-40B4-BE49-F238E27FC236}">
                <a16:creationId xmlns:a16="http://schemas.microsoft.com/office/drawing/2014/main" id="{BE0ADE8E-CE9F-BFF8-0DD2-0EE88FFD4FE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67" name="Rounded Rectangle 176">
            <a:extLst>
              <a:ext uri="{FF2B5EF4-FFF2-40B4-BE49-F238E27FC236}">
                <a16:creationId xmlns:a16="http://schemas.microsoft.com/office/drawing/2014/main" id="{C1D319EA-7DE7-FC35-AE28-CFD8FC2DC36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68" name="Rounded Rectangle 177">
            <a:extLst>
              <a:ext uri="{FF2B5EF4-FFF2-40B4-BE49-F238E27FC236}">
                <a16:creationId xmlns:a16="http://schemas.microsoft.com/office/drawing/2014/main" id="{9B3A5DA7-7970-ADA0-903D-5F94D0E2437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69" name="Rounded Rectangle 178">
            <a:extLst>
              <a:ext uri="{FF2B5EF4-FFF2-40B4-BE49-F238E27FC236}">
                <a16:creationId xmlns:a16="http://schemas.microsoft.com/office/drawing/2014/main" id="{D6958104-D9F7-B19E-9F32-0646FFDDDBCF}"/>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70" name="Rounded Rectangle 179">
            <a:extLst>
              <a:ext uri="{FF2B5EF4-FFF2-40B4-BE49-F238E27FC236}">
                <a16:creationId xmlns:a16="http://schemas.microsoft.com/office/drawing/2014/main" id="{005A7988-D51A-2A88-7A26-11AD61FA6A6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71" name="Rounded Rectangle 180">
            <a:extLst>
              <a:ext uri="{FF2B5EF4-FFF2-40B4-BE49-F238E27FC236}">
                <a16:creationId xmlns:a16="http://schemas.microsoft.com/office/drawing/2014/main" id="{FE931EC5-CC26-1637-27FB-5AE14ADDBD3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72" name="Rounded Rectangle 181">
            <a:extLst>
              <a:ext uri="{FF2B5EF4-FFF2-40B4-BE49-F238E27FC236}">
                <a16:creationId xmlns:a16="http://schemas.microsoft.com/office/drawing/2014/main" id="{327BCEB1-4A71-3669-0F22-5281F5743B6B}"/>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73" name="Rounded Rectangle 182">
            <a:extLst>
              <a:ext uri="{FF2B5EF4-FFF2-40B4-BE49-F238E27FC236}">
                <a16:creationId xmlns:a16="http://schemas.microsoft.com/office/drawing/2014/main" id="{5DE20DEC-1D36-59C2-10A0-F48F54DB608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74" name="Rounded Rectangle 183">
            <a:extLst>
              <a:ext uri="{FF2B5EF4-FFF2-40B4-BE49-F238E27FC236}">
                <a16:creationId xmlns:a16="http://schemas.microsoft.com/office/drawing/2014/main" id="{E14C07FB-CAFD-28A0-5445-F723242A678C}"/>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75" name="Rounded Rectangle 184">
            <a:extLst>
              <a:ext uri="{FF2B5EF4-FFF2-40B4-BE49-F238E27FC236}">
                <a16:creationId xmlns:a16="http://schemas.microsoft.com/office/drawing/2014/main" id="{80600A70-6254-3493-3AFF-B26273C4AAA7}"/>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76" name="Rounded Rectangle 185">
            <a:extLst>
              <a:ext uri="{FF2B5EF4-FFF2-40B4-BE49-F238E27FC236}">
                <a16:creationId xmlns:a16="http://schemas.microsoft.com/office/drawing/2014/main" id="{FAE069F7-F39A-9649-0716-3C3AEBF9F264}"/>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77" name="Rounded Rectangle 186">
            <a:extLst>
              <a:ext uri="{FF2B5EF4-FFF2-40B4-BE49-F238E27FC236}">
                <a16:creationId xmlns:a16="http://schemas.microsoft.com/office/drawing/2014/main" id="{D98692BB-96C8-A474-E9B7-8AC83A689182}"/>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78" name="Rounded Rectangle 187">
            <a:extLst>
              <a:ext uri="{FF2B5EF4-FFF2-40B4-BE49-F238E27FC236}">
                <a16:creationId xmlns:a16="http://schemas.microsoft.com/office/drawing/2014/main" id="{68FAFEDA-70C1-7370-0E31-213B1A12560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79" name="Rounded Rectangle 188">
            <a:extLst>
              <a:ext uri="{FF2B5EF4-FFF2-40B4-BE49-F238E27FC236}">
                <a16:creationId xmlns:a16="http://schemas.microsoft.com/office/drawing/2014/main" id="{3EA33256-ED2E-4013-DE26-E3817FE6111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80" name="Rounded Rectangle 189">
            <a:extLst>
              <a:ext uri="{FF2B5EF4-FFF2-40B4-BE49-F238E27FC236}">
                <a16:creationId xmlns:a16="http://schemas.microsoft.com/office/drawing/2014/main" id="{B08BEDB7-888E-E9D3-8970-98B538822421}"/>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81" name="Rounded Rectangle 190">
            <a:extLst>
              <a:ext uri="{FF2B5EF4-FFF2-40B4-BE49-F238E27FC236}">
                <a16:creationId xmlns:a16="http://schemas.microsoft.com/office/drawing/2014/main" id="{CEB99052-DF72-86D5-3D32-C7B0260CE5D9}"/>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82" name="Rounded Rectangle 191">
            <a:extLst>
              <a:ext uri="{FF2B5EF4-FFF2-40B4-BE49-F238E27FC236}">
                <a16:creationId xmlns:a16="http://schemas.microsoft.com/office/drawing/2014/main" id="{3C8F9294-C42C-BC17-DFCE-6958BA99A21D}"/>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83" name="Rounded Rectangle 192">
            <a:extLst>
              <a:ext uri="{FF2B5EF4-FFF2-40B4-BE49-F238E27FC236}">
                <a16:creationId xmlns:a16="http://schemas.microsoft.com/office/drawing/2014/main" id="{AA7E75EB-38F9-49B6-BD3B-7EFCE07916DE}"/>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84" name="Rounded Rectangle 193">
            <a:extLst>
              <a:ext uri="{FF2B5EF4-FFF2-40B4-BE49-F238E27FC236}">
                <a16:creationId xmlns:a16="http://schemas.microsoft.com/office/drawing/2014/main" id="{AFBB665B-685A-FA16-F96F-62338B3D49D3}"/>
              </a:ext>
            </a:extLst>
          </p:cNvPr>
          <p:cNvSpPr/>
          <p:nvPr/>
        </p:nvSpPr>
        <p:spPr>
          <a:xfrm>
            <a:off x="1404635" y="206881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85" name="Rounded Rectangle 194">
            <a:extLst>
              <a:ext uri="{FF2B5EF4-FFF2-40B4-BE49-F238E27FC236}">
                <a16:creationId xmlns:a16="http://schemas.microsoft.com/office/drawing/2014/main" id="{AA3A6E6F-CAFA-3108-98C3-0C111B5CFCA3}"/>
              </a:ext>
            </a:extLst>
          </p:cNvPr>
          <p:cNvSpPr/>
          <p:nvPr/>
        </p:nvSpPr>
        <p:spPr>
          <a:xfrm>
            <a:off x="1367160" y="2051324"/>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Tree>
    <p:extLst>
      <p:ext uri="{BB962C8B-B14F-4D97-AF65-F5344CB8AC3E}">
        <p14:creationId xmlns:p14="http://schemas.microsoft.com/office/powerpoint/2010/main" val="2480911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grpId="0" nodeType="clickEffect">
                                  <p:stCondLst>
                                    <p:cond delay="0"/>
                                  </p:stCondLst>
                                  <p:childTnLst>
                                    <p:set>
                                      <p:cBhvr>
                                        <p:cTn id="16" dur="1000">
                                          <p:stCondLst>
                                            <p:cond delay="0"/>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11" presetClass="entr" presetSubtype="0" fill="hold" grpId="0" nodeType="afterEffect">
                                  <p:stCondLst>
                                    <p:cond delay="0"/>
                                  </p:stCondLst>
                                  <p:childTnLst>
                                    <p:set>
                                      <p:cBhvr>
                                        <p:cTn id="19" dur="1000">
                                          <p:stCondLst>
                                            <p:cond delay="0"/>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1" presetClass="entr" presetSubtype="0" fill="hold" grpId="0" nodeType="afterEffect">
                                  <p:stCondLst>
                                    <p:cond delay="0"/>
                                  </p:stCondLst>
                                  <p:childTnLst>
                                    <p:set>
                                      <p:cBhvr>
                                        <p:cTn id="22" dur="1000">
                                          <p:stCondLst>
                                            <p:cond delay="0"/>
                                          </p:stCondLst>
                                        </p:cTn>
                                        <p:tgtEl>
                                          <p:spTgt spid="6"/>
                                        </p:tgtEl>
                                        <p:attrNameLst>
                                          <p:attrName>style.visibility</p:attrName>
                                        </p:attrNameLst>
                                      </p:cBhvr>
                                      <p:to>
                                        <p:strVal val="visible"/>
                                      </p:to>
                                    </p:set>
                                  </p:childTnLst>
                                </p:cTn>
                              </p:par>
                            </p:childTnLst>
                          </p:cTn>
                        </p:par>
                        <p:par>
                          <p:cTn id="23" fill="hold">
                            <p:stCondLst>
                              <p:cond delay="3000"/>
                            </p:stCondLst>
                            <p:childTnLst>
                              <p:par>
                                <p:cTn id="24" presetID="11" presetClass="entr" presetSubtype="0" fill="hold" grpId="0" nodeType="afterEffect">
                                  <p:stCondLst>
                                    <p:cond delay="0"/>
                                  </p:stCondLst>
                                  <p:childTnLst>
                                    <p:set>
                                      <p:cBhvr>
                                        <p:cTn id="25" dur="1000">
                                          <p:stCondLst>
                                            <p:cond delay="0"/>
                                          </p:stCondLst>
                                        </p:cTn>
                                        <p:tgtEl>
                                          <p:spTgt spid="7"/>
                                        </p:tgtEl>
                                        <p:attrNameLst>
                                          <p:attrName>style.visibility</p:attrName>
                                        </p:attrNameLst>
                                      </p:cBhvr>
                                      <p:to>
                                        <p:strVal val="visible"/>
                                      </p:to>
                                    </p:set>
                                  </p:childTnLst>
                                </p:cTn>
                              </p:par>
                            </p:childTnLst>
                          </p:cTn>
                        </p:par>
                        <p:par>
                          <p:cTn id="26" fill="hold">
                            <p:stCondLst>
                              <p:cond delay="4000"/>
                            </p:stCondLst>
                            <p:childTnLst>
                              <p:par>
                                <p:cTn id="27" presetID="11" presetClass="entr" presetSubtype="0" fill="hold" grpId="0" nodeType="afterEffect">
                                  <p:stCondLst>
                                    <p:cond delay="0"/>
                                  </p:stCondLst>
                                  <p:childTnLst>
                                    <p:set>
                                      <p:cBhvr>
                                        <p:cTn id="28" dur="1000">
                                          <p:stCondLst>
                                            <p:cond delay="0"/>
                                          </p:stCondLst>
                                        </p:cTn>
                                        <p:tgtEl>
                                          <p:spTgt spid="9"/>
                                        </p:tgtEl>
                                        <p:attrNameLst>
                                          <p:attrName>style.visibility</p:attrName>
                                        </p:attrNameLst>
                                      </p:cBhvr>
                                      <p:to>
                                        <p:strVal val="visible"/>
                                      </p:to>
                                    </p:set>
                                  </p:childTnLst>
                                </p:cTn>
                              </p:par>
                            </p:childTnLst>
                          </p:cTn>
                        </p:par>
                        <p:par>
                          <p:cTn id="29" fill="hold">
                            <p:stCondLst>
                              <p:cond delay="500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cTn>
                              </p:par>
                            </p:childTnLst>
                          </p:cTn>
                        </p:par>
                        <p:par>
                          <p:cTn id="32" fill="hold">
                            <p:stCondLst>
                              <p:cond delay="6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cTn>
                              </p:par>
                            </p:childTnLst>
                          </p:cTn>
                        </p:par>
                        <p:par>
                          <p:cTn id="35" fill="hold">
                            <p:stCondLst>
                              <p:cond delay="7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cTn>
                              </p:par>
                            </p:childTnLst>
                          </p:cTn>
                        </p:par>
                        <p:par>
                          <p:cTn id="38" fill="hold">
                            <p:stCondLst>
                              <p:cond delay="8000"/>
                            </p:stCondLst>
                            <p:childTnLst>
                              <p:par>
                                <p:cTn id="39" presetID="11" presetClass="entr" presetSubtype="0" fill="hold" grpId="0" nodeType="afterEffect">
                                  <p:stCondLst>
                                    <p:cond delay="0"/>
                                  </p:stCondLst>
                                  <p:childTnLst>
                                    <p:set>
                                      <p:cBhvr>
                                        <p:cTn id="40" dur="1000">
                                          <p:stCondLst>
                                            <p:cond delay="0"/>
                                          </p:stCondLst>
                                        </p:cTn>
                                        <p:tgtEl>
                                          <p:spTgt spid="13"/>
                                        </p:tgtEl>
                                        <p:attrNameLst>
                                          <p:attrName>style.visibility</p:attrName>
                                        </p:attrNameLst>
                                      </p:cBhvr>
                                      <p:to>
                                        <p:strVal val="visible"/>
                                      </p:to>
                                    </p:set>
                                  </p:childTnLst>
                                </p:cTn>
                              </p:par>
                            </p:childTnLst>
                          </p:cTn>
                        </p:par>
                        <p:par>
                          <p:cTn id="41" fill="hold">
                            <p:stCondLst>
                              <p:cond delay="9000"/>
                            </p:stCondLst>
                            <p:childTnLst>
                              <p:par>
                                <p:cTn id="42" presetID="11" presetClass="entr" presetSubtype="0" fill="hold" grpId="0" nodeType="afterEffect">
                                  <p:stCondLst>
                                    <p:cond delay="0"/>
                                  </p:stCondLst>
                                  <p:childTnLst>
                                    <p:set>
                                      <p:cBhvr>
                                        <p:cTn id="43" dur="1000">
                                          <p:stCondLst>
                                            <p:cond delay="0"/>
                                          </p:stCondLst>
                                        </p:cTn>
                                        <p:tgtEl>
                                          <p:spTgt spid="14"/>
                                        </p:tgtEl>
                                        <p:attrNameLst>
                                          <p:attrName>style.visibility</p:attrName>
                                        </p:attrNameLst>
                                      </p:cBhvr>
                                      <p:to>
                                        <p:strVal val="visible"/>
                                      </p:to>
                                    </p:set>
                                  </p:childTnLst>
                                </p:cTn>
                              </p:par>
                            </p:childTnLst>
                          </p:cTn>
                        </p:par>
                        <p:par>
                          <p:cTn id="44" fill="hold">
                            <p:stCondLst>
                              <p:cond delay="10000"/>
                            </p:stCondLst>
                            <p:childTnLst>
                              <p:par>
                                <p:cTn id="45" presetID="11" presetClass="entr" presetSubtype="0" fill="hold" grpId="0" nodeType="afterEffect">
                                  <p:stCondLst>
                                    <p:cond delay="0"/>
                                  </p:stCondLst>
                                  <p:childTnLst>
                                    <p:set>
                                      <p:cBhvr>
                                        <p:cTn id="46" dur="1000">
                                          <p:stCondLst>
                                            <p:cond delay="0"/>
                                          </p:stCondLst>
                                        </p:cTn>
                                        <p:tgtEl>
                                          <p:spTgt spid="15"/>
                                        </p:tgtEl>
                                        <p:attrNameLst>
                                          <p:attrName>style.visibility</p:attrName>
                                        </p:attrNameLst>
                                      </p:cBhvr>
                                      <p:to>
                                        <p:strVal val="visible"/>
                                      </p:to>
                                    </p:set>
                                  </p:childTnLst>
                                </p:cTn>
                              </p:par>
                            </p:childTnLst>
                          </p:cTn>
                        </p:par>
                        <p:par>
                          <p:cTn id="47" fill="hold">
                            <p:stCondLst>
                              <p:cond delay="11000"/>
                            </p:stCondLst>
                            <p:childTnLst>
                              <p:par>
                                <p:cTn id="48" presetID="11" presetClass="entr" presetSubtype="0" fill="hold" grpId="0" nodeType="afterEffect">
                                  <p:stCondLst>
                                    <p:cond delay="0"/>
                                  </p:stCondLst>
                                  <p:childTnLst>
                                    <p:set>
                                      <p:cBhvr>
                                        <p:cTn id="49" dur="1000">
                                          <p:stCondLst>
                                            <p:cond delay="0"/>
                                          </p:stCondLst>
                                        </p:cTn>
                                        <p:tgtEl>
                                          <p:spTgt spid="16"/>
                                        </p:tgtEl>
                                        <p:attrNameLst>
                                          <p:attrName>style.visibility</p:attrName>
                                        </p:attrNameLst>
                                      </p:cBhvr>
                                      <p:to>
                                        <p:strVal val="visible"/>
                                      </p:to>
                                    </p:set>
                                  </p:childTnLst>
                                </p:cTn>
                              </p:par>
                            </p:childTnLst>
                          </p:cTn>
                        </p:par>
                        <p:par>
                          <p:cTn id="50" fill="hold">
                            <p:stCondLst>
                              <p:cond delay="12000"/>
                            </p:stCondLst>
                            <p:childTnLst>
                              <p:par>
                                <p:cTn id="51" presetID="11" presetClass="entr" presetSubtype="0" fill="hold" grpId="0" nodeType="afterEffect">
                                  <p:stCondLst>
                                    <p:cond delay="0"/>
                                  </p:stCondLst>
                                  <p:childTnLst>
                                    <p:set>
                                      <p:cBhvr>
                                        <p:cTn id="52" dur="1000">
                                          <p:stCondLst>
                                            <p:cond delay="0"/>
                                          </p:stCondLst>
                                        </p:cTn>
                                        <p:tgtEl>
                                          <p:spTgt spid="17"/>
                                        </p:tgtEl>
                                        <p:attrNameLst>
                                          <p:attrName>style.visibility</p:attrName>
                                        </p:attrNameLst>
                                      </p:cBhvr>
                                      <p:to>
                                        <p:strVal val="visible"/>
                                      </p:to>
                                    </p:set>
                                  </p:childTnLst>
                                </p:cTn>
                              </p:par>
                            </p:childTnLst>
                          </p:cTn>
                        </p:par>
                        <p:par>
                          <p:cTn id="53" fill="hold">
                            <p:stCondLst>
                              <p:cond delay="13000"/>
                            </p:stCondLst>
                            <p:childTnLst>
                              <p:par>
                                <p:cTn id="54" presetID="11" presetClass="entr" presetSubtype="0" fill="hold" grpId="0" nodeType="afterEffect">
                                  <p:stCondLst>
                                    <p:cond delay="0"/>
                                  </p:stCondLst>
                                  <p:childTnLst>
                                    <p:set>
                                      <p:cBhvr>
                                        <p:cTn id="55" dur="1000">
                                          <p:stCondLst>
                                            <p:cond delay="0"/>
                                          </p:stCondLst>
                                        </p:cTn>
                                        <p:tgtEl>
                                          <p:spTgt spid="18"/>
                                        </p:tgtEl>
                                        <p:attrNameLst>
                                          <p:attrName>style.visibility</p:attrName>
                                        </p:attrNameLst>
                                      </p:cBhvr>
                                      <p:to>
                                        <p:strVal val="visible"/>
                                      </p:to>
                                    </p:set>
                                  </p:childTnLst>
                                </p:cTn>
                              </p:par>
                            </p:childTnLst>
                          </p:cTn>
                        </p:par>
                        <p:par>
                          <p:cTn id="56" fill="hold">
                            <p:stCondLst>
                              <p:cond delay="14000"/>
                            </p:stCondLst>
                            <p:childTnLst>
                              <p:par>
                                <p:cTn id="57" presetID="11" presetClass="entr" presetSubtype="0" fill="hold" grpId="0" nodeType="afterEffect">
                                  <p:stCondLst>
                                    <p:cond delay="0"/>
                                  </p:stCondLst>
                                  <p:childTnLst>
                                    <p:set>
                                      <p:cBhvr>
                                        <p:cTn id="58" dur="1000">
                                          <p:stCondLst>
                                            <p:cond delay="0"/>
                                          </p:stCondLst>
                                        </p:cTn>
                                        <p:tgtEl>
                                          <p:spTgt spid="19"/>
                                        </p:tgtEl>
                                        <p:attrNameLst>
                                          <p:attrName>style.visibility</p:attrName>
                                        </p:attrNameLst>
                                      </p:cBhvr>
                                      <p:to>
                                        <p:strVal val="visible"/>
                                      </p:to>
                                    </p:set>
                                  </p:childTnLst>
                                </p:cTn>
                              </p:par>
                            </p:childTnLst>
                          </p:cTn>
                        </p:par>
                        <p:par>
                          <p:cTn id="59" fill="hold">
                            <p:stCondLst>
                              <p:cond delay="15000"/>
                            </p:stCondLst>
                            <p:childTnLst>
                              <p:par>
                                <p:cTn id="60" presetID="11" presetClass="entr" presetSubtype="0" fill="hold" grpId="0" nodeType="afterEffect">
                                  <p:stCondLst>
                                    <p:cond delay="0"/>
                                  </p:stCondLst>
                                  <p:childTnLst>
                                    <p:set>
                                      <p:cBhvr>
                                        <p:cTn id="61" dur="1000">
                                          <p:stCondLst>
                                            <p:cond delay="0"/>
                                          </p:stCondLst>
                                        </p:cTn>
                                        <p:tgtEl>
                                          <p:spTgt spid="20"/>
                                        </p:tgtEl>
                                        <p:attrNameLst>
                                          <p:attrName>style.visibility</p:attrName>
                                        </p:attrNameLst>
                                      </p:cBhvr>
                                      <p:to>
                                        <p:strVal val="visible"/>
                                      </p:to>
                                    </p:set>
                                  </p:childTnLst>
                                </p:cTn>
                              </p:par>
                            </p:childTnLst>
                          </p:cTn>
                        </p:par>
                        <p:par>
                          <p:cTn id="62" fill="hold">
                            <p:stCondLst>
                              <p:cond delay="16000"/>
                            </p:stCondLst>
                            <p:childTnLst>
                              <p:par>
                                <p:cTn id="63" presetID="11" presetClass="entr" presetSubtype="0" fill="hold" grpId="0" nodeType="afterEffect">
                                  <p:stCondLst>
                                    <p:cond delay="0"/>
                                  </p:stCondLst>
                                  <p:childTnLst>
                                    <p:set>
                                      <p:cBhvr>
                                        <p:cTn id="64" dur="1000">
                                          <p:stCondLst>
                                            <p:cond delay="0"/>
                                          </p:stCondLst>
                                        </p:cTn>
                                        <p:tgtEl>
                                          <p:spTgt spid="21"/>
                                        </p:tgtEl>
                                        <p:attrNameLst>
                                          <p:attrName>style.visibility</p:attrName>
                                        </p:attrNameLst>
                                      </p:cBhvr>
                                      <p:to>
                                        <p:strVal val="visible"/>
                                      </p:to>
                                    </p:set>
                                  </p:childTnLst>
                                </p:cTn>
                              </p:par>
                            </p:childTnLst>
                          </p:cTn>
                        </p:par>
                        <p:par>
                          <p:cTn id="65" fill="hold">
                            <p:stCondLst>
                              <p:cond delay="17000"/>
                            </p:stCondLst>
                            <p:childTnLst>
                              <p:par>
                                <p:cTn id="66" presetID="11" presetClass="entr" presetSubtype="0" fill="hold" grpId="0" nodeType="afterEffect">
                                  <p:stCondLst>
                                    <p:cond delay="0"/>
                                  </p:stCondLst>
                                  <p:childTnLst>
                                    <p:set>
                                      <p:cBhvr>
                                        <p:cTn id="67" dur="1000">
                                          <p:stCondLst>
                                            <p:cond delay="0"/>
                                          </p:stCondLst>
                                        </p:cTn>
                                        <p:tgtEl>
                                          <p:spTgt spid="22"/>
                                        </p:tgtEl>
                                        <p:attrNameLst>
                                          <p:attrName>style.visibility</p:attrName>
                                        </p:attrNameLst>
                                      </p:cBhvr>
                                      <p:to>
                                        <p:strVal val="visible"/>
                                      </p:to>
                                    </p:set>
                                  </p:childTnLst>
                                </p:cTn>
                              </p:par>
                            </p:childTnLst>
                          </p:cTn>
                        </p:par>
                        <p:par>
                          <p:cTn id="68" fill="hold">
                            <p:stCondLst>
                              <p:cond delay="18000"/>
                            </p:stCondLst>
                            <p:childTnLst>
                              <p:par>
                                <p:cTn id="69" presetID="11" presetClass="entr" presetSubtype="0" fill="hold" grpId="0" nodeType="afterEffect">
                                  <p:stCondLst>
                                    <p:cond delay="0"/>
                                  </p:stCondLst>
                                  <p:childTnLst>
                                    <p:set>
                                      <p:cBhvr>
                                        <p:cTn id="70" dur="1000">
                                          <p:stCondLst>
                                            <p:cond delay="0"/>
                                          </p:stCondLst>
                                        </p:cTn>
                                        <p:tgtEl>
                                          <p:spTgt spid="23"/>
                                        </p:tgtEl>
                                        <p:attrNameLst>
                                          <p:attrName>style.visibility</p:attrName>
                                        </p:attrNameLst>
                                      </p:cBhvr>
                                      <p:to>
                                        <p:strVal val="visible"/>
                                      </p:to>
                                    </p:set>
                                  </p:childTnLst>
                                </p:cTn>
                              </p:par>
                            </p:childTnLst>
                          </p:cTn>
                        </p:par>
                        <p:par>
                          <p:cTn id="71" fill="hold">
                            <p:stCondLst>
                              <p:cond delay="19000"/>
                            </p:stCondLst>
                            <p:childTnLst>
                              <p:par>
                                <p:cTn id="72" presetID="11" presetClass="entr" presetSubtype="0" fill="hold" grpId="0" nodeType="afterEffect">
                                  <p:stCondLst>
                                    <p:cond delay="0"/>
                                  </p:stCondLst>
                                  <p:childTnLst>
                                    <p:set>
                                      <p:cBhvr>
                                        <p:cTn id="73" dur="1000">
                                          <p:stCondLst>
                                            <p:cond delay="0"/>
                                          </p:stCondLst>
                                        </p:cTn>
                                        <p:tgtEl>
                                          <p:spTgt spid="24"/>
                                        </p:tgtEl>
                                        <p:attrNameLst>
                                          <p:attrName>style.visibility</p:attrName>
                                        </p:attrNameLst>
                                      </p:cBhvr>
                                      <p:to>
                                        <p:strVal val="visible"/>
                                      </p:to>
                                    </p:set>
                                  </p:childTnLst>
                                </p:cTn>
                              </p:par>
                            </p:childTnLst>
                          </p:cTn>
                        </p:par>
                        <p:par>
                          <p:cTn id="74" fill="hold">
                            <p:stCondLst>
                              <p:cond delay="20000"/>
                            </p:stCondLst>
                            <p:childTnLst>
                              <p:par>
                                <p:cTn id="75" presetID="11" presetClass="entr" presetSubtype="0" fill="hold" grpId="0" nodeType="afterEffect">
                                  <p:stCondLst>
                                    <p:cond delay="0"/>
                                  </p:stCondLst>
                                  <p:childTnLst>
                                    <p:set>
                                      <p:cBhvr>
                                        <p:cTn id="76" dur="1000">
                                          <p:stCondLst>
                                            <p:cond delay="0"/>
                                          </p:stCondLst>
                                        </p:cTn>
                                        <p:tgtEl>
                                          <p:spTgt spid="25"/>
                                        </p:tgtEl>
                                        <p:attrNameLst>
                                          <p:attrName>style.visibility</p:attrName>
                                        </p:attrNameLst>
                                      </p:cBhvr>
                                      <p:to>
                                        <p:strVal val="visible"/>
                                      </p:to>
                                    </p:set>
                                  </p:childTnLst>
                                </p:cTn>
                              </p:par>
                            </p:childTnLst>
                          </p:cTn>
                        </p:par>
                        <p:par>
                          <p:cTn id="77" fill="hold">
                            <p:stCondLst>
                              <p:cond delay="21000"/>
                            </p:stCondLst>
                            <p:childTnLst>
                              <p:par>
                                <p:cTn id="78" presetID="11" presetClass="entr" presetSubtype="0" fill="hold" grpId="0" nodeType="afterEffect">
                                  <p:stCondLst>
                                    <p:cond delay="0"/>
                                  </p:stCondLst>
                                  <p:childTnLst>
                                    <p:set>
                                      <p:cBhvr>
                                        <p:cTn id="79" dur="1000">
                                          <p:stCondLst>
                                            <p:cond delay="0"/>
                                          </p:stCondLst>
                                        </p:cTn>
                                        <p:tgtEl>
                                          <p:spTgt spid="26"/>
                                        </p:tgtEl>
                                        <p:attrNameLst>
                                          <p:attrName>style.visibility</p:attrName>
                                        </p:attrNameLst>
                                      </p:cBhvr>
                                      <p:to>
                                        <p:strVal val="visible"/>
                                      </p:to>
                                    </p:set>
                                  </p:childTnLst>
                                </p:cTn>
                              </p:par>
                            </p:childTnLst>
                          </p:cTn>
                        </p:par>
                        <p:par>
                          <p:cTn id="80" fill="hold">
                            <p:stCondLst>
                              <p:cond delay="22000"/>
                            </p:stCondLst>
                            <p:childTnLst>
                              <p:par>
                                <p:cTn id="81" presetID="11" presetClass="entr" presetSubtype="0" fill="hold" grpId="0" nodeType="afterEffect">
                                  <p:stCondLst>
                                    <p:cond delay="0"/>
                                  </p:stCondLst>
                                  <p:childTnLst>
                                    <p:set>
                                      <p:cBhvr>
                                        <p:cTn id="82" dur="1000">
                                          <p:stCondLst>
                                            <p:cond delay="0"/>
                                          </p:stCondLst>
                                        </p:cTn>
                                        <p:tgtEl>
                                          <p:spTgt spid="27"/>
                                        </p:tgtEl>
                                        <p:attrNameLst>
                                          <p:attrName>style.visibility</p:attrName>
                                        </p:attrNameLst>
                                      </p:cBhvr>
                                      <p:to>
                                        <p:strVal val="visible"/>
                                      </p:to>
                                    </p:set>
                                  </p:childTnLst>
                                </p:cTn>
                              </p:par>
                            </p:childTnLst>
                          </p:cTn>
                        </p:par>
                        <p:par>
                          <p:cTn id="83" fill="hold">
                            <p:stCondLst>
                              <p:cond delay="23000"/>
                            </p:stCondLst>
                            <p:childTnLst>
                              <p:par>
                                <p:cTn id="84" presetID="11" presetClass="entr" presetSubtype="0" fill="hold" grpId="0" nodeType="afterEffect">
                                  <p:stCondLst>
                                    <p:cond delay="0"/>
                                  </p:stCondLst>
                                  <p:childTnLst>
                                    <p:set>
                                      <p:cBhvr>
                                        <p:cTn id="85" dur="1000">
                                          <p:stCondLst>
                                            <p:cond delay="0"/>
                                          </p:stCondLst>
                                        </p:cTn>
                                        <p:tgtEl>
                                          <p:spTgt spid="28"/>
                                        </p:tgtEl>
                                        <p:attrNameLst>
                                          <p:attrName>style.visibility</p:attrName>
                                        </p:attrNameLst>
                                      </p:cBhvr>
                                      <p:to>
                                        <p:strVal val="visible"/>
                                      </p:to>
                                    </p:set>
                                  </p:childTnLst>
                                </p:cTn>
                              </p:par>
                            </p:childTnLst>
                          </p:cTn>
                        </p:par>
                        <p:par>
                          <p:cTn id="86" fill="hold">
                            <p:stCondLst>
                              <p:cond delay="24000"/>
                            </p:stCondLst>
                            <p:childTnLst>
                              <p:par>
                                <p:cTn id="87" presetID="11" presetClass="entr" presetSubtype="0" fill="hold" grpId="0" nodeType="afterEffect">
                                  <p:stCondLst>
                                    <p:cond delay="0"/>
                                  </p:stCondLst>
                                  <p:childTnLst>
                                    <p:set>
                                      <p:cBhvr>
                                        <p:cTn id="88" dur="1000">
                                          <p:stCondLst>
                                            <p:cond delay="0"/>
                                          </p:stCondLst>
                                        </p:cTn>
                                        <p:tgtEl>
                                          <p:spTgt spid="29"/>
                                        </p:tgtEl>
                                        <p:attrNameLst>
                                          <p:attrName>style.visibility</p:attrName>
                                        </p:attrNameLst>
                                      </p:cBhvr>
                                      <p:to>
                                        <p:strVal val="visible"/>
                                      </p:to>
                                    </p:set>
                                  </p:childTnLst>
                                </p:cTn>
                              </p:par>
                            </p:childTnLst>
                          </p:cTn>
                        </p:par>
                        <p:par>
                          <p:cTn id="89" fill="hold">
                            <p:stCondLst>
                              <p:cond delay="25000"/>
                            </p:stCondLst>
                            <p:childTnLst>
                              <p:par>
                                <p:cTn id="90" presetID="11" presetClass="entr" presetSubtype="0" fill="hold" grpId="0" nodeType="afterEffect">
                                  <p:stCondLst>
                                    <p:cond delay="0"/>
                                  </p:stCondLst>
                                  <p:childTnLst>
                                    <p:set>
                                      <p:cBhvr>
                                        <p:cTn id="91" dur="1000">
                                          <p:stCondLst>
                                            <p:cond delay="0"/>
                                          </p:stCondLst>
                                        </p:cTn>
                                        <p:tgtEl>
                                          <p:spTgt spid="30"/>
                                        </p:tgtEl>
                                        <p:attrNameLst>
                                          <p:attrName>style.visibility</p:attrName>
                                        </p:attrNameLst>
                                      </p:cBhvr>
                                      <p:to>
                                        <p:strVal val="visible"/>
                                      </p:to>
                                    </p:set>
                                  </p:childTnLst>
                                </p:cTn>
                              </p:par>
                            </p:childTnLst>
                          </p:cTn>
                        </p:par>
                        <p:par>
                          <p:cTn id="92" fill="hold">
                            <p:stCondLst>
                              <p:cond delay="26000"/>
                            </p:stCondLst>
                            <p:childTnLst>
                              <p:par>
                                <p:cTn id="93" presetID="11" presetClass="entr" presetSubtype="0" fill="hold" grpId="0" nodeType="afterEffect">
                                  <p:stCondLst>
                                    <p:cond delay="0"/>
                                  </p:stCondLst>
                                  <p:childTnLst>
                                    <p:set>
                                      <p:cBhvr>
                                        <p:cTn id="94" dur="1000">
                                          <p:stCondLst>
                                            <p:cond delay="0"/>
                                          </p:stCondLst>
                                        </p:cTn>
                                        <p:tgtEl>
                                          <p:spTgt spid="31"/>
                                        </p:tgtEl>
                                        <p:attrNameLst>
                                          <p:attrName>style.visibility</p:attrName>
                                        </p:attrNameLst>
                                      </p:cBhvr>
                                      <p:to>
                                        <p:strVal val="visible"/>
                                      </p:to>
                                    </p:set>
                                  </p:childTnLst>
                                </p:cTn>
                              </p:par>
                            </p:childTnLst>
                          </p:cTn>
                        </p:par>
                        <p:par>
                          <p:cTn id="95" fill="hold">
                            <p:stCondLst>
                              <p:cond delay="27000"/>
                            </p:stCondLst>
                            <p:childTnLst>
                              <p:par>
                                <p:cTn id="96" presetID="11" presetClass="entr" presetSubtype="0" fill="hold" grpId="0" nodeType="afterEffect">
                                  <p:stCondLst>
                                    <p:cond delay="0"/>
                                  </p:stCondLst>
                                  <p:childTnLst>
                                    <p:set>
                                      <p:cBhvr>
                                        <p:cTn id="97" dur="1000">
                                          <p:stCondLst>
                                            <p:cond delay="0"/>
                                          </p:stCondLst>
                                        </p:cTn>
                                        <p:tgtEl>
                                          <p:spTgt spid="32"/>
                                        </p:tgtEl>
                                        <p:attrNameLst>
                                          <p:attrName>style.visibility</p:attrName>
                                        </p:attrNameLst>
                                      </p:cBhvr>
                                      <p:to>
                                        <p:strVal val="visible"/>
                                      </p:to>
                                    </p:set>
                                  </p:childTnLst>
                                </p:cTn>
                              </p:par>
                            </p:childTnLst>
                          </p:cTn>
                        </p:par>
                        <p:par>
                          <p:cTn id="98" fill="hold">
                            <p:stCondLst>
                              <p:cond delay="28000"/>
                            </p:stCondLst>
                            <p:childTnLst>
                              <p:par>
                                <p:cTn id="99" presetID="11" presetClass="entr" presetSubtype="0" fill="hold" grpId="0" nodeType="afterEffect">
                                  <p:stCondLst>
                                    <p:cond delay="0"/>
                                  </p:stCondLst>
                                  <p:childTnLst>
                                    <p:set>
                                      <p:cBhvr>
                                        <p:cTn id="100" dur="1000">
                                          <p:stCondLst>
                                            <p:cond delay="0"/>
                                          </p:stCondLst>
                                        </p:cTn>
                                        <p:tgtEl>
                                          <p:spTgt spid="33"/>
                                        </p:tgtEl>
                                        <p:attrNameLst>
                                          <p:attrName>style.visibility</p:attrName>
                                        </p:attrNameLst>
                                      </p:cBhvr>
                                      <p:to>
                                        <p:strVal val="visible"/>
                                      </p:to>
                                    </p:set>
                                  </p:childTnLst>
                                </p:cTn>
                              </p:par>
                            </p:childTnLst>
                          </p:cTn>
                        </p:par>
                        <p:par>
                          <p:cTn id="101" fill="hold">
                            <p:stCondLst>
                              <p:cond delay="29000"/>
                            </p:stCondLst>
                            <p:childTnLst>
                              <p:par>
                                <p:cTn id="102" presetID="11" presetClass="entr" presetSubtype="0" fill="hold" grpId="0" nodeType="afterEffect">
                                  <p:stCondLst>
                                    <p:cond delay="0"/>
                                  </p:stCondLst>
                                  <p:childTnLst>
                                    <p:set>
                                      <p:cBhvr>
                                        <p:cTn id="103" dur="1000">
                                          <p:stCondLst>
                                            <p:cond delay="0"/>
                                          </p:stCondLst>
                                        </p:cTn>
                                        <p:tgtEl>
                                          <p:spTgt spid="34"/>
                                        </p:tgtEl>
                                        <p:attrNameLst>
                                          <p:attrName>style.visibility</p:attrName>
                                        </p:attrNameLst>
                                      </p:cBhvr>
                                      <p:to>
                                        <p:strVal val="visible"/>
                                      </p:to>
                                    </p:set>
                                  </p:childTnLst>
                                </p:cTn>
                              </p:par>
                            </p:childTnLst>
                          </p:cTn>
                        </p:par>
                        <p:par>
                          <p:cTn id="104" fill="hold">
                            <p:stCondLst>
                              <p:cond delay="30000"/>
                            </p:stCondLst>
                            <p:childTnLst>
                              <p:par>
                                <p:cTn id="105" presetID="11" presetClass="entr" presetSubtype="0" fill="hold" grpId="0" nodeType="afterEffect">
                                  <p:stCondLst>
                                    <p:cond delay="0"/>
                                  </p:stCondLst>
                                  <p:childTnLst>
                                    <p:set>
                                      <p:cBhvr>
                                        <p:cTn id="106" dur="1000">
                                          <p:stCondLst>
                                            <p:cond delay="0"/>
                                          </p:stCondLst>
                                        </p:cTn>
                                        <p:tgtEl>
                                          <p:spTgt spid="35"/>
                                        </p:tgtEl>
                                        <p:attrNameLst>
                                          <p:attrName>style.visibility</p:attrName>
                                        </p:attrNameLst>
                                      </p:cBhvr>
                                      <p:to>
                                        <p:strVal val="visible"/>
                                      </p:to>
                                    </p:set>
                                  </p:childTnLst>
                                </p:cTn>
                              </p:par>
                            </p:childTnLst>
                          </p:cTn>
                        </p:par>
                        <p:par>
                          <p:cTn id="107" fill="hold">
                            <p:stCondLst>
                              <p:cond delay="31000"/>
                            </p:stCondLst>
                            <p:childTnLst>
                              <p:par>
                                <p:cTn id="108" presetID="11" presetClass="entr" presetSubtype="0" fill="hold" grpId="0" nodeType="afterEffect">
                                  <p:stCondLst>
                                    <p:cond delay="0"/>
                                  </p:stCondLst>
                                  <p:childTnLst>
                                    <p:set>
                                      <p:cBhvr>
                                        <p:cTn id="109" dur="1000">
                                          <p:stCondLst>
                                            <p:cond delay="0"/>
                                          </p:stCondLst>
                                        </p:cTn>
                                        <p:tgtEl>
                                          <p:spTgt spid="36"/>
                                        </p:tgtEl>
                                        <p:attrNameLst>
                                          <p:attrName>style.visibility</p:attrName>
                                        </p:attrNameLst>
                                      </p:cBhvr>
                                      <p:to>
                                        <p:strVal val="visible"/>
                                      </p:to>
                                    </p:set>
                                  </p:childTnLst>
                                </p:cTn>
                              </p:par>
                            </p:childTnLst>
                          </p:cTn>
                        </p:par>
                        <p:par>
                          <p:cTn id="110" fill="hold">
                            <p:stCondLst>
                              <p:cond delay="32000"/>
                            </p:stCondLst>
                            <p:childTnLst>
                              <p:par>
                                <p:cTn id="111" presetID="11" presetClass="entr" presetSubtype="0" fill="hold" grpId="0" nodeType="afterEffect">
                                  <p:stCondLst>
                                    <p:cond delay="0"/>
                                  </p:stCondLst>
                                  <p:childTnLst>
                                    <p:set>
                                      <p:cBhvr>
                                        <p:cTn id="112" dur="1000">
                                          <p:stCondLst>
                                            <p:cond delay="0"/>
                                          </p:stCondLst>
                                        </p:cTn>
                                        <p:tgtEl>
                                          <p:spTgt spid="37"/>
                                        </p:tgtEl>
                                        <p:attrNameLst>
                                          <p:attrName>style.visibility</p:attrName>
                                        </p:attrNameLst>
                                      </p:cBhvr>
                                      <p:to>
                                        <p:strVal val="visible"/>
                                      </p:to>
                                    </p:set>
                                  </p:childTnLst>
                                </p:cTn>
                              </p:par>
                            </p:childTnLst>
                          </p:cTn>
                        </p:par>
                        <p:par>
                          <p:cTn id="113" fill="hold">
                            <p:stCondLst>
                              <p:cond delay="33000"/>
                            </p:stCondLst>
                            <p:childTnLst>
                              <p:par>
                                <p:cTn id="114" presetID="11" presetClass="entr" presetSubtype="0" fill="hold" grpId="0" nodeType="afterEffect">
                                  <p:stCondLst>
                                    <p:cond delay="0"/>
                                  </p:stCondLst>
                                  <p:childTnLst>
                                    <p:set>
                                      <p:cBhvr>
                                        <p:cTn id="115" dur="1000">
                                          <p:stCondLst>
                                            <p:cond delay="0"/>
                                          </p:stCondLst>
                                        </p:cTn>
                                        <p:tgtEl>
                                          <p:spTgt spid="38"/>
                                        </p:tgtEl>
                                        <p:attrNameLst>
                                          <p:attrName>style.visibility</p:attrName>
                                        </p:attrNameLst>
                                      </p:cBhvr>
                                      <p:to>
                                        <p:strVal val="visible"/>
                                      </p:to>
                                    </p:set>
                                  </p:childTnLst>
                                </p:cTn>
                              </p:par>
                            </p:childTnLst>
                          </p:cTn>
                        </p:par>
                        <p:par>
                          <p:cTn id="116" fill="hold">
                            <p:stCondLst>
                              <p:cond delay="34000"/>
                            </p:stCondLst>
                            <p:childTnLst>
                              <p:par>
                                <p:cTn id="117" presetID="11" presetClass="entr" presetSubtype="0" fill="hold" grpId="0" nodeType="afterEffect">
                                  <p:stCondLst>
                                    <p:cond delay="0"/>
                                  </p:stCondLst>
                                  <p:childTnLst>
                                    <p:set>
                                      <p:cBhvr>
                                        <p:cTn id="118" dur="1000">
                                          <p:stCondLst>
                                            <p:cond delay="0"/>
                                          </p:stCondLst>
                                        </p:cTn>
                                        <p:tgtEl>
                                          <p:spTgt spid="39"/>
                                        </p:tgtEl>
                                        <p:attrNameLst>
                                          <p:attrName>style.visibility</p:attrName>
                                        </p:attrNameLst>
                                      </p:cBhvr>
                                      <p:to>
                                        <p:strVal val="visible"/>
                                      </p:to>
                                    </p:set>
                                  </p:childTnLst>
                                </p:cTn>
                              </p:par>
                            </p:childTnLst>
                          </p:cTn>
                        </p:par>
                        <p:par>
                          <p:cTn id="119" fill="hold">
                            <p:stCondLst>
                              <p:cond delay="35000"/>
                            </p:stCondLst>
                            <p:childTnLst>
                              <p:par>
                                <p:cTn id="120" presetID="11" presetClass="entr" presetSubtype="0" fill="hold" grpId="0" nodeType="afterEffect">
                                  <p:stCondLst>
                                    <p:cond delay="0"/>
                                  </p:stCondLst>
                                  <p:childTnLst>
                                    <p:set>
                                      <p:cBhvr>
                                        <p:cTn id="121" dur="1000">
                                          <p:stCondLst>
                                            <p:cond delay="0"/>
                                          </p:stCondLst>
                                        </p:cTn>
                                        <p:tgtEl>
                                          <p:spTgt spid="40"/>
                                        </p:tgtEl>
                                        <p:attrNameLst>
                                          <p:attrName>style.visibility</p:attrName>
                                        </p:attrNameLst>
                                      </p:cBhvr>
                                      <p:to>
                                        <p:strVal val="visible"/>
                                      </p:to>
                                    </p:set>
                                  </p:childTnLst>
                                </p:cTn>
                              </p:par>
                            </p:childTnLst>
                          </p:cTn>
                        </p:par>
                        <p:par>
                          <p:cTn id="122" fill="hold">
                            <p:stCondLst>
                              <p:cond delay="36000"/>
                            </p:stCondLst>
                            <p:childTnLst>
                              <p:par>
                                <p:cTn id="123" presetID="11" presetClass="entr" presetSubtype="0" fill="hold" grpId="0" nodeType="afterEffect">
                                  <p:stCondLst>
                                    <p:cond delay="0"/>
                                  </p:stCondLst>
                                  <p:childTnLst>
                                    <p:set>
                                      <p:cBhvr>
                                        <p:cTn id="124" dur="1000">
                                          <p:stCondLst>
                                            <p:cond delay="0"/>
                                          </p:stCondLst>
                                        </p:cTn>
                                        <p:tgtEl>
                                          <p:spTgt spid="41"/>
                                        </p:tgtEl>
                                        <p:attrNameLst>
                                          <p:attrName>style.visibility</p:attrName>
                                        </p:attrNameLst>
                                      </p:cBhvr>
                                      <p:to>
                                        <p:strVal val="visible"/>
                                      </p:to>
                                    </p:set>
                                  </p:childTnLst>
                                </p:cTn>
                              </p:par>
                            </p:childTnLst>
                          </p:cTn>
                        </p:par>
                        <p:par>
                          <p:cTn id="125" fill="hold">
                            <p:stCondLst>
                              <p:cond delay="37000"/>
                            </p:stCondLst>
                            <p:childTnLst>
                              <p:par>
                                <p:cTn id="126" presetID="11" presetClass="entr" presetSubtype="0" fill="hold" grpId="0" nodeType="afterEffect">
                                  <p:stCondLst>
                                    <p:cond delay="0"/>
                                  </p:stCondLst>
                                  <p:childTnLst>
                                    <p:set>
                                      <p:cBhvr>
                                        <p:cTn id="127" dur="1000">
                                          <p:stCondLst>
                                            <p:cond delay="0"/>
                                          </p:stCondLst>
                                        </p:cTn>
                                        <p:tgtEl>
                                          <p:spTgt spid="42"/>
                                        </p:tgtEl>
                                        <p:attrNameLst>
                                          <p:attrName>style.visibility</p:attrName>
                                        </p:attrNameLst>
                                      </p:cBhvr>
                                      <p:to>
                                        <p:strVal val="visible"/>
                                      </p:to>
                                    </p:set>
                                  </p:childTnLst>
                                </p:cTn>
                              </p:par>
                            </p:childTnLst>
                          </p:cTn>
                        </p:par>
                        <p:par>
                          <p:cTn id="128" fill="hold">
                            <p:stCondLst>
                              <p:cond delay="38000"/>
                            </p:stCondLst>
                            <p:childTnLst>
                              <p:par>
                                <p:cTn id="129" presetID="11" presetClass="entr" presetSubtype="0" fill="hold" grpId="0" nodeType="afterEffect">
                                  <p:stCondLst>
                                    <p:cond delay="0"/>
                                  </p:stCondLst>
                                  <p:childTnLst>
                                    <p:set>
                                      <p:cBhvr>
                                        <p:cTn id="130" dur="1000">
                                          <p:stCondLst>
                                            <p:cond delay="0"/>
                                          </p:stCondLst>
                                        </p:cTn>
                                        <p:tgtEl>
                                          <p:spTgt spid="43"/>
                                        </p:tgtEl>
                                        <p:attrNameLst>
                                          <p:attrName>style.visibility</p:attrName>
                                        </p:attrNameLst>
                                      </p:cBhvr>
                                      <p:to>
                                        <p:strVal val="visible"/>
                                      </p:to>
                                    </p:set>
                                  </p:childTnLst>
                                </p:cTn>
                              </p:par>
                            </p:childTnLst>
                          </p:cTn>
                        </p:par>
                        <p:par>
                          <p:cTn id="131" fill="hold">
                            <p:stCondLst>
                              <p:cond delay="39000"/>
                            </p:stCondLst>
                            <p:childTnLst>
                              <p:par>
                                <p:cTn id="132" presetID="11" presetClass="entr" presetSubtype="0" fill="hold" grpId="0" nodeType="afterEffect">
                                  <p:stCondLst>
                                    <p:cond delay="0"/>
                                  </p:stCondLst>
                                  <p:childTnLst>
                                    <p:set>
                                      <p:cBhvr>
                                        <p:cTn id="133" dur="1000">
                                          <p:stCondLst>
                                            <p:cond delay="0"/>
                                          </p:stCondLst>
                                        </p:cTn>
                                        <p:tgtEl>
                                          <p:spTgt spid="44"/>
                                        </p:tgtEl>
                                        <p:attrNameLst>
                                          <p:attrName>style.visibility</p:attrName>
                                        </p:attrNameLst>
                                      </p:cBhvr>
                                      <p:to>
                                        <p:strVal val="visible"/>
                                      </p:to>
                                    </p:set>
                                  </p:childTnLst>
                                </p:cTn>
                              </p:par>
                            </p:childTnLst>
                          </p:cTn>
                        </p:par>
                        <p:par>
                          <p:cTn id="134" fill="hold">
                            <p:stCondLst>
                              <p:cond delay="40000"/>
                            </p:stCondLst>
                            <p:childTnLst>
                              <p:par>
                                <p:cTn id="135" presetID="11" presetClass="entr" presetSubtype="0" fill="hold" grpId="0" nodeType="afterEffect">
                                  <p:stCondLst>
                                    <p:cond delay="0"/>
                                  </p:stCondLst>
                                  <p:childTnLst>
                                    <p:set>
                                      <p:cBhvr>
                                        <p:cTn id="136" dur="1000">
                                          <p:stCondLst>
                                            <p:cond delay="0"/>
                                          </p:stCondLst>
                                        </p:cTn>
                                        <p:tgtEl>
                                          <p:spTgt spid="45"/>
                                        </p:tgtEl>
                                        <p:attrNameLst>
                                          <p:attrName>style.visibility</p:attrName>
                                        </p:attrNameLst>
                                      </p:cBhvr>
                                      <p:to>
                                        <p:strVal val="visible"/>
                                      </p:to>
                                    </p:set>
                                  </p:childTnLst>
                                </p:cTn>
                              </p:par>
                            </p:childTnLst>
                          </p:cTn>
                        </p:par>
                        <p:par>
                          <p:cTn id="137" fill="hold">
                            <p:stCondLst>
                              <p:cond delay="41000"/>
                            </p:stCondLst>
                            <p:childTnLst>
                              <p:par>
                                <p:cTn id="138" presetID="11" presetClass="entr" presetSubtype="0" fill="hold" grpId="0" nodeType="afterEffect">
                                  <p:stCondLst>
                                    <p:cond delay="0"/>
                                  </p:stCondLst>
                                  <p:childTnLst>
                                    <p:set>
                                      <p:cBhvr>
                                        <p:cTn id="139" dur="1000">
                                          <p:stCondLst>
                                            <p:cond delay="0"/>
                                          </p:stCondLst>
                                        </p:cTn>
                                        <p:tgtEl>
                                          <p:spTgt spid="46"/>
                                        </p:tgtEl>
                                        <p:attrNameLst>
                                          <p:attrName>style.visibility</p:attrName>
                                        </p:attrNameLst>
                                      </p:cBhvr>
                                      <p:to>
                                        <p:strVal val="visible"/>
                                      </p:to>
                                    </p:set>
                                  </p:childTnLst>
                                </p:cTn>
                              </p:par>
                            </p:childTnLst>
                          </p:cTn>
                        </p:par>
                        <p:par>
                          <p:cTn id="140" fill="hold">
                            <p:stCondLst>
                              <p:cond delay="42000"/>
                            </p:stCondLst>
                            <p:childTnLst>
                              <p:par>
                                <p:cTn id="141" presetID="11" presetClass="entr" presetSubtype="0" fill="hold" grpId="0" nodeType="afterEffect">
                                  <p:stCondLst>
                                    <p:cond delay="0"/>
                                  </p:stCondLst>
                                  <p:childTnLst>
                                    <p:set>
                                      <p:cBhvr>
                                        <p:cTn id="142" dur="1000">
                                          <p:stCondLst>
                                            <p:cond delay="0"/>
                                          </p:stCondLst>
                                        </p:cTn>
                                        <p:tgtEl>
                                          <p:spTgt spid="47"/>
                                        </p:tgtEl>
                                        <p:attrNameLst>
                                          <p:attrName>style.visibility</p:attrName>
                                        </p:attrNameLst>
                                      </p:cBhvr>
                                      <p:to>
                                        <p:strVal val="visible"/>
                                      </p:to>
                                    </p:set>
                                  </p:childTnLst>
                                </p:cTn>
                              </p:par>
                            </p:childTnLst>
                          </p:cTn>
                        </p:par>
                        <p:par>
                          <p:cTn id="143" fill="hold">
                            <p:stCondLst>
                              <p:cond delay="43000"/>
                            </p:stCondLst>
                            <p:childTnLst>
                              <p:par>
                                <p:cTn id="144" presetID="11" presetClass="entr" presetSubtype="0" fill="hold" grpId="0" nodeType="afterEffect">
                                  <p:stCondLst>
                                    <p:cond delay="0"/>
                                  </p:stCondLst>
                                  <p:childTnLst>
                                    <p:set>
                                      <p:cBhvr>
                                        <p:cTn id="145" dur="1000">
                                          <p:stCondLst>
                                            <p:cond delay="0"/>
                                          </p:stCondLst>
                                        </p:cTn>
                                        <p:tgtEl>
                                          <p:spTgt spid="48"/>
                                        </p:tgtEl>
                                        <p:attrNameLst>
                                          <p:attrName>style.visibility</p:attrName>
                                        </p:attrNameLst>
                                      </p:cBhvr>
                                      <p:to>
                                        <p:strVal val="visible"/>
                                      </p:to>
                                    </p:set>
                                  </p:childTnLst>
                                </p:cTn>
                              </p:par>
                            </p:childTnLst>
                          </p:cTn>
                        </p:par>
                        <p:par>
                          <p:cTn id="146" fill="hold">
                            <p:stCondLst>
                              <p:cond delay="44000"/>
                            </p:stCondLst>
                            <p:childTnLst>
                              <p:par>
                                <p:cTn id="147" presetID="11" presetClass="entr" presetSubtype="0" fill="hold" grpId="0" nodeType="afterEffect">
                                  <p:stCondLst>
                                    <p:cond delay="0"/>
                                  </p:stCondLst>
                                  <p:childTnLst>
                                    <p:set>
                                      <p:cBhvr>
                                        <p:cTn id="148" dur="1000">
                                          <p:stCondLst>
                                            <p:cond delay="0"/>
                                          </p:stCondLst>
                                        </p:cTn>
                                        <p:tgtEl>
                                          <p:spTgt spid="49"/>
                                        </p:tgtEl>
                                        <p:attrNameLst>
                                          <p:attrName>style.visibility</p:attrName>
                                        </p:attrNameLst>
                                      </p:cBhvr>
                                      <p:to>
                                        <p:strVal val="visible"/>
                                      </p:to>
                                    </p:set>
                                  </p:childTnLst>
                                </p:cTn>
                              </p:par>
                            </p:childTnLst>
                          </p:cTn>
                        </p:par>
                        <p:par>
                          <p:cTn id="149" fill="hold">
                            <p:stCondLst>
                              <p:cond delay="45000"/>
                            </p:stCondLst>
                            <p:childTnLst>
                              <p:par>
                                <p:cTn id="150" presetID="11" presetClass="entr" presetSubtype="0" fill="hold" grpId="0" nodeType="afterEffect">
                                  <p:stCondLst>
                                    <p:cond delay="0"/>
                                  </p:stCondLst>
                                  <p:childTnLst>
                                    <p:set>
                                      <p:cBhvr>
                                        <p:cTn id="151" dur="1000">
                                          <p:stCondLst>
                                            <p:cond delay="0"/>
                                          </p:stCondLst>
                                        </p:cTn>
                                        <p:tgtEl>
                                          <p:spTgt spid="50"/>
                                        </p:tgtEl>
                                        <p:attrNameLst>
                                          <p:attrName>style.visibility</p:attrName>
                                        </p:attrNameLst>
                                      </p:cBhvr>
                                      <p:to>
                                        <p:strVal val="visible"/>
                                      </p:to>
                                    </p:set>
                                  </p:childTnLst>
                                </p:cTn>
                              </p:par>
                            </p:childTnLst>
                          </p:cTn>
                        </p:par>
                        <p:par>
                          <p:cTn id="152" fill="hold">
                            <p:stCondLst>
                              <p:cond delay="46000"/>
                            </p:stCondLst>
                            <p:childTnLst>
                              <p:par>
                                <p:cTn id="153" presetID="11" presetClass="entr" presetSubtype="0" fill="hold" grpId="0" nodeType="afterEffect">
                                  <p:stCondLst>
                                    <p:cond delay="0"/>
                                  </p:stCondLst>
                                  <p:childTnLst>
                                    <p:set>
                                      <p:cBhvr>
                                        <p:cTn id="154" dur="1000">
                                          <p:stCondLst>
                                            <p:cond delay="0"/>
                                          </p:stCondLst>
                                        </p:cTn>
                                        <p:tgtEl>
                                          <p:spTgt spid="51"/>
                                        </p:tgtEl>
                                        <p:attrNameLst>
                                          <p:attrName>style.visibility</p:attrName>
                                        </p:attrNameLst>
                                      </p:cBhvr>
                                      <p:to>
                                        <p:strVal val="visible"/>
                                      </p:to>
                                    </p:set>
                                  </p:childTnLst>
                                </p:cTn>
                              </p:par>
                            </p:childTnLst>
                          </p:cTn>
                        </p:par>
                        <p:par>
                          <p:cTn id="155" fill="hold">
                            <p:stCondLst>
                              <p:cond delay="47000"/>
                            </p:stCondLst>
                            <p:childTnLst>
                              <p:par>
                                <p:cTn id="156" presetID="11" presetClass="entr" presetSubtype="0" fill="hold" grpId="0" nodeType="afterEffect">
                                  <p:stCondLst>
                                    <p:cond delay="0"/>
                                  </p:stCondLst>
                                  <p:childTnLst>
                                    <p:set>
                                      <p:cBhvr>
                                        <p:cTn id="157" dur="1000">
                                          <p:stCondLst>
                                            <p:cond delay="0"/>
                                          </p:stCondLst>
                                        </p:cTn>
                                        <p:tgtEl>
                                          <p:spTgt spid="52"/>
                                        </p:tgtEl>
                                        <p:attrNameLst>
                                          <p:attrName>style.visibility</p:attrName>
                                        </p:attrNameLst>
                                      </p:cBhvr>
                                      <p:to>
                                        <p:strVal val="visible"/>
                                      </p:to>
                                    </p:set>
                                  </p:childTnLst>
                                </p:cTn>
                              </p:par>
                            </p:childTnLst>
                          </p:cTn>
                        </p:par>
                        <p:par>
                          <p:cTn id="158" fill="hold">
                            <p:stCondLst>
                              <p:cond delay="48000"/>
                            </p:stCondLst>
                            <p:childTnLst>
                              <p:par>
                                <p:cTn id="159" presetID="11" presetClass="entr" presetSubtype="0" fill="hold" grpId="0" nodeType="afterEffect">
                                  <p:stCondLst>
                                    <p:cond delay="0"/>
                                  </p:stCondLst>
                                  <p:childTnLst>
                                    <p:set>
                                      <p:cBhvr>
                                        <p:cTn id="160" dur="1000">
                                          <p:stCondLst>
                                            <p:cond delay="0"/>
                                          </p:stCondLst>
                                        </p:cTn>
                                        <p:tgtEl>
                                          <p:spTgt spid="53"/>
                                        </p:tgtEl>
                                        <p:attrNameLst>
                                          <p:attrName>style.visibility</p:attrName>
                                        </p:attrNameLst>
                                      </p:cBhvr>
                                      <p:to>
                                        <p:strVal val="visible"/>
                                      </p:to>
                                    </p:set>
                                  </p:childTnLst>
                                </p:cTn>
                              </p:par>
                            </p:childTnLst>
                          </p:cTn>
                        </p:par>
                        <p:par>
                          <p:cTn id="161" fill="hold">
                            <p:stCondLst>
                              <p:cond delay="49000"/>
                            </p:stCondLst>
                            <p:childTnLst>
                              <p:par>
                                <p:cTn id="162" presetID="11" presetClass="entr" presetSubtype="0" fill="hold" grpId="0" nodeType="afterEffect">
                                  <p:stCondLst>
                                    <p:cond delay="0"/>
                                  </p:stCondLst>
                                  <p:childTnLst>
                                    <p:set>
                                      <p:cBhvr>
                                        <p:cTn id="163" dur="1000">
                                          <p:stCondLst>
                                            <p:cond delay="0"/>
                                          </p:stCondLst>
                                        </p:cTn>
                                        <p:tgtEl>
                                          <p:spTgt spid="54"/>
                                        </p:tgtEl>
                                        <p:attrNameLst>
                                          <p:attrName>style.visibility</p:attrName>
                                        </p:attrNameLst>
                                      </p:cBhvr>
                                      <p:to>
                                        <p:strVal val="visible"/>
                                      </p:to>
                                    </p:set>
                                  </p:childTnLst>
                                </p:cTn>
                              </p:par>
                            </p:childTnLst>
                          </p:cTn>
                        </p:par>
                        <p:par>
                          <p:cTn id="164" fill="hold">
                            <p:stCondLst>
                              <p:cond delay="50000"/>
                            </p:stCondLst>
                            <p:childTnLst>
                              <p:par>
                                <p:cTn id="165" presetID="11" presetClass="entr" presetSubtype="0" fill="hold" grpId="0" nodeType="afterEffect">
                                  <p:stCondLst>
                                    <p:cond delay="0"/>
                                  </p:stCondLst>
                                  <p:childTnLst>
                                    <p:set>
                                      <p:cBhvr>
                                        <p:cTn id="166" dur="1000">
                                          <p:stCondLst>
                                            <p:cond delay="0"/>
                                          </p:stCondLst>
                                        </p:cTn>
                                        <p:tgtEl>
                                          <p:spTgt spid="55"/>
                                        </p:tgtEl>
                                        <p:attrNameLst>
                                          <p:attrName>style.visibility</p:attrName>
                                        </p:attrNameLst>
                                      </p:cBhvr>
                                      <p:to>
                                        <p:strVal val="visible"/>
                                      </p:to>
                                    </p:set>
                                  </p:childTnLst>
                                </p:cTn>
                              </p:par>
                            </p:childTnLst>
                          </p:cTn>
                        </p:par>
                        <p:par>
                          <p:cTn id="167" fill="hold">
                            <p:stCondLst>
                              <p:cond delay="51000"/>
                            </p:stCondLst>
                            <p:childTnLst>
                              <p:par>
                                <p:cTn id="168" presetID="11" presetClass="entr" presetSubtype="0" fill="hold" grpId="0" nodeType="afterEffect">
                                  <p:stCondLst>
                                    <p:cond delay="0"/>
                                  </p:stCondLst>
                                  <p:childTnLst>
                                    <p:set>
                                      <p:cBhvr>
                                        <p:cTn id="169" dur="1000">
                                          <p:stCondLst>
                                            <p:cond delay="0"/>
                                          </p:stCondLst>
                                        </p:cTn>
                                        <p:tgtEl>
                                          <p:spTgt spid="56"/>
                                        </p:tgtEl>
                                        <p:attrNameLst>
                                          <p:attrName>style.visibility</p:attrName>
                                        </p:attrNameLst>
                                      </p:cBhvr>
                                      <p:to>
                                        <p:strVal val="visible"/>
                                      </p:to>
                                    </p:set>
                                  </p:childTnLst>
                                </p:cTn>
                              </p:par>
                            </p:childTnLst>
                          </p:cTn>
                        </p:par>
                        <p:par>
                          <p:cTn id="170" fill="hold">
                            <p:stCondLst>
                              <p:cond delay="52000"/>
                            </p:stCondLst>
                            <p:childTnLst>
                              <p:par>
                                <p:cTn id="171" presetID="11" presetClass="entr" presetSubtype="0" fill="hold" grpId="0" nodeType="afterEffect">
                                  <p:stCondLst>
                                    <p:cond delay="0"/>
                                  </p:stCondLst>
                                  <p:childTnLst>
                                    <p:set>
                                      <p:cBhvr>
                                        <p:cTn id="172" dur="1000">
                                          <p:stCondLst>
                                            <p:cond delay="0"/>
                                          </p:stCondLst>
                                        </p:cTn>
                                        <p:tgtEl>
                                          <p:spTgt spid="57"/>
                                        </p:tgtEl>
                                        <p:attrNameLst>
                                          <p:attrName>style.visibility</p:attrName>
                                        </p:attrNameLst>
                                      </p:cBhvr>
                                      <p:to>
                                        <p:strVal val="visible"/>
                                      </p:to>
                                    </p:set>
                                  </p:childTnLst>
                                </p:cTn>
                              </p:par>
                            </p:childTnLst>
                          </p:cTn>
                        </p:par>
                        <p:par>
                          <p:cTn id="173" fill="hold">
                            <p:stCondLst>
                              <p:cond delay="53000"/>
                            </p:stCondLst>
                            <p:childTnLst>
                              <p:par>
                                <p:cTn id="174" presetID="11" presetClass="entr" presetSubtype="0" fill="hold" grpId="0" nodeType="afterEffect">
                                  <p:stCondLst>
                                    <p:cond delay="0"/>
                                  </p:stCondLst>
                                  <p:childTnLst>
                                    <p:set>
                                      <p:cBhvr>
                                        <p:cTn id="175" dur="1000">
                                          <p:stCondLst>
                                            <p:cond delay="0"/>
                                          </p:stCondLst>
                                        </p:cTn>
                                        <p:tgtEl>
                                          <p:spTgt spid="58"/>
                                        </p:tgtEl>
                                        <p:attrNameLst>
                                          <p:attrName>style.visibility</p:attrName>
                                        </p:attrNameLst>
                                      </p:cBhvr>
                                      <p:to>
                                        <p:strVal val="visible"/>
                                      </p:to>
                                    </p:set>
                                  </p:childTnLst>
                                </p:cTn>
                              </p:par>
                            </p:childTnLst>
                          </p:cTn>
                        </p:par>
                        <p:par>
                          <p:cTn id="176" fill="hold">
                            <p:stCondLst>
                              <p:cond delay="54000"/>
                            </p:stCondLst>
                            <p:childTnLst>
                              <p:par>
                                <p:cTn id="177" presetID="11" presetClass="entr" presetSubtype="0" fill="hold" grpId="0" nodeType="afterEffect">
                                  <p:stCondLst>
                                    <p:cond delay="0"/>
                                  </p:stCondLst>
                                  <p:childTnLst>
                                    <p:set>
                                      <p:cBhvr>
                                        <p:cTn id="178" dur="1000">
                                          <p:stCondLst>
                                            <p:cond delay="0"/>
                                          </p:stCondLst>
                                        </p:cTn>
                                        <p:tgtEl>
                                          <p:spTgt spid="59"/>
                                        </p:tgtEl>
                                        <p:attrNameLst>
                                          <p:attrName>style.visibility</p:attrName>
                                        </p:attrNameLst>
                                      </p:cBhvr>
                                      <p:to>
                                        <p:strVal val="visible"/>
                                      </p:to>
                                    </p:set>
                                  </p:childTnLst>
                                </p:cTn>
                              </p:par>
                            </p:childTnLst>
                          </p:cTn>
                        </p:par>
                        <p:par>
                          <p:cTn id="179" fill="hold">
                            <p:stCondLst>
                              <p:cond delay="55000"/>
                            </p:stCondLst>
                            <p:childTnLst>
                              <p:par>
                                <p:cTn id="180" presetID="11" presetClass="entr" presetSubtype="0" fill="hold" grpId="0" nodeType="afterEffect">
                                  <p:stCondLst>
                                    <p:cond delay="0"/>
                                  </p:stCondLst>
                                  <p:childTnLst>
                                    <p:set>
                                      <p:cBhvr>
                                        <p:cTn id="181" dur="1000">
                                          <p:stCondLst>
                                            <p:cond delay="0"/>
                                          </p:stCondLst>
                                        </p:cTn>
                                        <p:tgtEl>
                                          <p:spTgt spid="60"/>
                                        </p:tgtEl>
                                        <p:attrNameLst>
                                          <p:attrName>style.visibility</p:attrName>
                                        </p:attrNameLst>
                                      </p:cBhvr>
                                      <p:to>
                                        <p:strVal val="visible"/>
                                      </p:to>
                                    </p:set>
                                  </p:childTnLst>
                                </p:cTn>
                              </p:par>
                            </p:childTnLst>
                          </p:cTn>
                        </p:par>
                        <p:par>
                          <p:cTn id="182" fill="hold">
                            <p:stCondLst>
                              <p:cond delay="56000"/>
                            </p:stCondLst>
                            <p:childTnLst>
                              <p:par>
                                <p:cTn id="183" presetID="11" presetClass="entr" presetSubtype="0" fill="hold" grpId="0" nodeType="afterEffect">
                                  <p:stCondLst>
                                    <p:cond delay="0"/>
                                  </p:stCondLst>
                                  <p:childTnLst>
                                    <p:set>
                                      <p:cBhvr>
                                        <p:cTn id="184" dur="1000">
                                          <p:stCondLst>
                                            <p:cond delay="0"/>
                                          </p:stCondLst>
                                        </p:cTn>
                                        <p:tgtEl>
                                          <p:spTgt spid="61"/>
                                        </p:tgtEl>
                                        <p:attrNameLst>
                                          <p:attrName>style.visibility</p:attrName>
                                        </p:attrNameLst>
                                      </p:cBhvr>
                                      <p:to>
                                        <p:strVal val="visible"/>
                                      </p:to>
                                    </p:set>
                                  </p:childTnLst>
                                </p:cTn>
                              </p:par>
                            </p:childTnLst>
                          </p:cTn>
                        </p:par>
                        <p:par>
                          <p:cTn id="185" fill="hold">
                            <p:stCondLst>
                              <p:cond delay="57000"/>
                            </p:stCondLst>
                            <p:childTnLst>
                              <p:par>
                                <p:cTn id="186" presetID="11" presetClass="entr" presetSubtype="0" fill="hold" grpId="0" nodeType="afterEffect">
                                  <p:stCondLst>
                                    <p:cond delay="0"/>
                                  </p:stCondLst>
                                  <p:childTnLst>
                                    <p:set>
                                      <p:cBhvr>
                                        <p:cTn id="187" dur="1000">
                                          <p:stCondLst>
                                            <p:cond delay="0"/>
                                          </p:stCondLst>
                                        </p:cTn>
                                        <p:tgtEl>
                                          <p:spTgt spid="62"/>
                                        </p:tgtEl>
                                        <p:attrNameLst>
                                          <p:attrName>style.visibility</p:attrName>
                                        </p:attrNameLst>
                                      </p:cBhvr>
                                      <p:to>
                                        <p:strVal val="visible"/>
                                      </p:to>
                                    </p:set>
                                  </p:childTnLst>
                                </p:cTn>
                              </p:par>
                            </p:childTnLst>
                          </p:cTn>
                        </p:par>
                        <p:par>
                          <p:cTn id="188" fill="hold">
                            <p:stCondLst>
                              <p:cond delay="58000"/>
                            </p:stCondLst>
                            <p:childTnLst>
                              <p:par>
                                <p:cTn id="189" presetID="11" presetClass="entr" presetSubtype="0" fill="hold" grpId="0" nodeType="afterEffect">
                                  <p:stCondLst>
                                    <p:cond delay="0"/>
                                  </p:stCondLst>
                                  <p:childTnLst>
                                    <p:set>
                                      <p:cBhvr>
                                        <p:cTn id="190" dur="1000">
                                          <p:stCondLst>
                                            <p:cond delay="0"/>
                                          </p:stCondLst>
                                        </p:cTn>
                                        <p:tgtEl>
                                          <p:spTgt spid="63"/>
                                        </p:tgtEl>
                                        <p:attrNameLst>
                                          <p:attrName>style.visibility</p:attrName>
                                        </p:attrNameLst>
                                      </p:cBhvr>
                                      <p:to>
                                        <p:strVal val="visible"/>
                                      </p:to>
                                    </p:set>
                                  </p:childTnLst>
                                </p:cTn>
                              </p:par>
                            </p:childTnLst>
                          </p:cTn>
                        </p:par>
                        <p:par>
                          <p:cTn id="191" fill="hold">
                            <p:stCondLst>
                              <p:cond delay="59000"/>
                            </p:stCondLst>
                            <p:childTnLst>
                              <p:par>
                                <p:cTn id="192" presetID="11" presetClass="entr" presetSubtype="0" fill="hold" grpId="0" nodeType="afterEffect">
                                  <p:stCondLst>
                                    <p:cond delay="0"/>
                                  </p:stCondLst>
                                  <p:childTnLst>
                                    <p:set>
                                      <p:cBhvr>
                                        <p:cTn id="193" dur="1000">
                                          <p:stCondLst>
                                            <p:cond delay="0"/>
                                          </p:stCondLst>
                                        </p:cTn>
                                        <p:tgtEl>
                                          <p:spTgt spid="64"/>
                                        </p:tgtEl>
                                        <p:attrNameLst>
                                          <p:attrName>style.visibility</p:attrName>
                                        </p:attrNameLst>
                                      </p:cBhvr>
                                      <p:to>
                                        <p:strVal val="visible"/>
                                      </p:to>
                                    </p:set>
                                  </p:childTnLst>
                                </p:cTn>
                              </p:par>
                            </p:childTnLst>
                          </p:cTn>
                        </p:par>
                        <p:par>
                          <p:cTn id="194" fill="hold">
                            <p:stCondLst>
                              <p:cond delay="60000"/>
                            </p:stCondLst>
                            <p:childTnLst>
                              <p:par>
                                <p:cTn id="195" presetID="11" presetClass="entr" presetSubtype="0" fill="hold" grpId="0" nodeType="afterEffect">
                                  <p:stCondLst>
                                    <p:cond delay="0"/>
                                  </p:stCondLst>
                                  <p:childTnLst>
                                    <p:set>
                                      <p:cBhvr>
                                        <p:cTn id="196" dur="1000">
                                          <p:stCondLst>
                                            <p:cond delay="0"/>
                                          </p:stCondLst>
                                        </p:cTn>
                                        <p:tgtEl>
                                          <p:spTgt spid="65"/>
                                        </p:tgtEl>
                                        <p:attrNameLst>
                                          <p:attrName>style.visibility</p:attrName>
                                        </p:attrNameLst>
                                      </p:cBhvr>
                                      <p:to>
                                        <p:strVal val="visible"/>
                                      </p:to>
                                    </p:set>
                                  </p:childTnLst>
                                </p:cTn>
                              </p:par>
                            </p:childTnLst>
                          </p:cTn>
                        </p:par>
                        <p:par>
                          <p:cTn id="197" fill="hold">
                            <p:stCondLst>
                              <p:cond delay="61000"/>
                            </p:stCondLst>
                            <p:childTnLst>
                              <p:par>
                                <p:cTn id="198" presetID="11" presetClass="entr" presetSubtype="0" fill="hold" grpId="0" nodeType="afterEffect">
                                  <p:stCondLst>
                                    <p:cond delay="0"/>
                                  </p:stCondLst>
                                  <p:childTnLst>
                                    <p:set>
                                      <p:cBhvr>
                                        <p:cTn id="199" dur="1000">
                                          <p:stCondLst>
                                            <p:cond delay="0"/>
                                          </p:stCondLst>
                                        </p:cTn>
                                        <p:tgtEl>
                                          <p:spTgt spid="66"/>
                                        </p:tgtEl>
                                        <p:attrNameLst>
                                          <p:attrName>style.visibility</p:attrName>
                                        </p:attrNameLst>
                                      </p:cBhvr>
                                      <p:to>
                                        <p:strVal val="visible"/>
                                      </p:to>
                                    </p:set>
                                  </p:childTnLst>
                                </p:cTn>
                              </p:par>
                            </p:childTnLst>
                          </p:cTn>
                        </p:par>
                        <p:par>
                          <p:cTn id="200" fill="hold">
                            <p:stCondLst>
                              <p:cond delay="62000"/>
                            </p:stCondLst>
                            <p:childTnLst>
                              <p:par>
                                <p:cTn id="201" presetID="11" presetClass="entr" presetSubtype="0" fill="hold" grpId="0" nodeType="afterEffect">
                                  <p:stCondLst>
                                    <p:cond delay="0"/>
                                  </p:stCondLst>
                                  <p:childTnLst>
                                    <p:set>
                                      <p:cBhvr>
                                        <p:cTn id="202" dur="1000">
                                          <p:stCondLst>
                                            <p:cond delay="0"/>
                                          </p:stCondLst>
                                        </p:cTn>
                                        <p:tgtEl>
                                          <p:spTgt spid="67"/>
                                        </p:tgtEl>
                                        <p:attrNameLst>
                                          <p:attrName>style.visibility</p:attrName>
                                        </p:attrNameLst>
                                      </p:cBhvr>
                                      <p:to>
                                        <p:strVal val="visible"/>
                                      </p:to>
                                    </p:set>
                                  </p:childTnLst>
                                </p:cTn>
                              </p:par>
                            </p:childTnLst>
                          </p:cTn>
                        </p:par>
                        <p:par>
                          <p:cTn id="203" fill="hold">
                            <p:stCondLst>
                              <p:cond delay="63000"/>
                            </p:stCondLst>
                            <p:childTnLst>
                              <p:par>
                                <p:cTn id="204" presetID="11" presetClass="entr" presetSubtype="0" fill="hold" grpId="0" nodeType="afterEffect">
                                  <p:stCondLst>
                                    <p:cond delay="0"/>
                                  </p:stCondLst>
                                  <p:childTnLst>
                                    <p:set>
                                      <p:cBhvr>
                                        <p:cTn id="205" dur="1000">
                                          <p:stCondLst>
                                            <p:cond delay="0"/>
                                          </p:stCondLst>
                                        </p:cTn>
                                        <p:tgtEl>
                                          <p:spTgt spid="68"/>
                                        </p:tgtEl>
                                        <p:attrNameLst>
                                          <p:attrName>style.visibility</p:attrName>
                                        </p:attrNameLst>
                                      </p:cBhvr>
                                      <p:to>
                                        <p:strVal val="visible"/>
                                      </p:to>
                                    </p:set>
                                  </p:childTnLst>
                                </p:cTn>
                              </p:par>
                            </p:childTnLst>
                          </p:cTn>
                        </p:par>
                        <p:par>
                          <p:cTn id="206" fill="hold">
                            <p:stCondLst>
                              <p:cond delay="64000"/>
                            </p:stCondLst>
                            <p:childTnLst>
                              <p:par>
                                <p:cTn id="207" presetID="11" presetClass="entr" presetSubtype="0" fill="hold" grpId="0" nodeType="afterEffect">
                                  <p:stCondLst>
                                    <p:cond delay="0"/>
                                  </p:stCondLst>
                                  <p:childTnLst>
                                    <p:set>
                                      <p:cBhvr>
                                        <p:cTn id="208" dur="1000">
                                          <p:stCondLst>
                                            <p:cond delay="0"/>
                                          </p:stCondLst>
                                        </p:cTn>
                                        <p:tgtEl>
                                          <p:spTgt spid="69"/>
                                        </p:tgtEl>
                                        <p:attrNameLst>
                                          <p:attrName>style.visibility</p:attrName>
                                        </p:attrNameLst>
                                      </p:cBhvr>
                                      <p:to>
                                        <p:strVal val="visible"/>
                                      </p:to>
                                    </p:set>
                                  </p:childTnLst>
                                </p:cTn>
                              </p:par>
                            </p:childTnLst>
                          </p:cTn>
                        </p:par>
                        <p:par>
                          <p:cTn id="209" fill="hold">
                            <p:stCondLst>
                              <p:cond delay="65000"/>
                            </p:stCondLst>
                            <p:childTnLst>
                              <p:par>
                                <p:cTn id="210" presetID="11" presetClass="entr" presetSubtype="0" fill="hold" grpId="0" nodeType="afterEffect">
                                  <p:stCondLst>
                                    <p:cond delay="0"/>
                                  </p:stCondLst>
                                  <p:childTnLst>
                                    <p:set>
                                      <p:cBhvr>
                                        <p:cTn id="211" dur="1000">
                                          <p:stCondLst>
                                            <p:cond delay="0"/>
                                          </p:stCondLst>
                                        </p:cTn>
                                        <p:tgtEl>
                                          <p:spTgt spid="70"/>
                                        </p:tgtEl>
                                        <p:attrNameLst>
                                          <p:attrName>style.visibility</p:attrName>
                                        </p:attrNameLst>
                                      </p:cBhvr>
                                      <p:to>
                                        <p:strVal val="visible"/>
                                      </p:to>
                                    </p:set>
                                  </p:childTnLst>
                                </p:cTn>
                              </p:par>
                            </p:childTnLst>
                          </p:cTn>
                        </p:par>
                        <p:par>
                          <p:cTn id="212" fill="hold">
                            <p:stCondLst>
                              <p:cond delay="66000"/>
                            </p:stCondLst>
                            <p:childTnLst>
                              <p:par>
                                <p:cTn id="213" presetID="11" presetClass="entr" presetSubtype="0" fill="hold" grpId="0" nodeType="afterEffect">
                                  <p:stCondLst>
                                    <p:cond delay="0"/>
                                  </p:stCondLst>
                                  <p:childTnLst>
                                    <p:set>
                                      <p:cBhvr>
                                        <p:cTn id="214" dur="1000">
                                          <p:stCondLst>
                                            <p:cond delay="0"/>
                                          </p:stCondLst>
                                        </p:cTn>
                                        <p:tgtEl>
                                          <p:spTgt spid="71"/>
                                        </p:tgtEl>
                                        <p:attrNameLst>
                                          <p:attrName>style.visibility</p:attrName>
                                        </p:attrNameLst>
                                      </p:cBhvr>
                                      <p:to>
                                        <p:strVal val="visible"/>
                                      </p:to>
                                    </p:set>
                                  </p:childTnLst>
                                </p:cTn>
                              </p:par>
                            </p:childTnLst>
                          </p:cTn>
                        </p:par>
                        <p:par>
                          <p:cTn id="215" fill="hold">
                            <p:stCondLst>
                              <p:cond delay="67000"/>
                            </p:stCondLst>
                            <p:childTnLst>
                              <p:par>
                                <p:cTn id="216" presetID="11" presetClass="entr" presetSubtype="0" fill="hold" grpId="0" nodeType="afterEffect">
                                  <p:stCondLst>
                                    <p:cond delay="0"/>
                                  </p:stCondLst>
                                  <p:childTnLst>
                                    <p:set>
                                      <p:cBhvr>
                                        <p:cTn id="217" dur="1000">
                                          <p:stCondLst>
                                            <p:cond delay="0"/>
                                          </p:stCondLst>
                                        </p:cTn>
                                        <p:tgtEl>
                                          <p:spTgt spid="72"/>
                                        </p:tgtEl>
                                        <p:attrNameLst>
                                          <p:attrName>style.visibility</p:attrName>
                                        </p:attrNameLst>
                                      </p:cBhvr>
                                      <p:to>
                                        <p:strVal val="visible"/>
                                      </p:to>
                                    </p:set>
                                  </p:childTnLst>
                                </p:cTn>
                              </p:par>
                            </p:childTnLst>
                          </p:cTn>
                        </p:par>
                        <p:par>
                          <p:cTn id="218" fill="hold">
                            <p:stCondLst>
                              <p:cond delay="68000"/>
                            </p:stCondLst>
                            <p:childTnLst>
                              <p:par>
                                <p:cTn id="219" presetID="11" presetClass="entr" presetSubtype="0" fill="hold" grpId="0" nodeType="afterEffect">
                                  <p:stCondLst>
                                    <p:cond delay="0"/>
                                  </p:stCondLst>
                                  <p:childTnLst>
                                    <p:set>
                                      <p:cBhvr>
                                        <p:cTn id="220" dur="1000">
                                          <p:stCondLst>
                                            <p:cond delay="0"/>
                                          </p:stCondLst>
                                        </p:cTn>
                                        <p:tgtEl>
                                          <p:spTgt spid="73"/>
                                        </p:tgtEl>
                                        <p:attrNameLst>
                                          <p:attrName>style.visibility</p:attrName>
                                        </p:attrNameLst>
                                      </p:cBhvr>
                                      <p:to>
                                        <p:strVal val="visible"/>
                                      </p:to>
                                    </p:set>
                                  </p:childTnLst>
                                </p:cTn>
                              </p:par>
                            </p:childTnLst>
                          </p:cTn>
                        </p:par>
                        <p:par>
                          <p:cTn id="221" fill="hold">
                            <p:stCondLst>
                              <p:cond delay="69000"/>
                            </p:stCondLst>
                            <p:childTnLst>
                              <p:par>
                                <p:cTn id="222" presetID="11" presetClass="entr" presetSubtype="0" fill="hold" grpId="0" nodeType="afterEffect">
                                  <p:stCondLst>
                                    <p:cond delay="0"/>
                                  </p:stCondLst>
                                  <p:childTnLst>
                                    <p:set>
                                      <p:cBhvr>
                                        <p:cTn id="223" dur="1000">
                                          <p:stCondLst>
                                            <p:cond delay="0"/>
                                          </p:stCondLst>
                                        </p:cTn>
                                        <p:tgtEl>
                                          <p:spTgt spid="74"/>
                                        </p:tgtEl>
                                        <p:attrNameLst>
                                          <p:attrName>style.visibility</p:attrName>
                                        </p:attrNameLst>
                                      </p:cBhvr>
                                      <p:to>
                                        <p:strVal val="visible"/>
                                      </p:to>
                                    </p:set>
                                  </p:childTnLst>
                                </p:cTn>
                              </p:par>
                            </p:childTnLst>
                          </p:cTn>
                        </p:par>
                        <p:par>
                          <p:cTn id="224" fill="hold">
                            <p:stCondLst>
                              <p:cond delay="70000"/>
                            </p:stCondLst>
                            <p:childTnLst>
                              <p:par>
                                <p:cTn id="225" presetID="11" presetClass="entr" presetSubtype="0" fill="hold" grpId="0" nodeType="afterEffect">
                                  <p:stCondLst>
                                    <p:cond delay="0"/>
                                  </p:stCondLst>
                                  <p:childTnLst>
                                    <p:set>
                                      <p:cBhvr>
                                        <p:cTn id="226" dur="1000">
                                          <p:stCondLst>
                                            <p:cond delay="0"/>
                                          </p:stCondLst>
                                        </p:cTn>
                                        <p:tgtEl>
                                          <p:spTgt spid="75"/>
                                        </p:tgtEl>
                                        <p:attrNameLst>
                                          <p:attrName>style.visibility</p:attrName>
                                        </p:attrNameLst>
                                      </p:cBhvr>
                                      <p:to>
                                        <p:strVal val="visible"/>
                                      </p:to>
                                    </p:set>
                                  </p:childTnLst>
                                </p:cTn>
                              </p:par>
                            </p:childTnLst>
                          </p:cTn>
                        </p:par>
                        <p:par>
                          <p:cTn id="227" fill="hold">
                            <p:stCondLst>
                              <p:cond delay="71000"/>
                            </p:stCondLst>
                            <p:childTnLst>
                              <p:par>
                                <p:cTn id="228" presetID="11" presetClass="entr" presetSubtype="0" fill="hold" grpId="0" nodeType="afterEffect">
                                  <p:stCondLst>
                                    <p:cond delay="0"/>
                                  </p:stCondLst>
                                  <p:childTnLst>
                                    <p:set>
                                      <p:cBhvr>
                                        <p:cTn id="229" dur="1000">
                                          <p:stCondLst>
                                            <p:cond delay="0"/>
                                          </p:stCondLst>
                                        </p:cTn>
                                        <p:tgtEl>
                                          <p:spTgt spid="76"/>
                                        </p:tgtEl>
                                        <p:attrNameLst>
                                          <p:attrName>style.visibility</p:attrName>
                                        </p:attrNameLst>
                                      </p:cBhvr>
                                      <p:to>
                                        <p:strVal val="visible"/>
                                      </p:to>
                                    </p:set>
                                  </p:childTnLst>
                                </p:cTn>
                              </p:par>
                            </p:childTnLst>
                          </p:cTn>
                        </p:par>
                        <p:par>
                          <p:cTn id="230" fill="hold">
                            <p:stCondLst>
                              <p:cond delay="72000"/>
                            </p:stCondLst>
                            <p:childTnLst>
                              <p:par>
                                <p:cTn id="231" presetID="11" presetClass="entr" presetSubtype="0" fill="hold" grpId="0" nodeType="afterEffect">
                                  <p:stCondLst>
                                    <p:cond delay="0"/>
                                  </p:stCondLst>
                                  <p:childTnLst>
                                    <p:set>
                                      <p:cBhvr>
                                        <p:cTn id="232" dur="1000">
                                          <p:stCondLst>
                                            <p:cond delay="0"/>
                                          </p:stCondLst>
                                        </p:cTn>
                                        <p:tgtEl>
                                          <p:spTgt spid="77"/>
                                        </p:tgtEl>
                                        <p:attrNameLst>
                                          <p:attrName>style.visibility</p:attrName>
                                        </p:attrNameLst>
                                      </p:cBhvr>
                                      <p:to>
                                        <p:strVal val="visible"/>
                                      </p:to>
                                    </p:set>
                                  </p:childTnLst>
                                </p:cTn>
                              </p:par>
                            </p:childTnLst>
                          </p:cTn>
                        </p:par>
                        <p:par>
                          <p:cTn id="233" fill="hold">
                            <p:stCondLst>
                              <p:cond delay="73000"/>
                            </p:stCondLst>
                            <p:childTnLst>
                              <p:par>
                                <p:cTn id="234" presetID="11" presetClass="entr" presetSubtype="0" fill="hold" grpId="0" nodeType="afterEffect">
                                  <p:stCondLst>
                                    <p:cond delay="0"/>
                                  </p:stCondLst>
                                  <p:childTnLst>
                                    <p:set>
                                      <p:cBhvr>
                                        <p:cTn id="235" dur="1000">
                                          <p:stCondLst>
                                            <p:cond delay="0"/>
                                          </p:stCondLst>
                                        </p:cTn>
                                        <p:tgtEl>
                                          <p:spTgt spid="78"/>
                                        </p:tgtEl>
                                        <p:attrNameLst>
                                          <p:attrName>style.visibility</p:attrName>
                                        </p:attrNameLst>
                                      </p:cBhvr>
                                      <p:to>
                                        <p:strVal val="visible"/>
                                      </p:to>
                                    </p:set>
                                  </p:childTnLst>
                                </p:cTn>
                              </p:par>
                            </p:childTnLst>
                          </p:cTn>
                        </p:par>
                        <p:par>
                          <p:cTn id="236" fill="hold">
                            <p:stCondLst>
                              <p:cond delay="74000"/>
                            </p:stCondLst>
                            <p:childTnLst>
                              <p:par>
                                <p:cTn id="237" presetID="11" presetClass="entr" presetSubtype="0" fill="hold" grpId="0" nodeType="afterEffect">
                                  <p:stCondLst>
                                    <p:cond delay="0"/>
                                  </p:stCondLst>
                                  <p:childTnLst>
                                    <p:set>
                                      <p:cBhvr>
                                        <p:cTn id="238" dur="1000">
                                          <p:stCondLst>
                                            <p:cond delay="0"/>
                                          </p:stCondLst>
                                        </p:cTn>
                                        <p:tgtEl>
                                          <p:spTgt spid="79"/>
                                        </p:tgtEl>
                                        <p:attrNameLst>
                                          <p:attrName>style.visibility</p:attrName>
                                        </p:attrNameLst>
                                      </p:cBhvr>
                                      <p:to>
                                        <p:strVal val="visible"/>
                                      </p:to>
                                    </p:set>
                                  </p:childTnLst>
                                </p:cTn>
                              </p:par>
                            </p:childTnLst>
                          </p:cTn>
                        </p:par>
                        <p:par>
                          <p:cTn id="239" fill="hold">
                            <p:stCondLst>
                              <p:cond delay="75000"/>
                            </p:stCondLst>
                            <p:childTnLst>
                              <p:par>
                                <p:cTn id="240" presetID="11" presetClass="entr" presetSubtype="0" fill="hold" grpId="0" nodeType="afterEffect">
                                  <p:stCondLst>
                                    <p:cond delay="0"/>
                                  </p:stCondLst>
                                  <p:childTnLst>
                                    <p:set>
                                      <p:cBhvr>
                                        <p:cTn id="241" dur="1000">
                                          <p:stCondLst>
                                            <p:cond delay="0"/>
                                          </p:stCondLst>
                                        </p:cTn>
                                        <p:tgtEl>
                                          <p:spTgt spid="80"/>
                                        </p:tgtEl>
                                        <p:attrNameLst>
                                          <p:attrName>style.visibility</p:attrName>
                                        </p:attrNameLst>
                                      </p:cBhvr>
                                      <p:to>
                                        <p:strVal val="visible"/>
                                      </p:to>
                                    </p:set>
                                  </p:childTnLst>
                                </p:cTn>
                              </p:par>
                            </p:childTnLst>
                          </p:cTn>
                        </p:par>
                        <p:par>
                          <p:cTn id="242" fill="hold">
                            <p:stCondLst>
                              <p:cond delay="76000"/>
                            </p:stCondLst>
                            <p:childTnLst>
                              <p:par>
                                <p:cTn id="243" presetID="11" presetClass="entr" presetSubtype="0" fill="hold" grpId="0" nodeType="afterEffect">
                                  <p:stCondLst>
                                    <p:cond delay="0"/>
                                  </p:stCondLst>
                                  <p:childTnLst>
                                    <p:set>
                                      <p:cBhvr>
                                        <p:cTn id="244" dur="1000">
                                          <p:stCondLst>
                                            <p:cond delay="0"/>
                                          </p:stCondLst>
                                        </p:cTn>
                                        <p:tgtEl>
                                          <p:spTgt spid="81"/>
                                        </p:tgtEl>
                                        <p:attrNameLst>
                                          <p:attrName>style.visibility</p:attrName>
                                        </p:attrNameLst>
                                      </p:cBhvr>
                                      <p:to>
                                        <p:strVal val="visible"/>
                                      </p:to>
                                    </p:set>
                                  </p:childTnLst>
                                </p:cTn>
                              </p:par>
                            </p:childTnLst>
                          </p:cTn>
                        </p:par>
                        <p:par>
                          <p:cTn id="245" fill="hold">
                            <p:stCondLst>
                              <p:cond delay="77000"/>
                            </p:stCondLst>
                            <p:childTnLst>
                              <p:par>
                                <p:cTn id="246" presetID="11" presetClass="entr" presetSubtype="0" fill="hold" grpId="0" nodeType="afterEffect">
                                  <p:stCondLst>
                                    <p:cond delay="0"/>
                                  </p:stCondLst>
                                  <p:childTnLst>
                                    <p:set>
                                      <p:cBhvr>
                                        <p:cTn id="247" dur="1000">
                                          <p:stCondLst>
                                            <p:cond delay="0"/>
                                          </p:stCondLst>
                                        </p:cTn>
                                        <p:tgtEl>
                                          <p:spTgt spid="82"/>
                                        </p:tgtEl>
                                        <p:attrNameLst>
                                          <p:attrName>style.visibility</p:attrName>
                                        </p:attrNameLst>
                                      </p:cBhvr>
                                      <p:to>
                                        <p:strVal val="visible"/>
                                      </p:to>
                                    </p:set>
                                  </p:childTnLst>
                                </p:cTn>
                              </p:par>
                            </p:childTnLst>
                          </p:cTn>
                        </p:par>
                        <p:par>
                          <p:cTn id="248" fill="hold">
                            <p:stCondLst>
                              <p:cond delay="78000"/>
                            </p:stCondLst>
                            <p:childTnLst>
                              <p:par>
                                <p:cTn id="249" presetID="11" presetClass="entr" presetSubtype="0" fill="hold" grpId="0" nodeType="afterEffect">
                                  <p:stCondLst>
                                    <p:cond delay="0"/>
                                  </p:stCondLst>
                                  <p:childTnLst>
                                    <p:set>
                                      <p:cBhvr>
                                        <p:cTn id="250" dur="1000">
                                          <p:stCondLst>
                                            <p:cond delay="0"/>
                                          </p:stCondLst>
                                        </p:cTn>
                                        <p:tgtEl>
                                          <p:spTgt spid="83"/>
                                        </p:tgtEl>
                                        <p:attrNameLst>
                                          <p:attrName>style.visibility</p:attrName>
                                        </p:attrNameLst>
                                      </p:cBhvr>
                                      <p:to>
                                        <p:strVal val="visible"/>
                                      </p:to>
                                    </p:set>
                                  </p:childTnLst>
                                </p:cTn>
                              </p:par>
                            </p:childTnLst>
                          </p:cTn>
                        </p:par>
                        <p:par>
                          <p:cTn id="251" fill="hold">
                            <p:stCondLst>
                              <p:cond delay="79000"/>
                            </p:stCondLst>
                            <p:childTnLst>
                              <p:par>
                                <p:cTn id="252" presetID="11" presetClass="entr" presetSubtype="0" fill="hold" grpId="0" nodeType="afterEffect">
                                  <p:stCondLst>
                                    <p:cond delay="0"/>
                                  </p:stCondLst>
                                  <p:childTnLst>
                                    <p:set>
                                      <p:cBhvr>
                                        <p:cTn id="253" dur="1000">
                                          <p:stCondLst>
                                            <p:cond delay="0"/>
                                          </p:stCondLst>
                                        </p:cTn>
                                        <p:tgtEl>
                                          <p:spTgt spid="84"/>
                                        </p:tgtEl>
                                        <p:attrNameLst>
                                          <p:attrName>style.visibility</p:attrName>
                                        </p:attrNameLst>
                                      </p:cBhvr>
                                      <p:to>
                                        <p:strVal val="visible"/>
                                      </p:to>
                                    </p:set>
                                  </p:childTnLst>
                                </p:cTn>
                              </p:par>
                            </p:childTnLst>
                          </p:cTn>
                        </p:par>
                        <p:par>
                          <p:cTn id="254" fill="hold">
                            <p:stCondLst>
                              <p:cond delay="80000"/>
                            </p:stCondLst>
                            <p:childTnLst>
                              <p:par>
                                <p:cTn id="255" presetID="11" presetClass="entr" presetSubtype="0" fill="hold" grpId="0" nodeType="afterEffect">
                                  <p:stCondLst>
                                    <p:cond delay="0"/>
                                  </p:stCondLst>
                                  <p:childTnLst>
                                    <p:set>
                                      <p:cBhvr>
                                        <p:cTn id="256" dur="1000">
                                          <p:stCondLst>
                                            <p:cond delay="0"/>
                                          </p:stCondLst>
                                        </p:cTn>
                                        <p:tgtEl>
                                          <p:spTgt spid="85"/>
                                        </p:tgtEl>
                                        <p:attrNameLst>
                                          <p:attrName>style.visibility</p:attrName>
                                        </p:attrNameLst>
                                      </p:cBhvr>
                                      <p:to>
                                        <p:strVal val="visible"/>
                                      </p:to>
                                    </p:set>
                                  </p:childTnLst>
                                </p:cTn>
                              </p:par>
                            </p:childTnLst>
                          </p:cTn>
                        </p:par>
                        <p:par>
                          <p:cTn id="257" fill="hold">
                            <p:stCondLst>
                              <p:cond delay="81000"/>
                            </p:stCondLst>
                            <p:childTnLst>
                              <p:par>
                                <p:cTn id="258" presetID="11" presetClass="entr" presetSubtype="0" fill="hold" grpId="0" nodeType="afterEffect">
                                  <p:stCondLst>
                                    <p:cond delay="0"/>
                                  </p:stCondLst>
                                  <p:childTnLst>
                                    <p:set>
                                      <p:cBhvr>
                                        <p:cTn id="259" dur="1000">
                                          <p:stCondLst>
                                            <p:cond delay="0"/>
                                          </p:stCondLst>
                                        </p:cTn>
                                        <p:tgtEl>
                                          <p:spTgt spid="86"/>
                                        </p:tgtEl>
                                        <p:attrNameLst>
                                          <p:attrName>style.visibility</p:attrName>
                                        </p:attrNameLst>
                                      </p:cBhvr>
                                      <p:to>
                                        <p:strVal val="visible"/>
                                      </p:to>
                                    </p:set>
                                  </p:childTnLst>
                                </p:cTn>
                              </p:par>
                            </p:childTnLst>
                          </p:cTn>
                        </p:par>
                        <p:par>
                          <p:cTn id="260" fill="hold">
                            <p:stCondLst>
                              <p:cond delay="82000"/>
                            </p:stCondLst>
                            <p:childTnLst>
                              <p:par>
                                <p:cTn id="261" presetID="11" presetClass="entr" presetSubtype="0" fill="hold" grpId="0" nodeType="afterEffect">
                                  <p:stCondLst>
                                    <p:cond delay="0"/>
                                  </p:stCondLst>
                                  <p:childTnLst>
                                    <p:set>
                                      <p:cBhvr>
                                        <p:cTn id="262" dur="1000">
                                          <p:stCondLst>
                                            <p:cond delay="0"/>
                                          </p:stCondLst>
                                        </p:cTn>
                                        <p:tgtEl>
                                          <p:spTgt spid="87"/>
                                        </p:tgtEl>
                                        <p:attrNameLst>
                                          <p:attrName>style.visibility</p:attrName>
                                        </p:attrNameLst>
                                      </p:cBhvr>
                                      <p:to>
                                        <p:strVal val="visible"/>
                                      </p:to>
                                    </p:set>
                                  </p:childTnLst>
                                </p:cTn>
                              </p:par>
                            </p:childTnLst>
                          </p:cTn>
                        </p:par>
                        <p:par>
                          <p:cTn id="263" fill="hold">
                            <p:stCondLst>
                              <p:cond delay="83000"/>
                            </p:stCondLst>
                            <p:childTnLst>
                              <p:par>
                                <p:cTn id="264" presetID="11" presetClass="entr" presetSubtype="0" fill="hold" grpId="0" nodeType="afterEffect">
                                  <p:stCondLst>
                                    <p:cond delay="0"/>
                                  </p:stCondLst>
                                  <p:childTnLst>
                                    <p:set>
                                      <p:cBhvr>
                                        <p:cTn id="265" dur="1000">
                                          <p:stCondLst>
                                            <p:cond delay="0"/>
                                          </p:stCondLst>
                                        </p:cTn>
                                        <p:tgtEl>
                                          <p:spTgt spid="88"/>
                                        </p:tgtEl>
                                        <p:attrNameLst>
                                          <p:attrName>style.visibility</p:attrName>
                                        </p:attrNameLst>
                                      </p:cBhvr>
                                      <p:to>
                                        <p:strVal val="visible"/>
                                      </p:to>
                                    </p:set>
                                  </p:childTnLst>
                                </p:cTn>
                              </p:par>
                            </p:childTnLst>
                          </p:cTn>
                        </p:par>
                        <p:par>
                          <p:cTn id="266" fill="hold">
                            <p:stCondLst>
                              <p:cond delay="84000"/>
                            </p:stCondLst>
                            <p:childTnLst>
                              <p:par>
                                <p:cTn id="267" presetID="11" presetClass="entr" presetSubtype="0" fill="hold" grpId="0" nodeType="afterEffect">
                                  <p:stCondLst>
                                    <p:cond delay="0"/>
                                  </p:stCondLst>
                                  <p:childTnLst>
                                    <p:set>
                                      <p:cBhvr>
                                        <p:cTn id="268" dur="1000">
                                          <p:stCondLst>
                                            <p:cond delay="0"/>
                                          </p:stCondLst>
                                        </p:cTn>
                                        <p:tgtEl>
                                          <p:spTgt spid="89"/>
                                        </p:tgtEl>
                                        <p:attrNameLst>
                                          <p:attrName>style.visibility</p:attrName>
                                        </p:attrNameLst>
                                      </p:cBhvr>
                                      <p:to>
                                        <p:strVal val="visible"/>
                                      </p:to>
                                    </p:set>
                                  </p:childTnLst>
                                </p:cTn>
                              </p:par>
                            </p:childTnLst>
                          </p:cTn>
                        </p:par>
                        <p:par>
                          <p:cTn id="269" fill="hold">
                            <p:stCondLst>
                              <p:cond delay="85000"/>
                            </p:stCondLst>
                            <p:childTnLst>
                              <p:par>
                                <p:cTn id="270" presetID="11" presetClass="entr" presetSubtype="0" fill="hold" grpId="0" nodeType="afterEffect">
                                  <p:stCondLst>
                                    <p:cond delay="0"/>
                                  </p:stCondLst>
                                  <p:childTnLst>
                                    <p:set>
                                      <p:cBhvr>
                                        <p:cTn id="271" dur="1000">
                                          <p:stCondLst>
                                            <p:cond delay="0"/>
                                          </p:stCondLst>
                                        </p:cTn>
                                        <p:tgtEl>
                                          <p:spTgt spid="90"/>
                                        </p:tgtEl>
                                        <p:attrNameLst>
                                          <p:attrName>style.visibility</p:attrName>
                                        </p:attrNameLst>
                                      </p:cBhvr>
                                      <p:to>
                                        <p:strVal val="visible"/>
                                      </p:to>
                                    </p:set>
                                  </p:childTnLst>
                                </p:cTn>
                              </p:par>
                            </p:childTnLst>
                          </p:cTn>
                        </p:par>
                        <p:par>
                          <p:cTn id="272" fill="hold">
                            <p:stCondLst>
                              <p:cond delay="86000"/>
                            </p:stCondLst>
                            <p:childTnLst>
                              <p:par>
                                <p:cTn id="273" presetID="11" presetClass="entr" presetSubtype="0" fill="hold" grpId="0" nodeType="afterEffect">
                                  <p:stCondLst>
                                    <p:cond delay="0"/>
                                  </p:stCondLst>
                                  <p:childTnLst>
                                    <p:set>
                                      <p:cBhvr>
                                        <p:cTn id="274" dur="1000">
                                          <p:stCondLst>
                                            <p:cond delay="0"/>
                                          </p:stCondLst>
                                        </p:cTn>
                                        <p:tgtEl>
                                          <p:spTgt spid="91"/>
                                        </p:tgtEl>
                                        <p:attrNameLst>
                                          <p:attrName>style.visibility</p:attrName>
                                        </p:attrNameLst>
                                      </p:cBhvr>
                                      <p:to>
                                        <p:strVal val="visible"/>
                                      </p:to>
                                    </p:set>
                                  </p:childTnLst>
                                </p:cTn>
                              </p:par>
                            </p:childTnLst>
                          </p:cTn>
                        </p:par>
                        <p:par>
                          <p:cTn id="275" fill="hold">
                            <p:stCondLst>
                              <p:cond delay="87000"/>
                            </p:stCondLst>
                            <p:childTnLst>
                              <p:par>
                                <p:cTn id="276" presetID="11" presetClass="entr" presetSubtype="0" fill="hold" grpId="0" nodeType="afterEffect">
                                  <p:stCondLst>
                                    <p:cond delay="0"/>
                                  </p:stCondLst>
                                  <p:childTnLst>
                                    <p:set>
                                      <p:cBhvr>
                                        <p:cTn id="277" dur="1000">
                                          <p:stCondLst>
                                            <p:cond delay="0"/>
                                          </p:stCondLst>
                                        </p:cTn>
                                        <p:tgtEl>
                                          <p:spTgt spid="92"/>
                                        </p:tgtEl>
                                        <p:attrNameLst>
                                          <p:attrName>style.visibility</p:attrName>
                                        </p:attrNameLst>
                                      </p:cBhvr>
                                      <p:to>
                                        <p:strVal val="visible"/>
                                      </p:to>
                                    </p:set>
                                  </p:childTnLst>
                                </p:cTn>
                              </p:par>
                            </p:childTnLst>
                          </p:cTn>
                        </p:par>
                        <p:par>
                          <p:cTn id="278" fill="hold">
                            <p:stCondLst>
                              <p:cond delay="88000"/>
                            </p:stCondLst>
                            <p:childTnLst>
                              <p:par>
                                <p:cTn id="279" presetID="11" presetClass="entr" presetSubtype="0" fill="hold" grpId="0" nodeType="afterEffect">
                                  <p:stCondLst>
                                    <p:cond delay="0"/>
                                  </p:stCondLst>
                                  <p:childTnLst>
                                    <p:set>
                                      <p:cBhvr>
                                        <p:cTn id="280" dur="1000">
                                          <p:stCondLst>
                                            <p:cond delay="0"/>
                                          </p:stCondLst>
                                        </p:cTn>
                                        <p:tgtEl>
                                          <p:spTgt spid="93"/>
                                        </p:tgtEl>
                                        <p:attrNameLst>
                                          <p:attrName>style.visibility</p:attrName>
                                        </p:attrNameLst>
                                      </p:cBhvr>
                                      <p:to>
                                        <p:strVal val="visible"/>
                                      </p:to>
                                    </p:set>
                                  </p:childTnLst>
                                </p:cTn>
                              </p:par>
                            </p:childTnLst>
                          </p:cTn>
                        </p:par>
                        <p:par>
                          <p:cTn id="281" fill="hold">
                            <p:stCondLst>
                              <p:cond delay="89000"/>
                            </p:stCondLst>
                            <p:childTnLst>
                              <p:par>
                                <p:cTn id="282" presetID="11" presetClass="entr" presetSubtype="0" fill="hold" grpId="0" nodeType="afterEffect">
                                  <p:stCondLst>
                                    <p:cond delay="0"/>
                                  </p:stCondLst>
                                  <p:childTnLst>
                                    <p:set>
                                      <p:cBhvr>
                                        <p:cTn id="283" dur="1000">
                                          <p:stCondLst>
                                            <p:cond delay="0"/>
                                          </p:stCondLst>
                                        </p:cTn>
                                        <p:tgtEl>
                                          <p:spTgt spid="94"/>
                                        </p:tgtEl>
                                        <p:attrNameLst>
                                          <p:attrName>style.visibility</p:attrName>
                                        </p:attrNameLst>
                                      </p:cBhvr>
                                      <p:to>
                                        <p:strVal val="visible"/>
                                      </p:to>
                                    </p:set>
                                  </p:childTnLst>
                                </p:cTn>
                              </p:par>
                            </p:childTnLst>
                          </p:cTn>
                        </p:par>
                        <p:par>
                          <p:cTn id="284" fill="hold">
                            <p:stCondLst>
                              <p:cond delay="90000"/>
                            </p:stCondLst>
                            <p:childTnLst>
                              <p:par>
                                <p:cTn id="285" presetID="11" presetClass="entr" presetSubtype="0" fill="hold" grpId="0" nodeType="afterEffect">
                                  <p:stCondLst>
                                    <p:cond delay="0"/>
                                  </p:stCondLst>
                                  <p:childTnLst>
                                    <p:set>
                                      <p:cBhvr>
                                        <p:cTn id="286" dur="1000">
                                          <p:stCondLst>
                                            <p:cond delay="0"/>
                                          </p:stCondLst>
                                        </p:cTn>
                                        <p:tgtEl>
                                          <p:spTgt spid="95"/>
                                        </p:tgtEl>
                                        <p:attrNameLst>
                                          <p:attrName>style.visibility</p:attrName>
                                        </p:attrNameLst>
                                      </p:cBhvr>
                                      <p:to>
                                        <p:strVal val="visible"/>
                                      </p:to>
                                    </p:set>
                                  </p:childTnLst>
                                </p:cTn>
                              </p:par>
                            </p:childTnLst>
                          </p:cTn>
                        </p:par>
                        <p:par>
                          <p:cTn id="287" fill="hold">
                            <p:stCondLst>
                              <p:cond delay="91000"/>
                            </p:stCondLst>
                            <p:childTnLst>
                              <p:par>
                                <p:cTn id="288" presetID="11" presetClass="entr" presetSubtype="0" fill="hold" grpId="0" nodeType="afterEffect">
                                  <p:stCondLst>
                                    <p:cond delay="0"/>
                                  </p:stCondLst>
                                  <p:childTnLst>
                                    <p:set>
                                      <p:cBhvr>
                                        <p:cTn id="289" dur="1000">
                                          <p:stCondLst>
                                            <p:cond delay="0"/>
                                          </p:stCondLst>
                                        </p:cTn>
                                        <p:tgtEl>
                                          <p:spTgt spid="96"/>
                                        </p:tgtEl>
                                        <p:attrNameLst>
                                          <p:attrName>style.visibility</p:attrName>
                                        </p:attrNameLst>
                                      </p:cBhvr>
                                      <p:to>
                                        <p:strVal val="visible"/>
                                      </p:to>
                                    </p:set>
                                  </p:childTnLst>
                                </p:cTn>
                              </p:par>
                            </p:childTnLst>
                          </p:cTn>
                        </p:par>
                        <p:par>
                          <p:cTn id="290" fill="hold">
                            <p:stCondLst>
                              <p:cond delay="92000"/>
                            </p:stCondLst>
                            <p:childTnLst>
                              <p:par>
                                <p:cTn id="291" presetID="11" presetClass="entr" presetSubtype="0" fill="hold" grpId="0" nodeType="afterEffect">
                                  <p:stCondLst>
                                    <p:cond delay="0"/>
                                  </p:stCondLst>
                                  <p:childTnLst>
                                    <p:set>
                                      <p:cBhvr>
                                        <p:cTn id="292" dur="1000">
                                          <p:stCondLst>
                                            <p:cond delay="0"/>
                                          </p:stCondLst>
                                        </p:cTn>
                                        <p:tgtEl>
                                          <p:spTgt spid="97"/>
                                        </p:tgtEl>
                                        <p:attrNameLst>
                                          <p:attrName>style.visibility</p:attrName>
                                        </p:attrNameLst>
                                      </p:cBhvr>
                                      <p:to>
                                        <p:strVal val="visible"/>
                                      </p:to>
                                    </p:set>
                                  </p:childTnLst>
                                </p:cTn>
                              </p:par>
                            </p:childTnLst>
                          </p:cTn>
                        </p:par>
                        <p:par>
                          <p:cTn id="293" fill="hold">
                            <p:stCondLst>
                              <p:cond delay="93000"/>
                            </p:stCondLst>
                            <p:childTnLst>
                              <p:par>
                                <p:cTn id="294" presetID="11" presetClass="entr" presetSubtype="0" fill="hold" grpId="0" nodeType="afterEffect">
                                  <p:stCondLst>
                                    <p:cond delay="0"/>
                                  </p:stCondLst>
                                  <p:childTnLst>
                                    <p:set>
                                      <p:cBhvr>
                                        <p:cTn id="295" dur="1000">
                                          <p:stCondLst>
                                            <p:cond delay="0"/>
                                          </p:stCondLst>
                                        </p:cTn>
                                        <p:tgtEl>
                                          <p:spTgt spid="98"/>
                                        </p:tgtEl>
                                        <p:attrNameLst>
                                          <p:attrName>style.visibility</p:attrName>
                                        </p:attrNameLst>
                                      </p:cBhvr>
                                      <p:to>
                                        <p:strVal val="visible"/>
                                      </p:to>
                                    </p:set>
                                  </p:childTnLst>
                                </p:cTn>
                              </p:par>
                            </p:childTnLst>
                          </p:cTn>
                        </p:par>
                        <p:par>
                          <p:cTn id="296" fill="hold">
                            <p:stCondLst>
                              <p:cond delay="94000"/>
                            </p:stCondLst>
                            <p:childTnLst>
                              <p:par>
                                <p:cTn id="297" presetID="11" presetClass="entr" presetSubtype="0" fill="hold" grpId="0" nodeType="afterEffect">
                                  <p:stCondLst>
                                    <p:cond delay="0"/>
                                  </p:stCondLst>
                                  <p:childTnLst>
                                    <p:set>
                                      <p:cBhvr>
                                        <p:cTn id="298" dur="1000">
                                          <p:stCondLst>
                                            <p:cond delay="0"/>
                                          </p:stCondLst>
                                        </p:cTn>
                                        <p:tgtEl>
                                          <p:spTgt spid="99"/>
                                        </p:tgtEl>
                                        <p:attrNameLst>
                                          <p:attrName>style.visibility</p:attrName>
                                        </p:attrNameLst>
                                      </p:cBhvr>
                                      <p:to>
                                        <p:strVal val="visible"/>
                                      </p:to>
                                    </p:set>
                                  </p:childTnLst>
                                </p:cTn>
                              </p:par>
                            </p:childTnLst>
                          </p:cTn>
                        </p:par>
                        <p:par>
                          <p:cTn id="299" fill="hold">
                            <p:stCondLst>
                              <p:cond delay="95000"/>
                            </p:stCondLst>
                            <p:childTnLst>
                              <p:par>
                                <p:cTn id="300" presetID="11" presetClass="entr" presetSubtype="0" fill="hold" grpId="0" nodeType="afterEffect">
                                  <p:stCondLst>
                                    <p:cond delay="0"/>
                                  </p:stCondLst>
                                  <p:childTnLst>
                                    <p:set>
                                      <p:cBhvr>
                                        <p:cTn id="301" dur="1000">
                                          <p:stCondLst>
                                            <p:cond delay="0"/>
                                          </p:stCondLst>
                                        </p:cTn>
                                        <p:tgtEl>
                                          <p:spTgt spid="100"/>
                                        </p:tgtEl>
                                        <p:attrNameLst>
                                          <p:attrName>style.visibility</p:attrName>
                                        </p:attrNameLst>
                                      </p:cBhvr>
                                      <p:to>
                                        <p:strVal val="visible"/>
                                      </p:to>
                                    </p:set>
                                  </p:childTnLst>
                                </p:cTn>
                              </p:par>
                            </p:childTnLst>
                          </p:cTn>
                        </p:par>
                        <p:par>
                          <p:cTn id="302" fill="hold">
                            <p:stCondLst>
                              <p:cond delay="96000"/>
                            </p:stCondLst>
                            <p:childTnLst>
                              <p:par>
                                <p:cTn id="303" presetID="11" presetClass="entr" presetSubtype="0" fill="hold" grpId="0" nodeType="afterEffect">
                                  <p:stCondLst>
                                    <p:cond delay="0"/>
                                  </p:stCondLst>
                                  <p:childTnLst>
                                    <p:set>
                                      <p:cBhvr>
                                        <p:cTn id="304" dur="1000">
                                          <p:stCondLst>
                                            <p:cond delay="0"/>
                                          </p:stCondLst>
                                        </p:cTn>
                                        <p:tgtEl>
                                          <p:spTgt spid="101"/>
                                        </p:tgtEl>
                                        <p:attrNameLst>
                                          <p:attrName>style.visibility</p:attrName>
                                        </p:attrNameLst>
                                      </p:cBhvr>
                                      <p:to>
                                        <p:strVal val="visible"/>
                                      </p:to>
                                    </p:set>
                                  </p:childTnLst>
                                </p:cTn>
                              </p:par>
                            </p:childTnLst>
                          </p:cTn>
                        </p:par>
                        <p:par>
                          <p:cTn id="305" fill="hold">
                            <p:stCondLst>
                              <p:cond delay="97000"/>
                            </p:stCondLst>
                            <p:childTnLst>
                              <p:par>
                                <p:cTn id="306" presetID="11" presetClass="entr" presetSubtype="0" fill="hold" grpId="0" nodeType="afterEffect">
                                  <p:stCondLst>
                                    <p:cond delay="0"/>
                                  </p:stCondLst>
                                  <p:childTnLst>
                                    <p:set>
                                      <p:cBhvr>
                                        <p:cTn id="307" dur="1000">
                                          <p:stCondLst>
                                            <p:cond delay="0"/>
                                          </p:stCondLst>
                                        </p:cTn>
                                        <p:tgtEl>
                                          <p:spTgt spid="102"/>
                                        </p:tgtEl>
                                        <p:attrNameLst>
                                          <p:attrName>style.visibility</p:attrName>
                                        </p:attrNameLst>
                                      </p:cBhvr>
                                      <p:to>
                                        <p:strVal val="visible"/>
                                      </p:to>
                                    </p:set>
                                  </p:childTnLst>
                                </p:cTn>
                              </p:par>
                            </p:childTnLst>
                          </p:cTn>
                        </p:par>
                        <p:par>
                          <p:cTn id="308" fill="hold">
                            <p:stCondLst>
                              <p:cond delay="98000"/>
                            </p:stCondLst>
                            <p:childTnLst>
                              <p:par>
                                <p:cTn id="309" presetID="11" presetClass="entr" presetSubtype="0" fill="hold" grpId="0" nodeType="afterEffect">
                                  <p:stCondLst>
                                    <p:cond delay="0"/>
                                  </p:stCondLst>
                                  <p:childTnLst>
                                    <p:set>
                                      <p:cBhvr>
                                        <p:cTn id="310" dur="1000">
                                          <p:stCondLst>
                                            <p:cond delay="0"/>
                                          </p:stCondLst>
                                        </p:cTn>
                                        <p:tgtEl>
                                          <p:spTgt spid="103"/>
                                        </p:tgtEl>
                                        <p:attrNameLst>
                                          <p:attrName>style.visibility</p:attrName>
                                        </p:attrNameLst>
                                      </p:cBhvr>
                                      <p:to>
                                        <p:strVal val="visible"/>
                                      </p:to>
                                    </p:set>
                                  </p:childTnLst>
                                </p:cTn>
                              </p:par>
                            </p:childTnLst>
                          </p:cTn>
                        </p:par>
                        <p:par>
                          <p:cTn id="311" fill="hold">
                            <p:stCondLst>
                              <p:cond delay="99000"/>
                            </p:stCondLst>
                            <p:childTnLst>
                              <p:par>
                                <p:cTn id="312" presetID="11" presetClass="entr" presetSubtype="0" fill="hold" grpId="0" nodeType="afterEffect">
                                  <p:stCondLst>
                                    <p:cond delay="0"/>
                                  </p:stCondLst>
                                  <p:childTnLst>
                                    <p:set>
                                      <p:cBhvr>
                                        <p:cTn id="313" dur="1000">
                                          <p:stCondLst>
                                            <p:cond delay="0"/>
                                          </p:stCondLst>
                                        </p:cTn>
                                        <p:tgtEl>
                                          <p:spTgt spid="104"/>
                                        </p:tgtEl>
                                        <p:attrNameLst>
                                          <p:attrName>style.visibility</p:attrName>
                                        </p:attrNameLst>
                                      </p:cBhvr>
                                      <p:to>
                                        <p:strVal val="visible"/>
                                      </p:to>
                                    </p:set>
                                  </p:childTnLst>
                                </p:cTn>
                              </p:par>
                            </p:childTnLst>
                          </p:cTn>
                        </p:par>
                        <p:par>
                          <p:cTn id="314" fill="hold">
                            <p:stCondLst>
                              <p:cond delay="100000"/>
                            </p:stCondLst>
                            <p:childTnLst>
                              <p:par>
                                <p:cTn id="315" presetID="11" presetClass="entr" presetSubtype="0" fill="hold" grpId="0" nodeType="afterEffect">
                                  <p:stCondLst>
                                    <p:cond delay="0"/>
                                  </p:stCondLst>
                                  <p:childTnLst>
                                    <p:set>
                                      <p:cBhvr>
                                        <p:cTn id="316" dur="1000">
                                          <p:stCondLst>
                                            <p:cond delay="0"/>
                                          </p:stCondLst>
                                        </p:cTn>
                                        <p:tgtEl>
                                          <p:spTgt spid="105"/>
                                        </p:tgtEl>
                                        <p:attrNameLst>
                                          <p:attrName>style.visibility</p:attrName>
                                        </p:attrNameLst>
                                      </p:cBhvr>
                                      <p:to>
                                        <p:strVal val="visible"/>
                                      </p:to>
                                    </p:set>
                                  </p:childTnLst>
                                </p:cTn>
                              </p:par>
                            </p:childTnLst>
                          </p:cTn>
                        </p:par>
                        <p:par>
                          <p:cTn id="317" fill="hold">
                            <p:stCondLst>
                              <p:cond delay="101000"/>
                            </p:stCondLst>
                            <p:childTnLst>
                              <p:par>
                                <p:cTn id="318" presetID="11" presetClass="entr" presetSubtype="0" fill="hold" grpId="0" nodeType="afterEffect">
                                  <p:stCondLst>
                                    <p:cond delay="0"/>
                                  </p:stCondLst>
                                  <p:childTnLst>
                                    <p:set>
                                      <p:cBhvr>
                                        <p:cTn id="319" dur="1000">
                                          <p:stCondLst>
                                            <p:cond delay="0"/>
                                          </p:stCondLst>
                                        </p:cTn>
                                        <p:tgtEl>
                                          <p:spTgt spid="106"/>
                                        </p:tgtEl>
                                        <p:attrNameLst>
                                          <p:attrName>style.visibility</p:attrName>
                                        </p:attrNameLst>
                                      </p:cBhvr>
                                      <p:to>
                                        <p:strVal val="visible"/>
                                      </p:to>
                                    </p:set>
                                  </p:childTnLst>
                                </p:cTn>
                              </p:par>
                            </p:childTnLst>
                          </p:cTn>
                        </p:par>
                        <p:par>
                          <p:cTn id="320" fill="hold">
                            <p:stCondLst>
                              <p:cond delay="102000"/>
                            </p:stCondLst>
                            <p:childTnLst>
                              <p:par>
                                <p:cTn id="321" presetID="11" presetClass="entr" presetSubtype="0" fill="hold" grpId="0" nodeType="afterEffect">
                                  <p:stCondLst>
                                    <p:cond delay="0"/>
                                  </p:stCondLst>
                                  <p:childTnLst>
                                    <p:set>
                                      <p:cBhvr>
                                        <p:cTn id="322" dur="1000">
                                          <p:stCondLst>
                                            <p:cond delay="0"/>
                                          </p:stCondLst>
                                        </p:cTn>
                                        <p:tgtEl>
                                          <p:spTgt spid="107"/>
                                        </p:tgtEl>
                                        <p:attrNameLst>
                                          <p:attrName>style.visibility</p:attrName>
                                        </p:attrNameLst>
                                      </p:cBhvr>
                                      <p:to>
                                        <p:strVal val="visible"/>
                                      </p:to>
                                    </p:set>
                                  </p:childTnLst>
                                </p:cTn>
                              </p:par>
                            </p:childTnLst>
                          </p:cTn>
                        </p:par>
                        <p:par>
                          <p:cTn id="323" fill="hold">
                            <p:stCondLst>
                              <p:cond delay="103000"/>
                            </p:stCondLst>
                            <p:childTnLst>
                              <p:par>
                                <p:cTn id="324" presetID="11" presetClass="entr" presetSubtype="0" fill="hold" grpId="0" nodeType="afterEffect">
                                  <p:stCondLst>
                                    <p:cond delay="0"/>
                                  </p:stCondLst>
                                  <p:childTnLst>
                                    <p:set>
                                      <p:cBhvr>
                                        <p:cTn id="325" dur="1000">
                                          <p:stCondLst>
                                            <p:cond delay="0"/>
                                          </p:stCondLst>
                                        </p:cTn>
                                        <p:tgtEl>
                                          <p:spTgt spid="108"/>
                                        </p:tgtEl>
                                        <p:attrNameLst>
                                          <p:attrName>style.visibility</p:attrName>
                                        </p:attrNameLst>
                                      </p:cBhvr>
                                      <p:to>
                                        <p:strVal val="visible"/>
                                      </p:to>
                                    </p:set>
                                  </p:childTnLst>
                                </p:cTn>
                              </p:par>
                            </p:childTnLst>
                          </p:cTn>
                        </p:par>
                        <p:par>
                          <p:cTn id="326" fill="hold">
                            <p:stCondLst>
                              <p:cond delay="104000"/>
                            </p:stCondLst>
                            <p:childTnLst>
                              <p:par>
                                <p:cTn id="327" presetID="11" presetClass="entr" presetSubtype="0" fill="hold" grpId="0" nodeType="afterEffect">
                                  <p:stCondLst>
                                    <p:cond delay="0"/>
                                  </p:stCondLst>
                                  <p:childTnLst>
                                    <p:set>
                                      <p:cBhvr>
                                        <p:cTn id="328" dur="1000">
                                          <p:stCondLst>
                                            <p:cond delay="0"/>
                                          </p:stCondLst>
                                        </p:cTn>
                                        <p:tgtEl>
                                          <p:spTgt spid="109"/>
                                        </p:tgtEl>
                                        <p:attrNameLst>
                                          <p:attrName>style.visibility</p:attrName>
                                        </p:attrNameLst>
                                      </p:cBhvr>
                                      <p:to>
                                        <p:strVal val="visible"/>
                                      </p:to>
                                    </p:set>
                                  </p:childTnLst>
                                </p:cTn>
                              </p:par>
                            </p:childTnLst>
                          </p:cTn>
                        </p:par>
                        <p:par>
                          <p:cTn id="329" fill="hold">
                            <p:stCondLst>
                              <p:cond delay="105000"/>
                            </p:stCondLst>
                            <p:childTnLst>
                              <p:par>
                                <p:cTn id="330" presetID="11" presetClass="entr" presetSubtype="0" fill="hold" grpId="0" nodeType="afterEffect">
                                  <p:stCondLst>
                                    <p:cond delay="0"/>
                                  </p:stCondLst>
                                  <p:childTnLst>
                                    <p:set>
                                      <p:cBhvr>
                                        <p:cTn id="331" dur="1000">
                                          <p:stCondLst>
                                            <p:cond delay="0"/>
                                          </p:stCondLst>
                                        </p:cTn>
                                        <p:tgtEl>
                                          <p:spTgt spid="110"/>
                                        </p:tgtEl>
                                        <p:attrNameLst>
                                          <p:attrName>style.visibility</p:attrName>
                                        </p:attrNameLst>
                                      </p:cBhvr>
                                      <p:to>
                                        <p:strVal val="visible"/>
                                      </p:to>
                                    </p:set>
                                  </p:childTnLst>
                                </p:cTn>
                              </p:par>
                            </p:childTnLst>
                          </p:cTn>
                        </p:par>
                        <p:par>
                          <p:cTn id="332" fill="hold">
                            <p:stCondLst>
                              <p:cond delay="106000"/>
                            </p:stCondLst>
                            <p:childTnLst>
                              <p:par>
                                <p:cTn id="333" presetID="11" presetClass="entr" presetSubtype="0" fill="hold" grpId="0" nodeType="afterEffect">
                                  <p:stCondLst>
                                    <p:cond delay="0"/>
                                  </p:stCondLst>
                                  <p:childTnLst>
                                    <p:set>
                                      <p:cBhvr>
                                        <p:cTn id="334" dur="1000">
                                          <p:stCondLst>
                                            <p:cond delay="0"/>
                                          </p:stCondLst>
                                        </p:cTn>
                                        <p:tgtEl>
                                          <p:spTgt spid="111"/>
                                        </p:tgtEl>
                                        <p:attrNameLst>
                                          <p:attrName>style.visibility</p:attrName>
                                        </p:attrNameLst>
                                      </p:cBhvr>
                                      <p:to>
                                        <p:strVal val="visible"/>
                                      </p:to>
                                    </p:set>
                                  </p:childTnLst>
                                </p:cTn>
                              </p:par>
                            </p:childTnLst>
                          </p:cTn>
                        </p:par>
                        <p:par>
                          <p:cTn id="335" fill="hold">
                            <p:stCondLst>
                              <p:cond delay="107000"/>
                            </p:stCondLst>
                            <p:childTnLst>
                              <p:par>
                                <p:cTn id="336" presetID="11" presetClass="entr" presetSubtype="0" fill="hold" grpId="0" nodeType="afterEffect">
                                  <p:stCondLst>
                                    <p:cond delay="0"/>
                                  </p:stCondLst>
                                  <p:childTnLst>
                                    <p:set>
                                      <p:cBhvr>
                                        <p:cTn id="337" dur="1000">
                                          <p:stCondLst>
                                            <p:cond delay="0"/>
                                          </p:stCondLst>
                                        </p:cTn>
                                        <p:tgtEl>
                                          <p:spTgt spid="112"/>
                                        </p:tgtEl>
                                        <p:attrNameLst>
                                          <p:attrName>style.visibility</p:attrName>
                                        </p:attrNameLst>
                                      </p:cBhvr>
                                      <p:to>
                                        <p:strVal val="visible"/>
                                      </p:to>
                                    </p:set>
                                  </p:childTnLst>
                                </p:cTn>
                              </p:par>
                            </p:childTnLst>
                          </p:cTn>
                        </p:par>
                        <p:par>
                          <p:cTn id="338" fill="hold">
                            <p:stCondLst>
                              <p:cond delay="108000"/>
                            </p:stCondLst>
                            <p:childTnLst>
                              <p:par>
                                <p:cTn id="339" presetID="11" presetClass="entr" presetSubtype="0" fill="hold" grpId="0" nodeType="afterEffect">
                                  <p:stCondLst>
                                    <p:cond delay="0"/>
                                  </p:stCondLst>
                                  <p:childTnLst>
                                    <p:set>
                                      <p:cBhvr>
                                        <p:cTn id="340" dur="1000">
                                          <p:stCondLst>
                                            <p:cond delay="0"/>
                                          </p:stCondLst>
                                        </p:cTn>
                                        <p:tgtEl>
                                          <p:spTgt spid="113"/>
                                        </p:tgtEl>
                                        <p:attrNameLst>
                                          <p:attrName>style.visibility</p:attrName>
                                        </p:attrNameLst>
                                      </p:cBhvr>
                                      <p:to>
                                        <p:strVal val="visible"/>
                                      </p:to>
                                    </p:set>
                                  </p:childTnLst>
                                </p:cTn>
                              </p:par>
                            </p:childTnLst>
                          </p:cTn>
                        </p:par>
                        <p:par>
                          <p:cTn id="341" fill="hold">
                            <p:stCondLst>
                              <p:cond delay="109000"/>
                            </p:stCondLst>
                            <p:childTnLst>
                              <p:par>
                                <p:cTn id="342" presetID="11" presetClass="entr" presetSubtype="0" fill="hold" grpId="0" nodeType="afterEffect">
                                  <p:stCondLst>
                                    <p:cond delay="0"/>
                                  </p:stCondLst>
                                  <p:childTnLst>
                                    <p:set>
                                      <p:cBhvr>
                                        <p:cTn id="343" dur="1000">
                                          <p:stCondLst>
                                            <p:cond delay="0"/>
                                          </p:stCondLst>
                                        </p:cTn>
                                        <p:tgtEl>
                                          <p:spTgt spid="114"/>
                                        </p:tgtEl>
                                        <p:attrNameLst>
                                          <p:attrName>style.visibility</p:attrName>
                                        </p:attrNameLst>
                                      </p:cBhvr>
                                      <p:to>
                                        <p:strVal val="visible"/>
                                      </p:to>
                                    </p:set>
                                  </p:childTnLst>
                                </p:cTn>
                              </p:par>
                            </p:childTnLst>
                          </p:cTn>
                        </p:par>
                        <p:par>
                          <p:cTn id="344" fill="hold">
                            <p:stCondLst>
                              <p:cond delay="110000"/>
                            </p:stCondLst>
                            <p:childTnLst>
                              <p:par>
                                <p:cTn id="345" presetID="11" presetClass="entr" presetSubtype="0" fill="hold" grpId="0" nodeType="afterEffect">
                                  <p:stCondLst>
                                    <p:cond delay="0"/>
                                  </p:stCondLst>
                                  <p:childTnLst>
                                    <p:set>
                                      <p:cBhvr>
                                        <p:cTn id="346" dur="1000">
                                          <p:stCondLst>
                                            <p:cond delay="0"/>
                                          </p:stCondLst>
                                        </p:cTn>
                                        <p:tgtEl>
                                          <p:spTgt spid="115"/>
                                        </p:tgtEl>
                                        <p:attrNameLst>
                                          <p:attrName>style.visibility</p:attrName>
                                        </p:attrNameLst>
                                      </p:cBhvr>
                                      <p:to>
                                        <p:strVal val="visible"/>
                                      </p:to>
                                    </p:set>
                                  </p:childTnLst>
                                </p:cTn>
                              </p:par>
                            </p:childTnLst>
                          </p:cTn>
                        </p:par>
                        <p:par>
                          <p:cTn id="347" fill="hold">
                            <p:stCondLst>
                              <p:cond delay="111000"/>
                            </p:stCondLst>
                            <p:childTnLst>
                              <p:par>
                                <p:cTn id="348" presetID="11" presetClass="entr" presetSubtype="0" fill="hold" grpId="0" nodeType="afterEffect">
                                  <p:stCondLst>
                                    <p:cond delay="0"/>
                                  </p:stCondLst>
                                  <p:childTnLst>
                                    <p:set>
                                      <p:cBhvr>
                                        <p:cTn id="349" dur="1000">
                                          <p:stCondLst>
                                            <p:cond delay="0"/>
                                          </p:stCondLst>
                                        </p:cTn>
                                        <p:tgtEl>
                                          <p:spTgt spid="116"/>
                                        </p:tgtEl>
                                        <p:attrNameLst>
                                          <p:attrName>style.visibility</p:attrName>
                                        </p:attrNameLst>
                                      </p:cBhvr>
                                      <p:to>
                                        <p:strVal val="visible"/>
                                      </p:to>
                                    </p:set>
                                  </p:childTnLst>
                                </p:cTn>
                              </p:par>
                            </p:childTnLst>
                          </p:cTn>
                        </p:par>
                        <p:par>
                          <p:cTn id="350" fill="hold">
                            <p:stCondLst>
                              <p:cond delay="112000"/>
                            </p:stCondLst>
                            <p:childTnLst>
                              <p:par>
                                <p:cTn id="351" presetID="11" presetClass="entr" presetSubtype="0" fill="hold" grpId="0" nodeType="afterEffect">
                                  <p:stCondLst>
                                    <p:cond delay="0"/>
                                  </p:stCondLst>
                                  <p:childTnLst>
                                    <p:set>
                                      <p:cBhvr>
                                        <p:cTn id="352" dur="1000">
                                          <p:stCondLst>
                                            <p:cond delay="0"/>
                                          </p:stCondLst>
                                        </p:cTn>
                                        <p:tgtEl>
                                          <p:spTgt spid="117"/>
                                        </p:tgtEl>
                                        <p:attrNameLst>
                                          <p:attrName>style.visibility</p:attrName>
                                        </p:attrNameLst>
                                      </p:cBhvr>
                                      <p:to>
                                        <p:strVal val="visible"/>
                                      </p:to>
                                    </p:set>
                                  </p:childTnLst>
                                </p:cTn>
                              </p:par>
                            </p:childTnLst>
                          </p:cTn>
                        </p:par>
                        <p:par>
                          <p:cTn id="353" fill="hold">
                            <p:stCondLst>
                              <p:cond delay="113000"/>
                            </p:stCondLst>
                            <p:childTnLst>
                              <p:par>
                                <p:cTn id="354" presetID="11" presetClass="entr" presetSubtype="0" fill="hold" grpId="0" nodeType="afterEffect">
                                  <p:stCondLst>
                                    <p:cond delay="0"/>
                                  </p:stCondLst>
                                  <p:childTnLst>
                                    <p:set>
                                      <p:cBhvr>
                                        <p:cTn id="355" dur="1000">
                                          <p:stCondLst>
                                            <p:cond delay="0"/>
                                          </p:stCondLst>
                                        </p:cTn>
                                        <p:tgtEl>
                                          <p:spTgt spid="118"/>
                                        </p:tgtEl>
                                        <p:attrNameLst>
                                          <p:attrName>style.visibility</p:attrName>
                                        </p:attrNameLst>
                                      </p:cBhvr>
                                      <p:to>
                                        <p:strVal val="visible"/>
                                      </p:to>
                                    </p:set>
                                  </p:childTnLst>
                                </p:cTn>
                              </p:par>
                            </p:childTnLst>
                          </p:cTn>
                        </p:par>
                        <p:par>
                          <p:cTn id="356" fill="hold">
                            <p:stCondLst>
                              <p:cond delay="114000"/>
                            </p:stCondLst>
                            <p:childTnLst>
                              <p:par>
                                <p:cTn id="357" presetID="11" presetClass="entr" presetSubtype="0" fill="hold" grpId="0" nodeType="afterEffect">
                                  <p:stCondLst>
                                    <p:cond delay="0"/>
                                  </p:stCondLst>
                                  <p:childTnLst>
                                    <p:set>
                                      <p:cBhvr>
                                        <p:cTn id="358" dur="1000">
                                          <p:stCondLst>
                                            <p:cond delay="0"/>
                                          </p:stCondLst>
                                        </p:cTn>
                                        <p:tgtEl>
                                          <p:spTgt spid="119"/>
                                        </p:tgtEl>
                                        <p:attrNameLst>
                                          <p:attrName>style.visibility</p:attrName>
                                        </p:attrNameLst>
                                      </p:cBhvr>
                                      <p:to>
                                        <p:strVal val="visible"/>
                                      </p:to>
                                    </p:set>
                                  </p:childTnLst>
                                </p:cTn>
                              </p:par>
                            </p:childTnLst>
                          </p:cTn>
                        </p:par>
                        <p:par>
                          <p:cTn id="359" fill="hold">
                            <p:stCondLst>
                              <p:cond delay="115000"/>
                            </p:stCondLst>
                            <p:childTnLst>
                              <p:par>
                                <p:cTn id="360" presetID="11" presetClass="entr" presetSubtype="0" fill="hold" grpId="0" nodeType="afterEffect">
                                  <p:stCondLst>
                                    <p:cond delay="0"/>
                                  </p:stCondLst>
                                  <p:childTnLst>
                                    <p:set>
                                      <p:cBhvr>
                                        <p:cTn id="361" dur="1000">
                                          <p:stCondLst>
                                            <p:cond delay="0"/>
                                          </p:stCondLst>
                                        </p:cTn>
                                        <p:tgtEl>
                                          <p:spTgt spid="120"/>
                                        </p:tgtEl>
                                        <p:attrNameLst>
                                          <p:attrName>style.visibility</p:attrName>
                                        </p:attrNameLst>
                                      </p:cBhvr>
                                      <p:to>
                                        <p:strVal val="visible"/>
                                      </p:to>
                                    </p:set>
                                  </p:childTnLst>
                                </p:cTn>
                              </p:par>
                            </p:childTnLst>
                          </p:cTn>
                        </p:par>
                        <p:par>
                          <p:cTn id="362" fill="hold">
                            <p:stCondLst>
                              <p:cond delay="116000"/>
                            </p:stCondLst>
                            <p:childTnLst>
                              <p:par>
                                <p:cTn id="363" presetID="11" presetClass="entr" presetSubtype="0" fill="hold" grpId="0" nodeType="afterEffect">
                                  <p:stCondLst>
                                    <p:cond delay="0"/>
                                  </p:stCondLst>
                                  <p:childTnLst>
                                    <p:set>
                                      <p:cBhvr>
                                        <p:cTn id="364" dur="1000">
                                          <p:stCondLst>
                                            <p:cond delay="0"/>
                                          </p:stCondLst>
                                        </p:cTn>
                                        <p:tgtEl>
                                          <p:spTgt spid="121"/>
                                        </p:tgtEl>
                                        <p:attrNameLst>
                                          <p:attrName>style.visibility</p:attrName>
                                        </p:attrNameLst>
                                      </p:cBhvr>
                                      <p:to>
                                        <p:strVal val="visible"/>
                                      </p:to>
                                    </p:set>
                                  </p:childTnLst>
                                </p:cTn>
                              </p:par>
                            </p:childTnLst>
                          </p:cTn>
                        </p:par>
                        <p:par>
                          <p:cTn id="365" fill="hold">
                            <p:stCondLst>
                              <p:cond delay="117000"/>
                            </p:stCondLst>
                            <p:childTnLst>
                              <p:par>
                                <p:cTn id="366" presetID="11" presetClass="entr" presetSubtype="0" fill="hold" grpId="0" nodeType="afterEffect">
                                  <p:stCondLst>
                                    <p:cond delay="0"/>
                                  </p:stCondLst>
                                  <p:childTnLst>
                                    <p:set>
                                      <p:cBhvr>
                                        <p:cTn id="367" dur="1000">
                                          <p:stCondLst>
                                            <p:cond delay="0"/>
                                          </p:stCondLst>
                                        </p:cTn>
                                        <p:tgtEl>
                                          <p:spTgt spid="122"/>
                                        </p:tgtEl>
                                        <p:attrNameLst>
                                          <p:attrName>style.visibility</p:attrName>
                                        </p:attrNameLst>
                                      </p:cBhvr>
                                      <p:to>
                                        <p:strVal val="visible"/>
                                      </p:to>
                                    </p:set>
                                  </p:childTnLst>
                                </p:cTn>
                              </p:par>
                            </p:childTnLst>
                          </p:cTn>
                        </p:par>
                        <p:par>
                          <p:cTn id="368" fill="hold">
                            <p:stCondLst>
                              <p:cond delay="118000"/>
                            </p:stCondLst>
                            <p:childTnLst>
                              <p:par>
                                <p:cTn id="369" presetID="11" presetClass="entr" presetSubtype="0" fill="hold" grpId="0" nodeType="afterEffect">
                                  <p:stCondLst>
                                    <p:cond delay="0"/>
                                  </p:stCondLst>
                                  <p:childTnLst>
                                    <p:set>
                                      <p:cBhvr>
                                        <p:cTn id="370" dur="1000">
                                          <p:stCondLst>
                                            <p:cond delay="0"/>
                                          </p:stCondLst>
                                        </p:cTn>
                                        <p:tgtEl>
                                          <p:spTgt spid="123"/>
                                        </p:tgtEl>
                                        <p:attrNameLst>
                                          <p:attrName>style.visibility</p:attrName>
                                        </p:attrNameLst>
                                      </p:cBhvr>
                                      <p:to>
                                        <p:strVal val="visible"/>
                                      </p:to>
                                    </p:set>
                                  </p:childTnLst>
                                </p:cTn>
                              </p:par>
                            </p:childTnLst>
                          </p:cTn>
                        </p:par>
                        <p:par>
                          <p:cTn id="371" fill="hold">
                            <p:stCondLst>
                              <p:cond delay="119000"/>
                            </p:stCondLst>
                            <p:childTnLst>
                              <p:par>
                                <p:cTn id="372" presetID="11" presetClass="entr" presetSubtype="0" fill="hold" grpId="0" nodeType="afterEffect">
                                  <p:stCondLst>
                                    <p:cond delay="0"/>
                                  </p:stCondLst>
                                  <p:childTnLst>
                                    <p:set>
                                      <p:cBhvr>
                                        <p:cTn id="373" dur="1000">
                                          <p:stCondLst>
                                            <p:cond delay="0"/>
                                          </p:stCondLst>
                                        </p:cTn>
                                        <p:tgtEl>
                                          <p:spTgt spid="124"/>
                                        </p:tgtEl>
                                        <p:attrNameLst>
                                          <p:attrName>style.visibility</p:attrName>
                                        </p:attrNameLst>
                                      </p:cBhvr>
                                      <p:to>
                                        <p:strVal val="visible"/>
                                      </p:to>
                                    </p:set>
                                  </p:childTnLst>
                                </p:cTn>
                              </p:par>
                            </p:childTnLst>
                          </p:cTn>
                        </p:par>
                        <p:par>
                          <p:cTn id="374" fill="hold">
                            <p:stCondLst>
                              <p:cond delay="120000"/>
                            </p:stCondLst>
                            <p:childTnLst>
                              <p:par>
                                <p:cTn id="375" presetID="11" presetClass="entr" presetSubtype="0" fill="hold" grpId="0" nodeType="afterEffect">
                                  <p:stCondLst>
                                    <p:cond delay="0"/>
                                  </p:stCondLst>
                                  <p:childTnLst>
                                    <p:set>
                                      <p:cBhvr>
                                        <p:cTn id="376" dur="1000">
                                          <p:stCondLst>
                                            <p:cond delay="0"/>
                                          </p:stCondLst>
                                        </p:cTn>
                                        <p:tgtEl>
                                          <p:spTgt spid="125"/>
                                        </p:tgtEl>
                                        <p:attrNameLst>
                                          <p:attrName>style.visibility</p:attrName>
                                        </p:attrNameLst>
                                      </p:cBhvr>
                                      <p:to>
                                        <p:strVal val="visible"/>
                                      </p:to>
                                    </p:set>
                                  </p:childTnLst>
                                </p:cTn>
                              </p:par>
                            </p:childTnLst>
                          </p:cTn>
                        </p:par>
                        <p:par>
                          <p:cTn id="377" fill="hold">
                            <p:stCondLst>
                              <p:cond delay="121000"/>
                            </p:stCondLst>
                            <p:childTnLst>
                              <p:par>
                                <p:cTn id="378" presetID="11" presetClass="entr" presetSubtype="0" fill="hold" grpId="0" nodeType="afterEffect">
                                  <p:stCondLst>
                                    <p:cond delay="0"/>
                                  </p:stCondLst>
                                  <p:childTnLst>
                                    <p:set>
                                      <p:cBhvr>
                                        <p:cTn id="379" dur="1000">
                                          <p:stCondLst>
                                            <p:cond delay="0"/>
                                          </p:stCondLst>
                                        </p:cTn>
                                        <p:tgtEl>
                                          <p:spTgt spid="126"/>
                                        </p:tgtEl>
                                        <p:attrNameLst>
                                          <p:attrName>style.visibility</p:attrName>
                                        </p:attrNameLst>
                                      </p:cBhvr>
                                      <p:to>
                                        <p:strVal val="visible"/>
                                      </p:to>
                                    </p:set>
                                  </p:childTnLst>
                                </p:cTn>
                              </p:par>
                            </p:childTnLst>
                          </p:cTn>
                        </p:par>
                        <p:par>
                          <p:cTn id="380" fill="hold">
                            <p:stCondLst>
                              <p:cond delay="122000"/>
                            </p:stCondLst>
                            <p:childTnLst>
                              <p:par>
                                <p:cTn id="381" presetID="11" presetClass="entr" presetSubtype="0" fill="hold" grpId="0" nodeType="afterEffect">
                                  <p:stCondLst>
                                    <p:cond delay="0"/>
                                  </p:stCondLst>
                                  <p:childTnLst>
                                    <p:set>
                                      <p:cBhvr>
                                        <p:cTn id="382" dur="1000">
                                          <p:stCondLst>
                                            <p:cond delay="0"/>
                                          </p:stCondLst>
                                        </p:cTn>
                                        <p:tgtEl>
                                          <p:spTgt spid="127"/>
                                        </p:tgtEl>
                                        <p:attrNameLst>
                                          <p:attrName>style.visibility</p:attrName>
                                        </p:attrNameLst>
                                      </p:cBhvr>
                                      <p:to>
                                        <p:strVal val="visible"/>
                                      </p:to>
                                    </p:set>
                                  </p:childTnLst>
                                </p:cTn>
                              </p:par>
                            </p:childTnLst>
                          </p:cTn>
                        </p:par>
                        <p:par>
                          <p:cTn id="383" fill="hold">
                            <p:stCondLst>
                              <p:cond delay="123000"/>
                            </p:stCondLst>
                            <p:childTnLst>
                              <p:par>
                                <p:cTn id="384" presetID="11" presetClass="entr" presetSubtype="0" fill="hold" grpId="0" nodeType="afterEffect">
                                  <p:stCondLst>
                                    <p:cond delay="0"/>
                                  </p:stCondLst>
                                  <p:childTnLst>
                                    <p:set>
                                      <p:cBhvr>
                                        <p:cTn id="385" dur="1000">
                                          <p:stCondLst>
                                            <p:cond delay="0"/>
                                          </p:stCondLst>
                                        </p:cTn>
                                        <p:tgtEl>
                                          <p:spTgt spid="128"/>
                                        </p:tgtEl>
                                        <p:attrNameLst>
                                          <p:attrName>style.visibility</p:attrName>
                                        </p:attrNameLst>
                                      </p:cBhvr>
                                      <p:to>
                                        <p:strVal val="visible"/>
                                      </p:to>
                                    </p:set>
                                  </p:childTnLst>
                                </p:cTn>
                              </p:par>
                            </p:childTnLst>
                          </p:cTn>
                        </p:par>
                        <p:par>
                          <p:cTn id="386" fill="hold">
                            <p:stCondLst>
                              <p:cond delay="124000"/>
                            </p:stCondLst>
                            <p:childTnLst>
                              <p:par>
                                <p:cTn id="387" presetID="11" presetClass="entr" presetSubtype="0" fill="hold" grpId="0" nodeType="afterEffect">
                                  <p:stCondLst>
                                    <p:cond delay="0"/>
                                  </p:stCondLst>
                                  <p:childTnLst>
                                    <p:set>
                                      <p:cBhvr>
                                        <p:cTn id="388" dur="1000">
                                          <p:stCondLst>
                                            <p:cond delay="0"/>
                                          </p:stCondLst>
                                        </p:cTn>
                                        <p:tgtEl>
                                          <p:spTgt spid="129"/>
                                        </p:tgtEl>
                                        <p:attrNameLst>
                                          <p:attrName>style.visibility</p:attrName>
                                        </p:attrNameLst>
                                      </p:cBhvr>
                                      <p:to>
                                        <p:strVal val="visible"/>
                                      </p:to>
                                    </p:set>
                                  </p:childTnLst>
                                </p:cTn>
                              </p:par>
                            </p:childTnLst>
                          </p:cTn>
                        </p:par>
                        <p:par>
                          <p:cTn id="389" fill="hold">
                            <p:stCondLst>
                              <p:cond delay="125000"/>
                            </p:stCondLst>
                            <p:childTnLst>
                              <p:par>
                                <p:cTn id="390" presetID="11" presetClass="entr" presetSubtype="0" fill="hold" grpId="0" nodeType="afterEffect">
                                  <p:stCondLst>
                                    <p:cond delay="0"/>
                                  </p:stCondLst>
                                  <p:childTnLst>
                                    <p:set>
                                      <p:cBhvr>
                                        <p:cTn id="391" dur="1000">
                                          <p:stCondLst>
                                            <p:cond delay="0"/>
                                          </p:stCondLst>
                                        </p:cTn>
                                        <p:tgtEl>
                                          <p:spTgt spid="130"/>
                                        </p:tgtEl>
                                        <p:attrNameLst>
                                          <p:attrName>style.visibility</p:attrName>
                                        </p:attrNameLst>
                                      </p:cBhvr>
                                      <p:to>
                                        <p:strVal val="visible"/>
                                      </p:to>
                                    </p:set>
                                  </p:childTnLst>
                                </p:cTn>
                              </p:par>
                            </p:childTnLst>
                          </p:cTn>
                        </p:par>
                        <p:par>
                          <p:cTn id="392" fill="hold">
                            <p:stCondLst>
                              <p:cond delay="126000"/>
                            </p:stCondLst>
                            <p:childTnLst>
                              <p:par>
                                <p:cTn id="393" presetID="11" presetClass="entr" presetSubtype="0" fill="hold" grpId="0" nodeType="afterEffect">
                                  <p:stCondLst>
                                    <p:cond delay="0"/>
                                  </p:stCondLst>
                                  <p:childTnLst>
                                    <p:set>
                                      <p:cBhvr>
                                        <p:cTn id="394" dur="1000">
                                          <p:stCondLst>
                                            <p:cond delay="0"/>
                                          </p:stCondLst>
                                        </p:cTn>
                                        <p:tgtEl>
                                          <p:spTgt spid="131"/>
                                        </p:tgtEl>
                                        <p:attrNameLst>
                                          <p:attrName>style.visibility</p:attrName>
                                        </p:attrNameLst>
                                      </p:cBhvr>
                                      <p:to>
                                        <p:strVal val="visible"/>
                                      </p:to>
                                    </p:set>
                                  </p:childTnLst>
                                </p:cTn>
                              </p:par>
                            </p:childTnLst>
                          </p:cTn>
                        </p:par>
                        <p:par>
                          <p:cTn id="395" fill="hold">
                            <p:stCondLst>
                              <p:cond delay="127000"/>
                            </p:stCondLst>
                            <p:childTnLst>
                              <p:par>
                                <p:cTn id="396" presetID="11" presetClass="entr" presetSubtype="0" fill="hold" grpId="0" nodeType="afterEffect">
                                  <p:stCondLst>
                                    <p:cond delay="0"/>
                                  </p:stCondLst>
                                  <p:childTnLst>
                                    <p:set>
                                      <p:cBhvr>
                                        <p:cTn id="397" dur="1000">
                                          <p:stCondLst>
                                            <p:cond delay="0"/>
                                          </p:stCondLst>
                                        </p:cTn>
                                        <p:tgtEl>
                                          <p:spTgt spid="132"/>
                                        </p:tgtEl>
                                        <p:attrNameLst>
                                          <p:attrName>style.visibility</p:attrName>
                                        </p:attrNameLst>
                                      </p:cBhvr>
                                      <p:to>
                                        <p:strVal val="visible"/>
                                      </p:to>
                                    </p:set>
                                  </p:childTnLst>
                                </p:cTn>
                              </p:par>
                            </p:childTnLst>
                          </p:cTn>
                        </p:par>
                        <p:par>
                          <p:cTn id="398" fill="hold">
                            <p:stCondLst>
                              <p:cond delay="128000"/>
                            </p:stCondLst>
                            <p:childTnLst>
                              <p:par>
                                <p:cTn id="399" presetID="11" presetClass="entr" presetSubtype="0" fill="hold" grpId="0" nodeType="afterEffect">
                                  <p:stCondLst>
                                    <p:cond delay="0"/>
                                  </p:stCondLst>
                                  <p:childTnLst>
                                    <p:set>
                                      <p:cBhvr>
                                        <p:cTn id="400" dur="1000">
                                          <p:stCondLst>
                                            <p:cond delay="0"/>
                                          </p:stCondLst>
                                        </p:cTn>
                                        <p:tgtEl>
                                          <p:spTgt spid="133"/>
                                        </p:tgtEl>
                                        <p:attrNameLst>
                                          <p:attrName>style.visibility</p:attrName>
                                        </p:attrNameLst>
                                      </p:cBhvr>
                                      <p:to>
                                        <p:strVal val="visible"/>
                                      </p:to>
                                    </p:set>
                                  </p:childTnLst>
                                </p:cTn>
                              </p:par>
                            </p:childTnLst>
                          </p:cTn>
                        </p:par>
                        <p:par>
                          <p:cTn id="401" fill="hold">
                            <p:stCondLst>
                              <p:cond delay="129000"/>
                            </p:stCondLst>
                            <p:childTnLst>
                              <p:par>
                                <p:cTn id="402" presetID="11" presetClass="entr" presetSubtype="0" fill="hold" grpId="0" nodeType="afterEffect">
                                  <p:stCondLst>
                                    <p:cond delay="0"/>
                                  </p:stCondLst>
                                  <p:childTnLst>
                                    <p:set>
                                      <p:cBhvr>
                                        <p:cTn id="403" dur="1000">
                                          <p:stCondLst>
                                            <p:cond delay="0"/>
                                          </p:stCondLst>
                                        </p:cTn>
                                        <p:tgtEl>
                                          <p:spTgt spid="134"/>
                                        </p:tgtEl>
                                        <p:attrNameLst>
                                          <p:attrName>style.visibility</p:attrName>
                                        </p:attrNameLst>
                                      </p:cBhvr>
                                      <p:to>
                                        <p:strVal val="visible"/>
                                      </p:to>
                                    </p:set>
                                  </p:childTnLst>
                                </p:cTn>
                              </p:par>
                            </p:childTnLst>
                          </p:cTn>
                        </p:par>
                        <p:par>
                          <p:cTn id="404" fill="hold">
                            <p:stCondLst>
                              <p:cond delay="130000"/>
                            </p:stCondLst>
                            <p:childTnLst>
                              <p:par>
                                <p:cTn id="405" presetID="11" presetClass="entr" presetSubtype="0" fill="hold" grpId="0" nodeType="afterEffect">
                                  <p:stCondLst>
                                    <p:cond delay="0"/>
                                  </p:stCondLst>
                                  <p:childTnLst>
                                    <p:set>
                                      <p:cBhvr>
                                        <p:cTn id="406" dur="1000">
                                          <p:stCondLst>
                                            <p:cond delay="0"/>
                                          </p:stCondLst>
                                        </p:cTn>
                                        <p:tgtEl>
                                          <p:spTgt spid="135"/>
                                        </p:tgtEl>
                                        <p:attrNameLst>
                                          <p:attrName>style.visibility</p:attrName>
                                        </p:attrNameLst>
                                      </p:cBhvr>
                                      <p:to>
                                        <p:strVal val="visible"/>
                                      </p:to>
                                    </p:set>
                                  </p:childTnLst>
                                </p:cTn>
                              </p:par>
                            </p:childTnLst>
                          </p:cTn>
                        </p:par>
                        <p:par>
                          <p:cTn id="407" fill="hold">
                            <p:stCondLst>
                              <p:cond delay="131000"/>
                            </p:stCondLst>
                            <p:childTnLst>
                              <p:par>
                                <p:cTn id="408" presetID="11" presetClass="entr" presetSubtype="0" fill="hold" grpId="0" nodeType="afterEffect">
                                  <p:stCondLst>
                                    <p:cond delay="0"/>
                                  </p:stCondLst>
                                  <p:childTnLst>
                                    <p:set>
                                      <p:cBhvr>
                                        <p:cTn id="409" dur="1000">
                                          <p:stCondLst>
                                            <p:cond delay="0"/>
                                          </p:stCondLst>
                                        </p:cTn>
                                        <p:tgtEl>
                                          <p:spTgt spid="136"/>
                                        </p:tgtEl>
                                        <p:attrNameLst>
                                          <p:attrName>style.visibility</p:attrName>
                                        </p:attrNameLst>
                                      </p:cBhvr>
                                      <p:to>
                                        <p:strVal val="visible"/>
                                      </p:to>
                                    </p:set>
                                  </p:childTnLst>
                                </p:cTn>
                              </p:par>
                            </p:childTnLst>
                          </p:cTn>
                        </p:par>
                        <p:par>
                          <p:cTn id="410" fill="hold">
                            <p:stCondLst>
                              <p:cond delay="132000"/>
                            </p:stCondLst>
                            <p:childTnLst>
                              <p:par>
                                <p:cTn id="411" presetID="11" presetClass="entr" presetSubtype="0" fill="hold" grpId="0" nodeType="afterEffect">
                                  <p:stCondLst>
                                    <p:cond delay="0"/>
                                  </p:stCondLst>
                                  <p:childTnLst>
                                    <p:set>
                                      <p:cBhvr>
                                        <p:cTn id="412" dur="1000">
                                          <p:stCondLst>
                                            <p:cond delay="0"/>
                                          </p:stCondLst>
                                        </p:cTn>
                                        <p:tgtEl>
                                          <p:spTgt spid="137"/>
                                        </p:tgtEl>
                                        <p:attrNameLst>
                                          <p:attrName>style.visibility</p:attrName>
                                        </p:attrNameLst>
                                      </p:cBhvr>
                                      <p:to>
                                        <p:strVal val="visible"/>
                                      </p:to>
                                    </p:set>
                                  </p:childTnLst>
                                </p:cTn>
                              </p:par>
                            </p:childTnLst>
                          </p:cTn>
                        </p:par>
                        <p:par>
                          <p:cTn id="413" fill="hold">
                            <p:stCondLst>
                              <p:cond delay="133000"/>
                            </p:stCondLst>
                            <p:childTnLst>
                              <p:par>
                                <p:cTn id="414" presetID="11" presetClass="entr" presetSubtype="0" fill="hold" grpId="0" nodeType="afterEffect">
                                  <p:stCondLst>
                                    <p:cond delay="0"/>
                                  </p:stCondLst>
                                  <p:childTnLst>
                                    <p:set>
                                      <p:cBhvr>
                                        <p:cTn id="415" dur="1000">
                                          <p:stCondLst>
                                            <p:cond delay="0"/>
                                          </p:stCondLst>
                                        </p:cTn>
                                        <p:tgtEl>
                                          <p:spTgt spid="138"/>
                                        </p:tgtEl>
                                        <p:attrNameLst>
                                          <p:attrName>style.visibility</p:attrName>
                                        </p:attrNameLst>
                                      </p:cBhvr>
                                      <p:to>
                                        <p:strVal val="visible"/>
                                      </p:to>
                                    </p:set>
                                  </p:childTnLst>
                                </p:cTn>
                              </p:par>
                            </p:childTnLst>
                          </p:cTn>
                        </p:par>
                        <p:par>
                          <p:cTn id="416" fill="hold">
                            <p:stCondLst>
                              <p:cond delay="134000"/>
                            </p:stCondLst>
                            <p:childTnLst>
                              <p:par>
                                <p:cTn id="417" presetID="11" presetClass="entr" presetSubtype="0" fill="hold" grpId="0" nodeType="afterEffect">
                                  <p:stCondLst>
                                    <p:cond delay="0"/>
                                  </p:stCondLst>
                                  <p:childTnLst>
                                    <p:set>
                                      <p:cBhvr>
                                        <p:cTn id="418" dur="1000">
                                          <p:stCondLst>
                                            <p:cond delay="0"/>
                                          </p:stCondLst>
                                        </p:cTn>
                                        <p:tgtEl>
                                          <p:spTgt spid="139"/>
                                        </p:tgtEl>
                                        <p:attrNameLst>
                                          <p:attrName>style.visibility</p:attrName>
                                        </p:attrNameLst>
                                      </p:cBhvr>
                                      <p:to>
                                        <p:strVal val="visible"/>
                                      </p:to>
                                    </p:set>
                                  </p:childTnLst>
                                </p:cTn>
                              </p:par>
                            </p:childTnLst>
                          </p:cTn>
                        </p:par>
                        <p:par>
                          <p:cTn id="419" fill="hold">
                            <p:stCondLst>
                              <p:cond delay="135000"/>
                            </p:stCondLst>
                            <p:childTnLst>
                              <p:par>
                                <p:cTn id="420" presetID="11" presetClass="entr" presetSubtype="0" fill="hold" grpId="0" nodeType="afterEffect">
                                  <p:stCondLst>
                                    <p:cond delay="0"/>
                                  </p:stCondLst>
                                  <p:childTnLst>
                                    <p:set>
                                      <p:cBhvr>
                                        <p:cTn id="421" dur="1000">
                                          <p:stCondLst>
                                            <p:cond delay="0"/>
                                          </p:stCondLst>
                                        </p:cTn>
                                        <p:tgtEl>
                                          <p:spTgt spid="140"/>
                                        </p:tgtEl>
                                        <p:attrNameLst>
                                          <p:attrName>style.visibility</p:attrName>
                                        </p:attrNameLst>
                                      </p:cBhvr>
                                      <p:to>
                                        <p:strVal val="visible"/>
                                      </p:to>
                                    </p:set>
                                  </p:childTnLst>
                                </p:cTn>
                              </p:par>
                            </p:childTnLst>
                          </p:cTn>
                        </p:par>
                        <p:par>
                          <p:cTn id="422" fill="hold">
                            <p:stCondLst>
                              <p:cond delay="136000"/>
                            </p:stCondLst>
                            <p:childTnLst>
                              <p:par>
                                <p:cTn id="423" presetID="11" presetClass="entr" presetSubtype="0" fill="hold" grpId="0" nodeType="afterEffect">
                                  <p:stCondLst>
                                    <p:cond delay="0"/>
                                  </p:stCondLst>
                                  <p:childTnLst>
                                    <p:set>
                                      <p:cBhvr>
                                        <p:cTn id="424" dur="1000">
                                          <p:stCondLst>
                                            <p:cond delay="0"/>
                                          </p:stCondLst>
                                        </p:cTn>
                                        <p:tgtEl>
                                          <p:spTgt spid="141"/>
                                        </p:tgtEl>
                                        <p:attrNameLst>
                                          <p:attrName>style.visibility</p:attrName>
                                        </p:attrNameLst>
                                      </p:cBhvr>
                                      <p:to>
                                        <p:strVal val="visible"/>
                                      </p:to>
                                    </p:set>
                                  </p:childTnLst>
                                </p:cTn>
                              </p:par>
                            </p:childTnLst>
                          </p:cTn>
                        </p:par>
                        <p:par>
                          <p:cTn id="425" fill="hold">
                            <p:stCondLst>
                              <p:cond delay="137000"/>
                            </p:stCondLst>
                            <p:childTnLst>
                              <p:par>
                                <p:cTn id="426" presetID="11" presetClass="entr" presetSubtype="0" fill="hold" grpId="0" nodeType="afterEffect">
                                  <p:stCondLst>
                                    <p:cond delay="0"/>
                                  </p:stCondLst>
                                  <p:childTnLst>
                                    <p:set>
                                      <p:cBhvr>
                                        <p:cTn id="427" dur="1000">
                                          <p:stCondLst>
                                            <p:cond delay="0"/>
                                          </p:stCondLst>
                                        </p:cTn>
                                        <p:tgtEl>
                                          <p:spTgt spid="142"/>
                                        </p:tgtEl>
                                        <p:attrNameLst>
                                          <p:attrName>style.visibility</p:attrName>
                                        </p:attrNameLst>
                                      </p:cBhvr>
                                      <p:to>
                                        <p:strVal val="visible"/>
                                      </p:to>
                                    </p:set>
                                  </p:childTnLst>
                                </p:cTn>
                              </p:par>
                            </p:childTnLst>
                          </p:cTn>
                        </p:par>
                        <p:par>
                          <p:cTn id="428" fill="hold">
                            <p:stCondLst>
                              <p:cond delay="138000"/>
                            </p:stCondLst>
                            <p:childTnLst>
                              <p:par>
                                <p:cTn id="429" presetID="11" presetClass="entr" presetSubtype="0" fill="hold" grpId="0" nodeType="afterEffect">
                                  <p:stCondLst>
                                    <p:cond delay="0"/>
                                  </p:stCondLst>
                                  <p:childTnLst>
                                    <p:set>
                                      <p:cBhvr>
                                        <p:cTn id="430" dur="1000">
                                          <p:stCondLst>
                                            <p:cond delay="0"/>
                                          </p:stCondLst>
                                        </p:cTn>
                                        <p:tgtEl>
                                          <p:spTgt spid="143"/>
                                        </p:tgtEl>
                                        <p:attrNameLst>
                                          <p:attrName>style.visibility</p:attrName>
                                        </p:attrNameLst>
                                      </p:cBhvr>
                                      <p:to>
                                        <p:strVal val="visible"/>
                                      </p:to>
                                    </p:set>
                                  </p:childTnLst>
                                </p:cTn>
                              </p:par>
                            </p:childTnLst>
                          </p:cTn>
                        </p:par>
                        <p:par>
                          <p:cTn id="431" fill="hold">
                            <p:stCondLst>
                              <p:cond delay="139000"/>
                            </p:stCondLst>
                            <p:childTnLst>
                              <p:par>
                                <p:cTn id="432" presetID="11" presetClass="entr" presetSubtype="0" fill="hold" grpId="0" nodeType="afterEffect">
                                  <p:stCondLst>
                                    <p:cond delay="0"/>
                                  </p:stCondLst>
                                  <p:childTnLst>
                                    <p:set>
                                      <p:cBhvr>
                                        <p:cTn id="433" dur="1000">
                                          <p:stCondLst>
                                            <p:cond delay="0"/>
                                          </p:stCondLst>
                                        </p:cTn>
                                        <p:tgtEl>
                                          <p:spTgt spid="144"/>
                                        </p:tgtEl>
                                        <p:attrNameLst>
                                          <p:attrName>style.visibility</p:attrName>
                                        </p:attrNameLst>
                                      </p:cBhvr>
                                      <p:to>
                                        <p:strVal val="visible"/>
                                      </p:to>
                                    </p:set>
                                  </p:childTnLst>
                                </p:cTn>
                              </p:par>
                            </p:childTnLst>
                          </p:cTn>
                        </p:par>
                        <p:par>
                          <p:cTn id="434" fill="hold">
                            <p:stCondLst>
                              <p:cond delay="140000"/>
                            </p:stCondLst>
                            <p:childTnLst>
                              <p:par>
                                <p:cTn id="435" presetID="11" presetClass="entr" presetSubtype="0" fill="hold" grpId="0" nodeType="afterEffect">
                                  <p:stCondLst>
                                    <p:cond delay="0"/>
                                  </p:stCondLst>
                                  <p:childTnLst>
                                    <p:set>
                                      <p:cBhvr>
                                        <p:cTn id="436" dur="1000">
                                          <p:stCondLst>
                                            <p:cond delay="0"/>
                                          </p:stCondLst>
                                        </p:cTn>
                                        <p:tgtEl>
                                          <p:spTgt spid="145"/>
                                        </p:tgtEl>
                                        <p:attrNameLst>
                                          <p:attrName>style.visibility</p:attrName>
                                        </p:attrNameLst>
                                      </p:cBhvr>
                                      <p:to>
                                        <p:strVal val="visible"/>
                                      </p:to>
                                    </p:set>
                                  </p:childTnLst>
                                </p:cTn>
                              </p:par>
                            </p:childTnLst>
                          </p:cTn>
                        </p:par>
                        <p:par>
                          <p:cTn id="437" fill="hold">
                            <p:stCondLst>
                              <p:cond delay="141000"/>
                            </p:stCondLst>
                            <p:childTnLst>
                              <p:par>
                                <p:cTn id="438" presetID="11" presetClass="entr" presetSubtype="0" fill="hold" grpId="0" nodeType="afterEffect">
                                  <p:stCondLst>
                                    <p:cond delay="0"/>
                                  </p:stCondLst>
                                  <p:childTnLst>
                                    <p:set>
                                      <p:cBhvr>
                                        <p:cTn id="439" dur="1000">
                                          <p:stCondLst>
                                            <p:cond delay="0"/>
                                          </p:stCondLst>
                                        </p:cTn>
                                        <p:tgtEl>
                                          <p:spTgt spid="146"/>
                                        </p:tgtEl>
                                        <p:attrNameLst>
                                          <p:attrName>style.visibility</p:attrName>
                                        </p:attrNameLst>
                                      </p:cBhvr>
                                      <p:to>
                                        <p:strVal val="visible"/>
                                      </p:to>
                                    </p:set>
                                  </p:childTnLst>
                                </p:cTn>
                              </p:par>
                            </p:childTnLst>
                          </p:cTn>
                        </p:par>
                        <p:par>
                          <p:cTn id="440" fill="hold">
                            <p:stCondLst>
                              <p:cond delay="142000"/>
                            </p:stCondLst>
                            <p:childTnLst>
                              <p:par>
                                <p:cTn id="441" presetID="11" presetClass="entr" presetSubtype="0" fill="hold" grpId="0" nodeType="afterEffect">
                                  <p:stCondLst>
                                    <p:cond delay="0"/>
                                  </p:stCondLst>
                                  <p:childTnLst>
                                    <p:set>
                                      <p:cBhvr>
                                        <p:cTn id="442" dur="1000">
                                          <p:stCondLst>
                                            <p:cond delay="0"/>
                                          </p:stCondLst>
                                        </p:cTn>
                                        <p:tgtEl>
                                          <p:spTgt spid="147"/>
                                        </p:tgtEl>
                                        <p:attrNameLst>
                                          <p:attrName>style.visibility</p:attrName>
                                        </p:attrNameLst>
                                      </p:cBhvr>
                                      <p:to>
                                        <p:strVal val="visible"/>
                                      </p:to>
                                    </p:set>
                                  </p:childTnLst>
                                </p:cTn>
                              </p:par>
                            </p:childTnLst>
                          </p:cTn>
                        </p:par>
                        <p:par>
                          <p:cTn id="443" fill="hold">
                            <p:stCondLst>
                              <p:cond delay="143000"/>
                            </p:stCondLst>
                            <p:childTnLst>
                              <p:par>
                                <p:cTn id="444" presetID="11" presetClass="entr" presetSubtype="0" fill="hold" grpId="0" nodeType="afterEffect">
                                  <p:stCondLst>
                                    <p:cond delay="0"/>
                                  </p:stCondLst>
                                  <p:childTnLst>
                                    <p:set>
                                      <p:cBhvr>
                                        <p:cTn id="445" dur="1000">
                                          <p:stCondLst>
                                            <p:cond delay="0"/>
                                          </p:stCondLst>
                                        </p:cTn>
                                        <p:tgtEl>
                                          <p:spTgt spid="148"/>
                                        </p:tgtEl>
                                        <p:attrNameLst>
                                          <p:attrName>style.visibility</p:attrName>
                                        </p:attrNameLst>
                                      </p:cBhvr>
                                      <p:to>
                                        <p:strVal val="visible"/>
                                      </p:to>
                                    </p:set>
                                  </p:childTnLst>
                                </p:cTn>
                              </p:par>
                            </p:childTnLst>
                          </p:cTn>
                        </p:par>
                        <p:par>
                          <p:cTn id="446" fill="hold">
                            <p:stCondLst>
                              <p:cond delay="144000"/>
                            </p:stCondLst>
                            <p:childTnLst>
                              <p:par>
                                <p:cTn id="447" presetID="11" presetClass="entr" presetSubtype="0" fill="hold" grpId="0" nodeType="afterEffect">
                                  <p:stCondLst>
                                    <p:cond delay="0"/>
                                  </p:stCondLst>
                                  <p:childTnLst>
                                    <p:set>
                                      <p:cBhvr>
                                        <p:cTn id="448" dur="1000">
                                          <p:stCondLst>
                                            <p:cond delay="0"/>
                                          </p:stCondLst>
                                        </p:cTn>
                                        <p:tgtEl>
                                          <p:spTgt spid="149"/>
                                        </p:tgtEl>
                                        <p:attrNameLst>
                                          <p:attrName>style.visibility</p:attrName>
                                        </p:attrNameLst>
                                      </p:cBhvr>
                                      <p:to>
                                        <p:strVal val="visible"/>
                                      </p:to>
                                    </p:set>
                                  </p:childTnLst>
                                </p:cTn>
                              </p:par>
                            </p:childTnLst>
                          </p:cTn>
                        </p:par>
                        <p:par>
                          <p:cTn id="449" fill="hold">
                            <p:stCondLst>
                              <p:cond delay="145000"/>
                            </p:stCondLst>
                            <p:childTnLst>
                              <p:par>
                                <p:cTn id="450" presetID="11" presetClass="entr" presetSubtype="0" fill="hold" grpId="0" nodeType="afterEffect">
                                  <p:stCondLst>
                                    <p:cond delay="0"/>
                                  </p:stCondLst>
                                  <p:childTnLst>
                                    <p:set>
                                      <p:cBhvr>
                                        <p:cTn id="451" dur="1000">
                                          <p:stCondLst>
                                            <p:cond delay="0"/>
                                          </p:stCondLst>
                                        </p:cTn>
                                        <p:tgtEl>
                                          <p:spTgt spid="150"/>
                                        </p:tgtEl>
                                        <p:attrNameLst>
                                          <p:attrName>style.visibility</p:attrName>
                                        </p:attrNameLst>
                                      </p:cBhvr>
                                      <p:to>
                                        <p:strVal val="visible"/>
                                      </p:to>
                                    </p:set>
                                  </p:childTnLst>
                                </p:cTn>
                              </p:par>
                            </p:childTnLst>
                          </p:cTn>
                        </p:par>
                        <p:par>
                          <p:cTn id="452" fill="hold">
                            <p:stCondLst>
                              <p:cond delay="146000"/>
                            </p:stCondLst>
                            <p:childTnLst>
                              <p:par>
                                <p:cTn id="453" presetID="11" presetClass="entr" presetSubtype="0" fill="hold" grpId="0" nodeType="afterEffect">
                                  <p:stCondLst>
                                    <p:cond delay="0"/>
                                  </p:stCondLst>
                                  <p:childTnLst>
                                    <p:set>
                                      <p:cBhvr>
                                        <p:cTn id="454" dur="1000">
                                          <p:stCondLst>
                                            <p:cond delay="0"/>
                                          </p:stCondLst>
                                        </p:cTn>
                                        <p:tgtEl>
                                          <p:spTgt spid="151"/>
                                        </p:tgtEl>
                                        <p:attrNameLst>
                                          <p:attrName>style.visibility</p:attrName>
                                        </p:attrNameLst>
                                      </p:cBhvr>
                                      <p:to>
                                        <p:strVal val="visible"/>
                                      </p:to>
                                    </p:set>
                                  </p:childTnLst>
                                </p:cTn>
                              </p:par>
                            </p:childTnLst>
                          </p:cTn>
                        </p:par>
                        <p:par>
                          <p:cTn id="455" fill="hold">
                            <p:stCondLst>
                              <p:cond delay="147000"/>
                            </p:stCondLst>
                            <p:childTnLst>
                              <p:par>
                                <p:cTn id="456" presetID="11" presetClass="entr" presetSubtype="0" fill="hold" grpId="0" nodeType="afterEffect">
                                  <p:stCondLst>
                                    <p:cond delay="0"/>
                                  </p:stCondLst>
                                  <p:childTnLst>
                                    <p:set>
                                      <p:cBhvr>
                                        <p:cTn id="457" dur="1000">
                                          <p:stCondLst>
                                            <p:cond delay="0"/>
                                          </p:stCondLst>
                                        </p:cTn>
                                        <p:tgtEl>
                                          <p:spTgt spid="152"/>
                                        </p:tgtEl>
                                        <p:attrNameLst>
                                          <p:attrName>style.visibility</p:attrName>
                                        </p:attrNameLst>
                                      </p:cBhvr>
                                      <p:to>
                                        <p:strVal val="visible"/>
                                      </p:to>
                                    </p:set>
                                  </p:childTnLst>
                                </p:cTn>
                              </p:par>
                            </p:childTnLst>
                          </p:cTn>
                        </p:par>
                        <p:par>
                          <p:cTn id="458" fill="hold">
                            <p:stCondLst>
                              <p:cond delay="148000"/>
                            </p:stCondLst>
                            <p:childTnLst>
                              <p:par>
                                <p:cTn id="459" presetID="11" presetClass="entr" presetSubtype="0" fill="hold" grpId="0" nodeType="afterEffect">
                                  <p:stCondLst>
                                    <p:cond delay="0"/>
                                  </p:stCondLst>
                                  <p:childTnLst>
                                    <p:set>
                                      <p:cBhvr>
                                        <p:cTn id="460" dur="1000">
                                          <p:stCondLst>
                                            <p:cond delay="0"/>
                                          </p:stCondLst>
                                        </p:cTn>
                                        <p:tgtEl>
                                          <p:spTgt spid="153"/>
                                        </p:tgtEl>
                                        <p:attrNameLst>
                                          <p:attrName>style.visibility</p:attrName>
                                        </p:attrNameLst>
                                      </p:cBhvr>
                                      <p:to>
                                        <p:strVal val="visible"/>
                                      </p:to>
                                    </p:set>
                                  </p:childTnLst>
                                </p:cTn>
                              </p:par>
                            </p:childTnLst>
                          </p:cTn>
                        </p:par>
                        <p:par>
                          <p:cTn id="461" fill="hold">
                            <p:stCondLst>
                              <p:cond delay="149000"/>
                            </p:stCondLst>
                            <p:childTnLst>
                              <p:par>
                                <p:cTn id="462" presetID="11" presetClass="entr" presetSubtype="0" fill="hold" grpId="0" nodeType="afterEffect">
                                  <p:stCondLst>
                                    <p:cond delay="0"/>
                                  </p:stCondLst>
                                  <p:childTnLst>
                                    <p:set>
                                      <p:cBhvr>
                                        <p:cTn id="463" dur="1000">
                                          <p:stCondLst>
                                            <p:cond delay="0"/>
                                          </p:stCondLst>
                                        </p:cTn>
                                        <p:tgtEl>
                                          <p:spTgt spid="154"/>
                                        </p:tgtEl>
                                        <p:attrNameLst>
                                          <p:attrName>style.visibility</p:attrName>
                                        </p:attrNameLst>
                                      </p:cBhvr>
                                      <p:to>
                                        <p:strVal val="visible"/>
                                      </p:to>
                                    </p:set>
                                  </p:childTnLst>
                                </p:cTn>
                              </p:par>
                            </p:childTnLst>
                          </p:cTn>
                        </p:par>
                        <p:par>
                          <p:cTn id="464" fill="hold">
                            <p:stCondLst>
                              <p:cond delay="150000"/>
                            </p:stCondLst>
                            <p:childTnLst>
                              <p:par>
                                <p:cTn id="465" presetID="11" presetClass="entr" presetSubtype="0" fill="hold" grpId="0" nodeType="afterEffect">
                                  <p:stCondLst>
                                    <p:cond delay="0"/>
                                  </p:stCondLst>
                                  <p:childTnLst>
                                    <p:set>
                                      <p:cBhvr>
                                        <p:cTn id="466" dur="1000">
                                          <p:stCondLst>
                                            <p:cond delay="0"/>
                                          </p:stCondLst>
                                        </p:cTn>
                                        <p:tgtEl>
                                          <p:spTgt spid="155"/>
                                        </p:tgtEl>
                                        <p:attrNameLst>
                                          <p:attrName>style.visibility</p:attrName>
                                        </p:attrNameLst>
                                      </p:cBhvr>
                                      <p:to>
                                        <p:strVal val="visible"/>
                                      </p:to>
                                    </p:set>
                                  </p:childTnLst>
                                </p:cTn>
                              </p:par>
                            </p:childTnLst>
                          </p:cTn>
                        </p:par>
                        <p:par>
                          <p:cTn id="467" fill="hold">
                            <p:stCondLst>
                              <p:cond delay="151000"/>
                            </p:stCondLst>
                            <p:childTnLst>
                              <p:par>
                                <p:cTn id="468" presetID="11" presetClass="entr" presetSubtype="0" fill="hold" grpId="0" nodeType="afterEffect">
                                  <p:stCondLst>
                                    <p:cond delay="0"/>
                                  </p:stCondLst>
                                  <p:childTnLst>
                                    <p:set>
                                      <p:cBhvr>
                                        <p:cTn id="469" dur="1000">
                                          <p:stCondLst>
                                            <p:cond delay="0"/>
                                          </p:stCondLst>
                                        </p:cTn>
                                        <p:tgtEl>
                                          <p:spTgt spid="156"/>
                                        </p:tgtEl>
                                        <p:attrNameLst>
                                          <p:attrName>style.visibility</p:attrName>
                                        </p:attrNameLst>
                                      </p:cBhvr>
                                      <p:to>
                                        <p:strVal val="visible"/>
                                      </p:to>
                                    </p:set>
                                  </p:childTnLst>
                                </p:cTn>
                              </p:par>
                            </p:childTnLst>
                          </p:cTn>
                        </p:par>
                        <p:par>
                          <p:cTn id="470" fill="hold">
                            <p:stCondLst>
                              <p:cond delay="152000"/>
                            </p:stCondLst>
                            <p:childTnLst>
                              <p:par>
                                <p:cTn id="471" presetID="11" presetClass="entr" presetSubtype="0" fill="hold" grpId="0" nodeType="afterEffect">
                                  <p:stCondLst>
                                    <p:cond delay="0"/>
                                  </p:stCondLst>
                                  <p:childTnLst>
                                    <p:set>
                                      <p:cBhvr>
                                        <p:cTn id="472" dur="1000">
                                          <p:stCondLst>
                                            <p:cond delay="0"/>
                                          </p:stCondLst>
                                        </p:cTn>
                                        <p:tgtEl>
                                          <p:spTgt spid="157"/>
                                        </p:tgtEl>
                                        <p:attrNameLst>
                                          <p:attrName>style.visibility</p:attrName>
                                        </p:attrNameLst>
                                      </p:cBhvr>
                                      <p:to>
                                        <p:strVal val="visible"/>
                                      </p:to>
                                    </p:set>
                                  </p:childTnLst>
                                </p:cTn>
                              </p:par>
                            </p:childTnLst>
                          </p:cTn>
                        </p:par>
                        <p:par>
                          <p:cTn id="473" fill="hold">
                            <p:stCondLst>
                              <p:cond delay="153000"/>
                            </p:stCondLst>
                            <p:childTnLst>
                              <p:par>
                                <p:cTn id="474" presetID="11" presetClass="entr" presetSubtype="0" fill="hold" grpId="0" nodeType="afterEffect">
                                  <p:stCondLst>
                                    <p:cond delay="0"/>
                                  </p:stCondLst>
                                  <p:childTnLst>
                                    <p:set>
                                      <p:cBhvr>
                                        <p:cTn id="475" dur="1000">
                                          <p:stCondLst>
                                            <p:cond delay="0"/>
                                          </p:stCondLst>
                                        </p:cTn>
                                        <p:tgtEl>
                                          <p:spTgt spid="158"/>
                                        </p:tgtEl>
                                        <p:attrNameLst>
                                          <p:attrName>style.visibility</p:attrName>
                                        </p:attrNameLst>
                                      </p:cBhvr>
                                      <p:to>
                                        <p:strVal val="visible"/>
                                      </p:to>
                                    </p:set>
                                  </p:childTnLst>
                                </p:cTn>
                              </p:par>
                            </p:childTnLst>
                          </p:cTn>
                        </p:par>
                        <p:par>
                          <p:cTn id="476" fill="hold">
                            <p:stCondLst>
                              <p:cond delay="154000"/>
                            </p:stCondLst>
                            <p:childTnLst>
                              <p:par>
                                <p:cTn id="477" presetID="11" presetClass="entr" presetSubtype="0" fill="hold" grpId="0" nodeType="afterEffect">
                                  <p:stCondLst>
                                    <p:cond delay="0"/>
                                  </p:stCondLst>
                                  <p:childTnLst>
                                    <p:set>
                                      <p:cBhvr>
                                        <p:cTn id="478" dur="1000">
                                          <p:stCondLst>
                                            <p:cond delay="0"/>
                                          </p:stCondLst>
                                        </p:cTn>
                                        <p:tgtEl>
                                          <p:spTgt spid="159"/>
                                        </p:tgtEl>
                                        <p:attrNameLst>
                                          <p:attrName>style.visibility</p:attrName>
                                        </p:attrNameLst>
                                      </p:cBhvr>
                                      <p:to>
                                        <p:strVal val="visible"/>
                                      </p:to>
                                    </p:set>
                                  </p:childTnLst>
                                </p:cTn>
                              </p:par>
                            </p:childTnLst>
                          </p:cTn>
                        </p:par>
                        <p:par>
                          <p:cTn id="479" fill="hold">
                            <p:stCondLst>
                              <p:cond delay="155000"/>
                            </p:stCondLst>
                            <p:childTnLst>
                              <p:par>
                                <p:cTn id="480" presetID="11" presetClass="entr" presetSubtype="0" fill="hold" grpId="0" nodeType="afterEffect">
                                  <p:stCondLst>
                                    <p:cond delay="0"/>
                                  </p:stCondLst>
                                  <p:childTnLst>
                                    <p:set>
                                      <p:cBhvr>
                                        <p:cTn id="481" dur="1000">
                                          <p:stCondLst>
                                            <p:cond delay="0"/>
                                          </p:stCondLst>
                                        </p:cTn>
                                        <p:tgtEl>
                                          <p:spTgt spid="160"/>
                                        </p:tgtEl>
                                        <p:attrNameLst>
                                          <p:attrName>style.visibility</p:attrName>
                                        </p:attrNameLst>
                                      </p:cBhvr>
                                      <p:to>
                                        <p:strVal val="visible"/>
                                      </p:to>
                                    </p:set>
                                  </p:childTnLst>
                                </p:cTn>
                              </p:par>
                            </p:childTnLst>
                          </p:cTn>
                        </p:par>
                        <p:par>
                          <p:cTn id="482" fill="hold">
                            <p:stCondLst>
                              <p:cond delay="156000"/>
                            </p:stCondLst>
                            <p:childTnLst>
                              <p:par>
                                <p:cTn id="483" presetID="11" presetClass="entr" presetSubtype="0" fill="hold" grpId="0" nodeType="afterEffect">
                                  <p:stCondLst>
                                    <p:cond delay="0"/>
                                  </p:stCondLst>
                                  <p:childTnLst>
                                    <p:set>
                                      <p:cBhvr>
                                        <p:cTn id="484" dur="1000">
                                          <p:stCondLst>
                                            <p:cond delay="0"/>
                                          </p:stCondLst>
                                        </p:cTn>
                                        <p:tgtEl>
                                          <p:spTgt spid="161"/>
                                        </p:tgtEl>
                                        <p:attrNameLst>
                                          <p:attrName>style.visibility</p:attrName>
                                        </p:attrNameLst>
                                      </p:cBhvr>
                                      <p:to>
                                        <p:strVal val="visible"/>
                                      </p:to>
                                    </p:set>
                                  </p:childTnLst>
                                </p:cTn>
                              </p:par>
                            </p:childTnLst>
                          </p:cTn>
                        </p:par>
                        <p:par>
                          <p:cTn id="485" fill="hold">
                            <p:stCondLst>
                              <p:cond delay="157000"/>
                            </p:stCondLst>
                            <p:childTnLst>
                              <p:par>
                                <p:cTn id="486" presetID="11" presetClass="entr" presetSubtype="0" fill="hold" grpId="0" nodeType="afterEffect">
                                  <p:stCondLst>
                                    <p:cond delay="0"/>
                                  </p:stCondLst>
                                  <p:childTnLst>
                                    <p:set>
                                      <p:cBhvr>
                                        <p:cTn id="487" dur="1000">
                                          <p:stCondLst>
                                            <p:cond delay="0"/>
                                          </p:stCondLst>
                                        </p:cTn>
                                        <p:tgtEl>
                                          <p:spTgt spid="162"/>
                                        </p:tgtEl>
                                        <p:attrNameLst>
                                          <p:attrName>style.visibility</p:attrName>
                                        </p:attrNameLst>
                                      </p:cBhvr>
                                      <p:to>
                                        <p:strVal val="visible"/>
                                      </p:to>
                                    </p:set>
                                  </p:childTnLst>
                                </p:cTn>
                              </p:par>
                            </p:childTnLst>
                          </p:cTn>
                        </p:par>
                        <p:par>
                          <p:cTn id="488" fill="hold">
                            <p:stCondLst>
                              <p:cond delay="158000"/>
                            </p:stCondLst>
                            <p:childTnLst>
                              <p:par>
                                <p:cTn id="489" presetID="11" presetClass="entr" presetSubtype="0" fill="hold" grpId="0" nodeType="afterEffect">
                                  <p:stCondLst>
                                    <p:cond delay="0"/>
                                  </p:stCondLst>
                                  <p:childTnLst>
                                    <p:set>
                                      <p:cBhvr>
                                        <p:cTn id="490" dur="1000">
                                          <p:stCondLst>
                                            <p:cond delay="0"/>
                                          </p:stCondLst>
                                        </p:cTn>
                                        <p:tgtEl>
                                          <p:spTgt spid="163"/>
                                        </p:tgtEl>
                                        <p:attrNameLst>
                                          <p:attrName>style.visibility</p:attrName>
                                        </p:attrNameLst>
                                      </p:cBhvr>
                                      <p:to>
                                        <p:strVal val="visible"/>
                                      </p:to>
                                    </p:set>
                                  </p:childTnLst>
                                </p:cTn>
                              </p:par>
                            </p:childTnLst>
                          </p:cTn>
                        </p:par>
                        <p:par>
                          <p:cTn id="491" fill="hold">
                            <p:stCondLst>
                              <p:cond delay="159000"/>
                            </p:stCondLst>
                            <p:childTnLst>
                              <p:par>
                                <p:cTn id="492" presetID="11" presetClass="entr" presetSubtype="0" fill="hold" grpId="0" nodeType="afterEffect">
                                  <p:stCondLst>
                                    <p:cond delay="0"/>
                                  </p:stCondLst>
                                  <p:childTnLst>
                                    <p:set>
                                      <p:cBhvr>
                                        <p:cTn id="493" dur="1000">
                                          <p:stCondLst>
                                            <p:cond delay="0"/>
                                          </p:stCondLst>
                                        </p:cTn>
                                        <p:tgtEl>
                                          <p:spTgt spid="164"/>
                                        </p:tgtEl>
                                        <p:attrNameLst>
                                          <p:attrName>style.visibility</p:attrName>
                                        </p:attrNameLst>
                                      </p:cBhvr>
                                      <p:to>
                                        <p:strVal val="visible"/>
                                      </p:to>
                                    </p:set>
                                  </p:childTnLst>
                                </p:cTn>
                              </p:par>
                            </p:childTnLst>
                          </p:cTn>
                        </p:par>
                        <p:par>
                          <p:cTn id="494" fill="hold">
                            <p:stCondLst>
                              <p:cond delay="160000"/>
                            </p:stCondLst>
                            <p:childTnLst>
                              <p:par>
                                <p:cTn id="495" presetID="11" presetClass="entr" presetSubtype="0" fill="hold" grpId="0" nodeType="afterEffect">
                                  <p:stCondLst>
                                    <p:cond delay="0"/>
                                  </p:stCondLst>
                                  <p:childTnLst>
                                    <p:set>
                                      <p:cBhvr>
                                        <p:cTn id="496" dur="1000">
                                          <p:stCondLst>
                                            <p:cond delay="0"/>
                                          </p:stCondLst>
                                        </p:cTn>
                                        <p:tgtEl>
                                          <p:spTgt spid="165"/>
                                        </p:tgtEl>
                                        <p:attrNameLst>
                                          <p:attrName>style.visibility</p:attrName>
                                        </p:attrNameLst>
                                      </p:cBhvr>
                                      <p:to>
                                        <p:strVal val="visible"/>
                                      </p:to>
                                    </p:set>
                                  </p:childTnLst>
                                </p:cTn>
                              </p:par>
                            </p:childTnLst>
                          </p:cTn>
                        </p:par>
                        <p:par>
                          <p:cTn id="497" fill="hold">
                            <p:stCondLst>
                              <p:cond delay="161000"/>
                            </p:stCondLst>
                            <p:childTnLst>
                              <p:par>
                                <p:cTn id="498" presetID="11" presetClass="entr" presetSubtype="0" fill="hold" grpId="0" nodeType="afterEffect">
                                  <p:stCondLst>
                                    <p:cond delay="0"/>
                                  </p:stCondLst>
                                  <p:childTnLst>
                                    <p:set>
                                      <p:cBhvr>
                                        <p:cTn id="499" dur="1000">
                                          <p:stCondLst>
                                            <p:cond delay="0"/>
                                          </p:stCondLst>
                                        </p:cTn>
                                        <p:tgtEl>
                                          <p:spTgt spid="166"/>
                                        </p:tgtEl>
                                        <p:attrNameLst>
                                          <p:attrName>style.visibility</p:attrName>
                                        </p:attrNameLst>
                                      </p:cBhvr>
                                      <p:to>
                                        <p:strVal val="visible"/>
                                      </p:to>
                                    </p:set>
                                  </p:childTnLst>
                                </p:cTn>
                              </p:par>
                            </p:childTnLst>
                          </p:cTn>
                        </p:par>
                        <p:par>
                          <p:cTn id="500" fill="hold">
                            <p:stCondLst>
                              <p:cond delay="162000"/>
                            </p:stCondLst>
                            <p:childTnLst>
                              <p:par>
                                <p:cTn id="501" presetID="11" presetClass="entr" presetSubtype="0" fill="hold" grpId="0" nodeType="afterEffect">
                                  <p:stCondLst>
                                    <p:cond delay="0"/>
                                  </p:stCondLst>
                                  <p:childTnLst>
                                    <p:set>
                                      <p:cBhvr>
                                        <p:cTn id="502" dur="1000">
                                          <p:stCondLst>
                                            <p:cond delay="0"/>
                                          </p:stCondLst>
                                        </p:cTn>
                                        <p:tgtEl>
                                          <p:spTgt spid="167"/>
                                        </p:tgtEl>
                                        <p:attrNameLst>
                                          <p:attrName>style.visibility</p:attrName>
                                        </p:attrNameLst>
                                      </p:cBhvr>
                                      <p:to>
                                        <p:strVal val="visible"/>
                                      </p:to>
                                    </p:set>
                                  </p:childTnLst>
                                </p:cTn>
                              </p:par>
                            </p:childTnLst>
                          </p:cTn>
                        </p:par>
                        <p:par>
                          <p:cTn id="503" fill="hold">
                            <p:stCondLst>
                              <p:cond delay="163000"/>
                            </p:stCondLst>
                            <p:childTnLst>
                              <p:par>
                                <p:cTn id="504" presetID="11" presetClass="entr" presetSubtype="0" fill="hold" grpId="0" nodeType="afterEffect">
                                  <p:stCondLst>
                                    <p:cond delay="0"/>
                                  </p:stCondLst>
                                  <p:childTnLst>
                                    <p:set>
                                      <p:cBhvr>
                                        <p:cTn id="505" dur="1000">
                                          <p:stCondLst>
                                            <p:cond delay="0"/>
                                          </p:stCondLst>
                                        </p:cTn>
                                        <p:tgtEl>
                                          <p:spTgt spid="168"/>
                                        </p:tgtEl>
                                        <p:attrNameLst>
                                          <p:attrName>style.visibility</p:attrName>
                                        </p:attrNameLst>
                                      </p:cBhvr>
                                      <p:to>
                                        <p:strVal val="visible"/>
                                      </p:to>
                                    </p:set>
                                  </p:childTnLst>
                                </p:cTn>
                              </p:par>
                            </p:childTnLst>
                          </p:cTn>
                        </p:par>
                        <p:par>
                          <p:cTn id="506" fill="hold">
                            <p:stCondLst>
                              <p:cond delay="164000"/>
                            </p:stCondLst>
                            <p:childTnLst>
                              <p:par>
                                <p:cTn id="507" presetID="11" presetClass="entr" presetSubtype="0" fill="hold" grpId="0" nodeType="afterEffect">
                                  <p:stCondLst>
                                    <p:cond delay="0"/>
                                  </p:stCondLst>
                                  <p:childTnLst>
                                    <p:set>
                                      <p:cBhvr>
                                        <p:cTn id="508" dur="1000">
                                          <p:stCondLst>
                                            <p:cond delay="0"/>
                                          </p:stCondLst>
                                        </p:cTn>
                                        <p:tgtEl>
                                          <p:spTgt spid="169"/>
                                        </p:tgtEl>
                                        <p:attrNameLst>
                                          <p:attrName>style.visibility</p:attrName>
                                        </p:attrNameLst>
                                      </p:cBhvr>
                                      <p:to>
                                        <p:strVal val="visible"/>
                                      </p:to>
                                    </p:set>
                                  </p:childTnLst>
                                </p:cTn>
                              </p:par>
                            </p:childTnLst>
                          </p:cTn>
                        </p:par>
                        <p:par>
                          <p:cTn id="509" fill="hold">
                            <p:stCondLst>
                              <p:cond delay="165000"/>
                            </p:stCondLst>
                            <p:childTnLst>
                              <p:par>
                                <p:cTn id="510" presetID="11" presetClass="entr" presetSubtype="0" fill="hold" grpId="0" nodeType="afterEffect">
                                  <p:stCondLst>
                                    <p:cond delay="0"/>
                                  </p:stCondLst>
                                  <p:childTnLst>
                                    <p:set>
                                      <p:cBhvr>
                                        <p:cTn id="511" dur="1000">
                                          <p:stCondLst>
                                            <p:cond delay="0"/>
                                          </p:stCondLst>
                                        </p:cTn>
                                        <p:tgtEl>
                                          <p:spTgt spid="170"/>
                                        </p:tgtEl>
                                        <p:attrNameLst>
                                          <p:attrName>style.visibility</p:attrName>
                                        </p:attrNameLst>
                                      </p:cBhvr>
                                      <p:to>
                                        <p:strVal val="visible"/>
                                      </p:to>
                                    </p:set>
                                  </p:childTnLst>
                                </p:cTn>
                              </p:par>
                            </p:childTnLst>
                          </p:cTn>
                        </p:par>
                        <p:par>
                          <p:cTn id="512" fill="hold">
                            <p:stCondLst>
                              <p:cond delay="166000"/>
                            </p:stCondLst>
                            <p:childTnLst>
                              <p:par>
                                <p:cTn id="513" presetID="11" presetClass="entr" presetSubtype="0" fill="hold" grpId="0" nodeType="afterEffect">
                                  <p:stCondLst>
                                    <p:cond delay="0"/>
                                  </p:stCondLst>
                                  <p:childTnLst>
                                    <p:set>
                                      <p:cBhvr>
                                        <p:cTn id="514" dur="1000">
                                          <p:stCondLst>
                                            <p:cond delay="0"/>
                                          </p:stCondLst>
                                        </p:cTn>
                                        <p:tgtEl>
                                          <p:spTgt spid="171"/>
                                        </p:tgtEl>
                                        <p:attrNameLst>
                                          <p:attrName>style.visibility</p:attrName>
                                        </p:attrNameLst>
                                      </p:cBhvr>
                                      <p:to>
                                        <p:strVal val="visible"/>
                                      </p:to>
                                    </p:set>
                                  </p:childTnLst>
                                </p:cTn>
                              </p:par>
                            </p:childTnLst>
                          </p:cTn>
                        </p:par>
                        <p:par>
                          <p:cTn id="515" fill="hold">
                            <p:stCondLst>
                              <p:cond delay="167000"/>
                            </p:stCondLst>
                            <p:childTnLst>
                              <p:par>
                                <p:cTn id="516" presetID="11" presetClass="entr" presetSubtype="0" fill="hold" grpId="0" nodeType="afterEffect">
                                  <p:stCondLst>
                                    <p:cond delay="0"/>
                                  </p:stCondLst>
                                  <p:childTnLst>
                                    <p:set>
                                      <p:cBhvr>
                                        <p:cTn id="517" dur="1000">
                                          <p:stCondLst>
                                            <p:cond delay="0"/>
                                          </p:stCondLst>
                                        </p:cTn>
                                        <p:tgtEl>
                                          <p:spTgt spid="172"/>
                                        </p:tgtEl>
                                        <p:attrNameLst>
                                          <p:attrName>style.visibility</p:attrName>
                                        </p:attrNameLst>
                                      </p:cBhvr>
                                      <p:to>
                                        <p:strVal val="visible"/>
                                      </p:to>
                                    </p:set>
                                  </p:childTnLst>
                                </p:cTn>
                              </p:par>
                            </p:childTnLst>
                          </p:cTn>
                        </p:par>
                        <p:par>
                          <p:cTn id="518" fill="hold">
                            <p:stCondLst>
                              <p:cond delay="168000"/>
                            </p:stCondLst>
                            <p:childTnLst>
                              <p:par>
                                <p:cTn id="519" presetID="11" presetClass="entr" presetSubtype="0" fill="hold" grpId="0" nodeType="afterEffect">
                                  <p:stCondLst>
                                    <p:cond delay="0"/>
                                  </p:stCondLst>
                                  <p:childTnLst>
                                    <p:set>
                                      <p:cBhvr>
                                        <p:cTn id="520" dur="1000">
                                          <p:stCondLst>
                                            <p:cond delay="0"/>
                                          </p:stCondLst>
                                        </p:cTn>
                                        <p:tgtEl>
                                          <p:spTgt spid="173"/>
                                        </p:tgtEl>
                                        <p:attrNameLst>
                                          <p:attrName>style.visibility</p:attrName>
                                        </p:attrNameLst>
                                      </p:cBhvr>
                                      <p:to>
                                        <p:strVal val="visible"/>
                                      </p:to>
                                    </p:set>
                                  </p:childTnLst>
                                </p:cTn>
                              </p:par>
                            </p:childTnLst>
                          </p:cTn>
                        </p:par>
                        <p:par>
                          <p:cTn id="521" fill="hold">
                            <p:stCondLst>
                              <p:cond delay="169000"/>
                            </p:stCondLst>
                            <p:childTnLst>
                              <p:par>
                                <p:cTn id="522" presetID="11" presetClass="entr" presetSubtype="0" fill="hold" grpId="0" nodeType="afterEffect">
                                  <p:stCondLst>
                                    <p:cond delay="0"/>
                                  </p:stCondLst>
                                  <p:childTnLst>
                                    <p:set>
                                      <p:cBhvr>
                                        <p:cTn id="523" dur="1000">
                                          <p:stCondLst>
                                            <p:cond delay="0"/>
                                          </p:stCondLst>
                                        </p:cTn>
                                        <p:tgtEl>
                                          <p:spTgt spid="174"/>
                                        </p:tgtEl>
                                        <p:attrNameLst>
                                          <p:attrName>style.visibility</p:attrName>
                                        </p:attrNameLst>
                                      </p:cBhvr>
                                      <p:to>
                                        <p:strVal val="visible"/>
                                      </p:to>
                                    </p:set>
                                  </p:childTnLst>
                                </p:cTn>
                              </p:par>
                            </p:childTnLst>
                          </p:cTn>
                        </p:par>
                        <p:par>
                          <p:cTn id="524" fill="hold">
                            <p:stCondLst>
                              <p:cond delay="170000"/>
                            </p:stCondLst>
                            <p:childTnLst>
                              <p:par>
                                <p:cTn id="525" presetID="11" presetClass="entr" presetSubtype="0" fill="hold" grpId="0" nodeType="afterEffect">
                                  <p:stCondLst>
                                    <p:cond delay="0"/>
                                  </p:stCondLst>
                                  <p:childTnLst>
                                    <p:set>
                                      <p:cBhvr>
                                        <p:cTn id="526" dur="1000">
                                          <p:stCondLst>
                                            <p:cond delay="0"/>
                                          </p:stCondLst>
                                        </p:cTn>
                                        <p:tgtEl>
                                          <p:spTgt spid="175"/>
                                        </p:tgtEl>
                                        <p:attrNameLst>
                                          <p:attrName>style.visibility</p:attrName>
                                        </p:attrNameLst>
                                      </p:cBhvr>
                                      <p:to>
                                        <p:strVal val="visible"/>
                                      </p:to>
                                    </p:set>
                                  </p:childTnLst>
                                </p:cTn>
                              </p:par>
                            </p:childTnLst>
                          </p:cTn>
                        </p:par>
                        <p:par>
                          <p:cTn id="527" fill="hold">
                            <p:stCondLst>
                              <p:cond delay="171000"/>
                            </p:stCondLst>
                            <p:childTnLst>
                              <p:par>
                                <p:cTn id="528" presetID="11" presetClass="entr" presetSubtype="0" fill="hold" grpId="0" nodeType="afterEffect">
                                  <p:stCondLst>
                                    <p:cond delay="0"/>
                                  </p:stCondLst>
                                  <p:childTnLst>
                                    <p:set>
                                      <p:cBhvr>
                                        <p:cTn id="529" dur="1000">
                                          <p:stCondLst>
                                            <p:cond delay="0"/>
                                          </p:stCondLst>
                                        </p:cTn>
                                        <p:tgtEl>
                                          <p:spTgt spid="176"/>
                                        </p:tgtEl>
                                        <p:attrNameLst>
                                          <p:attrName>style.visibility</p:attrName>
                                        </p:attrNameLst>
                                      </p:cBhvr>
                                      <p:to>
                                        <p:strVal val="visible"/>
                                      </p:to>
                                    </p:set>
                                  </p:childTnLst>
                                </p:cTn>
                              </p:par>
                            </p:childTnLst>
                          </p:cTn>
                        </p:par>
                        <p:par>
                          <p:cTn id="530" fill="hold">
                            <p:stCondLst>
                              <p:cond delay="172000"/>
                            </p:stCondLst>
                            <p:childTnLst>
                              <p:par>
                                <p:cTn id="531" presetID="11" presetClass="entr" presetSubtype="0" fill="hold" grpId="0" nodeType="afterEffect">
                                  <p:stCondLst>
                                    <p:cond delay="0"/>
                                  </p:stCondLst>
                                  <p:childTnLst>
                                    <p:set>
                                      <p:cBhvr>
                                        <p:cTn id="532" dur="1000">
                                          <p:stCondLst>
                                            <p:cond delay="0"/>
                                          </p:stCondLst>
                                        </p:cTn>
                                        <p:tgtEl>
                                          <p:spTgt spid="177"/>
                                        </p:tgtEl>
                                        <p:attrNameLst>
                                          <p:attrName>style.visibility</p:attrName>
                                        </p:attrNameLst>
                                      </p:cBhvr>
                                      <p:to>
                                        <p:strVal val="visible"/>
                                      </p:to>
                                    </p:set>
                                  </p:childTnLst>
                                </p:cTn>
                              </p:par>
                            </p:childTnLst>
                          </p:cTn>
                        </p:par>
                        <p:par>
                          <p:cTn id="533" fill="hold">
                            <p:stCondLst>
                              <p:cond delay="173000"/>
                            </p:stCondLst>
                            <p:childTnLst>
                              <p:par>
                                <p:cTn id="534" presetID="11" presetClass="entr" presetSubtype="0" fill="hold" grpId="0" nodeType="afterEffect">
                                  <p:stCondLst>
                                    <p:cond delay="0"/>
                                  </p:stCondLst>
                                  <p:childTnLst>
                                    <p:set>
                                      <p:cBhvr>
                                        <p:cTn id="535" dur="1000">
                                          <p:stCondLst>
                                            <p:cond delay="0"/>
                                          </p:stCondLst>
                                        </p:cTn>
                                        <p:tgtEl>
                                          <p:spTgt spid="178"/>
                                        </p:tgtEl>
                                        <p:attrNameLst>
                                          <p:attrName>style.visibility</p:attrName>
                                        </p:attrNameLst>
                                      </p:cBhvr>
                                      <p:to>
                                        <p:strVal val="visible"/>
                                      </p:to>
                                    </p:set>
                                  </p:childTnLst>
                                </p:cTn>
                              </p:par>
                            </p:childTnLst>
                          </p:cTn>
                        </p:par>
                        <p:par>
                          <p:cTn id="536" fill="hold">
                            <p:stCondLst>
                              <p:cond delay="174000"/>
                            </p:stCondLst>
                            <p:childTnLst>
                              <p:par>
                                <p:cTn id="537" presetID="11" presetClass="entr" presetSubtype="0" fill="hold" grpId="0" nodeType="afterEffect">
                                  <p:stCondLst>
                                    <p:cond delay="0"/>
                                  </p:stCondLst>
                                  <p:childTnLst>
                                    <p:set>
                                      <p:cBhvr>
                                        <p:cTn id="538" dur="1000">
                                          <p:stCondLst>
                                            <p:cond delay="0"/>
                                          </p:stCondLst>
                                        </p:cTn>
                                        <p:tgtEl>
                                          <p:spTgt spid="179"/>
                                        </p:tgtEl>
                                        <p:attrNameLst>
                                          <p:attrName>style.visibility</p:attrName>
                                        </p:attrNameLst>
                                      </p:cBhvr>
                                      <p:to>
                                        <p:strVal val="visible"/>
                                      </p:to>
                                    </p:set>
                                  </p:childTnLst>
                                </p:cTn>
                              </p:par>
                            </p:childTnLst>
                          </p:cTn>
                        </p:par>
                        <p:par>
                          <p:cTn id="539" fill="hold">
                            <p:stCondLst>
                              <p:cond delay="175000"/>
                            </p:stCondLst>
                            <p:childTnLst>
                              <p:par>
                                <p:cTn id="540" presetID="11" presetClass="entr" presetSubtype="0" fill="hold" grpId="0" nodeType="afterEffect">
                                  <p:stCondLst>
                                    <p:cond delay="0"/>
                                  </p:stCondLst>
                                  <p:childTnLst>
                                    <p:set>
                                      <p:cBhvr>
                                        <p:cTn id="541" dur="1000">
                                          <p:stCondLst>
                                            <p:cond delay="0"/>
                                          </p:stCondLst>
                                        </p:cTn>
                                        <p:tgtEl>
                                          <p:spTgt spid="180"/>
                                        </p:tgtEl>
                                        <p:attrNameLst>
                                          <p:attrName>style.visibility</p:attrName>
                                        </p:attrNameLst>
                                      </p:cBhvr>
                                      <p:to>
                                        <p:strVal val="visible"/>
                                      </p:to>
                                    </p:set>
                                  </p:childTnLst>
                                </p:cTn>
                              </p:par>
                            </p:childTnLst>
                          </p:cTn>
                        </p:par>
                        <p:par>
                          <p:cTn id="542" fill="hold">
                            <p:stCondLst>
                              <p:cond delay="176000"/>
                            </p:stCondLst>
                            <p:childTnLst>
                              <p:par>
                                <p:cTn id="543" presetID="11" presetClass="entr" presetSubtype="0" fill="hold" grpId="0" nodeType="afterEffect">
                                  <p:stCondLst>
                                    <p:cond delay="0"/>
                                  </p:stCondLst>
                                  <p:childTnLst>
                                    <p:set>
                                      <p:cBhvr>
                                        <p:cTn id="544" dur="1000">
                                          <p:stCondLst>
                                            <p:cond delay="0"/>
                                          </p:stCondLst>
                                        </p:cTn>
                                        <p:tgtEl>
                                          <p:spTgt spid="181"/>
                                        </p:tgtEl>
                                        <p:attrNameLst>
                                          <p:attrName>style.visibility</p:attrName>
                                        </p:attrNameLst>
                                      </p:cBhvr>
                                      <p:to>
                                        <p:strVal val="visible"/>
                                      </p:to>
                                    </p:set>
                                  </p:childTnLst>
                                </p:cTn>
                              </p:par>
                            </p:childTnLst>
                          </p:cTn>
                        </p:par>
                        <p:par>
                          <p:cTn id="545" fill="hold">
                            <p:stCondLst>
                              <p:cond delay="177000"/>
                            </p:stCondLst>
                            <p:childTnLst>
                              <p:par>
                                <p:cTn id="546" presetID="11" presetClass="entr" presetSubtype="0" fill="hold" grpId="0" nodeType="afterEffect">
                                  <p:stCondLst>
                                    <p:cond delay="0"/>
                                  </p:stCondLst>
                                  <p:childTnLst>
                                    <p:set>
                                      <p:cBhvr>
                                        <p:cTn id="547" dur="1000">
                                          <p:stCondLst>
                                            <p:cond delay="0"/>
                                          </p:stCondLst>
                                        </p:cTn>
                                        <p:tgtEl>
                                          <p:spTgt spid="182"/>
                                        </p:tgtEl>
                                        <p:attrNameLst>
                                          <p:attrName>style.visibility</p:attrName>
                                        </p:attrNameLst>
                                      </p:cBhvr>
                                      <p:to>
                                        <p:strVal val="visible"/>
                                      </p:to>
                                    </p:set>
                                  </p:childTnLst>
                                </p:cTn>
                              </p:par>
                            </p:childTnLst>
                          </p:cTn>
                        </p:par>
                        <p:par>
                          <p:cTn id="548" fill="hold">
                            <p:stCondLst>
                              <p:cond delay="178000"/>
                            </p:stCondLst>
                            <p:childTnLst>
                              <p:par>
                                <p:cTn id="549" presetID="11" presetClass="entr" presetSubtype="0" fill="hold" grpId="0" nodeType="afterEffect">
                                  <p:stCondLst>
                                    <p:cond delay="0"/>
                                  </p:stCondLst>
                                  <p:childTnLst>
                                    <p:set>
                                      <p:cBhvr>
                                        <p:cTn id="550" dur="1000">
                                          <p:stCondLst>
                                            <p:cond delay="0"/>
                                          </p:stCondLst>
                                        </p:cTn>
                                        <p:tgtEl>
                                          <p:spTgt spid="183"/>
                                        </p:tgtEl>
                                        <p:attrNameLst>
                                          <p:attrName>style.visibility</p:attrName>
                                        </p:attrNameLst>
                                      </p:cBhvr>
                                      <p:to>
                                        <p:strVal val="visible"/>
                                      </p:to>
                                    </p:set>
                                  </p:childTnLst>
                                </p:cTn>
                              </p:par>
                            </p:childTnLst>
                          </p:cTn>
                        </p:par>
                        <p:par>
                          <p:cTn id="551" fill="hold">
                            <p:stCondLst>
                              <p:cond delay="179000"/>
                            </p:stCondLst>
                            <p:childTnLst>
                              <p:par>
                                <p:cTn id="552" presetID="11" presetClass="entr" presetSubtype="0" fill="hold" grpId="0" nodeType="afterEffect">
                                  <p:stCondLst>
                                    <p:cond delay="0"/>
                                  </p:stCondLst>
                                  <p:childTnLst>
                                    <p:set>
                                      <p:cBhvr>
                                        <p:cTn id="553" dur="1000">
                                          <p:stCondLst>
                                            <p:cond delay="0"/>
                                          </p:stCondLst>
                                        </p:cTn>
                                        <p:tgtEl>
                                          <p:spTgt spid="184"/>
                                        </p:tgtEl>
                                        <p:attrNameLst>
                                          <p:attrName>style.visibility</p:attrName>
                                        </p:attrNameLst>
                                      </p:cBhvr>
                                      <p:to>
                                        <p:strVal val="visible"/>
                                      </p:to>
                                    </p:set>
                                  </p:childTnLst>
                                </p:cTn>
                              </p:par>
                            </p:childTnLst>
                          </p:cTn>
                        </p:par>
                        <p:par>
                          <p:cTn id="554" fill="hold">
                            <p:stCondLst>
                              <p:cond delay="180000"/>
                            </p:stCondLst>
                            <p:childTnLst>
                              <p:par>
                                <p:cTn id="555" presetID="11" presetClass="entr" presetSubtype="0" fill="hold" grpId="0" nodeType="afterEffect">
                                  <p:stCondLst>
                                    <p:cond delay="0"/>
                                  </p:stCondLst>
                                  <p:childTnLst>
                                    <p:set>
                                      <p:cBhvr>
                                        <p:cTn id="556" dur="1000">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F3BE6-F63E-4D64-8856-42BA539342D2}"/>
              </a:ext>
            </a:extLst>
          </p:cNvPr>
          <p:cNvSpPr txBox="1"/>
          <p:nvPr/>
        </p:nvSpPr>
        <p:spPr>
          <a:xfrm>
            <a:off x="1367160" y="610794"/>
            <a:ext cx="10043789" cy="1200329"/>
          </a:xfrm>
          <a:prstGeom prst="rect">
            <a:avLst/>
          </a:prstGeom>
          <a:noFill/>
          <a:ln>
            <a:noFill/>
          </a:ln>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Bài</a:t>
            </a:r>
            <a:r>
              <a:rPr lang="vi-VN" sz="2400" b="1" u="sng">
                <a:solidFill>
                  <a:srgbClr val="FFC000"/>
                </a:solidFill>
                <a:latin typeface="Times New Roman" panose="02020603050405020304" pitchFamily="18" charset="0"/>
                <a:cs typeface="Times New Roman" panose="02020603050405020304" pitchFamily="18" charset="0"/>
              </a:rPr>
              <a:t> tập </a:t>
            </a:r>
            <a:r>
              <a:rPr lang="en-US" sz="2400" b="1" u="sng">
                <a:solidFill>
                  <a:srgbClr val="FFC000"/>
                </a:solidFill>
                <a:latin typeface="Times New Roman" panose="02020603050405020304" pitchFamily="18" charset="0"/>
                <a:cs typeface="Times New Roman" panose="02020603050405020304" pitchFamily="18" charset="0"/>
              </a:rPr>
              <a:t>2</a:t>
            </a:r>
            <a:r>
              <a:rPr lang="vi-VN" sz="2400" b="1">
                <a:solidFill>
                  <a:srgbClr val="FFC000"/>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Hãy điền vào ô trống của bảng vuông bên dưới các số tự nhiên sao cho tất cả các đẳng thức theo mỗi hàng, mỗi cột đều đúng.</a:t>
            </a:r>
            <a:r>
              <a:rPr lang="vi-VN" sz="2400">
                <a:solidFill>
                  <a:schemeClr val="bg1"/>
                </a:solidFill>
                <a:latin typeface="Times New Roman" panose="02020603050405020304" pitchFamily="18" charset="0"/>
                <a:cs typeface="Times New Roman" panose="02020603050405020304" pitchFamily="18" charset="0"/>
              </a:rPr>
              <a:t>  </a:t>
            </a:r>
            <a:endParaRPr lang="en-US" sz="2400">
              <a:solidFill>
                <a:schemeClr val="bg1"/>
              </a:solidFill>
              <a:latin typeface="Times New Roman" panose="02020603050405020304" pitchFamily="18" charset="0"/>
              <a:cs typeface="Times New Roman" panose="02020603050405020304" pitchFamily="18" charset="0"/>
            </a:endParaRPr>
          </a:p>
          <a:p>
            <a:r>
              <a:rPr lang="en-US" sz="2400">
                <a:solidFill>
                  <a:schemeClr val="bg1"/>
                </a:solidFill>
                <a:latin typeface="Times New Roman" panose="02020603050405020304" pitchFamily="18" charset="0"/>
                <a:cs typeface="Times New Roman" panose="02020603050405020304" pitchFamily="18" charset="0"/>
              </a:rPr>
              <a:t>(Hoạt động nhóm 5, hoàn thành bài vào phiếu trong thời gian 2 phút)</a:t>
            </a:r>
            <a:endParaRPr lang="en-US"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Bảng 7">
            <a:extLst>
              <a:ext uri="{FF2B5EF4-FFF2-40B4-BE49-F238E27FC236}">
                <a16:creationId xmlns:a16="http://schemas.microsoft.com/office/drawing/2014/main" id="{418551A7-45A9-6F6F-93C7-B8736A5221C1}"/>
              </a:ext>
            </a:extLst>
          </p:cNvPr>
          <p:cNvGraphicFramePr>
            <a:graphicFrameLocks noGrp="1"/>
          </p:cNvGraphicFramePr>
          <p:nvPr/>
        </p:nvGraphicFramePr>
        <p:xfrm>
          <a:off x="3952240" y="1885315"/>
          <a:ext cx="4287521" cy="4287521"/>
        </p:xfrm>
        <a:graphic>
          <a:graphicData uri="http://schemas.openxmlformats.org/drawingml/2006/table">
            <a:tbl>
              <a:tblPr firstRow="1" firstCol="1" bandRow="1">
                <a:tableStyleId>{D7AC3CCA-C797-4891-BE02-D94E43425B78}</a:tableStyleId>
              </a:tblPr>
              <a:tblGrid>
                <a:gridCol w="612503">
                  <a:extLst>
                    <a:ext uri="{9D8B030D-6E8A-4147-A177-3AD203B41FA5}">
                      <a16:colId xmlns:a16="http://schemas.microsoft.com/office/drawing/2014/main" val="2620900872"/>
                    </a:ext>
                  </a:extLst>
                </a:gridCol>
                <a:gridCol w="612503">
                  <a:extLst>
                    <a:ext uri="{9D8B030D-6E8A-4147-A177-3AD203B41FA5}">
                      <a16:colId xmlns:a16="http://schemas.microsoft.com/office/drawing/2014/main" val="1245204261"/>
                    </a:ext>
                  </a:extLst>
                </a:gridCol>
                <a:gridCol w="612503">
                  <a:extLst>
                    <a:ext uri="{9D8B030D-6E8A-4147-A177-3AD203B41FA5}">
                      <a16:colId xmlns:a16="http://schemas.microsoft.com/office/drawing/2014/main" val="2538855496"/>
                    </a:ext>
                  </a:extLst>
                </a:gridCol>
                <a:gridCol w="612503">
                  <a:extLst>
                    <a:ext uri="{9D8B030D-6E8A-4147-A177-3AD203B41FA5}">
                      <a16:colId xmlns:a16="http://schemas.microsoft.com/office/drawing/2014/main" val="637335405"/>
                    </a:ext>
                  </a:extLst>
                </a:gridCol>
                <a:gridCol w="612503">
                  <a:extLst>
                    <a:ext uri="{9D8B030D-6E8A-4147-A177-3AD203B41FA5}">
                      <a16:colId xmlns:a16="http://schemas.microsoft.com/office/drawing/2014/main" val="2668604888"/>
                    </a:ext>
                  </a:extLst>
                </a:gridCol>
                <a:gridCol w="612503">
                  <a:extLst>
                    <a:ext uri="{9D8B030D-6E8A-4147-A177-3AD203B41FA5}">
                      <a16:colId xmlns:a16="http://schemas.microsoft.com/office/drawing/2014/main" val="3190687341"/>
                    </a:ext>
                  </a:extLst>
                </a:gridCol>
                <a:gridCol w="612503">
                  <a:extLst>
                    <a:ext uri="{9D8B030D-6E8A-4147-A177-3AD203B41FA5}">
                      <a16:colId xmlns:a16="http://schemas.microsoft.com/office/drawing/2014/main" val="2471007368"/>
                    </a:ext>
                  </a:extLst>
                </a:gridCol>
              </a:tblGrid>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4</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2</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962212263"/>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400520446"/>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2</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0</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4279587683"/>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3736455138"/>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6</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6</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1059874188"/>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tx1">
                        <a:lumMod val="50000"/>
                        <a:lumOff val="50000"/>
                      </a:schemeClr>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84508414"/>
                  </a:ext>
                </a:extLst>
              </a:tr>
              <a:tr h="612503">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1</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5</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 </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tc>
                  <a:txBody>
                    <a:bodyPr/>
                    <a:lstStyle/>
                    <a:p>
                      <a:pPr marL="0" marR="0" algn="ctr">
                        <a:lnSpc>
                          <a:spcPct val="115000"/>
                        </a:lnSpc>
                        <a:spcBef>
                          <a:spcPts val="0"/>
                        </a:spcBef>
                        <a:spcAft>
                          <a:spcPts val="0"/>
                        </a:spcAft>
                        <a:tabLst>
                          <a:tab pos="1504950" algn="ctr"/>
                          <a:tab pos="3009900" algn="r"/>
                        </a:tabLst>
                      </a:pPr>
                      <a:r>
                        <a:rPr lang="en-US" sz="2700" b="0" kern="0">
                          <a:effectLst/>
                          <a:latin typeface="Times New Roman" panose="02020603050405020304" pitchFamily="18" charset="0"/>
                          <a:cs typeface="Times New Roman" panose="02020603050405020304" pitchFamily="18" charset="0"/>
                        </a:rPr>
                        <a:t>3</a:t>
                      </a:r>
                      <a:endParaRPr lang="en-US" sz="2300" b="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4343" marR="124343" marT="0" marB="0" anchor="ctr">
                    <a:solidFill>
                      <a:schemeClr val="bg1"/>
                    </a:solidFill>
                  </a:tcPr>
                </a:tc>
                <a:extLst>
                  <a:ext uri="{0D108BD9-81ED-4DB2-BD59-A6C34878D82A}">
                    <a16:rowId xmlns:a16="http://schemas.microsoft.com/office/drawing/2014/main" val="2455256143"/>
                  </a:ext>
                </a:extLst>
              </a:tr>
            </a:tbl>
          </a:graphicData>
        </a:graphic>
      </p:graphicFrame>
      <p:sp>
        <p:nvSpPr>
          <p:cNvPr id="10" name="Hộp Văn bản 9">
            <a:extLst>
              <a:ext uri="{FF2B5EF4-FFF2-40B4-BE49-F238E27FC236}">
                <a16:creationId xmlns:a16="http://schemas.microsoft.com/office/drawing/2014/main" id="{0BD78C27-205E-95CE-2904-8B17B3B85D00}"/>
              </a:ext>
            </a:extLst>
          </p:cNvPr>
          <p:cNvSpPr txBox="1"/>
          <p:nvPr/>
        </p:nvSpPr>
        <p:spPr>
          <a:xfrm>
            <a:off x="6515100" y="5569944"/>
            <a:ext cx="38100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kern="0">
                <a:solidFill>
                  <a:srgbClr val="FF0000"/>
                </a:solidFill>
                <a:latin typeface="Times New Roman" panose="02020603050405020304" pitchFamily="18" charset="0"/>
                <a:ea typeface="Aptos" panose="020B0004020202020204" pitchFamily="34" charset="0"/>
                <a:cs typeface="Times New Roman" panose="02020603050405020304" pitchFamily="18" charset="0"/>
              </a:rPr>
              <a:t>3</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E8C668CF-6214-BFC5-15E2-D6854EB3511E}"/>
              </a:ext>
            </a:extLst>
          </p:cNvPr>
          <p:cNvSpPr txBox="1"/>
          <p:nvPr/>
        </p:nvSpPr>
        <p:spPr>
          <a:xfrm>
            <a:off x="6534150" y="1912344"/>
            <a:ext cx="38100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b="0" ker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9</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C30495E1-0483-0558-B312-E923381EAF18}"/>
              </a:ext>
            </a:extLst>
          </p:cNvPr>
          <p:cNvSpPr txBox="1"/>
          <p:nvPr/>
        </p:nvSpPr>
        <p:spPr>
          <a:xfrm>
            <a:off x="5276850" y="1912344"/>
            <a:ext cx="38100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kern="0">
                <a:solidFill>
                  <a:srgbClr val="FF0000"/>
                </a:solidFill>
                <a:latin typeface="Times New Roman" panose="02020603050405020304" pitchFamily="18" charset="0"/>
                <a:ea typeface="Aptos" panose="020B0004020202020204" pitchFamily="34" charset="0"/>
                <a:cs typeface="Times New Roman" panose="02020603050405020304" pitchFamily="18" charset="0"/>
              </a:rPr>
              <a:t>7</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35DBA4D5-A05C-B393-E4F7-1284BFB7D519}"/>
              </a:ext>
            </a:extLst>
          </p:cNvPr>
          <p:cNvSpPr txBox="1"/>
          <p:nvPr/>
        </p:nvSpPr>
        <p:spPr>
          <a:xfrm>
            <a:off x="5286375" y="4369794"/>
            <a:ext cx="38100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b="0" ker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0</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14EDCDF4-A980-6952-8169-9BC76FD62E14}"/>
              </a:ext>
            </a:extLst>
          </p:cNvPr>
          <p:cNvSpPr txBox="1"/>
          <p:nvPr/>
        </p:nvSpPr>
        <p:spPr>
          <a:xfrm>
            <a:off x="3971290" y="4360269"/>
            <a:ext cx="55245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kern="0">
                <a:solidFill>
                  <a:srgbClr val="FF0000"/>
                </a:solidFill>
                <a:latin typeface="Times New Roman" panose="02020603050405020304" pitchFamily="18" charset="0"/>
                <a:ea typeface="Aptos" panose="020B0004020202020204" pitchFamily="34" charset="0"/>
                <a:cs typeface="Times New Roman" panose="02020603050405020304" pitchFamily="18" charset="0"/>
              </a:rPr>
              <a:t>12</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B515E637-F1D5-33BA-2045-26BE207B62C2}"/>
              </a:ext>
            </a:extLst>
          </p:cNvPr>
          <p:cNvSpPr txBox="1"/>
          <p:nvPr/>
        </p:nvSpPr>
        <p:spPr>
          <a:xfrm>
            <a:off x="3980815" y="3141069"/>
            <a:ext cx="55245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b="0" ker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9</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id="{6E050BF3-B2CF-A04A-9BDA-A5F792B5D123}"/>
              </a:ext>
            </a:extLst>
          </p:cNvPr>
          <p:cNvSpPr txBox="1"/>
          <p:nvPr/>
        </p:nvSpPr>
        <p:spPr>
          <a:xfrm>
            <a:off x="7647940" y="3141069"/>
            <a:ext cx="552450" cy="548099"/>
          </a:xfrm>
          <a:prstGeom prst="rect">
            <a:avLst/>
          </a:prstGeom>
          <a:noFill/>
        </p:spPr>
        <p:txBody>
          <a:bodyPr wrap="square">
            <a:spAutoFit/>
          </a:bodyPr>
          <a:lstStyle/>
          <a:p>
            <a:pPr marL="0" marR="0" algn="ctr">
              <a:lnSpc>
                <a:spcPct val="115000"/>
              </a:lnSpc>
              <a:spcBef>
                <a:spcPts val="0"/>
              </a:spcBef>
              <a:spcAft>
                <a:spcPts val="0"/>
              </a:spcAft>
              <a:tabLst>
                <a:tab pos="1504950" algn="ctr"/>
                <a:tab pos="3009900" algn="r"/>
              </a:tabLst>
            </a:pPr>
            <a:r>
              <a:rPr lang="en-US" sz="2800" kern="0">
                <a:solidFill>
                  <a:srgbClr val="FF0000"/>
                </a:solidFill>
                <a:latin typeface="Times New Roman" panose="02020603050405020304" pitchFamily="18" charset="0"/>
                <a:ea typeface="Aptos" panose="020B0004020202020204" pitchFamily="34" charset="0"/>
                <a:cs typeface="Times New Roman" panose="02020603050405020304" pitchFamily="18" charset="0"/>
              </a:rPr>
              <a:t>7</a:t>
            </a:r>
            <a:endParaRPr lang="en-US" sz="2400" b="0" kern="10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cxnSp>
        <p:nvCxnSpPr>
          <p:cNvPr id="18" name="Đường kết nối Mũi tên Thẳng 17">
            <a:extLst>
              <a:ext uri="{FF2B5EF4-FFF2-40B4-BE49-F238E27FC236}">
                <a16:creationId xmlns:a16="http://schemas.microsoft.com/office/drawing/2014/main" id="{A801317F-5892-BCF8-2F00-CEFBE559C6A5}"/>
              </a:ext>
            </a:extLst>
          </p:cNvPr>
          <p:cNvCxnSpPr/>
          <p:nvPr/>
        </p:nvCxnSpPr>
        <p:spPr>
          <a:xfrm flipV="1">
            <a:off x="6896100" y="2333625"/>
            <a:ext cx="0" cy="35433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Đường kết nối Mũi tên Thẳng 21">
            <a:extLst>
              <a:ext uri="{FF2B5EF4-FFF2-40B4-BE49-F238E27FC236}">
                <a16:creationId xmlns:a16="http://schemas.microsoft.com/office/drawing/2014/main" id="{97CA5DA3-874E-91A7-519E-90C69B50678F}"/>
              </a:ext>
            </a:extLst>
          </p:cNvPr>
          <p:cNvCxnSpPr>
            <a:cxnSpLocks/>
          </p:cNvCxnSpPr>
          <p:nvPr/>
        </p:nvCxnSpPr>
        <p:spPr>
          <a:xfrm flipH="1">
            <a:off x="5276850" y="2390775"/>
            <a:ext cx="161925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2EF89AB5-AEA9-7AF8-0CFD-547D7BE05A06}"/>
              </a:ext>
            </a:extLst>
          </p:cNvPr>
          <p:cNvCxnSpPr>
            <a:cxnSpLocks/>
          </p:cNvCxnSpPr>
          <p:nvPr/>
        </p:nvCxnSpPr>
        <p:spPr>
          <a:xfrm>
            <a:off x="5276850" y="2362200"/>
            <a:ext cx="0" cy="211455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Đường kết nối Mũi tên Thẳng 29">
            <a:extLst>
              <a:ext uri="{FF2B5EF4-FFF2-40B4-BE49-F238E27FC236}">
                <a16:creationId xmlns:a16="http://schemas.microsoft.com/office/drawing/2014/main" id="{1F254098-C2E3-DA61-1FF7-1F3072AEB77E}"/>
              </a:ext>
            </a:extLst>
          </p:cNvPr>
          <p:cNvCxnSpPr/>
          <p:nvPr/>
        </p:nvCxnSpPr>
        <p:spPr>
          <a:xfrm flipH="1">
            <a:off x="4400550" y="4476750"/>
            <a:ext cx="87630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a:extLst>
              <a:ext uri="{FF2B5EF4-FFF2-40B4-BE49-F238E27FC236}">
                <a16:creationId xmlns:a16="http://schemas.microsoft.com/office/drawing/2014/main" id="{B2813832-6164-444A-6B08-87FE6AB2E269}"/>
              </a:ext>
            </a:extLst>
          </p:cNvPr>
          <p:cNvCxnSpPr/>
          <p:nvPr/>
        </p:nvCxnSpPr>
        <p:spPr>
          <a:xfrm flipV="1">
            <a:off x="4391025" y="3552825"/>
            <a:ext cx="0" cy="9239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a:extLst>
              <a:ext uri="{FF2B5EF4-FFF2-40B4-BE49-F238E27FC236}">
                <a16:creationId xmlns:a16="http://schemas.microsoft.com/office/drawing/2014/main" id="{4D68CED1-279B-8274-2DD6-90FA3C2E96B8}"/>
              </a:ext>
            </a:extLst>
          </p:cNvPr>
          <p:cNvCxnSpPr/>
          <p:nvPr/>
        </p:nvCxnSpPr>
        <p:spPr>
          <a:xfrm>
            <a:off x="4400550" y="3552825"/>
            <a:ext cx="340042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823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6"/>
                                        </p:tgtEl>
                                      </p:cBhvr>
                                    </p:animEffect>
                                    <p:set>
                                      <p:cBhvr>
                                        <p:cTn id="9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6EC9FB-5E70-4349-AB32-F431C5CE4D32}"/>
              </a:ext>
            </a:extLst>
          </p:cNvPr>
          <p:cNvSpPr txBox="1"/>
          <p:nvPr/>
        </p:nvSpPr>
        <p:spPr>
          <a:xfrm>
            <a:off x="4056494" y="188268"/>
            <a:ext cx="4079012" cy="523220"/>
          </a:xfrm>
          <a:prstGeom prst="rect">
            <a:avLst/>
          </a:prstGeom>
          <a:noFill/>
        </p:spPr>
        <p:txBody>
          <a:bodyPr wrap="square" rtlCol="0">
            <a:spAutoFit/>
          </a:bodyPr>
          <a:lstStyle/>
          <a:p>
            <a:pPr algn="ctr"/>
            <a:r>
              <a:rPr lang="en-US" sz="2800" b="1" u="sng">
                <a:solidFill>
                  <a:srgbClr val="FFC000"/>
                </a:solidFill>
                <a:latin typeface="Times New Roman" panose="02020603050405020304" pitchFamily="18" charset="0"/>
                <a:cs typeface="Times New Roman" panose="02020603050405020304" pitchFamily="18" charset="0"/>
              </a:rPr>
              <a:t>DÃY SỐ FIBONACCI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D3D5622-B314-BF83-22E7-6407B6422D23}"/>
              </a:ext>
            </a:extLst>
          </p:cNvPr>
          <p:cNvSpPr txBox="1"/>
          <p:nvPr/>
        </p:nvSpPr>
        <p:spPr>
          <a:xfrm>
            <a:off x="214313" y="1866342"/>
            <a:ext cx="11763375" cy="400110"/>
          </a:xfrm>
          <a:prstGeom prst="rect">
            <a:avLst/>
          </a:prstGeom>
          <a:noFill/>
        </p:spPr>
        <p:txBody>
          <a:bodyPr wrap="square">
            <a:spAutoFit/>
          </a:bodyPr>
          <a:lstStyle/>
          <a:p>
            <a:pPr algn="ctr"/>
            <a:r>
              <a:rPr lang="vi-VN" sz="2000" b="0" i="0">
                <a:solidFill>
                  <a:schemeClr val="bg1"/>
                </a:solidFill>
                <a:effectLst/>
                <a:latin typeface="+mj-lt"/>
              </a:rPr>
              <a:t>Leonardo Fibonacci là nhà toán học người Ý, được một số người xem là "nhà toán học tài ba nhất thời Trung cổ".</a:t>
            </a:r>
            <a:endParaRPr lang="en-US" sz="2000">
              <a:solidFill>
                <a:schemeClr val="bg1"/>
              </a:solidFill>
              <a:latin typeface="+mj-lt"/>
            </a:endParaRPr>
          </a:p>
        </p:txBody>
      </p:sp>
      <p:pic>
        <p:nvPicPr>
          <p:cNvPr id="1030" name="Picture 6">
            <a:extLst>
              <a:ext uri="{FF2B5EF4-FFF2-40B4-BE49-F238E27FC236}">
                <a16:creationId xmlns:a16="http://schemas.microsoft.com/office/drawing/2014/main" id="{BD42CB7C-732F-112B-1F6A-7BBA01EDF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304" y="2377846"/>
            <a:ext cx="2964004" cy="40610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4" action="ppaction://hlinksldjump"/>
            <a:extLst>
              <a:ext uri="{FF2B5EF4-FFF2-40B4-BE49-F238E27FC236}">
                <a16:creationId xmlns:a16="http://schemas.microsoft.com/office/drawing/2014/main" id="{53524369-EF68-E3CA-0D3D-79328A2FC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226" y="4238114"/>
            <a:ext cx="2806452" cy="2200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Ộ CỜ VUA FIBONACCI – ANMI LUXURY DECOR">
            <a:extLst>
              <a:ext uri="{FF2B5EF4-FFF2-40B4-BE49-F238E27FC236}">
                <a16:creationId xmlns:a16="http://schemas.microsoft.com/office/drawing/2014/main" id="{3DC99618-74AB-11B4-587A-5AB6F04DA7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792" y="2382284"/>
            <a:ext cx="2964004" cy="18000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ãy số Fibonacci và những bí ẩn trong tự nhiên - Ảnh 9.">
            <a:extLst>
              <a:ext uri="{FF2B5EF4-FFF2-40B4-BE49-F238E27FC236}">
                <a16:creationId xmlns:a16="http://schemas.microsoft.com/office/drawing/2014/main" id="{EBBCA56D-7C43-7C3A-18E2-8F0F72F21B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793" y="4293693"/>
            <a:ext cx="2806452" cy="214520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Nhóm 13">
            <a:extLst>
              <a:ext uri="{FF2B5EF4-FFF2-40B4-BE49-F238E27FC236}">
                <a16:creationId xmlns:a16="http://schemas.microsoft.com/office/drawing/2014/main" id="{7B046A39-AD56-2D14-DB4B-C54E97E90B08}"/>
              </a:ext>
            </a:extLst>
          </p:cNvPr>
          <p:cNvGrpSpPr/>
          <p:nvPr/>
        </p:nvGrpSpPr>
        <p:grpSpPr>
          <a:xfrm>
            <a:off x="4331226" y="2382284"/>
            <a:ext cx="2848135" cy="1729649"/>
            <a:chOff x="4331227" y="1602493"/>
            <a:chExt cx="3314700" cy="2012990"/>
          </a:xfrm>
        </p:grpSpPr>
        <p:pic>
          <p:nvPicPr>
            <p:cNvPr id="1026" name="Picture 2">
              <a:extLst>
                <a:ext uri="{FF2B5EF4-FFF2-40B4-BE49-F238E27FC236}">
                  <a16:creationId xmlns:a16="http://schemas.microsoft.com/office/drawing/2014/main" id="{D45F538F-E2F7-227F-A165-A5469746AC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1227" y="1602493"/>
              <a:ext cx="3314700" cy="2012990"/>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CFBB6A21-45A5-59BC-E08D-F4DF000B3034}"/>
                </a:ext>
              </a:extLst>
            </p:cNvPr>
            <p:cNvSpPr txBox="1"/>
            <p:nvPr/>
          </p:nvSpPr>
          <p:spPr>
            <a:xfrm>
              <a:off x="4716065" y="2767698"/>
              <a:ext cx="1599010"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Tỉ lệ vàng</a:t>
              </a:r>
            </a:p>
          </p:txBody>
        </p:sp>
      </p:grpSp>
      <p:sp>
        <p:nvSpPr>
          <p:cNvPr id="2" name="Hộp Văn bản 1">
            <a:extLst>
              <a:ext uri="{FF2B5EF4-FFF2-40B4-BE49-F238E27FC236}">
                <a16:creationId xmlns:a16="http://schemas.microsoft.com/office/drawing/2014/main" id="{B07E0525-216A-4B4D-6030-68B782A60301}"/>
              </a:ext>
            </a:extLst>
          </p:cNvPr>
          <p:cNvSpPr txBox="1"/>
          <p:nvPr/>
        </p:nvSpPr>
        <p:spPr>
          <a:xfrm>
            <a:off x="3940602" y="649933"/>
            <a:ext cx="4310795" cy="523220"/>
          </a:xfrm>
          <a:prstGeom prst="rect">
            <a:avLst/>
          </a:prstGeom>
          <a:noFill/>
        </p:spPr>
        <p:txBody>
          <a:bodyPr wrap="none" rtlCol="0">
            <a:spAutoFit/>
          </a:bodyPr>
          <a:lstStyle/>
          <a:p>
            <a:r>
              <a:rPr lang="en-US" sz="2800">
                <a:solidFill>
                  <a:schemeClr val="bg1"/>
                </a:solidFill>
                <a:latin typeface="Times New Roman" panose="02020603050405020304" pitchFamily="18" charset="0"/>
                <a:cs typeface="Times New Roman" panose="02020603050405020304" pitchFamily="18" charset="0"/>
              </a:rPr>
              <a:t>1; 1; 2; 3; 5; 8; 13; 21; 34;...</a:t>
            </a:r>
          </a:p>
        </p:txBody>
      </p:sp>
      <p:cxnSp>
        <p:nvCxnSpPr>
          <p:cNvPr id="3" name="Straight Arrow Connector 49">
            <a:extLst>
              <a:ext uri="{FF2B5EF4-FFF2-40B4-BE49-F238E27FC236}">
                <a16:creationId xmlns:a16="http://schemas.microsoft.com/office/drawing/2014/main" id="{90C0C6EB-CFBF-9C67-60BE-4CCE8F79F1B5}"/>
              </a:ext>
            </a:extLst>
          </p:cNvPr>
          <p:cNvCxnSpPr>
            <a:cxnSpLocks/>
          </p:cNvCxnSpPr>
          <p:nvPr/>
        </p:nvCxnSpPr>
        <p:spPr>
          <a:xfrm>
            <a:off x="4849287" y="1148974"/>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9">
            <a:extLst>
              <a:ext uri="{FF2B5EF4-FFF2-40B4-BE49-F238E27FC236}">
                <a16:creationId xmlns:a16="http://schemas.microsoft.com/office/drawing/2014/main" id="{CDAA276C-9FF3-4665-0152-3E05FAE8FF9C}"/>
              </a:ext>
            </a:extLst>
          </p:cNvPr>
          <p:cNvCxnSpPr>
            <a:cxnSpLocks/>
          </p:cNvCxnSpPr>
          <p:nvPr/>
        </p:nvCxnSpPr>
        <p:spPr>
          <a:xfrm>
            <a:off x="5216934" y="1148974"/>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Hộp Văn bản 6">
            <a:extLst>
              <a:ext uri="{FF2B5EF4-FFF2-40B4-BE49-F238E27FC236}">
                <a16:creationId xmlns:a16="http://schemas.microsoft.com/office/drawing/2014/main" id="{17CDC8F1-8B3C-CA05-00A7-5BBAE8EDFE68}"/>
              </a:ext>
            </a:extLst>
          </p:cNvPr>
          <p:cNvSpPr txBox="1"/>
          <p:nvPr/>
        </p:nvSpPr>
        <p:spPr>
          <a:xfrm>
            <a:off x="4596653" y="1435372"/>
            <a:ext cx="505267" cy="338554"/>
          </a:xfrm>
          <a:prstGeom prst="rect">
            <a:avLst/>
          </a:prstGeom>
          <a:noFill/>
        </p:spPr>
        <p:txBody>
          <a:bodyPr wrap="none" rtlCol="0">
            <a:spAutoFit/>
          </a:bodyPr>
          <a:lstStyle/>
          <a:p>
            <a:r>
              <a:rPr lang="en-US" sz="1600">
                <a:solidFill>
                  <a:schemeClr val="bg1"/>
                </a:solidFill>
                <a:latin typeface="Times New Roman" panose="02020603050405020304" pitchFamily="18" charset="0"/>
                <a:cs typeface="Times New Roman" panose="02020603050405020304" pitchFamily="18" charset="0"/>
              </a:rPr>
              <a:t>1+1</a:t>
            </a:r>
          </a:p>
        </p:txBody>
      </p:sp>
      <p:sp>
        <p:nvSpPr>
          <p:cNvPr id="9" name="Hộp Văn bản 8">
            <a:extLst>
              <a:ext uri="{FF2B5EF4-FFF2-40B4-BE49-F238E27FC236}">
                <a16:creationId xmlns:a16="http://schemas.microsoft.com/office/drawing/2014/main" id="{3C3A54FD-13E9-4B19-B4DB-2CC56853319A}"/>
              </a:ext>
            </a:extLst>
          </p:cNvPr>
          <p:cNvSpPr txBox="1"/>
          <p:nvPr/>
        </p:nvSpPr>
        <p:spPr>
          <a:xfrm>
            <a:off x="4964300" y="1441259"/>
            <a:ext cx="505267" cy="338554"/>
          </a:xfrm>
          <a:prstGeom prst="rect">
            <a:avLst/>
          </a:prstGeom>
          <a:noFill/>
        </p:spPr>
        <p:txBody>
          <a:bodyPr wrap="none" rtlCol="0">
            <a:spAutoFit/>
          </a:bodyPr>
          <a:lstStyle/>
          <a:p>
            <a:r>
              <a:rPr lang="en-US" sz="1600">
                <a:solidFill>
                  <a:schemeClr val="bg1"/>
                </a:solidFill>
                <a:latin typeface="Times New Roman" panose="02020603050405020304" pitchFamily="18" charset="0"/>
                <a:cs typeface="Times New Roman" panose="02020603050405020304" pitchFamily="18" charset="0"/>
              </a:rPr>
              <a:t>1+2</a:t>
            </a:r>
          </a:p>
        </p:txBody>
      </p:sp>
      <p:cxnSp>
        <p:nvCxnSpPr>
          <p:cNvPr id="10" name="Straight Arrow Connector 49">
            <a:extLst>
              <a:ext uri="{FF2B5EF4-FFF2-40B4-BE49-F238E27FC236}">
                <a16:creationId xmlns:a16="http://schemas.microsoft.com/office/drawing/2014/main" id="{EB9C10C9-CD81-FBFD-9F56-A5081D8B448A}"/>
              </a:ext>
            </a:extLst>
          </p:cNvPr>
          <p:cNvCxnSpPr>
            <a:cxnSpLocks/>
          </p:cNvCxnSpPr>
          <p:nvPr/>
        </p:nvCxnSpPr>
        <p:spPr>
          <a:xfrm>
            <a:off x="5575153" y="1148974"/>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Hộp Văn bản 10">
            <a:extLst>
              <a:ext uri="{FF2B5EF4-FFF2-40B4-BE49-F238E27FC236}">
                <a16:creationId xmlns:a16="http://schemas.microsoft.com/office/drawing/2014/main" id="{D72AEE2E-599E-E4C1-A808-13DD31EBF172}"/>
              </a:ext>
            </a:extLst>
          </p:cNvPr>
          <p:cNvSpPr txBox="1"/>
          <p:nvPr/>
        </p:nvSpPr>
        <p:spPr>
          <a:xfrm>
            <a:off x="5354554" y="1441259"/>
            <a:ext cx="505267" cy="338554"/>
          </a:xfrm>
          <a:prstGeom prst="rect">
            <a:avLst/>
          </a:prstGeom>
          <a:noFill/>
        </p:spPr>
        <p:txBody>
          <a:bodyPr wrap="none" rtlCol="0">
            <a:spAutoFit/>
          </a:bodyPr>
          <a:lstStyle/>
          <a:p>
            <a:r>
              <a:rPr lang="en-US" sz="1600">
                <a:solidFill>
                  <a:schemeClr val="bg1"/>
                </a:solidFill>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2253870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
                                        <p:tgtEl>
                                          <p:spTgt spid="10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fade">
                                      <p:cBhvr>
                                        <p:cTn id="63" dur="500"/>
                                        <p:tgtEl>
                                          <p:spTgt spid="10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32"/>
                                        </p:tgtEl>
                                        <p:attrNameLst>
                                          <p:attrName>style.visibility</p:attrName>
                                        </p:attrNameLst>
                                      </p:cBhvr>
                                      <p:to>
                                        <p:strVal val="visible"/>
                                      </p:to>
                                    </p:set>
                                    <p:animEffect transition="in" filter="fade">
                                      <p:cBhvr>
                                        <p:cTn id="6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377791-6B20-4EF9-9DA2-07A2408820E8}"/>
              </a:ext>
            </a:extLst>
          </p:cNvPr>
          <p:cNvSpPr txBox="1"/>
          <p:nvPr/>
        </p:nvSpPr>
        <p:spPr>
          <a:xfrm>
            <a:off x="1198484" y="2492964"/>
            <a:ext cx="10726815" cy="2241960"/>
          </a:xfrm>
          <a:prstGeom prst="rect">
            <a:avLst/>
          </a:prstGeom>
          <a:noFill/>
        </p:spPr>
        <p:txBody>
          <a:bodyPr wrap="square">
            <a:spAutoFit/>
          </a:bodyPr>
          <a:lstStyle/>
          <a:p>
            <a:pPr>
              <a:lnSpc>
                <a:spcPct val="150000"/>
              </a:lnSpc>
            </a:pPr>
            <a:r>
              <a:rPr lang="en-US" sz="2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Đặt S = </a:t>
            </a:r>
            <a:r>
              <a:rPr lang="en-US" sz="2400">
                <a:solidFill>
                  <a:schemeClr val="bg1"/>
                </a:solidFill>
                <a:latin typeface="Times New Roman" panose="02020603050405020304" pitchFamily="18" charset="0"/>
                <a:cs typeface="Times New Roman" panose="02020603050405020304" pitchFamily="18" charset="0"/>
              </a:rPr>
              <a:t>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(trong đó 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là ba số liên tiếp bất kỳ thuộc dãy Fibonacci.</a:t>
            </a:r>
          </a:p>
          <a:p>
            <a:pPr>
              <a:lnSpc>
                <a:spcPct val="150000"/>
              </a:lnSpc>
            </a:pPr>
            <a:r>
              <a:rPr lang="en-US" sz="2400">
                <a:solidFill>
                  <a:schemeClr val="bg1"/>
                </a:solidFill>
                <a:latin typeface="Times New Roman" panose="02020603050405020304" pitchFamily="18" charset="0"/>
                <a:cs typeface="Times New Roman" panose="02020603050405020304" pitchFamily="18" charset="0"/>
              </a:rPr>
              <a:t>Do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4</a:t>
            </a:r>
            <a:r>
              <a:rPr lang="en-US" sz="2400">
                <a:solidFill>
                  <a:schemeClr val="bg1"/>
                </a:solidFill>
                <a:latin typeface="Times New Roman" panose="02020603050405020304" pitchFamily="18" charset="0"/>
                <a:cs typeface="Times New Roman" panose="02020603050405020304" pitchFamily="18" charset="0"/>
              </a:rPr>
              <a:t> nên ta có: </a:t>
            </a:r>
            <a:r>
              <a:rPr lang="en-US" sz="2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 = </a:t>
            </a:r>
            <a:r>
              <a:rPr lang="en-US" sz="2400">
                <a:solidFill>
                  <a:schemeClr val="bg1"/>
                </a:solidFill>
                <a:latin typeface="Times New Roman" panose="02020603050405020304" pitchFamily="18" charset="0"/>
                <a:cs typeface="Times New Roman" panose="02020603050405020304" pitchFamily="18" charset="0"/>
              </a:rPr>
              <a:t>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4</a:t>
            </a:r>
            <a:r>
              <a:rPr lang="en-US" sz="2400">
                <a:solidFill>
                  <a:schemeClr val="bg1"/>
                </a:solidFill>
                <a:latin typeface="Times New Roman" panose="02020603050405020304" pitchFamily="18" charset="0"/>
                <a:cs typeface="Times New Roman" panose="02020603050405020304" pitchFamily="18" charset="0"/>
              </a:rPr>
              <a:t> &gt; a</a:t>
            </a:r>
            <a:r>
              <a:rPr lang="en-US" sz="2400" baseline="-25000">
                <a:solidFill>
                  <a:schemeClr val="bg1"/>
                </a:solidFill>
                <a:latin typeface="Times New Roman" panose="02020603050405020304" pitchFamily="18" charset="0"/>
                <a:cs typeface="Times New Roman" panose="02020603050405020304" pitchFamily="18" charset="0"/>
              </a:rPr>
              <a:t>4</a:t>
            </a:r>
            <a:r>
              <a:rPr lang="en-US" sz="240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400">
                <a:solidFill>
                  <a:schemeClr val="bg1"/>
                </a:solidFill>
                <a:latin typeface="Times New Roman" panose="02020603050405020304" pitchFamily="18" charset="0"/>
                <a:cs typeface="Times New Roman" panose="02020603050405020304" pitchFamily="18" charset="0"/>
              </a:rPr>
              <a:t>Ta lại có: a</a:t>
            </a:r>
            <a:r>
              <a:rPr lang="en-US" sz="2400" baseline="-25000">
                <a:solidFill>
                  <a:schemeClr val="bg1"/>
                </a:solidFill>
                <a:latin typeface="Times New Roman" panose="02020603050405020304" pitchFamily="18" charset="0"/>
                <a:cs typeface="Times New Roman" panose="02020603050405020304" pitchFamily="18" charset="0"/>
              </a:rPr>
              <a:t>5</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4</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1</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3</a:t>
            </a:r>
            <a:r>
              <a:rPr lang="en-US" sz="2400">
                <a:solidFill>
                  <a:schemeClr val="bg1"/>
                </a:solidFill>
                <a:latin typeface="Times New Roman" panose="02020603050405020304" pitchFamily="18" charset="0"/>
                <a:cs typeface="Times New Roman" panose="02020603050405020304" pitchFamily="18" charset="0"/>
              </a:rPr>
              <a:t>)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 S + a</a:t>
            </a:r>
            <a:r>
              <a:rPr lang="en-US" sz="2400" baseline="-25000">
                <a:solidFill>
                  <a:schemeClr val="bg1"/>
                </a:solidFill>
                <a:latin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cs typeface="Times New Roman" panose="02020603050405020304" pitchFamily="18" charset="0"/>
              </a:rPr>
              <a:t> &gt; S.</a:t>
            </a:r>
          </a:p>
          <a:p>
            <a:pPr>
              <a:lnSpc>
                <a:spcPct val="150000"/>
              </a:lnSpc>
            </a:pPr>
            <a:r>
              <a:rPr lang="en-US" sz="2400">
                <a:solidFill>
                  <a:schemeClr val="bg1"/>
                </a:solidFill>
                <a:latin typeface="Times New Roman" panose="02020603050405020304" pitchFamily="18" charset="0"/>
                <a:cs typeface="Times New Roman" panose="02020603050405020304" pitchFamily="18" charset="0"/>
              </a:rPr>
              <a:t>Từ đó suy ra a</a:t>
            </a:r>
            <a:r>
              <a:rPr lang="en-US" sz="2400" baseline="-25000">
                <a:solidFill>
                  <a:schemeClr val="bg1"/>
                </a:solidFill>
                <a:latin typeface="Times New Roman" panose="02020603050405020304" pitchFamily="18" charset="0"/>
                <a:cs typeface="Times New Roman" panose="02020603050405020304" pitchFamily="18" charset="0"/>
              </a:rPr>
              <a:t>5</a:t>
            </a:r>
            <a:r>
              <a:rPr lang="en-US" sz="2400">
                <a:solidFill>
                  <a:schemeClr val="bg1"/>
                </a:solidFill>
                <a:latin typeface="Times New Roman" panose="02020603050405020304" pitchFamily="18" charset="0"/>
                <a:cs typeface="Times New Roman" panose="02020603050405020304" pitchFamily="18" charset="0"/>
              </a:rPr>
              <a:t> &gt; </a:t>
            </a:r>
            <a:r>
              <a:rPr lang="en-US" sz="2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 &gt; </a:t>
            </a:r>
            <a:r>
              <a:rPr lang="en-US" sz="2400">
                <a:solidFill>
                  <a:schemeClr val="bg1"/>
                </a:solidFill>
                <a:latin typeface="Times New Roman" panose="02020603050405020304" pitchFamily="18" charset="0"/>
                <a:cs typeface="Times New Roman" panose="02020603050405020304" pitchFamily="18" charset="0"/>
              </a:rPr>
              <a:t>a</a:t>
            </a:r>
            <a:r>
              <a:rPr lang="en-US" sz="2400" baseline="-25000">
                <a:solidFill>
                  <a:schemeClr val="bg1"/>
                </a:solidFill>
                <a:latin typeface="Times New Roman" panose="02020603050405020304" pitchFamily="18" charset="0"/>
                <a:cs typeface="Times New Roman" panose="02020603050405020304" pitchFamily="18" charset="0"/>
              </a:rPr>
              <a:t>4</a:t>
            </a:r>
            <a:r>
              <a:rPr lang="en-US" sz="2400">
                <a:solidFill>
                  <a:schemeClr val="bg1"/>
                </a:solidFill>
                <a:latin typeface="Times New Roman" panose="02020603050405020304" pitchFamily="18" charset="0"/>
                <a:cs typeface="Times New Roman" panose="02020603050405020304" pitchFamily="18" charset="0"/>
              </a:rPr>
              <a:t>. Vậy S không phải là một số của dãy Fibonacci.</a:t>
            </a:r>
          </a:p>
        </p:txBody>
      </p:sp>
      <p:sp>
        <p:nvSpPr>
          <p:cNvPr id="4" name="TextBox 3">
            <a:extLst>
              <a:ext uri="{FF2B5EF4-FFF2-40B4-BE49-F238E27FC236}">
                <a16:creationId xmlns:a16="http://schemas.microsoft.com/office/drawing/2014/main" id="{426EC9FB-5E70-4349-AB32-F431C5CE4D32}"/>
              </a:ext>
            </a:extLst>
          </p:cNvPr>
          <p:cNvSpPr txBox="1"/>
          <p:nvPr/>
        </p:nvSpPr>
        <p:spPr>
          <a:xfrm>
            <a:off x="1198485" y="461639"/>
            <a:ext cx="10386874" cy="1569660"/>
          </a:xfrm>
          <a:prstGeom prst="rect">
            <a:avLst/>
          </a:prstGeom>
          <a:noFill/>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Bài</a:t>
            </a:r>
            <a:r>
              <a:rPr lang="vi-VN" sz="2400" b="1" u="sng">
                <a:solidFill>
                  <a:srgbClr val="FFC000"/>
                </a:solidFill>
                <a:latin typeface="Times New Roman" panose="02020603050405020304" pitchFamily="18" charset="0"/>
                <a:cs typeface="Times New Roman" panose="02020603050405020304" pitchFamily="18" charset="0"/>
              </a:rPr>
              <a:t> </a:t>
            </a:r>
            <a:r>
              <a:rPr lang="en-US" sz="2400" b="1" u="sng">
                <a:solidFill>
                  <a:srgbClr val="FFC000"/>
                </a:solidFill>
                <a:latin typeface="Times New Roman" panose="02020603050405020304" pitchFamily="18" charset="0"/>
                <a:cs typeface="Times New Roman" panose="02020603050405020304" pitchFamily="18" charset="0"/>
              </a:rPr>
              <a:t>tập về nhà</a:t>
            </a:r>
            <a:r>
              <a:rPr lang="vi-VN" sz="2400">
                <a:solidFill>
                  <a:srgbClr val="FFC000"/>
                </a:solidFill>
                <a:latin typeface="Times New Roman" panose="02020603050405020304" pitchFamily="18" charset="0"/>
                <a:cs typeface="Times New Roman" panose="02020603050405020304" pitchFamily="18" charset="0"/>
              </a:rPr>
              <a:t>:</a:t>
            </a:r>
            <a:r>
              <a:rPr lang="en-US" sz="2400">
                <a:solidFill>
                  <a:srgbClr val="FFC000"/>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Cho dãy số 1; 1; 2; 3; 5; 8; 13; 21; 34; ...</a:t>
            </a:r>
            <a:r>
              <a:rPr lang="vi-VN" sz="2400">
                <a:solidFill>
                  <a:schemeClr val="bg1"/>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(Dãy số Fibonacci) trong đó mỗi số (bắt đầu từ số thứ ba) bằng tổng hai số đứng liền trước nó. Chọn trong dãy số đó 3 số liên tiếp tùy ý. Chứng tỏ rằng tổng của 3 số này không phải là một số của dãy Fibonacci.</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5036B23-12AB-4195-8A68-67E5A2BE109D}"/>
              </a:ext>
            </a:extLst>
          </p:cNvPr>
          <p:cNvSpPr txBox="1"/>
          <p:nvPr/>
        </p:nvSpPr>
        <p:spPr>
          <a:xfrm>
            <a:off x="1248053" y="2031299"/>
            <a:ext cx="1775534" cy="461665"/>
          </a:xfrm>
          <a:prstGeom prst="rect">
            <a:avLst/>
          </a:prstGeom>
          <a:noFill/>
        </p:spPr>
        <p:txBody>
          <a:bodyPr wrap="square" rtlCol="0">
            <a:spAutoFit/>
          </a:bodyPr>
          <a:lstStyle/>
          <a:p>
            <a:r>
              <a:rPr lang="vi-VN" sz="2400" b="1" u="sng" dirty="0">
                <a:solidFill>
                  <a:srgbClr val="FFFFFF"/>
                </a:solidFill>
                <a:latin typeface="+mj-lt"/>
              </a:rPr>
              <a:t>Lời giải</a:t>
            </a:r>
            <a:endParaRPr lang="en-US" sz="2400" b="1" u="sng" dirty="0">
              <a:solidFill>
                <a:srgbClr val="FFFFFF"/>
              </a:solidFill>
              <a:latin typeface="+mj-lt"/>
            </a:endParaRPr>
          </a:p>
        </p:txBody>
      </p:sp>
      <p:sp>
        <p:nvSpPr>
          <p:cNvPr id="7" name="Sao: 4 Cánh 6">
            <a:hlinkClick r:id="rId3" action="ppaction://hlinksldjump"/>
            <a:extLst>
              <a:ext uri="{FF2B5EF4-FFF2-40B4-BE49-F238E27FC236}">
                <a16:creationId xmlns:a16="http://schemas.microsoft.com/office/drawing/2014/main" id="{88A2CC4D-4F32-FA44-5049-7BB08DDD9B7B}"/>
              </a:ext>
            </a:extLst>
          </p:cNvPr>
          <p:cNvSpPr/>
          <p:nvPr/>
        </p:nvSpPr>
        <p:spPr>
          <a:xfrm>
            <a:off x="3230350" y="461639"/>
            <a:ext cx="276225" cy="276225"/>
          </a:xfrm>
          <a:prstGeom prst="star4">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730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FB794-94B0-4961-A5E7-C39BA0FE4242}"/>
              </a:ext>
            </a:extLst>
          </p:cNvPr>
          <p:cNvSpPr txBox="1"/>
          <p:nvPr/>
        </p:nvSpPr>
        <p:spPr>
          <a:xfrm>
            <a:off x="3630967" y="399495"/>
            <a:ext cx="4634143" cy="584775"/>
          </a:xfrm>
          <a:prstGeom prst="rect">
            <a:avLst/>
          </a:prstGeom>
          <a:noFill/>
        </p:spPr>
        <p:txBody>
          <a:bodyPr wrap="square" rtlCol="0">
            <a:spAutoFit/>
          </a:bodyPr>
          <a:lstStyle/>
          <a:p>
            <a:r>
              <a:rPr lang="vi-VN" sz="3200" dirty="0">
                <a:solidFill>
                  <a:srgbClr val="FFC000"/>
                </a:solidFill>
                <a:latin typeface="+mj-lt"/>
              </a:rPr>
              <a:t>HƯỚNG DẪN VỀ NHÀ</a:t>
            </a:r>
            <a:endParaRPr lang="en-US" sz="3200" dirty="0">
              <a:solidFill>
                <a:srgbClr val="FFC000"/>
              </a:solidFill>
              <a:latin typeface="+mj-lt"/>
            </a:endParaRPr>
          </a:p>
        </p:txBody>
      </p:sp>
      <p:sp>
        <p:nvSpPr>
          <p:cNvPr id="6" name="TextBox 5">
            <a:extLst>
              <a:ext uri="{FF2B5EF4-FFF2-40B4-BE49-F238E27FC236}">
                <a16:creationId xmlns:a16="http://schemas.microsoft.com/office/drawing/2014/main" id="{B8CAB34A-1CC4-4F3C-A5B9-7C8485FBEA45}"/>
              </a:ext>
            </a:extLst>
          </p:cNvPr>
          <p:cNvSpPr txBox="1"/>
          <p:nvPr/>
        </p:nvSpPr>
        <p:spPr>
          <a:xfrm>
            <a:off x="3249226" y="1358283"/>
            <a:ext cx="6190049" cy="1200329"/>
          </a:xfrm>
          <a:prstGeom prst="rect">
            <a:avLst/>
          </a:prstGeom>
          <a:noFill/>
        </p:spPr>
        <p:txBody>
          <a:bodyPr wrap="square" rtlCol="0">
            <a:spAutoFit/>
          </a:bodyPr>
          <a:lstStyle/>
          <a:p>
            <a:r>
              <a:rPr lang="vi-VN" sz="2400">
                <a:solidFill>
                  <a:srgbClr val="FFFFFF"/>
                </a:solidFill>
                <a:latin typeface="+mj-lt"/>
              </a:rPr>
              <a:t>- Ôn </a:t>
            </a:r>
            <a:r>
              <a:rPr lang="vi-VN" sz="2400" dirty="0">
                <a:solidFill>
                  <a:srgbClr val="FFFFFF"/>
                </a:solidFill>
                <a:latin typeface="+mj-lt"/>
              </a:rPr>
              <a:t>lại </a:t>
            </a:r>
            <a:r>
              <a:rPr lang="vi-VN" sz="2400">
                <a:solidFill>
                  <a:srgbClr val="FFFFFF"/>
                </a:solidFill>
                <a:latin typeface="+mj-lt"/>
              </a:rPr>
              <a:t>lý thuyết</a:t>
            </a:r>
            <a:endParaRPr lang="en-US" sz="2400">
              <a:solidFill>
                <a:srgbClr val="FFFFFF"/>
              </a:solidFill>
              <a:latin typeface="+mj-lt"/>
            </a:endParaRPr>
          </a:p>
          <a:p>
            <a:r>
              <a:rPr lang="en-US" sz="2400">
                <a:solidFill>
                  <a:srgbClr val="FFFFFF"/>
                </a:solidFill>
                <a:latin typeface="Times New Roman" panose="02020603050405020304" pitchFamily="18" charset="0"/>
                <a:cs typeface="Times New Roman" panose="02020603050405020304" pitchFamily="18" charset="0"/>
              </a:rPr>
              <a:t>- Hoàn thành bài tập về nhà</a:t>
            </a:r>
            <a:endParaRPr lang="vi-VN" sz="2400" dirty="0">
              <a:solidFill>
                <a:srgbClr val="FFFFFF"/>
              </a:solidFill>
              <a:latin typeface="Times New Roman" panose="02020603050405020304" pitchFamily="18" charset="0"/>
              <a:cs typeface="Times New Roman" panose="02020603050405020304" pitchFamily="18" charset="0"/>
            </a:endParaRPr>
          </a:p>
          <a:p>
            <a:r>
              <a:rPr lang="vi-VN" sz="2400">
                <a:solidFill>
                  <a:srgbClr val="FFFFFF"/>
                </a:solidFill>
                <a:latin typeface="+mj-lt"/>
              </a:rPr>
              <a:t>- Làm </a:t>
            </a:r>
            <a:r>
              <a:rPr lang="vi-VN" sz="2400" dirty="0">
                <a:solidFill>
                  <a:srgbClr val="FFFFFF"/>
                </a:solidFill>
                <a:latin typeface="+mj-lt"/>
              </a:rPr>
              <a:t>các bài tập 1 đến </a:t>
            </a:r>
            <a:r>
              <a:rPr lang="en-US" sz="2400" dirty="0">
                <a:solidFill>
                  <a:srgbClr val="FFFFFF"/>
                </a:solidFill>
                <a:latin typeface="Times New Roman" panose="02020603050405020304" pitchFamily="18" charset="0"/>
                <a:cs typeface="Times New Roman" panose="02020603050405020304" pitchFamily="18" charset="0"/>
              </a:rPr>
              <a:t>5</a:t>
            </a:r>
            <a:r>
              <a:rPr lang="vi-VN" sz="2400" dirty="0">
                <a:solidFill>
                  <a:srgbClr val="FFFFFF"/>
                </a:solidFill>
                <a:latin typeface="+mj-lt"/>
              </a:rPr>
              <a:t> / SGK</a:t>
            </a:r>
            <a:r>
              <a:rPr lang="en-US" sz="2400" dirty="0">
                <a:solidFill>
                  <a:srgbClr val="FFFFFF"/>
                </a:solidFill>
                <a:latin typeface="+mj-lt"/>
              </a:rPr>
              <a:t> -</a:t>
            </a:r>
            <a:r>
              <a:rPr lang="vi-VN" sz="2400" dirty="0">
                <a:solidFill>
                  <a:srgbClr val="FFFFFF"/>
                </a:solidFill>
                <a:latin typeface="+mj-lt"/>
              </a:rPr>
              <a:t> Tr</a:t>
            </a:r>
            <a:r>
              <a:rPr lang="en-US" sz="2400" dirty="0">
                <a:solidFill>
                  <a:srgbClr val="FFFFFF"/>
                </a:solidFill>
                <a:latin typeface="Times New Roman" panose="02020603050405020304" pitchFamily="18" charset="0"/>
                <a:cs typeface="Times New Roman" panose="02020603050405020304" pitchFamily="18" charset="0"/>
              </a:rPr>
              <a:t>ang</a:t>
            </a:r>
            <a:r>
              <a:rPr lang="en-US" sz="2400" dirty="0">
                <a:solidFill>
                  <a:srgbClr val="FFFFFF"/>
                </a:solidFill>
                <a:latin typeface="+mj-lt"/>
              </a:rPr>
              <a:t> </a:t>
            </a:r>
            <a:r>
              <a:rPr lang="en-US" sz="2400" dirty="0">
                <a:solidFill>
                  <a:srgbClr val="FFFFFF"/>
                </a:solidFill>
                <a:latin typeface="Times New Roman" panose="02020603050405020304" pitchFamily="18" charset="0"/>
                <a:cs typeface="Times New Roman" panose="02020603050405020304" pitchFamily="18" charset="0"/>
              </a:rPr>
              <a:t>16-17</a:t>
            </a:r>
          </a:p>
        </p:txBody>
      </p:sp>
    </p:spTree>
    <p:extLst>
      <p:ext uri="{BB962C8B-B14F-4D97-AF65-F5344CB8AC3E}">
        <p14:creationId xmlns:p14="http://schemas.microsoft.com/office/powerpoint/2010/main" val="3990070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文本框 8"/>
          <p:cNvSpPr txBox="1"/>
          <p:nvPr/>
        </p:nvSpPr>
        <p:spPr>
          <a:xfrm>
            <a:off x="929326" y="288942"/>
            <a:ext cx="5641151" cy="1569660"/>
          </a:xfrm>
          <a:prstGeom prst="rect">
            <a:avLst/>
          </a:prstGeom>
          <a:noFill/>
        </p:spPr>
        <p:txBody>
          <a:bodyPr wrap="square" rtlCol="0">
            <a:spAutoFit/>
          </a:bodyPr>
          <a:lstStyle/>
          <a:p>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Hà</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Nội</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đến</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dài</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khoảng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658km.</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 đến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TP.HCM</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dài</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hơn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Hà</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Nội</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đến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khoảng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394km.</a:t>
            </a:r>
            <a:r>
              <a:rPr lang="vi-VN" sz="2400" b="1" i="1" spc="90" dirty="0">
                <a:solidFill>
                  <a:schemeClr val="bg1"/>
                </a:solidFill>
                <a:effectLst/>
                <a:latin typeface="Times New Roman" panose="02020603050405020304" pitchFamily="18" charset="0"/>
                <a:ea typeface="Times New Roman" panose="02020603050405020304" pitchFamily="18" charset="0"/>
              </a:rPr>
              <a:t> </a:t>
            </a:r>
            <a:endParaRPr lang="zh-CN" altLang="en-US" sz="2400" b="1" i="1" spc="180" dirty="0">
              <a:solidFill>
                <a:schemeClr val="bg1"/>
              </a:solidFill>
              <a:latin typeface="方正姚体" panose="02010601030101010101" pitchFamily="2" charset="-122"/>
              <a:ea typeface="方正姚体" panose="02010601030101010101" pitchFamily="2" charset="-122"/>
            </a:endParaRPr>
          </a:p>
        </p:txBody>
      </p:sp>
      <p:pic>
        <p:nvPicPr>
          <p:cNvPr id="3" name="Picture 2">
            <a:extLst>
              <a:ext uri="{FF2B5EF4-FFF2-40B4-BE49-F238E27FC236}">
                <a16:creationId xmlns:a16="http://schemas.microsoft.com/office/drawing/2014/main" id="{2CD0CB8D-E420-4DCC-AB9A-94EC64E1E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340" y="288942"/>
            <a:ext cx="3606800" cy="2247900"/>
          </a:xfrm>
          <a:prstGeom prst="rect">
            <a:avLst/>
          </a:prstGeom>
        </p:spPr>
      </p:pic>
      <p:sp>
        <p:nvSpPr>
          <p:cNvPr id="4" name="TextBox 3">
            <a:extLst>
              <a:ext uri="{FF2B5EF4-FFF2-40B4-BE49-F238E27FC236}">
                <a16:creationId xmlns:a16="http://schemas.microsoft.com/office/drawing/2014/main" id="{4745DCCE-BDD1-4E6E-A3E7-4C7C699F9635}"/>
              </a:ext>
            </a:extLst>
          </p:cNvPr>
          <p:cNvSpPr txBox="1"/>
          <p:nvPr/>
        </p:nvSpPr>
        <p:spPr>
          <a:xfrm>
            <a:off x="7551641" y="2677522"/>
            <a:ext cx="3366198" cy="923330"/>
          </a:xfrm>
          <a:prstGeom prst="rect">
            <a:avLst/>
          </a:prstGeom>
          <a:noFill/>
        </p:spPr>
        <p:txBody>
          <a:bodyPr wrap="square" rtlCol="0">
            <a:spAutoFit/>
          </a:bodyPr>
          <a:lstStyle/>
          <a:p>
            <a:pPr algn="ctr"/>
            <a:r>
              <a:rPr lang="vi-VN" i="1" dirty="0">
                <a:solidFill>
                  <a:schemeClr val="bg1"/>
                </a:solidFill>
                <a:latin typeface="+mj-lt"/>
              </a:rPr>
              <a:t>Hầm Hải Vân trên đường đi từ Huế đến TP. Hồ Chí Minh</a:t>
            </a:r>
          </a:p>
          <a:p>
            <a:pPr algn="ctr"/>
            <a:r>
              <a:rPr lang="vi-VN" i="1" dirty="0">
                <a:solidFill>
                  <a:schemeClr val="bg1"/>
                </a:solidFill>
                <a:latin typeface="+mj-lt"/>
              </a:rPr>
              <a:t>(Ảnh: Hoài Anh)</a:t>
            </a:r>
            <a:endParaRPr lang="en-US" i="1" dirty="0">
              <a:solidFill>
                <a:schemeClr val="bg1"/>
              </a:solidFill>
              <a:latin typeface="+mj-lt"/>
            </a:endParaRPr>
          </a:p>
        </p:txBody>
      </p:sp>
      <p:sp>
        <p:nvSpPr>
          <p:cNvPr id="5" name="Thought Bubble: Cloud 4">
            <a:extLst>
              <a:ext uri="{FF2B5EF4-FFF2-40B4-BE49-F238E27FC236}">
                <a16:creationId xmlns:a16="http://schemas.microsoft.com/office/drawing/2014/main" id="{F2A09AC2-E65C-4C6D-B655-579D3B851588}"/>
              </a:ext>
            </a:extLst>
          </p:cNvPr>
          <p:cNvSpPr/>
          <p:nvPr/>
        </p:nvSpPr>
        <p:spPr>
          <a:xfrm>
            <a:off x="1778558" y="1799637"/>
            <a:ext cx="6044528" cy="16150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latin typeface="+mj-lt"/>
              </a:rPr>
              <a:t>Quãng đường từ Hà Nội đến TP. Hồ Chí Minh dài khoảng bao nhiêu </a:t>
            </a:r>
            <a:r>
              <a:rPr lang="vi-VN" sz="2400" b="1" i="1">
                <a:latin typeface="+mj-lt"/>
              </a:rPr>
              <a:t>ki-lô-mét?</a:t>
            </a:r>
            <a:r>
              <a:rPr lang="en-US" sz="2400" b="1" i="1">
                <a:latin typeface="+mj-lt"/>
              </a:rPr>
              <a:t> </a:t>
            </a:r>
            <a:endParaRPr lang="en-US" sz="2400" b="1" i="1"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78C2F3-93F2-45DC-96EA-90A960C16AA8}"/>
              </a:ext>
            </a:extLst>
          </p:cNvPr>
          <p:cNvSpPr txBox="1"/>
          <p:nvPr/>
        </p:nvSpPr>
        <p:spPr>
          <a:xfrm>
            <a:off x="3790768" y="1402672"/>
            <a:ext cx="5513033" cy="584775"/>
          </a:xfrm>
          <a:prstGeom prst="rect">
            <a:avLst/>
          </a:prstGeom>
          <a:noFill/>
        </p:spPr>
        <p:txBody>
          <a:bodyPr wrap="square" rtlCol="0">
            <a:spAutoFit/>
          </a:bodyPr>
          <a:lstStyle/>
          <a:p>
            <a:r>
              <a:rPr lang="vi-VN" sz="3200">
                <a:solidFill>
                  <a:srgbClr val="FFC000"/>
                </a:solidFill>
                <a:latin typeface="+mj-lt"/>
              </a:rPr>
              <a:t>CHÚC CÁC EM HỌC TỐT</a:t>
            </a:r>
            <a:endParaRPr lang="en-US" sz="3200" dirty="0">
              <a:solidFill>
                <a:srgbClr val="FFC000"/>
              </a:solidFill>
              <a:latin typeface="+mj-l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0828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algn="ct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423863" y="1841500"/>
            <a:ext cx="11344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r:id="rId2" imgW="6200169" imgH="5523455" progId="Excel.Chart.8">
                    <p:embed/>
                  </p:oleObj>
                </mc:Choice>
                <mc:Fallback>
                  <p:oleObj r:id="rId2" imgW="6200169" imgH="5523455" progId="Excel.Chart.8">
                    <p:embed/>
                    <p:pic>
                      <p:nvPicPr>
                        <p:cNvPr id="4116" name="Char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10 điểm</a:t>
              </a:r>
            </a:p>
          </p:txBody>
        </p:sp>
        <p:sp>
          <p:nvSpPr>
            <p:cNvPr id="4118" name="TextBox 9"/>
            <p:cNvSpPr txBox="1">
              <a:spLocks noChangeArrowheads="1"/>
            </p:cNvSpPr>
            <p:nvPr/>
          </p:nvSpPr>
          <p:spPr bwMode="auto">
            <a:xfrm rot="4212626">
              <a:off x="4697957" y="2099460"/>
              <a:ext cx="1518260"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Mất lượt</a:t>
              </a:r>
            </a:p>
          </p:txBody>
        </p:sp>
        <p:sp>
          <p:nvSpPr>
            <p:cNvPr id="4119" name="TextBox 10"/>
            <p:cNvSpPr txBox="1">
              <a:spLocks noChangeArrowheads="1"/>
            </p:cNvSpPr>
            <p:nvPr/>
          </p:nvSpPr>
          <p:spPr bwMode="auto">
            <a:xfrm rot="6008305">
              <a:off x="5798721" y="1913805"/>
              <a:ext cx="1354971"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Mất lượt</a:t>
              </a:r>
            </a:p>
          </p:txBody>
        </p:sp>
        <p:sp>
          <p:nvSpPr>
            <p:cNvPr id="4123" name="TextBox 14"/>
            <p:cNvSpPr txBox="1">
              <a:spLocks noChangeArrowheads="1"/>
            </p:cNvSpPr>
            <p:nvPr/>
          </p:nvSpPr>
          <p:spPr bwMode="auto">
            <a:xfrm rot="14721934">
              <a:off x="5486623" y="4336049"/>
              <a:ext cx="1715964"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8 điểm</a:t>
              </a:r>
            </a:p>
          </p:txBody>
        </p:sp>
        <p:sp>
          <p:nvSpPr>
            <p:cNvPr id="4126" name="TextBox 17"/>
            <p:cNvSpPr txBox="1">
              <a:spLocks noChangeArrowheads="1"/>
            </p:cNvSpPr>
            <p:nvPr/>
          </p:nvSpPr>
          <p:spPr bwMode="auto">
            <a:xfrm rot="17979895">
              <a:off x="4543969" y="4252892"/>
              <a:ext cx="1737549"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cs typeface="Times New Roman" panose="02020603050405020304" pitchFamily="18"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Times New Roman" panose="02020603050405020304" pitchFamily="18" charset="0"/>
              <a:cs typeface="Times New Roman" panose="02020603050405020304" pitchFamily="18"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3" name="Oval 22">
            <a:hlinkClick r:id="rId4"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4" name="Oval 23">
            <a:hlinkClick r:id="rId5"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8" name="Oval 27">
            <a:hlinkClick r:id="rId6"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Oval 28">
            <a:hlinkClick r:id="rId7"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Times New Roman" panose="02020603050405020304" pitchFamily="18" charset="0"/>
                <a:cs typeface="Times New Roman" panose="02020603050405020304" pitchFamily="18" charset="0"/>
              </a:rPr>
              <a:t>4</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 name="5-Point Star 1">
            <a:hlinkClick r:id="rId7"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5202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1: </a:t>
            </a:r>
            <a:r>
              <a:rPr lang="en-US" sz="2800" b="0">
                <a:solidFill>
                  <a:srgbClr val="FF0000"/>
                </a:solidFill>
                <a:cs typeface="Times New Roman" panose="02020603050405020304" pitchFamily="18" charset="0"/>
              </a:rPr>
              <a:t>Tính nhanh  127 + 39 + 73</a:t>
            </a: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230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200</a:t>
            </a: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239</a:t>
            </a:r>
          </a:p>
        </p:txBody>
      </p:sp>
    </p:spTree>
    <p:extLst>
      <p:ext uri="{BB962C8B-B14F-4D97-AF65-F5344CB8AC3E}">
        <p14:creationId xmlns:p14="http://schemas.microsoft.com/office/powerpoint/2010/main" val="3400358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600</a:t>
            </a: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200</a:t>
            </a: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400</a:t>
            </a: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2: </a:t>
            </a:r>
            <a:r>
              <a:rPr lang="en-US" sz="2800" b="0">
                <a:solidFill>
                  <a:srgbClr val="FF0000"/>
                </a:solidFill>
                <a:cs typeface="Times New Roman" panose="02020603050405020304" pitchFamily="18" charset="0"/>
              </a:rPr>
              <a:t>Tính nhanh  135 + 360 + 65 + 40</a:t>
            </a: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370</a:t>
            </a: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254</a:t>
            </a: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360</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3: </a:t>
            </a:r>
            <a:r>
              <a:rPr lang="en-US" sz="2800" b="0">
                <a:solidFill>
                  <a:srgbClr val="FF0000"/>
                </a:solidFill>
                <a:cs typeface="Times New Roman" panose="02020603050405020304" pitchFamily="18" charset="0"/>
              </a:rPr>
              <a:t>Tìm số tự nhiên x biết x – 312 = 58</a:t>
            </a: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20</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56</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30</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4: </a:t>
            </a:r>
            <a:r>
              <a:rPr lang="en-US" sz="2800" b="0">
                <a:solidFill>
                  <a:srgbClr val="FF0000"/>
                </a:solidFill>
                <a:cs typeface="Times New Roman" panose="02020603050405020304" pitchFamily="18" charset="0"/>
              </a:rPr>
              <a:t>Tìm số tự nhiên x biết x + 18 = 38</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15</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3</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9</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5: </a:t>
            </a:r>
            <a:r>
              <a:rPr lang="en-US" sz="2800" b="0">
                <a:solidFill>
                  <a:srgbClr val="FF0000"/>
                </a:solidFill>
                <a:cs typeface="Times New Roman" panose="02020603050405020304" pitchFamily="18" charset="0"/>
              </a:rPr>
              <a:t>Tìm số tự nhiên x biết 24 + (18 - x) = 27</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18</m:t>
                      </m:r>
                      <m:r>
                        <a:rPr lang="en-US" sz="2800" b="0" i="1" smtClean="0">
                          <a:latin typeface="Cambria Math" panose="02040503050406030204" pitchFamily="18" charset="0"/>
                        </a:rPr>
                        <m:t>−</m:t>
                      </m:r>
                      <m:r>
                        <a:rPr lang="en-US" sz="2800" i="1">
                          <a:latin typeface="Cambria Math"/>
                        </a:rPr>
                        <m:t>𝑥</m:t>
                      </m:r>
                      <m:r>
                        <a:rPr lang="en-US" sz="2800" b="0" i="1" smtClean="0">
                          <a:latin typeface="Cambria Math"/>
                        </a:rPr>
                        <m:t>=</m:t>
                      </m:r>
                      <m:r>
                        <a:rPr lang="en-US" sz="2800" b="0" i="1" smtClean="0">
                          <a:latin typeface="Cambria Math" panose="02040503050406030204" pitchFamily="18" charset="0"/>
                        </a:rPr>
                        <m:t>27−24</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i="1">
                          <a:latin typeface="Cambria Math"/>
                        </a:rPr>
                        <m:t>18</m:t>
                      </m:r>
                      <m:r>
                        <a:rPr lang="en-US" sz="2800" i="1">
                          <a:latin typeface="Cambria Math" panose="02040503050406030204" pitchFamily="18" charset="0"/>
                        </a:rPr>
                        <m:t>−</m:t>
                      </m:r>
                      <m:r>
                        <a:rPr lang="en-US" sz="2800" i="1">
                          <a:latin typeface="Cambria Math"/>
                        </a:rPr>
                        <m:t>𝑥</m:t>
                      </m:r>
                      <m:r>
                        <a:rPr lang="en-US" sz="2800" i="1">
                          <a:latin typeface="Cambria Math"/>
                        </a:rPr>
                        <m:t>=3</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=15</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81588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543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100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95</a:t>
            </a:r>
          </a:p>
        </p:txBody>
      </p:sp>
      <mc:AlternateContent xmlns:mc="http://schemas.openxmlformats.org/markup-compatibility/2006" xmlns:a14="http://schemas.microsoft.com/office/drawing/2010/main">
        <mc:Choice Requires="a14">
          <p:sp>
            <p:nvSpPr>
              <p:cNvPr id="5" name="TextBox 4"/>
              <p:cNvSpPr txBox="1"/>
              <p:nvPr/>
            </p:nvSpPr>
            <p:spPr>
              <a:xfrm>
                <a:off x="405426" y="3701600"/>
                <a:ext cx="5436488" cy="1569660"/>
              </a:xfrm>
              <a:prstGeom prst="rect">
                <a:avLst/>
              </a:prstGeom>
              <a:noFill/>
            </p:spPr>
            <p:txBody>
              <a:bodyPr wrap="none" rtlCol="0">
                <a:spAutoFit/>
              </a:bodyPr>
              <a:lstStyle/>
              <a:p>
                <a:r>
                  <a:rPr lang="en-US" sz="2400">
                    <a:solidFill>
                      <a:schemeClr val="tx1"/>
                    </a:solidFill>
                    <a:latin typeface="Times New Roman" panose="02020603050405020304" pitchFamily="18" charset="0"/>
                    <a:cs typeface="Times New Roman" panose="02020603050405020304" pitchFamily="18" charset="0"/>
                  </a:rPr>
                  <a:t>Cách 1: </a:t>
                </a:r>
                <a14:m>
                  <m:oMath xmlns:m="http://schemas.openxmlformats.org/officeDocument/2006/math">
                    <m:r>
                      <m:rPr>
                        <m:nor/>
                      </m:rPr>
                      <a:rPr lang="en-US" sz="2400" smtClean="0">
                        <a:solidFill>
                          <a:schemeClr val="tx1"/>
                        </a:solidFill>
                        <a:latin typeface="Times New Roman" panose="02020603050405020304" pitchFamily="18" charset="0"/>
                        <a:cs typeface="Times New Roman" panose="02020603050405020304" pitchFamily="18" charset="0"/>
                      </a:rPr>
                      <m:t>3 + 7 + 11 + 15 + 19 + 23 + 17</m:t>
                    </m:r>
                  </m:oMath>
                </a14:m>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3+</m:t>
                        </m:r>
                        <m:r>
                          <a:rPr lang="en-US" sz="2400" i="1">
                            <a:solidFill>
                              <a:schemeClr val="tx1"/>
                            </a:solidFill>
                            <a:latin typeface="Cambria Math"/>
                          </a:rPr>
                          <m:t>7</m:t>
                        </m:r>
                      </m:e>
                    </m:d>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11+19</m:t>
                        </m:r>
                      </m:e>
                    </m:d>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23</m:t>
                        </m:r>
                        <m:r>
                          <a:rPr lang="en-US" sz="2400" i="1">
                            <a:solidFill>
                              <a:schemeClr val="tx1"/>
                            </a:solidFill>
                            <a:latin typeface="Cambria Math"/>
                          </a:rPr>
                          <m:t>+</m:t>
                        </m:r>
                        <m:r>
                          <a:rPr lang="en-US" sz="2400" b="0" i="1" smtClean="0">
                            <a:solidFill>
                              <a:schemeClr val="tx1"/>
                            </a:solidFill>
                            <a:latin typeface="Cambria Math" panose="02040503050406030204" pitchFamily="18" charset="0"/>
                          </a:rPr>
                          <m:t>2</m:t>
                        </m:r>
                        <m:r>
                          <a:rPr lang="en-US" sz="2400" i="1">
                            <a:solidFill>
                              <a:schemeClr val="tx1"/>
                            </a:solidFill>
                            <a:latin typeface="Cambria Math"/>
                          </a:rPr>
                          <m:t>7</m:t>
                        </m:r>
                      </m:e>
                    </m:d>
                    <m:r>
                      <a:rPr lang="en-US" sz="2400" i="1">
                        <a:solidFill>
                          <a:schemeClr val="tx1"/>
                        </a:solidFill>
                        <a:latin typeface="Cambria Math"/>
                      </a:rPr>
                      <m:t>+</m:t>
                    </m:r>
                    <m:r>
                      <a:rPr lang="en-US" sz="2400" b="0" i="1" smtClean="0">
                        <a:solidFill>
                          <a:schemeClr val="tx1"/>
                        </a:solidFill>
                        <a:latin typeface="Cambria Math" panose="02040503050406030204" pitchFamily="18" charset="0"/>
                      </a:rPr>
                      <m:t>15</m:t>
                    </m:r>
                  </m:oMath>
                </a14:m>
                <a:endParaRPr lang="en-US" sz="2400" b="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a:solidFill>
                          <a:schemeClr val="tx1"/>
                        </a:solidFill>
                        <a:latin typeface="Cambria Math" panose="02040503050406030204" pitchFamily="18" charset="0"/>
                      </a:rPr>
                      <m:t>1</m:t>
                    </m:r>
                    <m:r>
                      <a:rPr lang="en-US" sz="2400" b="0" i="0" smtClean="0">
                        <a:solidFill>
                          <a:schemeClr val="tx1"/>
                        </a:solidFill>
                        <a:latin typeface="Cambria Math" panose="02040503050406030204" pitchFamily="18" charset="0"/>
                      </a:rPr>
                      <m:t>0+30+50</m:t>
                    </m:r>
                    <m:r>
                      <a:rPr lang="en-US" sz="2400" i="1">
                        <a:solidFill>
                          <a:schemeClr val="tx1"/>
                        </a:solidFill>
                        <a:latin typeface="Cambria Math"/>
                      </a:rPr>
                      <m:t>+</m:t>
                    </m:r>
                    <m:r>
                      <a:rPr lang="en-US" sz="2400" b="0" i="1" smtClean="0">
                        <a:solidFill>
                          <a:schemeClr val="tx1"/>
                        </a:solidFill>
                        <a:latin typeface="Cambria Math" panose="02040503050406030204" pitchFamily="18" charset="0"/>
                      </a:rPr>
                      <m:t>15</m:t>
                    </m:r>
                  </m:oMath>
                </a14:m>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chemeClr val="tx1"/>
                        </a:solidFill>
                        <a:latin typeface="Cambria Math" panose="02040503050406030204" pitchFamily="18" charset="0"/>
                      </a:rPr>
                      <m:t>105</m:t>
                    </m:r>
                  </m:oMath>
                </a14:m>
                <a:endParaRPr lang="en-US"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5426" y="3701600"/>
                <a:ext cx="5436488" cy="1569660"/>
              </a:xfrm>
              <a:prstGeom prst="rect">
                <a:avLst/>
              </a:prstGeom>
              <a:blipFill>
                <a:blip r:embed="rId6"/>
                <a:stretch>
                  <a:fillRect l="-1796" t="-3101" b="-7752"/>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105</a:t>
            </a:r>
          </a:p>
        </p:txBody>
      </p:sp>
      <p:sp>
        <p:nvSpPr>
          <p:cNvPr id="2" name="Hộp Văn bản 1">
            <a:extLst>
              <a:ext uri="{FF2B5EF4-FFF2-40B4-BE49-F238E27FC236}">
                <a16:creationId xmlns:a16="http://schemas.microsoft.com/office/drawing/2014/main" id="{68FF643F-D77A-018A-1E21-639E3F88DD93}"/>
              </a:ext>
            </a:extLst>
          </p:cNvPr>
          <p:cNvSpPr txBox="1"/>
          <p:nvPr/>
        </p:nvSpPr>
        <p:spPr>
          <a:xfrm>
            <a:off x="2338817" y="1482785"/>
            <a:ext cx="7514365" cy="584775"/>
          </a:xfrm>
          <a:prstGeom prst="rect">
            <a:avLst/>
          </a:prstGeom>
          <a:noFill/>
        </p:spPr>
        <p:txBody>
          <a:bodyPr wrap="non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Câu 6: </a:t>
            </a:r>
            <a:r>
              <a:rPr lang="en-US" sz="3200" b="0">
                <a:solidFill>
                  <a:srgbClr val="FF0000"/>
                </a:solidFill>
                <a:latin typeface="Times New Roman" panose="02020603050405020304" pitchFamily="18" charset="0"/>
                <a:cs typeface="Times New Roman" panose="02020603050405020304" pitchFamily="18" charset="0"/>
              </a:rPr>
              <a:t>Tính: 3 + 7 + 11 + 15 + 19 + 23 + 27</a:t>
            </a:r>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2245BE35-1C6E-4906-9D61-EEF37AF7EB65}"/>
                  </a:ext>
                </a:extLst>
              </p:cNvPr>
              <p:cNvSpPr txBox="1"/>
              <p:nvPr/>
            </p:nvSpPr>
            <p:spPr>
              <a:xfrm>
                <a:off x="6113908" y="3701600"/>
                <a:ext cx="5436488" cy="1569660"/>
              </a:xfrm>
              <a:prstGeom prst="rect">
                <a:avLst/>
              </a:prstGeom>
              <a:noFill/>
            </p:spPr>
            <p:txBody>
              <a:bodyPr wrap="none" rtlCol="0">
                <a:spAutoFit/>
              </a:bodyPr>
              <a:lstStyle/>
              <a:p>
                <a:r>
                  <a:rPr lang="en-US" sz="2400">
                    <a:solidFill>
                      <a:schemeClr val="tx1"/>
                    </a:solidFill>
                    <a:latin typeface="Times New Roman" panose="02020603050405020304" pitchFamily="18" charset="0"/>
                    <a:cs typeface="Times New Roman" panose="02020603050405020304" pitchFamily="18" charset="0"/>
                  </a:rPr>
                  <a:t>Cách 2: </a:t>
                </a:r>
                <a14:m>
                  <m:oMath xmlns:m="http://schemas.openxmlformats.org/officeDocument/2006/math">
                    <m:r>
                      <m:rPr>
                        <m:nor/>
                      </m:rPr>
                      <a:rPr lang="en-US" sz="2400" smtClean="0">
                        <a:solidFill>
                          <a:schemeClr val="tx1"/>
                        </a:solidFill>
                        <a:latin typeface="Times New Roman" panose="02020603050405020304" pitchFamily="18" charset="0"/>
                        <a:cs typeface="Times New Roman" panose="02020603050405020304" pitchFamily="18" charset="0"/>
                      </a:rPr>
                      <m:t>3 + 7 + 11 + 15 + 19 + 23 + 17</m:t>
                    </m:r>
                  </m:oMath>
                </a14:m>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3+27</m:t>
                        </m:r>
                      </m:e>
                    </m:d>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7+23</m:t>
                        </m:r>
                      </m:e>
                    </m:d>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11</m:t>
                        </m:r>
                        <m:r>
                          <a:rPr lang="en-US" sz="2400" i="1">
                            <a:solidFill>
                              <a:schemeClr val="tx1"/>
                            </a:solidFill>
                            <a:latin typeface="Cambria Math"/>
                          </a:rPr>
                          <m:t>+</m:t>
                        </m:r>
                        <m:r>
                          <a:rPr lang="en-US" sz="2400" b="0" i="1" smtClean="0">
                            <a:solidFill>
                              <a:schemeClr val="tx1"/>
                            </a:solidFill>
                            <a:latin typeface="Cambria Math" panose="02040503050406030204" pitchFamily="18" charset="0"/>
                          </a:rPr>
                          <m:t>19</m:t>
                        </m:r>
                      </m:e>
                    </m:d>
                    <m:r>
                      <a:rPr lang="en-US" sz="2400" i="1">
                        <a:solidFill>
                          <a:schemeClr val="tx1"/>
                        </a:solidFill>
                        <a:latin typeface="Cambria Math"/>
                      </a:rPr>
                      <m:t>+</m:t>
                    </m:r>
                    <m:r>
                      <a:rPr lang="en-US" sz="2400" b="0" i="1" smtClean="0">
                        <a:solidFill>
                          <a:schemeClr val="tx1"/>
                        </a:solidFill>
                        <a:latin typeface="Cambria Math" panose="02040503050406030204" pitchFamily="18" charset="0"/>
                      </a:rPr>
                      <m:t>15</m:t>
                    </m:r>
                  </m:oMath>
                </a14:m>
                <a:endParaRPr lang="en-US" sz="2400" b="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smtClean="0">
                        <a:solidFill>
                          <a:schemeClr val="tx1"/>
                        </a:solidFill>
                        <a:latin typeface="Cambria Math" panose="02040503050406030204" pitchFamily="18" charset="0"/>
                      </a:rPr>
                      <m:t>3</m:t>
                    </m:r>
                    <m:r>
                      <a:rPr lang="en-US" sz="2400" b="0" i="0" smtClean="0">
                        <a:solidFill>
                          <a:schemeClr val="tx1"/>
                        </a:solidFill>
                        <a:latin typeface="Cambria Math" panose="02040503050406030204" pitchFamily="18" charset="0"/>
                      </a:rPr>
                      <m:t>0+30+30</m:t>
                    </m:r>
                    <m:r>
                      <a:rPr lang="en-US" sz="2400" i="1">
                        <a:solidFill>
                          <a:schemeClr val="tx1"/>
                        </a:solidFill>
                        <a:latin typeface="Cambria Math"/>
                      </a:rPr>
                      <m:t>+</m:t>
                    </m:r>
                    <m:r>
                      <a:rPr lang="en-US" sz="2400" b="0" i="1" smtClean="0">
                        <a:solidFill>
                          <a:schemeClr val="tx1"/>
                        </a:solidFill>
                        <a:latin typeface="Cambria Math" panose="02040503050406030204" pitchFamily="18" charset="0"/>
                      </a:rPr>
                      <m:t>15</m:t>
                    </m:r>
                  </m:oMath>
                </a14:m>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chemeClr val="tx1"/>
                        </a:solidFill>
                        <a:latin typeface="Cambria Math" panose="02040503050406030204" pitchFamily="18" charset="0"/>
                      </a:rPr>
                      <m:t>105</m:t>
                    </m:r>
                  </m:oMath>
                </a14:m>
                <a:endParaRPr lang="en-US"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TextBox 4">
                <a:extLst>
                  <a:ext uri="{FF2B5EF4-FFF2-40B4-BE49-F238E27FC236}">
                    <a16:creationId xmlns:a16="http://schemas.microsoft.com/office/drawing/2014/main" id="{2245BE35-1C6E-4906-9D61-EEF37AF7EB65}"/>
                  </a:ext>
                </a:extLst>
              </p:cNvPr>
              <p:cNvSpPr txBox="1">
                <a:spLocks noRot="1" noChangeAspect="1" noMove="1" noResize="1" noEditPoints="1" noAdjustHandles="1" noChangeArrowheads="1" noChangeShapeType="1" noTextEdit="1"/>
              </p:cNvSpPr>
              <p:nvPr/>
            </p:nvSpPr>
            <p:spPr>
              <a:xfrm>
                <a:off x="6113908" y="3701600"/>
                <a:ext cx="5436488" cy="1569660"/>
              </a:xfrm>
              <a:prstGeom prst="rect">
                <a:avLst/>
              </a:prstGeom>
              <a:blipFill>
                <a:blip r:embed="rId7"/>
                <a:stretch>
                  <a:fillRect l="-1794"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834752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atin typeface="Times New Roman" panose="02020603050405020304" pitchFamily="18" charset="0"/>
            </a:endParaRPr>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cs typeface="Times New Roman" panose="02020603050405020304" pitchFamily="18" charset="0"/>
              </a:rPr>
              <a:t>  Hoan hô, bạn đã trả lời đúng!</a:t>
            </a:r>
            <a:r>
              <a:rPr lang="en-US" altLang="en-US" sz="2800">
                <a:solidFill>
                  <a:srgbClr val="FF0066"/>
                </a:solidFill>
                <a:cs typeface="Times New Roman" panose="02020603050405020304" pitchFamily="18"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9</a:t>
            </a:r>
          </a:p>
        </p:txBody>
      </p:sp>
      <p:sp>
        <p:nvSpPr>
          <p:cNvPr id="28" name="TextBox 27"/>
          <p:cNvSpPr txBox="1">
            <a:spLocks noChangeArrowheads="1"/>
          </p:cNvSpPr>
          <p:nvPr/>
        </p:nvSpPr>
        <p:spPr bwMode="auto">
          <a:xfrm>
            <a:off x="5361943"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6</a:t>
            </a:r>
          </a:p>
        </p:txBody>
      </p:sp>
      <p:sp>
        <p:nvSpPr>
          <p:cNvPr id="29" name="TextBox 28"/>
          <p:cNvSpPr txBox="1">
            <a:spLocks noChangeArrowheads="1"/>
          </p:cNvSpPr>
          <p:nvPr/>
        </p:nvSpPr>
        <p:spPr bwMode="auto">
          <a:xfrm>
            <a:off x="81838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cs typeface="Times New Roman" panose="02020603050405020304" pitchFamily="18" charset="0"/>
              </a:rPr>
              <a:t>3</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cs typeface="Times New Roman" panose="02020603050405020304" pitchFamily="18" charset="0"/>
                  </a:rPr>
                  <a:t>Câu 7: </a:t>
                </a:r>
                <a:r>
                  <a:rPr lang="en-US" sz="2800" b="0">
                    <a:solidFill>
                      <a:srgbClr val="FF0000"/>
                    </a:solidFill>
                    <a:cs typeface="Times New Roman" panose="02020603050405020304" pitchFamily="18" charset="0"/>
                  </a:rPr>
                  <a:t>Tính: </a:t>
                </a:r>
                <a14:m>
                  <m:oMath xmlns:m="http://schemas.openxmlformats.org/officeDocument/2006/math">
                    <m:r>
                      <a:rPr lang="en-US" sz="2800" b="0" i="0" kern="12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19−16+13−10+7−4</m:t>
                    </m:r>
                  </m:oMath>
                </a14:m>
                <a:endParaRPr lang="en-US" sz="2800" b="0">
                  <a:solidFill>
                    <a:srgbClr val="FF0000"/>
                  </a:solidFill>
                  <a:cs typeface="Times New Roman" panose="02020603050405020304" pitchFamily="18" charset="0"/>
                </a:endParaRPr>
              </a:p>
            </p:txBody>
          </p:sp>
        </mc:Choice>
        <mc:Fallback xmlns="">
          <p:sp>
            <p:nvSpPr>
              <p:cNvPr id="31" name="TextBox 1"/>
              <p:cNvSpPr txBox="1">
                <a:spLocks noRot="1" noChangeAspect="1" noMove="1" noResize="1" noEditPoints="1" noAdjustHandles="1" noChangeArrowheads="1" noChangeShapeType="1" noTextEdit="1"/>
              </p:cNvSpPr>
              <p:nvPr/>
            </p:nvSpPr>
            <p:spPr bwMode="auto">
              <a:xfrm>
                <a:off x="1585382" y="1495088"/>
                <a:ext cx="8991178" cy="523220"/>
              </a:xfrm>
              <a:prstGeom prst="rect">
                <a:avLst/>
              </a:prstGeom>
              <a:blipFill>
                <a:blip r:embed="rId6"/>
                <a:stretch>
                  <a:fillRect l="-1356"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78798" y="3639730"/>
                <a:ext cx="57268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smtClean="0">
                          <a:latin typeface="Cambria Math" panose="02040503050406030204" pitchFamily="18" charset="0"/>
                          <a:ea typeface="Times New Roman" panose="02020603050405020304" pitchFamily="18" charset="0"/>
                          <a:cs typeface="Times New Roman" panose="02020603050405020304" pitchFamily="18" charset="0"/>
                        </a:rPr>
                        <m:t>19−16+13−10+7−4</m:t>
                      </m:r>
                    </m:oMath>
                  </m:oMathPara>
                </a14:m>
                <a:endParaRPr lang="en-US" sz="2800">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19−16</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13−10</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7−4</m:t>
                      </m:r>
                      <m:r>
                        <a:rPr lang="en-US" sz="2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800" b="0" i="1">
                  <a:solidFill>
                    <a:schemeClr val="tx1"/>
                  </a:solidFill>
                  <a:latin typeface="Cambria Math"/>
                </a:endParaRPr>
              </a:p>
              <a:p>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a:rPr>
                        <m:t>=</m:t>
                      </m:r>
                      <m:r>
                        <a:rPr lang="en-US" sz="2800" b="0" i="1" smtClean="0">
                          <a:solidFill>
                            <a:schemeClr val="tx1"/>
                          </a:solidFill>
                          <a:latin typeface="Cambria Math" panose="02040503050406030204" pitchFamily="18" charset="0"/>
                        </a:rPr>
                        <m:t>3+3+3</m:t>
                      </m:r>
                    </m:oMath>
                  </m:oMathPara>
                </a14:m>
                <a:endParaRPr lang="en-US" sz="2800" b="0" i="1">
                  <a:solidFill>
                    <a:schemeClr val="tx1"/>
                  </a:solidFill>
                  <a:latin typeface="Cambria Math"/>
                </a:endParaRPr>
              </a:p>
              <a:p>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panose="02040503050406030204" pitchFamily="18" charset="0"/>
                        </a:rPr>
                        <m:t>=9</m:t>
                      </m:r>
                    </m:oMath>
                  </m:oMathPara>
                </a14:m>
                <a:endParaRPr lang="en-US" sz="2800" b="0" i="1">
                  <a:solidFill>
                    <a:schemeClr val="tx1"/>
                  </a:solidFill>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5726852" cy="181588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2603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F1C1B9FC-C428-FA94-1D91-98C3EA3F8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6227" y="298634"/>
            <a:ext cx="3013706" cy="6260731"/>
          </a:xfrm>
          <a:prstGeom prst="rect">
            <a:avLst/>
          </a:prstGeom>
        </p:spPr>
      </p:pic>
      <p:pic>
        <p:nvPicPr>
          <p:cNvPr id="6" name="Đồ họa 5">
            <a:extLst>
              <a:ext uri="{FF2B5EF4-FFF2-40B4-BE49-F238E27FC236}">
                <a16:creationId xmlns:a16="http://schemas.microsoft.com/office/drawing/2014/main" id="{221C191F-C699-F96F-95F6-B6B4DEE058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0347" y="2983976"/>
            <a:ext cx="611785" cy="356875"/>
          </a:xfrm>
          <a:prstGeom prst="rect">
            <a:avLst/>
          </a:prstGeom>
        </p:spPr>
      </p:pic>
      <p:pic>
        <p:nvPicPr>
          <p:cNvPr id="10" name="Đồ họa 9">
            <a:extLst>
              <a:ext uri="{FF2B5EF4-FFF2-40B4-BE49-F238E27FC236}">
                <a16:creationId xmlns:a16="http://schemas.microsoft.com/office/drawing/2014/main" id="{A1529457-DFCC-2137-2DAF-63DCCF6C16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422" y="4671279"/>
            <a:ext cx="1160536" cy="891321"/>
          </a:xfrm>
          <a:prstGeom prst="rect">
            <a:avLst/>
          </a:prstGeom>
        </p:spPr>
      </p:pic>
      <p:grpSp>
        <p:nvGrpSpPr>
          <p:cNvPr id="31" name="Nhóm 30">
            <a:extLst>
              <a:ext uri="{FF2B5EF4-FFF2-40B4-BE49-F238E27FC236}">
                <a16:creationId xmlns:a16="http://schemas.microsoft.com/office/drawing/2014/main" id="{1D818326-F913-205A-A0E0-6950290F9AEA}"/>
              </a:ext>
            </a:extLst>
          </p:cNvPr>
          <p:cNvGrpSpPr/>
          <p:nvPr/>
        </p:nvGrpSpPr>
        <p:grpSpPr>
          <a:xfrm>
            <a:off x="7446205" y="776954"/>
            <a:ext cx="986417" cy="785591"/>
            <a:chOff x="5589125" y="776954"/>
            <a:chExt cx="986417" cy="785591"/>
          </a:xfrm>
        </p:grpSpPr>
        <p:pic>
          <p:nvPicPr>
            <p:cNvPr id="9" name="Đồ họa 8">
              <a:extLst>
                <a:ext uri="{FF2B5EF4-FFF2-40B4-BE49-F238E27FC236}">
                  <a16:creationId xmlns:a16="http://schemas.microsoft.com/office/drawing/2014/main" id="{3BAB3A64-0486-24EA-77F8-863F4AA0B3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89125" y="964716"/>
              <a:ext cx="986417" cy="597829"/>
            </a:xfrm>
            <a:prstGeom prst="rect">
              <a:avLst/>
            </a:prstGeom>
          </p:spPr>
        </p:pic>
        <p:pic>
          <p:nvPicPr>
            <p:cNvPr id="3" name="Đồ họa 2">
              <a:extLst>
                <a:ext uri="{FF2B5EF4-FFF2-40B4-BE49-F238E27FC236}">
                  <a16:creationId xmlns:a16="http://schemas.microsoft.com/office/drawing/2014/main" id="{AF2863BF-5033-327C-E228-7D1C28DD48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02574" y="776954"/>
              <a:ext cx="186851" cy="186851"/>
            </a:xfrm>
            <a:prstGeom prst="rect">
              <a:avLst/>
            </a:prstGeom>
          </p:spPr>
        </p:pic>
      </p:grpSp>
      <p:sp>
        <p:nvSpPr>
          <p:cNvPr id="18" name="Hình tự do: Hình 17">
            <a:extLst>
              <a:ext uri="{FF2B5EF4-FFF2-40B4-BE49-F238E27FC236}">
                <a16:creationId xmlns:a16="http://schemas.microsoft.com/office/drawing/2014/main" id="{E502D715-AEC6-0326-80FF-C9C46665D5A7}"/>
              </a:ext>
            </a:extLst>
          </p:cNvPr>
          <p:cNvSpPr/>
          <p:nvPr/>
        </p:nvSpPr>
        <p:spPr>
          <a:xfrm>
            <a:off x="7667657" y="1628775"/>
            <a:ext cx="685473" cy="1390650"/>
          </a:xfrm>
          <a:custGeom>
            <a:avLst/>
            <a:gdLst>
              <a:gd name="connsiteX0" fmla="*/ 133023 w 685473"/>
              <a:gd name="connsiteY0" fmla="*/ 0 h 1390650"/>
              <a:gd name="connsiteX1" fmla="*/ 37773 w 685473"/>
              <a:gd name="connsiteY1" fmla="*/ 552450 h 1390650"/>
              <a:gd name="connsiteX2" fmla="*/ 685473 w 685473"/>
              <a:gd name="connsiteY2" fmla="*/ 1390650 h 1390650"/>
            </a:gdLst>
            <a:ahLst/>
            <a:cxnLst>
              <a:cxn ang="0">
                <a:pos x="connsiteX0" y="connsiteY0"/>
              </a:cxn>
              <a:cxn ang="0">
                <a:pos x="connsiteX1" y="connsiteY1"/>
              </a:cxn>
              <a:cxn ang="0">
                <a:pos x="connsiteX2" y="connsiteY2"/>
              </a:cxn>
            </a:cxnLst>
            <a:rect l="l" t="t" r="r" b="b"/>
            <a:pathLst>
              <a:path w="685473" h="1390650">
                <a:moveTo>
                  <a:pt x="133023" y="0"/>
                </a:moveTo>
                <a:cubicBezTo>
                  <a:pt x="39360" y="160337"/>
                  <a:pt x="-54302" y="320675"/>
                  <a:pt x="37773" y="552450"/>
                </a:cubicBezTo>
                <a:cubicBezTo>
                  <a:pt x="129848" y="784225"/>
                  <a:pt x="407660" y="1087437"/>
                  <a:pt x="685473" y="1390650"/>
                </a:cubicBezTo>
              </a:path>
            </a:pathLst>
          </a:custGeom>
          <a:noFill/>
          <a:ln w="38100">
            <a:solidFill>
              <a:schemeClr val="bg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ình tự do: Hình 19">
            <a:extLst>
              <a:ext uri="{FF2B5EF4-FFF2-40B4-BE49-F238E27FC236}">
                <a16:creationId xmlns:a16="http://schemas.microsoft.com/office/drawing/2014/main" id="{B150D6E6-8409-67FE-9CCE-344B37E75AAE}"/>
              </a:ext>
            </a:extLst>
          </p:cNvPr>
          <p:cNvSpPr/>
          <p:nvPr/>
        </p:nvSpPr>
        <p:spPr>
          <a:xfrm>
            <a:off x="8698690" y="3360645"/>
            <a:ext cx="397216" cy="1800225"/>
          </a:xfrm>
          <a:custGeom>
            <a:avLst/>
            <a:gdLst>
              <a:gd name="connsiteX0" fmla="*/ 0 w 397216"/>
              <a:gd name="connsiteY0" fmla="*/ 0 h 1800225"/>
              <a:gd name="connsiteX1" fmla="*/ 390525 w 397216"/>
              <a:gd name="connsiteY1" fmla="*/ 1085850 h 1800225"/>
              <a:gd name="connsiteX2" fmla="*/ 209550 w 397216"/>
              <a:gd name="connsiteY2" fmla="*/ 1800225 h 1800225"/>
            </a:gdLst>
            <a:ahLst/>
            <a:cxnLst>
              <a:cxn ang="0">
                <a:pos x="connsiteX0" y="connsiteY0"/>
              </a:cxn>
              <a:cxn ang="0">
                <a:pos x="connsiteX1" y="connsiteY1"/>
              </a:cxn>
              <a:cxn ang="0">
                <a:pos x="connsiteX2" y="connsiteY2"/>
              </a:cxn>
            </a:cxnLst>
            <a:rect l="l" t="t" r="r" b="b"/>
            <a:pathLst>
              <a:path w="397216" h="1800225">
                <a:moveTo>
                  <a:pt x="0" y="0"/>
                </a:moveTo>
                <a:cubicBezTo>
                  <a:pt x="177800" y="392906"/>
                  <a:pt x="355600" y="785813"/>
                  <a:pt x="390525" y="1085850"/>
                </a:cubicBezTo>
                <a:cubicBezTo>
                  <a:pt x="425450" y="1385888"/>
                  <a:pt x="317500" y="1593056"/>
                  <a:pt x="209550" y="1800225"/>
                </a:cubicBezTo>
              </a:path>
            </a:pathLst>
          </a:custGeom>
          <a:noFill/>
          <a:ln w="38100">
            <a:solidFill>
              <a:schemeClr val="bg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ộp Văn bản 21">
            <a:extLst>
              <a:ext uri="{FF2B5EF4-FFF2-40B4-BE49-F238E27FC236}">
                <a16:creationId xmlns:a16="http://schemas.microsoft.com/office/drawing/2014/main" id="{FFA033A7-57B2-8E47-226D-70684E5B95CC}"/>
              </a:ext>
            </a:extLst>
          </p:cNvPr>
          <p:cNvSpPr txBox="1"/>
          <p:nvPr/>
        </p:nvSpPr>
        <p:spPr>
          <a:xfrm>
            <a:off x="7910838" y="2080992"/>
            <a:ext cx="896399" cy="400110"/>
          </a:xfrm>
          <a:prstGeom prst="rect">
            <a:avLst/>
          </a:prstGeom>
          <a:noFill/>
        </p:spPr>
        <p:txBody>
          <a:bodyPr wrap="none" rtlCol="0">
            <a:spAutoFit/>
          </a:bodyPr>
          <a:lstStyle/>
          <a:p>
            <a:r>
              <a:rPr lang="vi-VN" sz="2000" b="1" i="1">
                <a:solidFill>
                  <a:schemeClr val="bg1"/>
                </a:solidFill>
                <a:effectLst/>
                <a:latin typeface="Times New Roman" panose="02020603050405020304" pitchFamily="18" charset="0"/>
                <a:ea typeface="Times New Roman" panose="02020603050405020304" pitchFamily="18" charset="0"/>
              </a:rPr>
              <a:t>658km</a:t>
            </a:r>
            <a:endParaRPr lang="en-US" sz="2000"/>
          </a:p>
        </p:txBody>
      </p:sp>
      <p:sp>
        <p:nvSpPr>
          <p:cNvPr id="24" name="Hộp Văn bản 23">
            <a:extLst>
              <a:ext uri="{FF2B5EF4-FFF2-40B4-BE49-F238E27FC236}">
                <a16:creationId xmlns:a16="http://schemas.microsoft.com/office/drawing/2014/main" id="{187A5A16-F235-180F-F90C-3DE6951430B3}"/>
              </a:ext>
            </a:extLst>
          </p:cNvPr>
          <p:cNvSpPr txBox="1"/>
          <p:nvPr/>
        </p:nvSpPr>
        <p:spPr>
          <a:xfrm>
            <a:off x="9107913" y="4060702"/>
            <a:ext cx="704039" cy="400110"/>
          </a:xfrm>
          <a:prstGeom prst="rect">
            <a:avLst/>
          </a:prstGeom>
          <a:noFill/>
        </p:spPr>
        <p:txBody>
          <a:bodyPr wrap="none" rtlCol="0">
            <a:spAutoFit/>
          </a:bodyPr>
          <a:lstStyle/>
          <a:p>
            <a:r>
              <a:rPr lang="en-US" sz="2000" b="1" i="1">
                <a:solidFill>
                  <a:schemeClr val="bg1"/>
                </a:solidFill>
                <a:effectLst/>
                <a:latin typeface="Times New Roman" panose="02020603050405020304" pitchFamily="18" charset="0"/>
                <a:ea typeface="Times New Roman" panose="02020603050405020304" pitchFamily="18" charset="0"/>
              </a:rPr>
              <a:t>? </a:t>
            </a:r>
            <a:r>
              <a:rPr lang="vi-VN" sz="2000" b="1" i="1">
                <a:solidFill>
                  <a:schemeClr val="bg1"/>
                </a:solidFill>
                <a:effectLst/>
                <a:latin typeface="Times New Roman" panose="02020603050405020304" pitchFamily="18" charset="0"/>
                <a:ea typeface="Times New Roman" panose="02020603050405020304" pitchFamily="18" charset="0"/>
              </a:rPr>
              <a:t>km</a:t>
            </a:r>
            <a:endParaRPr lang="en-US" sz="2000"/>
          </a:p>
        </p:txBody>
      </p:sp>
      <p:sp>
        <p:nvSpPr>
          <p:cNvPr id="26" name="Hộp Văn bản 25">
            <a:extLst>
              <a:ext uri="{FF2B5EF4-FFF2-40B4-BE49-F238E27FC236}">
                <a16:creationId xmlns:a16="http://schemas.microsoft.com/office/drawing/2014/main" id="{15F01311-7C8C-8333-12B5-3BFED79D1507}"/>
              </a:ext>
            </a:extLst>
          </p:cNvPr>
          <p:cNvSpPr txBox="1"/>
          <p:nvPr/>
        </p:nvSpPr>
        <p:spPr>
          <a:xfrm>
            <a:off x="9091563" y="4060702"/>
            <a:ext cx="1088760" cy="400110"/>
          </a:xfrm>
          <a:prstGeom prst="rect">
            <a:avLst/>
          </a:prstGeom>
          <a:noFill/>
        </p:spPr>
        <p:txBody>
          <a:bodyPr wrap="none" rtlCol="0">
            <a:spAutoFit/>
          </a:bodyPr>
          <a:lstStyle/>
          <a:p>
            <a:r>
              <a:rPr lang="en-US" sz="2000" b="1" i="1">
                <a:solidFill>
                  <a:schemeClr val="bg1"/>
                </a:solidFill>
                <a:latin typeface="Times New Roman" panose="02020603050405020304" pitchFamily="18" charset="0"/>
                <a:ea typeface="Times New Roman" panose="02020603050405020304" pitchFamily="18" charset="0"/>
              </a:rPr>
              <a:t>1052</a:t>
            </a:r>
            <a:r>
              <a:rPr lang="en-US" sz="2000" b="1" i="1">
                <a:solidFill>
                  <a:schemeClr val="bg1"/>
                </a:solidFill>
                <a:effectLst/>
                <a:latin typeface="Times New Roman" panose="02020603050405020304" pitchFamily="18" charset="0"/>
                <a:ea typeface="Times New Roman" panose="02020603050405020304" pitchFamily="18" charset="0"/>
              </a:rPr>
              <a:t> </a:t>
            </a:r>
            <a:r>
              <a:rPr lang="vi-VN" sz="2000" b="1" i="1">
                <a:solidFill>
                  <a:schemeClr val="bg1"/>
                </a:solidFill>
                <a:effectLst/>
                <a:latin typeface="Times New Roman" panose="02020603050405020304" pitchFamily="18" charset="0"/>
                <a:ea typeface="Times New Roman" panose="02020603050405020304" pitchFamily="18" charset="0"/>
              </a:rPr>
              <a:t>km</a:t>
            </a:r>
            <a:endParaRPr lang="en-US" sz="2000"/>
          </a:p>
        </p:txBody>
      </p:sp>
      <p:sp>
        <p:nvSpPr>
          <p:cNvPr id="30" name="Hình tự do: Hình 29">
            <a:extLst>
              <a:ext uri="{FF2B5EF4-FFF2-40B4-BE49-F238E27FC236}">
                <a16:creationId xmlns:a16="http://schemas.microsoft.com/office/drawing/2014/main" id="{19511CB5-0345-EC61-AD72-2109B5F5D90F}"/>
              </a:ext>
            </a:extLst>
          </p:cNvPr>
          <p:cNvSpPr/>
          <p:nvPr/>
        </p:nvSpPr>
        <p:spPr>
          <a:xfrm>
            <a:off x="7635001" y="1628775"/>
            <a:ext cx="1460905" cy="3568622"/>
          </a:xfrm>
          <a:custGeom>
            <a:avLst/>
            <a:gdLst>
              <a:gd name="connsiteX0" fmla="*/ 143941 w 1460905"/>
              <a:gd name="connsiteY0" fmla="*/ 0 h 3568622"/>
              <a:gd name="connsiteX1" fmla="*/ 10591 w 1460905"/>
              <a:gd name="connsiteY1" fmla="*/ 381000 h 3568622"/>
              <a:gd name="connsiteX2" fmla="*/ 134416 w 1460905"/>
              <a:gd name="connsiteY2" fmla="*/ 742950 h 3568622"/>
              <a:gd name="connsiteX3" fmla="*/ 1125016 w 1460905"/>
              <a:gd name="connsiteY3" fmla="*/ 1866900 h 3568622"/>
              <a:gd name="connsiteX4" fmla="*/ 1458391 w 1460905"/>
              <a:gd name="connsiteY4" fmla="*/ 2952750 h 3568622"/>
              <a:gd name="connsiteX5" fmla="*/ 1277416 w 1460905"/>
              <a:gd name="connsiteY5" fmla="*/ 3505200 h 3568622"/>
              <a:gd name="connsiteX6" fmla="*/ 1267891 w 1460905"/>
              <a:gd name="connsiteY6" fmla="*/ 3533775 h 356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905" h="3568622">
                <a:moveTo>
                  <a:pt x="143941" y="0"/>
                </a:moveTo>
                <a:cubicBezTo>
                  <a:pt x="78059" y="128587"/>
                  <a:pt x="12178" y="257175"/>
                  <a:pt x="10591" y="381000"/>
                </a:cubicBezTo>
                <a:cubicBezTo>
                  <a:pt x="9004" y="504825"/>
                  <a:pt x="-51321" y="495300"/>
                  <a:pt x="134416" y="742950"/>
                </a:cubicBezTo>
                <a:cubicBezTo>
                  <a:pt x="320153" y="990600"/>
                  <a:pt x="904354" y="1498600"/>
                  <a:pt x="1125016" y="1866900"/>
                </a:cubicBezTo>
                <a:cubicBezTo>
                  <a:pt x="1345679" y="2235200"/>
                  <a:pt x="1432991" y="2679700"/>
                  <a:pt x="1458391" y="2952750"/>
                </a:cubicBezTo>
                <a:cubicBezTo>
                  <a:pt x="1483791" y="3225800"/>
                  <a:pt x="1309166" y="3408363"/>
                  <a:pt x="1277416" y="3505200"/>
                </a:cubicBezTo>
                <a:cubicBezTo>
                  <a:pt x="1245666" y="3602037"/>
                  <a:pt x="1256778" y="3567906"/>
                  <a:pt x="1267891" y="3533775"/>
                </a:cubicBezTo>
              </a:path>
            </a:pathLst>
          </a:custGeom>
          <a:noFill/>
          <a:ln w="38100">
            <a:solidFill>
              <a:srgbClr val="FF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ộp Văn bản 32">
            <a:extLst>
              <a:ext uri="{FF2B5EF4-FFF2-40B4-BE49-F238E27FC236}">
                <a16:creationId xmlns:a16="http://schemas.microsoft.com/office/drawing/2014/main" id="{1F9910B1-02C3-B63B-22EC-9FC53B1D80EA}"/>
              </a:ext>
            </a:extLst>
          </p:cNvPr>
          <p:cNvSpPr txBox="1"/>
          <p:nvPr/>
        </p:nvSpPr>
        <p:spPr>
          <a:xfrm>
            <a:off x="5843556" y="3213031"/>
            <a:ext cx="704039" cy="400110"/>
          </a:xfrm>
          <a:prstGeom prst="rect">
            <a:avLst/>
          </a:prstGeom>
          <a:noFill/>
        </p:spPr>
        <p:txBody>
          <a:bodyPr wrap="none" rtlCol="0">
            <a:spAutoFit/>
          </a:bodyPr>
          <a:lstStyle/>
          <a:p>
            <a:r>
              <a:rPr lang="en-US" sz="2000" b="1" i="1">
                <a:solidFill>
                  <a:schemeClr val="bg1"/>
                </a:solidFill>
                <a:effectLst/>
                <a:latin typeface="Times New Roman" panose="02020603050405020304" pitchFamily="18" charset="0"/>
                <a:ea typeface="Times New Roman" panose="02020603050405020304" pitchFamily="18" charset="0"/>
              </a:rPr>
              <a:t>? </a:t>
            </a:r>
            <a:r>
              <a:rPr lang="vi-VN" sz="2000" b="1" i="1">
                <a:solidFill>
                  <a:schemeClr val="bg1"/>
                </a:solidFill>
                <a:effectLst/>
                <a:latin typeface="Times New Roman" panose="02020603050405020304" pitchFamily="18" charset="0"/>
                <a:ea typeface="Times New Roman" panose="02020603050405020304" pitchFamily="18" charset="0"/>
              </a:rPr>
              <a:t>km</a:t>
            </a:r>
            <a:endParaRPr lang="en-US" sz="2000"/>
          </a:p>
        </p:txBody>
      </p:sp>
      <p:sp>
        <p:nvSpPr>
          <p:cNvPr id="4" name="TextBox 90">
            <a:extLst>
              <a:ext uri="{FF2B5EF4-FFF2-40B4-BE49-F238E27FC236}">
                <a16:creationId xmlns:a16="http://schemas.microsoft.com/office/drawing/2014/main" id="{CCEE7F98-2E0F-4055-A75B-80DB1C20FEAA}"/>
              </a:ext>
            </a:extLst>
          </p:cNvPr>
          <p:cNvSpPr txBox="1"/>
          <p:nvPr/>
        </p:nvSpPr>
        <p:spPr>
          <a:xfrm flipH="1">
            <a:off x="5831743" y="3213031"/>
            <a:ext cx="1349830" cy="400110"/>
          </a:xfrm>
          <a:prstGeom prst="rect">
            <a:avLst/>
          </a:prstGeom>
          <a:noFill/>
        </p:spPr>
        <p:txBody>
          <a:bodyPr wrap="square" rtlCol="0">
            <a:spAutoFit/>
          </a:bodyPr>
          <a:lstStyle/>
          <a:p>
            <a:r>
              <a:rPr lang="vi-VN" sz="2000" b="1" i="1" dirty="0">
                <a:solidFill>
                  <a:srgbClr val="FFFFFF"/>
                </a:solidFill>
                <a:latin typeface="+mj-lt"/>
              </a:rPr>
              <a:t>1710 km</a:t>
            </a:r>
            <a:endParaRPr lang="en-US" sz="2000" b="1" i="1" dirty="0">
              <a:solidFill>
                <a:srgbClr val="FFFFFF"/>
              </a:solidFill>
              <a:latin typeface="+mj-lt"/>
            </a:endParaRPr>
          </a:p>
        </p:txBody>
      </p:sp>
      <p:sp>
        <p:nvSpPr>
          <p:cNvPr id="5" name="Hộp Văn bản 4">
            <a:extLst>
              <a:ext uri="{FF2B5EF4-FFF2-40B4-BE49-F238E27FC236}">
                <a16:creationId xmlns:a16="http://schemas.microsoft.com/office/drawing/2014/main" id="{A9127430-9823-A3B9-9D82-ECAD03D3D5C9}"/>
              </a:ext>
            </a:extLst>
          </p:cNvPr>
          <p:cNvSpPr txBox="1"/>
          <p:nvPr/>
        </p:nvSpPr>
        <p:spPr>
          <a:xfrm>
            <a:off x="8446433" y="1192672"/>
            <a:ext cx="986167"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HÀ NỘI</a:t>
            </a:r>
          </a:p>
        </p:txBody>
      </p:sp>
      <p:sp>
        <p:nvSpPr>
          <p:cNvPr id="7" name="Hộp Văn bản 6">
            <a:extLst>
              <a:ext uri="{FF2B5EF4-FFF2-40B4-BE49-F238E27FC236}">
                <a16:creationId xmlns:a16="http://schemas.microsoft.com/office/drawing/2014/main" id="{EAAF611E-EB10-2E69-8E1D-339F4EA6764A}"/>
              </a:ext>
            </a:extLst>
          </p:cNvPr>
          <p:cNvSpPr txBox="1"/>
          <p:nvPr/>
        </p:nvSpPr>
        <p:spPr>
          <a:xfrm>
            <a:off x="8800777" y="2929044"/>
            <a:ext cx="659155"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HUẾ</a:t>
            </a:r>
          </a:p>
        </p:txBody>
      </p:sp>
      <p:sp>
        <p:nvSpPr>
          <p:cNvPr id="8" name="Hộp Văn bản 7">
            <a:extLst>
              <a:ext uri="{FF2B5EF4-FFF2-40B4-BE49-F238E27FC236}">
                <a16:creationId xmlns:a16="http://schemas.microsoft.com/office/drawing/2014/main" id="{C3CAA90F-A706-6E9F-A987-45C21D38B25F}"/>
              </a:ext>
            </a:extLst>
          </p:cNvPr>
          <p:cNvSpPr txBox="1"/>
          <p:nvPr/>
        </p:nvSpPr>
        <p:spPr>
          <a:xfrm>
            <a:off x="9281809" y="5197397"/>
            <a:ext cx="2005742"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TP. HỒ CHÍ MINH</a:t>
            </a:r>
          </a:p>
        </p:txBody>
      </p:sp>
      <p:sp>
        <p:nvSpPr>
          <p:cNvPr id="11" name="文本框 8"/>
          <p:cNvSpPr txBox="1"/>
          <p:nvPr/>
        </p:nvSpPr>
        <p:spPr>
          <a:xfrm>
            <a:off x="209926" y="926830"/>
            <a:ext cx="5387215" cy="2308324"/>
          </a:xfrm>
          <a:prstGeom prst="rect">
            <a:avLst/>
          </a:prstGeom>
          <a:noFill/>
        </p:spPr>
        <p:txBody>
          <a:bodyPr wrap="square" rtlCol="0">
            <a:spAutoFit/>
          </a:bodyPr>
          <a:lstStyle/>
          <a:p>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Hà</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Nội</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đến</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dài</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khoảng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658km.</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13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 đến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TP.HCM</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dài</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hơn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quãng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đường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từ</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Hà</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Nội</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đến</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Huế</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dirty="0">
                <a:solidFill>
                  <a:schemeClr val="bg1"/>
                </a:solidFill>
                <a:effectLst/>
                <a:latin typeface="Times New Roman" panose="02020603050405020304" pitchFamily="18" charset="0"/>
                <a:ea typeface="Times New Roman" panose="02020603050405020304" pitchFamily="18" charset="0"/>
              </a:rPr>
              <a:t>khoảng</a:t>
            </a:r>
            <a:r>
              <a:rPr lang="vi-VN" sz="2400" b="1" i="1" spc="90" dirty="0">
                <a:solidFill>
                  <a:schemeClr val="bg1"/>
                </a:solidFill>
                <a:effectLst/>
                <a:latin typeface="Times New Roman" panose="02020603050405020304" pitchFamily="18" charset="0"/>
                <a:ea typeface="Times New Roman" panose="02020603050405020304" pitchFamily="18" charset="0"/>
              </a:rPr>
              <a:t> </a:t>
            </a:r>
            <a:r>
              <a:rPr lang="vi-VN" sz="2400" b="1" i="1">
                <a:solidFill>
                  <a:schemeClr val="bg1"/>
                </a:solidFill>
                <a:effectLst/>
                <a:latin typeface="Times New Roman" panose="02020603050405020304" pitchFamily="18" charset="0"/>
                <a:ea typeface="Times New Roman" panose="02020603050405020304" pitchFamily="18" charset="0"/>
              </a:rPr>
              <a:t>394km.</a:t>
            </a:r>
            <a:r>
              <a:rPr lang="vi-VN" sz="2400" b="1" i="1"/>
              <a:t> </a:t>
            </a:r>
            <a:r>
              <a:rPr lang="vi-VN" sz="2400" b="1" i="1">
                <a:solidFill>
                  <a:schemeClr val="bg1"/>
                </a:solidFill>
                <a:latin typeface="+mj-lt"/>
              </a:rPr>
              <a:t>Quãng đường từ Hà Nội đến TP. Hồ Chí Minh dài khoảng bao nhiêu ki-lô-mét?</a:t>
            </a:r>
            <a:r>
              <a:rPr lang="vi-VN" sz="2400" b="1" i="1" spc="90">
                <a:solidFill>
                  <a:schemeClr val="bg1"/>
                </a:solidFill>
                <a:effectLst/>
                <a:latin typeface="+mj-lt"/>
                <a:ea typeface="Times New Roman" panose="02020603050405020304" pitchFamily="18" charset="0"/>
              </a:rPr>
              <a:t> </a:t>
            </a:r>
            <a:endParaRPr lang="zh-CN" altLang="en-US" sz="2400" b="1" i="1" spc="180" dirty="0">
              <a:solidFill>
                <a:schemeClr val="bg1"/>
              </a:solidFill>
              <a:latin typeface="+mj-lt"/>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1000"/>
                                        <p:tgtEl>
                                          <p:spTgt spid="1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1000"/>
                                        <p:tgtEl>
                                          <p:spTgt spid="30"/>
                                        </p:tgtEl>
                                      </p:cBhvr>
                                    </p:animEffect>
                                  </p:childTnLst>
                                </p:cTn>
                              </p:par>
                            </p:childTnLst>
                          </p:cTn>
                        </p:par>
                        <p:par>
                          <p:cTn id="48" fill="hold">
                            <p:stCondLst>
                              <p:cond delay="1000"/>
                            </p:stCondLst>
                            <p:childTnLst>
                              <p:par>
                                <p:cTn id="49" presetID="42" presetClass="path" presetSubtype="0" accel="50000" decel="50000" fill="hold" grpId="1" nodeType="afterEffect">
                                  <p:stCondLst>
                                    <p:cond delay="0"/>
                                  </p:stCondLst>
                                  <p:childTnLst>
                                    <p:animMotion origin="layout" path="M 2.29167E-6 4.81481E-6 L -0.12253 0.00185 " pathEditMode="relative" rAng="0" ptsTypes="AA">
                                      <p:cBhvr>
                                        <p:cTn id="50" dur="1000" fill="hold"/>
                                        <p:tgtEl>
                                          <p:spTgt spid="30"/>
                                        </p:tgtEl>
                                        <p:attrNameLst>
                                          <p:attrName>ppt_x</p:attrName>
                                          <p:attrName>ppt_y</p:attrName>
                                        </p:attrNameLst>
                                      </p:cBhvr>
                                      <p:rCtr x="-6133" y="93"/>
                                    </p:animMotion>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p:bldP spid="24" grpId="0"/>
      <p:bldP spid="24" grpId="1"/>
      <p:bldP spid="26" grpId="0"/>
      <p:bldP spid="30" grpId="0" animBg="1"/>
      <p:bldP spid="30" grpId="1" animBg="1"/>
      <p:bldP spid="33" grpId="0"/>
      <p:bldP spid="33" grpId="1"/>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13092" y="448010"/>
            <a:ext cx="5440408" cy="2308324"/>
          </a:xfrm>
          <a:prstGeom prst="rect">
            <a:avLst/>
          </a:prstGeom>
          <a:noFill/>
        </p:spPr>
        <p:txBody>
          <a:bodyPr wrap="square" rtlCol="0">
            <a:spAutoFit/>
          </a:bodyPr>
          <a:lstStyle/>
          <a:p>
            <a:pPr algn="ctr"/>
            <a:r>
              <a:rPr lang="en-US" altLang="zh-CN" sz="4800" b="1" dirty="0">
                <a:solidFill>
                  <a:srgbClr val="FFC000"/>
                </a:solidFill>
                <a:latin typeface="Times New Roman" panose="02020603050405020304" pitchFamily="18" charset="0"/>
                <a:ea typeface="SimSun" panose="02010600030101010101" pitchFamily="2" charset="-122"/>
              </a:rPr>
              <a:t>§3. </a:t>
            </a:r>
            <a:r>
              <a:rPr lang="en-US" altLang="zh-CN" sz="4800" b="1" dirty="0">
                <a:solidFill>
                  <a:srgbClr val="0000FF"/>
                </a:solidFill>
                <a:latin typeface="Times New Roman" panose="02020603050405020304" pitchFamily="18" charset="0"/>
                <a:ea typeface="SimSun" panose="02010600030101010101" pitchFamily="2" charset="-122"/>
              </a:rPr>
              <a:t> </a:t>
            </a:r>
            <a:r>
              <a:rPr lang="vi-VN" altLang="zh-CN" sz="4800" b="1" dirty="0">
                <a:solidFill>
                  <a:srgbClr val="FFC000"/>
                </a:solidFill>
                <a:latin typeface="+mj-lt"/>
                <a:ea typeface="方正姚体" panose="02010601030101010101" pitchFamily="2" charset="-122"/>
              </a:rPr>
              <a:t>PHÉP CỘNG, PHÉP TRỪ CÁC SỐ TỰ NHIÊN</a:t>
            </a:r>
            <a:endParaRPr lang="zh-CN" altLang="en-US" sz="4800" b="1" dirty="0">
              <a:solidFill>
                <a:srgbClr val="FFC000"/>
              </a:solidFill>
              <a:latin typeface="+mj-lt"/>
              <a:ea typeface="方正姚体" panose="02010601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0DFA9F0-1F71-45E3-A5EB-CD9EE3ED54D3}"/>
              </a:ext>
            </a:extLst>
          </p:cNvPr>
          <p:cNvSpPr txBox="1"/>
          <p:nvPr/>
        </p:nvSpPr>
        <p:spPr>
          <a:xfrm>
            <a:off x="1752598" y="479753"/>
            <a:ext cx="3423667" cy="584775"/>
          </a:xfrm>
          <a:prstGeom prst="rect">
            <a:avLst/>
          </a:prstGeom>
          <a:noFill/>
        </p:spPr>
        <p:txBody>
          <a:bodyPr wrap="square" rtlCol="0">
            <a:spAutoFit/>
          </a:bodyPr>
          <a:lstStyle/>
          <a:p>
            <a:r>
              <a:rPr lang="vi-VN" sz="3200" dirty="0">
                <a:solidFill>
                  <a:srgbClr val="FFC000"/>
                </a:solidFill>
                <a:latin typeface="+mj-lt"/>
              </a:rPr>
              <a:t>I. PHÉP CỘNG</a:t>
            </a:r>
            <a:endParaRPr lang="en-US" sz="3200" dirty="0">
              <a:solidFill>
                <a:srgbClr val="FFC000"/>
              </a:solidFill>
              <a:latin typeface="+mj-lt"/>
            </a:endParaRPr>
          </a:p>
        </p:txBody>
      </p:sp>
      <p:sp>
        <p:nvSpPr>
          <p:cNvPr id="21" name="TextBox 20">
            <a:extLst>
              <a:ext uri="{FF2B5EF4-FFF2-40B4-BE49-F238E27FC236}">
                <a16:creationId xmlns:a16="http://schemas.microsoft.com/office/drawing/2014/main" id="{50045DF3-D5DB-4112-8AE1-E62A09382AD5}"/>
              </a:ext>
            </a:extLst>
          </p:cNvPr>
          <p:cNvSpPr txBox="1"/>
          <p:nvPr/>
        </p:nvSpPr>
        <p:spPr>
          <a:xfrm>
            <a:off x="1968477" y="1070090"/>
            <a:ext cx="6750979" cy="478614"/>
          </a:xfrm>
          <a:prstGeom prst="rect">
            <a:avLst/>
          </a:prstGeom>
          <a:noFill/>
        </p:spPr>
        <p:txBody>
          <a:bodyPr wrap="square" rtlCol="0">
            <a:spAutoFit/>
          </a:bodyPr>
          <a:lstStyle/>
          <a:p>
            <a:r>
              <a:rPr lang="vi-VN" sz="2400" dirty="0">
                <a:solidFill>
                  <a:srgbClr val="FFFFFF"/>
                </a:solidFill>
                <a:latin typeface="+mj-lt"/>
              </a:rPr>
              <a:t>Ở tiểu học, ta đã biết phép cộng các số tự nhiên:</a:t>
            </a:r>
            <a:endParaRPr lang="en-US" sz="2400" dirty="0">
              <a:solidFill>
                <a:srgbClr val="FFFFFF"/>
              </a:solidFill>
              <a:latin typeface="+mj-lt"/>
            </a:endParaRPr>
          </a:p>
        </p:txBody>
      </p:sp>
      <p:sp>
        <p:nvSpPr>
          <p:cNvPr id="24" name="TextBox 23">
            <a:extLst>
              <a:ext uri="{FF2B5EF4-FFF2-40B4-BE49-F238E27FC236}">
                <a16:creationId xmlns:a16="http://schemas.microsoft.com/office/drawing/2014/main" id="{EF35001E-569B-4EB5-913B-A0E96689E3C5}"/>
              </a:ext>
            </a:extLst>
          </p:cNvPr>
          <p:cNvSpPr txBox="1"/>
          <p:nvPr/>
        </p:nvSpPr>
        <p:spPr>
          <a:xfrm>
            <a:off x="3015343" y="1605055"/>
            <a:ext cx="5275368" cy="646331"/>
          </a:xfrm>
          <a:prstGeom prst="rect">
            <a:avLst/>
          </a:prstGeom>
          <a:noFill/>
        </p:spPr>
        <p:txBody>
          <a:bodyPr wrap="square" rtlCol="0">
            <a:spAutoFit/>
          </a:bodyPr>
          <a:lstStyle/>
          <a:p>
            <a:r>
              <a:rPr lang="vi-VN" sz="3600" dirty="0">
                <a:solidFill>
                  <a:srgbClr val="FFFF00"/>
                </a:solidFill>
                <a:latin typeface="+mj-lt"/>
              </a:rPr>
              <a:t>a    +    b     =    c</a:t>
            </a:r>
            <a:endParaRPr lang="en-US" sz="3600" dirty="0">
              <a:solidFill>
                <a:srgbClr val="FFFF00"/>
              </a:solidFill>
              <a:latin typeface="+mj-lt"/>
            </a:endParaRPr>
          </a:p>
        </p:txBody>
      </p:sp>
      <p:sp>
        <p:nvSpPr>
          <p:cNvPr id="36" name="TextBox 35">
            <a:extLst>
              <a:ext uri="{FF2B5EF4-FFF2-40B4-BE49-F238E27FC236}">
                <a16:creationId xmlns:a16="http://schemas.microsoft.com/office/drawing/2014/main" id="{48DFFFC6-EAFA-4526-A0AD-32AD095DD984}"/>
              </a:ext>
            </a:extLst>
          </p:cNvPr>
          <p:cNvSpPr txBox="1"/>
          <p:nvPr/>
        </p:nvSpPr>
        <p:spPr>
          <a:xfrm>
            <a:off x="2732784" y="2471058"/>
            <a:ext cx="1838036" cy="478614"/>
          </a:xfrm>
          <a:prstGeom prst="rect">
            <a:avLst/>
          </a:prstGeom>
          <a:noFill/>
        </p:spPr>
        <p:txBody>
          <a:bodyPr wrap="square" rtlCol="0">
            <a:spAutoFit/>
          </a:bodyPr>
          <a:lstStyle/>
          <a:p>
            <a:r>
              <a:rPr lang="vi-VN" sz="2400" dirty="0">
                <a:solidFill>
                  <a:srgbClr val="FFFFFF"/>
                </a:solidFill>
                <a:latin typeface="+mj-lt"/>
              </a:rPr>
              <a:t>Số hạng</a:t>
            </a:r>
            <a:endParaRPr lang="en-US" sz="2400" dirty="0">
              <a:solidFill>
                <a:srgbClr val="FFFFFF"/>
              </a:solidFill>
              <a:latin typeface="+mj-lt"/>
            </a:endParaRPr>
          </a:p>
        </p:txBody>
      </p:sp>
      <p:sp>
        <p:nvSpPr>
          <p:cNvPr id="46" name="TextBox 45">
            <a:extLst>
              <a:ext uri="{FF2B5EF4-FFF2-40B4-BE49-F238E27FC236}">
                <a16:creationId xmlns:a16="http://schemas.microsoft.com/office/drawing/2014/main" id="{7BD60C13-C3DF-4DEE-84F5-76888B43699E}"/>
              </a:ext>
            </a:extLst>
          </p:cNvPr>
          <p:cNvSpPr txBox="1"/>
          <p:nvPr/>
        </p:nvSpPr>
        <p:spPr>
          <a:xfrm>
            <a:off x="4049955" y="2481944"/>
            <a:ext cx="1838036" cy="478614"/>
          </a:xfrm>
          <a:prstGeom prst="rect">
            <a:avLst/>
          </a:prstGeom>
          <a:noFill/>
        </p:spPr>
        <p:txBody>
          <a:bodyPr wrap="square" rtlCol="0">
            <a:spAutoFit/>
          </a:bodyPr>
          <a:lstStyle/>
          <a:p>
            <a:r>
              <a:rPr lang="vi-VN" sz="2400" dirty="0">
                <a:solidFill>
                  <a:srgbClr val="FFFFFF"/>
                </a:solidFill>
                <a:latin typeface="+mj-lt"/>
              </a:rPr>
              <a:t>Số hạng</a:t>
            </a:r>
            <a:endParaRPr lang="en-US" sz="2400" dirty="0">
              <a:solidFill>
                <a:srgbClr val="FFFFFF"/>
              </a:solidFill>
              <a:latin typeface="+mj-lt"/>
            </a:endParaRPr>
          </a:p>
        </p:txBody>
      </p:sp>
      <p:sp>
        <p:nvSpPr>
          <p:cNvPr id="47" name="TextBox 46">
            <a:extLst>
              <a:ext uri="{FF2B5EF4-FFF2-40B4-BE49-F238E27FC236}">
                <a16:creationId xmlns:a16="http://schemas.microsoft.com/office/drawing/2014/main" id="{980DC579-C9F6-4092-9638-B139B4F64BC3}"/>
              </a:ext>
            </a:extLst>
          </p:cNvPr>
          <p:cNvSpPr txBox="1"/>
          <p:nvPr/>
        </p:nvSpPr>
        <p:spPr>
          <a:xfrm>
            <a:off x="5682810" y="2493220"/>
            <a:ext cx="1838036" cy="478614"/>
          </a:xfrm>
          <a:prstGeom prst="rect">
            <a:avLst/>
          </a:prstGeom>
          <a:noFill/>
        </p:spPr>
        <p:txBody>
          <a:bodyPr wrap="square" rtlCol="0">
            <a:spAutoFit/>
          </a:bodyPr>
          <a:lstStyle/>
          <a:p>
            <a:r>
              <a:rPr lang="vi-VN" sz="2400" dirty="0">
                <a:solidFill>
                  <a:srgbClr val="FFFFFF"/>
                </a:solidFill>
                <a:latin typeface="+mj-lt"/>
              </a:rPr>
              <a:t>Tổng</a:t>
            </a:r>
            <a:endParaRPr lang="en-US" sz="2400" dirty="0">
              <a:solidFill>
                <a:srgbClr val="FFFFFF"/>
              </a:solidFill>
              <a:latin typeface="+mj-lt"/>
            </a:endParaRPr>
          </a:p>
        </p:txBody>
      </p:sp>
      <p:cxnSp>
        <p:nvCxnSpPr>
          <p:cNvPr id="38" name="Straight Arrow Connector 37">
            <a:extLst>
              <a:ext uri="{FF2B5EF4-FFF2-40B4-BE49-F238E27FC236}">
                <a16:creationId xmlns:a16="http://schemas.microsoft.com/office/drawing/2014/main" id="{17E559CF-5B15-437C-9E46-EBDBAD01AFED}"/>
              </a:ext>
            </a:extLst>
          </p:cNvPr>
          <p:cNvCxnSpPr>
            <a:cxnSpLocks/>
          </p:cNvCxnSpPr>
          <p:nvPr/>
        </p:nvCxnSpPr>
        <p:spPr>
          <a:xfrm>
            <a:off x="6096000" y="2166258"/>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0" name="Straight Arrow Connector 49">
            <a:extLst>
              <a:ext uri="{FF2B5EF4-FFF2-40B4-BE49-F238E27FC236}">
                <a16:creationId xmlns:a16="http://schemas.microsoft.com/office/drawing/2014/main" id="{A4370BDE-585B-4801-AC12-D7802127AEA0}"/>
              </a:ext>
            </a:extLst>
          </p:cNvPr>
          <p:cNvCxnSpPr>
            <a:cxnSpLocks/>
          </p:cNvCxnSpPr>
          <p:nvPr/>
        </p:nvCxnSpPr>
        <p:spPr>
          <a:xfrm>
            <a:off x="3167743" y="2166258"/>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1" name="Straight Arrow Connector 50">
            <a:extLst>
              <a:ext uri="{FF2B5EF4-FFF2-40B4-BE49-F238E27FC236}">
                <a16:creationId xmlns:a16="http://schemas.microsoft.com/office/drawing/2014/main" id="{4F9F3F96-9A75-43BF-977A-3A65ECB54D3B}"/>
              </a:ext>
            </a:extLst>
          </p:cNvPr>
          <p:cNvCxnSpPr>
            <a:cxnSpLocks/>
          </p:cNvCxnSpPr>
          <p:nvPr/>
        </p:nvCxnSpPr>
        <p:spPr>
          <a:xfrm>
            <a:off x="4550229" y="2166258"/>
            <a:ext cx="0" cy="304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2" name="Table 2">
            <a:extLst>
              <a:ext uri="{FF2B5EF4-FFF2-40B4-BE49-F238E27FC236}">
                <a16:creationId xmlns:a16="http://schemas.microsoft.com/office/drawing/2014/main" id="{AF9B6C60-2CDE-F395-BC9A-9527E8163884}"/>
              </a:ext>
            </a:extLst>
          </p:cNvPr>
          <p:cNvGraphicFramePr>
            <a:graphicFrameLocks noGrp="1"/>
          </p:cNvGraphicFramePr>
          <p:nvPr>
            <p:extLst>
              <p:ext uri="{D42A27DB-BD31-4B8C-83A1-F6EECF244321}">
                <p14:modId xmlns:p14="http://schemas.microsoft.com/office/powerpoint/2010/main" val="2616594814"/>
              </p:ext>
            </p:extLst>
          </p:nvPr>
        </p:nvGraphicFramePr>
        <p:xfrm>
          <a:off x="1150135" y="3582578"/>
          <a:ext cx="10098889" cy="2743663"/>
        </p:xfrm>
        <a:graphic>
          <a:graphicData uri="http://schemas.openxmlformats.org/drawingml/2006/table">
            <a:tbl>
              <a:tblPr firstRow="1" bandRow="1">
                <a:tableStyleId>{5C22544A-7EE6-4342-B048-85BDC9FD1C3A}</a:tableStyleId>
              </a:tblPr>
              <a:tblGrid>
                <a:gridCol w="1647805">
                  <a:extLst>
                    <a:ext uri="{9D8B030D-6E8A-4147-A177-3AD203B41FA5}">
                      <a16:colId xmlns:a16="http://schemas.microsoft.com/office/drawing/2014/main" val="1236111789"/>
                    </a:ext>
                  </a:extLst>
                </a:gridCol>
                <a:gridCol w="5748490">
                  <a:extLst>
                    <a:ext uri="{9D8B030D-6E8A-4147-A177-3AD203B41FA5}">
                      <a16:colId xmlns:a16="http://schemas.microsoft.com/office/drawing/2014/main" val="1797449652"/>
                    </a:ext>
                  </a:extLst>
                </a:gridCol>
                <a:gridCol w="2702594">
                  <a:extLst>
                    <a:ext uri="{9D8B030D-6E8A-4147-A177-3AD203B41FA5}">
                      <a16:colId xmlns:a16="http://schemas.microsoft.com/office/drawing/2014/main" val="1653401023"/>
                    </a:ext>
                  </a:extLst>
                </a:gridCol>
              </a:tblGrid>
              <a:tr h="426168">
                <a:tc>
                  <a:txBody>
                    <a:bodyPr/>
                    <a:lstStyle/>
                    <a:p>
                      <a:pPr algn="ctr"/>
                      <a:r>
                        <a:rPr lang="vi-VN" sz="2000" dirty="0">
                          <a:latin typeface="+mj-lt"/>
                        </a:rPr>
                        <a:t>Tính chất</a:t>
                      </a:r>
                      <a:endParaRPr lang="en-US" sz="2000" dirty="0">
                        <a:latin typeface="+mj-lt"/>
                      </a:endParaRPr>
                    </a:p>
                  </a:txBody>
                  <a:tcPr marL="76167" marR="76167" marT="38083" marB="38083" anchor="ctr"/>
                </a:tc>
                <a:tc>
                  <a:txBody>
                    <a:bodyPr/>
                    <a:lstStyle/>
                    <a:p>
                      <a:pPr algn="ctr"/>
                      <a:r>
                        <a:rPr lang="vi-VN" sz="2000" dirty="0">
                          <a:latin typeface="+mj-lt"/>
                        </a:rPr>
                        <a:t>Phát biểu</a:t>
                      </a:r>
                      <a:endParaRPr lang="en-US" sz="2000" dirty="0">
                        <a:latin typeface="+mj-lt"/>
                      </a:endParaRPr>
                    </a:p>
                  </a:txBody>
                  <a:tcPr marL="76167" marR="76167" marT="38083" marB="38083" anchor="ctr"/>
                </a:tc>
                <a:tc>
                  <a:txBody>
                    <a:bodyPr/>
                    <a:lstStyle/>
                    <a:p>
                      <a:pPr algn="ctr"/>
                      <a:r>
                        <a:rPr lang="vi-VN" sz="2000" dirty="0">
                          <a:latin typeface="+mj-lt"/>
                        </a:rPr>
                        <a:t>Kí hiệu</a:t>
                      </a:r>
                      <a:endParaRPr lang="en-US" sz="2000" dirty="0">
                        <a:latin typeface="+mj-lt"/>
                      </a:endParaRPr>
                    </a:p>
                  </a:txBody>
                  <a:tcPr marL="76167" marR="76167" marT="38083" marB="38083" anchor="ctr"/>
                </a:tc>
                <a:extLst>
                  <a:ext uri="{0D108BD9-81ED-4DB2-BD59-A6C34878D82A}">
                    <a16:rowId xmlns:a16="http://schemas.microsoft.com/office/drawing/2014/main" val="1706310488"/>
                  </a:ext>
                </a:extLst>
              </a:tr>
              <a:tr h="701818">
                <a:tc>
                  <a:txBody>
                    <a:bodyPr/>
                    <a:lstStyle/>
                    <a:p>
                      <a:pPr algn="ctr"/>
                      <a:r>
                        <a:rPr lang="en-US" sz="2000">
                          <a:latin typeface="+mj-lt"/>
                        </a:rPr>
                        <a:t>.......................</a:t>
                      </a:r>
                      <a:endParaRPr lang="en-US" sz="2000" dirty="0">
                        <a:latin typeface="+mj-lt"/>
                      </a:endParaRPr>
                    </a:p>
                  </a:txBody>
                  <a:tcPr marL="76167" marR="76167" marT="38083" marB="38083" anchor="ctr"/>
                </a:tc>
                <a:tc>
                  <a:txBody>
                    <a:bodyPr/>
                    <a:lstStyle/>
                    <a:p>
                      <a:pPr algn="ctr"/>
                      <a:r>
                        <a:rPr lang="vi-VN" sz="2000" dirty="0">
                          <a:latin typeface="+mj-lt"/>
                        </a:rPr>
                        <a:t>Khi đổi chỗ các số hạng trong một tổng thì tổng không thay đổi.</a:t>
                      </a:r>
                      <a:endParaRPr lang="en-US" sz="2000" dirty="0">
                        <a:latin typeface="+mj-lt"/>
                      </a:endParaRPr>
                    </a:p>
                  </a:txBody>
                  <a:tcPr marL="76167" marR="76167" marT="38083" marB="38083" anchor="ctr"/>
                </a:tc>
                <a:tc>
                  <a:txBody>
                    <a:bodyPr/>
                    <a:lstStyle/>
                    <a:p>
                      <a:pPr algn="ctr"/>
                      <a:r>
                        <a:rPr lang="en-US" sz="2000">
                          <a:latin typeface="Times New Roman" panose="02020603050405020304" pitchFamily="18" charset="0"/>
                          <a:cs typeface="Times New Roman" panose="02020603050405020304" pitchFamily="18" charset="0"/>
                        </a:rPr>
                        <a:t>a + b = ... + a</a:t>
                      </a:r>
                      <a:endParaRPr lang="en-US" sz="2000" dirty="0">
                        <a:latin typeface="Times New Roman" panose="02020603050405020304" pitchFamily="18" charset="0"/>
                        <a:cs typeface="Times New Roman" panose="02020603050405020304" pitchFamily="18" charset="0"/>
                      </a:endParaRPr>
                    </a:p>
                  </a:txBody>
                  <a:tcPr marL="76167" marR="76167" marT="38083" marB="38083" anchor="ctr"/>
                </a:tc>
                <a:extLst>
                  <a:ext uri="{0D108BD9-81ED-4DB2-BD59-A6C34878D82A}">
                    <a16:rowId xmlns:a16="http://schemas.microsoft.com/office/drawing/2014/main" val="1728486584"/>
                  </a:ext>
                </a:extLst>
              </a:tr>
              <a:tr h="999967">
                <a:tc>
                  <a:txBody>
                    <a:bodyPr/>
                    <a:lstStyle/>
                    <a:p>
                      <a:pPr algn="ctr"/>
                      <a:r>
                        <a:rPr lang="vi-VN" sz="2000" dirty="0">
                          <a:latin typeface="+mj-lt"/>
                        </a:rPr>
                        <a:t>Kết hợp</a:t>
                      </a:r>
                      <a:endParaRPr lang="en-US" sz="2000" dirty="0">
                        <a:latin typeface="+mj-lt"/>
                      </a:endParaRPr>
                    </a:p>
                  </a:txBody>
                  <a:tcPr marL="76167" marR="76167" marT="38083" marB="38083" anchor="ctr"/>
                </a:tc>
                <a:tc>
                  <a:txBody>
                    <a:bodyPr/>
                    <a:lstStyle/>
                    <a:p>
                      <a:pPr algn="ctr"/>
                      <a:r>
                        <a:rPr lang="vi-VN" sz="2000" dirty="0">
                          <a:latin typeface="+mj-lt"/>
                        </a:rPr>
                        <a:t>Muốn cộng một tổng hai số với số thứ ba, ta có thể cộng số thứ nhất với tổng của số thứ hai và số thứ ba.</a:t>
                      </a:r>
                      <a:endParaRPr lang="en-US" sz="2000" dirty="0">
                        <a:latin typeface="+mj-lt"/>
                      </a:endParaRPr>
                    </a:p>
                  </a:txBody>
                  <a:tcPr marL="76167" marR="76167" marT="38083" marB="38083" anchor="ctr"/>
                </a:tc>
                <a:tc>
                  <a:txBody>
                    <a:bodyPr/>
                    <a:lstStyle/>
                    <a:p>
                      <a:pPr algn="ctr"/>
                      <a:r>
                        <a:rPr lang="en-US" sz="2000">
                          <a:latin typeface="Times New Roman" panose="02020603050405020304" pitchFamily="18" charset="0"/>
                          <a:cs typeface="Times New Roman" panose="02020603050405020304" pitchFamily="18" charset="0"/>
                        </a:rPr>
                        <a:t>(a + b) + c = a + (... + ...)</a:t>
                      </a:r>
                      <a:endParaRPr lang="en-US" sz="2000" dirty="0">
                        <a:latin typeface="Times New Roman" panose="02020603050405020304" pitchFamily="18" charset="0"/>
                        <a:cs typeface="Times New Roman" panose="02020603050405020304" pitchFamily="18" charset="0"/>
                      </a:endParaRPr>
                    </a:p>
                  </a:txBody>
                  <a:tcPr marL="76167" marR="76167" marT="38083" marB="38083" anchor="ctr"/>
                </a:tc>
                <a:extLst>
                  <a:ext uri="{0D108BD9-81ED-4DB2-BD59-A6C34878D82A}">
                    <a16:rowId xmlns:a16="http://schemas.microsoft.com/office/drawing/2014/main" val="4269184438"/>
                  </a:ext>
                </a:extLst>
              </a:tr>
              <a:tr h="615710">
                <a:tc>
                  <a:txBody>
                    <a:bodyPr/>
                    <a:lstStyle/>
                    <a:p>
                      <a:pPr algn="ctr"/>
                      <a:r>
                        <a:rPr lang="en-US" sz="2000">
                          <a:latin typeface="+mj-lt"/>
                        </a:rPr>
                        <a:t>.........................</a:t>
                      </a:r>
                      <a:endParaRPr lang="en-US" sz="2000" dirty="0">
                        <a:latin typeface="+mj-lt"/>
                      </a:endParaRPr>
                    </a:p>
                  </a:txBody>
                  <a:tcPr marL="76167" marR="76167" marT="38083" marB="38083" anchor="ctr"/>
                </a:tc>
                <a:tc>
                  <a:txBody>
                    <a:bodyPr/>
                    <a:lstStyle/>
                    <a:p>
                      <a:pPr algn="ctr"/>
                      <a:r>
                        <a:rPr lang="vi-VN" sz="2000" dirty="0">
                          <a:latin typeface="+mj-lt"/>
                        </a:rPr>
                        <a:t>Bất kì số nào cộng với </a:t>
                      </a:r>
                      <a:r>
                        <a:rPr lang="vi-VN" sz="2000">
                          <a:latin typeface="+mj-lt"/>
                        </a:rPr>
                        <a:t>số </a:t>
                      </a:r>
                      <a:r>
                        <a:rPr lang="en-US" sz="2000">
                          <a:latin typeface="Times New Roman" panose="02020603050405020304" pitchFamily="18" charset="0"/>
                          <a:cs typeface="Times New Roman" panose="02020603050405020304" pitchFamily="18" charset="0"/>
                        </a:rPr>
                        <a:t>0</a:t>
                      </a:r>
                      <a:r>
                        <a:rPr lang="vi-VN" sz="2000">
                          <a:latin typeface="Times New Roman" panose="02020603050405020304" pitchFamily="18" charset="0"/>
                          <a:cs typeface="Times New Roman" panose="02020603050405020304" pitchFamily="18" charset="0"/>
                        </a:rPr>
                        <a:t> </a:t>
                      </a:r>
                      <a:r>
                        <a:rPr lang="vi-VN" sz="2000" dirty="0">
                          <a:latin typeface="+mj-lt"/>
                        </a:rPr>
                        <a:t>cũng bằng chính nó.</a:t>
                      </a:r>
                      <a:endParaRPr lang="en-US" sz="2000" dirty="0">
                        <a:latin typeface="+mj-lt"/>
                      </a:endParaRPr>
                    </a:p>
                  </a:txBody>
                  <a:tcPr marL="76167" marR="76167" marT="38083" marB="38083" anchor="ctr"/>
                </a:tc>
                <a:tc>
                  <a:txBody>
                    <a:bodyPr/>
                    <a:lstStyle/>
                    <a:p>
                      <a:pPr algn="ctr"/>
                      <a:r>
                        <a:rPr lang="en-US" sz="2000">
                          <a:latin typeface="Times New Roman" panose="02020603050405020304" pitchFamily="18" charset="0"/>
                          <a:cs typeface="Times New Roman" panose="02020603050405020304" pitchFamily="18" charset="0"/>
                        </a:rPr>
                        <a:t>a + 0 = 0 + a = ...</a:t>
                      </a:r>
                      <a:endParaRPr lang="en-US" sz="2000" dirty="0">
                        <a:latin typeface="Times New Roman" panose="02020603050405020304" pitchFamily="18" charset="0"/>
                        <a:cs typeface="Times New Roman" panose="02020603050405020304" pitchFamily="18" charset="0"/>
                      </a:endParaRPr>
                    </a:p>
                  </a:txBody>
                  <a:tcPr marL="76167" marR="76167" marT="38083" marB="38083" anchor="ctr"/>
                </a:tc>
                <a:extLst>
                  <a:ext uri="{0D108BD9-81ED-4DB2-BD59-A6C34878D82A}">
                    <a16:rowId xmlns:a16="http://schemas.microsoft.com/office/drawing/2014/main" val="1943389049"/>
                  </a:ext>
                </a:extLst>
              </a:tr>
            </a:tbl>
          </a:graphicData>
        </a:graphic>
      </p:graphicFrame>
      <p:sp>
        <p:nvSpPr>
          <p:cNvPr id="3" name="TextBox 20">
            <a:extLst>
              <a:ext uri="{FF2B5EF4-FFF2-40B4-BE49-F238E27FC236}">
                <a16:creationId xmlns:a16="http://schemas.microsoft.com/office/drawing/2014/main" id="{DADB76A7-81A8-9374-8D16-285540317BA8}"/>
              </a:ext>
            </a:extLst>
          </p:cNvPr>
          <p:cNvSpPr txBox="1"/>
          <p:nvPr/>
        </p:nvSpPr>
        <p:spPr>
          <a:xfrm>
            <a:off x="1968477" y="3032261"/>
            <a:ext cx="6750979" cy="478614"/>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Các tính chất của</a:t>
            </a:r>
            <a:r>
              <a:rPr lang="vi-VN" sz="2400">
                <a:solidFill>
                  <a:srgbClr val="FFFFFF"/>
                </a:solidFill>
                <a:latin typeface="Times New Roman" panose="02020603050405020304" pitchFamily="18" charset="0"/>
                <a:cs typeface="Times New Roman" panose="02020603050405020304" pitchFamily="18" charset="0"/>
              </a:rPr>
              <a:t> </a:t>
            </a:r>
            <a:r>
              <a:rPr lang="vi-VN" sz="2400" dirty="0">
                <a:solidFill>
                  <a:srgbClr val="FFFFFF"/>
                </a:solidFill>
                <a:latin typeface="Times New Roman" panose="02020603050405020304" pitchFamily="18" charset="0"/>
                <a:cs typeface="Times New Roman" panose="02020603050405020304" pitchFamily="18" charset="0"/>
              </a:rPr>
              <a:t>phép cộng các số tự nhiên:</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2945956B-C7C5-61F5-30DD-885535075211}"/>
              </a:ext>
            </a:extLst>
          </p:cNvPr>
          <p:cNvSpPr txBox="1"/>
          <p:nvPr/>
        </p:nvSpPr>
        <p:spPr>
          <a:xfrm>
            <a:off x="1295811" y="4158370"/>
            <a:ext cx="1345332" cy="400110"/>
          </a:xfrm>
          <a:prstGeom prst="rect">
            <a:avLst/>
          </a:prstGeom>
          <a:noFill/>
        </p:spPr>
        <p:txBody>
          <a:bodyPr wrap="square">
            <a:spAutoFit/>
          </a:bodyPr>
          <a:lstStyle/>
          <a:p>
            <a:pPr algn="ctr"/>
            <a:r>
              <a:rPr lang="vi-VN" sz="2000">
                <a:solidFill>
                  <a:srgbClr val="FF0000"/>
                </a:solidFill>
                <a:latin typeface="+mj-lt"/>
              </a:rPr>
              <a:t>Giao hoán</a:t>
            </a:r>
            <a:endParaRPr lang="en-US" sz="2000" dirty="0">
              <a:solidFill>
                <a:srgbClr val="FF0000"/>
              </a:solidFill>
              <a:latin typeface="+mj-lt"/>
            </a:endParaRPr>
          </a:p>
        </p:txBody>
      </p:sp>
      <p:sp>
        <p:nvSpPr>
          <p:cNvPr id="7" name="Hộp Văn bản 6">
            <a:extLst>
              <a:ext uri="{FF2B5EF4-FFF2-40B4-BE49-F238E27FC236}">
                <a16:creationId xmlns:a16="http://schemas.microsoft.com/office/drawing/2014/main" id="{0842D6EB-5431-6A92-708B-693A5B4686FC}"/>
              </a:ext>
            </a:extLst>
          </p:cNvPr>
          <p:cNvSpPr txBox="1"/>
          <p:nvPr/>
        </p:nvSpPr>
        <p:spPr>
          <a:xfrm>
            <a:off x="1154089" y="5816485"/>
            <a:ext cx="1628775" cy="400110"/>
          </a:xfrm>
          <a:prstGeom prst="rect">
            <a:avLst/>
          </a:prstGeom>
          <a:noFill/>
        </p:spPr>
        <p:txBody>
          <a:bodyPr wrap="square">
            <a:spAutoFit/>
          </a:bodyPr>
          <a:lstStyle/>
          <a:p>
            <a:pPr algn="ctr"/>
            <a:r>
              <a:rPr lang="vi-VN" sz="2000">
                <a:solidFill>
                  <a:srgbClr val="FF0000"/>
                </a:solidFill>
                <a:latin typeface="+mj-lt"/>
              </a:rPr>
              <a:t>Cộng với số 0</a:t>
            </a:r>
            <a:endParaRPr lang="en-US" sz="2000" dirty="0">
              <a:solidFill>
                <a:srgbClr val="FF0000"/>
              </a:solidFill>
              <a:latin typeface="+mj-lt"/>
            </a:endParaRPr>
          </a:p>
        </p:txBody>
      </p:sp>
      <p:sp>
        <p:nvSpPr>
          <p:cNvPr id="9" name="Hộp Văn bản 8">
            <a:extLst>
              <a:ext uri="{FF2B5EF4-FFF2-40B4-BE49-F238E27FC236}">
                <a16:creationId xmlns:a16="http://schemas.microsoft.com/office/drawing/2014/main" id="{817DFD9F-B53E-7799-B4E9-069DDF7882AB}"/>
              </a:ext>
            </a:extLst>
          </p:cNvPr>
          <p:cNvSpPr txBox="1"/>
          <p:nvPr/>
        </p:nvSpPr>
        <p:spPr>
          <a:xfrm>
            <a:off x="9963150" y="4148844"/>
            <a:ext cx="266700" cy="40011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b</a:t>
            </a:r>
            <a:endParaRPr lang="en-US" sz="2000">
              <a:solidFill>
                <a:srgbClr val="FF0000"/>
              </a:solidFill>
            </a:endParaRPr>
          </a:p>
        </p:txBody>
      </p:sp>
      <p:sp>
        <p:nvSpPr>
          <p:cNvPr id="11" name="Hộp Văn bản 10">
            <a:extLst>
              <a:ext uri="{FF2B5EF4-FFF2-40B4-BE49-F238E27FC236}">
                <a16:creationId xmlns:a16="http://schemas.microsoft.com/office/drawing/2014/main" id="{9DA3ACEE-3007-9641-56F3-3E85C22D855A}"/>
              </a:ext>
            </a:extLst>
          </p:cNvPr>
          <p:cNvSpPr txBox="1"/>
          <p:nvPr/>
        </p:nvSpPr>
        <p:spPr>
          <a:xfrm>
            <a:off x="10391775" y="5004425"/>
            <a:ext cx="266700" cy="40011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b</a:t>
            </a:r>
            <a:endParaRPr lang="en-US" sz="2000">
              <a:solidFill>
                <a:srgbClr val="FF0000"/>
              </a:solidFill>
            </a:endParaRPr>
          </a:p>
        </p:txBody>
      </p:sp>
      <p:sp>
        <p:nvSpPr>
          <p:cNvPr id="12" name="Hộp Văn bản 11">
            <a:extLst>
              <a:ext uri="{FF2B5EF4-FFF2-40B4-BE49-F238E27FC236}">
                <a16:creationId xmlns:a16="http://schemas.microsoft.com/office/drawing/2014/main" id="{BDDF54BE-5015-1446-50C1-0E562577D0AB}"/>
              </a:ext>
            </a:extLst>
          </p:cNvPr>
          <p:cNvSpPr txBox="1"/>
          <p:nvPr/>
        </p:nvSpPr>
        <p:spPr>
          <a:xfrm>
            <a:off x="10839450" y="5004425"/>
            <a:ext cx="266700" cy="40011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c</a:t>
            </a:r>
            <a:endParaRPr lang="en-US" sz="2000">
              <a:solidFill>
                <a:srgbClr val="FF0000"/>
              </a:solidFill>
            </a:endParaRPr>
          </a:p>
        </p:txBody>
      </p:sp>
      <p:sp>
        <p:nvSpPr>
          <p:cNvPr id="16" name="Hộp Văn bản 15">
            <a:extLst>
              <a:ext uri="{FF2B5EF4-FFF2-40B4-BE49-F238E27FC236}">
                <a16:creationId xmlns:a16="http://schemas.microsoft.com/office/drawing/2014/main" id="{AA8D92E8-97A0-DFDF-87D4-EEF5A5EA5D5C}"/>
              </a:ext>
            </a:extLst>
          </p:cNvPr>
          <p:cNvSpPr txBox="1"/>
          <p:nvPr/>
        </p:nvSpPr>
        <p:spPr>
          <a:xfrm>
            <a:off x="10525125" y="5806194"/>
            <a:ext cx="266700" cy="40011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a</a:t>
            </a:r>
            <a:endParaRPr lang="en-US" sz="200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4" grpId="0"/>
      <p:bldP spid="36" grpId="0"/>
      <p:bldP spid="46" grpId="0"/>
      <p:bldP spid="47" grpId="0"/>
      <p:bldP spid="3" grpId="0"/>
      <p:bldP spid="5" grpId="0"/>
      <p:bldP spid="7" grpId="0"/>
      <p:bldP spid="9" grpId="0"/>
      <p:bldP spid="11"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00D5A-9F42-4B6C-B362-950D600A2392}"/>
              </a:ext>
            </a:extLst>
          </p:cNvPr>
          <p:cNvSpPr txBox="1"/>
          <p:nvPr/>
        </p:nvSpPr>
        <p:spPr>
          <a:xfrm>
            <a:off x="1104924" y="497713"/>
            <a:ext cx="4542142" cy="461665"/>
          </a:xfrm>
          <a:prstGeom prst="rect">
            <a:avLst/>
          </a:prstGeom>
          <a:noFill/>
        </p:spPr>
        <p:txBody>
          <a:bodyPr wrap="square" rtlCol="0">
            <a:spAutoFit/>
          </a:bodyPr>
          <a:lstStyle/>
          <a:p>
            <a:r>
              <a:rPr lang="vi-VN" sz="2400" b="1" u="sng" dirty="0">
                <a:solidFill>
                  <a:srgbClr val="FFC000"/>
                </a:solidFill>
                <a:latin typeface="+mj-lt"/>
              </a:rPr>
              <a:t>Ví dụ 1</a:t>
            </a:r>
            <a:r>
              <a:rPr lang="vi-VN" sz="2400" b="1" dirty="0">
                <a:solidFill>
                  <a:srgbClr val="FFC000"/>
                </a:solidFill>
                <a:latin typeface="+mj-lt"/>
              </a:rPr>
              <a:t>: </a:t>
            </a:r>
            <a:r>
              <a:rPr lang="vi-VN" sz="2400" b="1">
                <a:solidFill>
                  <a:srgbClr val="FFC000"/>
                </a:solidFill>
                <a:latin typeface="+mj-lt"/>
              </a:rPr>
              <a:t>Tính </a:t>
            </a:r>
            <a:r>
              <a:rPr lang="en-US" sz="2400" b="1">
                <a:solidFill>
                  <a:srgbClr val="FFC000"/>
                </a:solidFill>
                <a:latin typeface="Times New Roman" panose="02020603050405020304" pitchFamily="18" charset="0"/>
                <a:cs typeface="Times New Roman" panose="02020603050405020304" pitchFamily="18" charset="0"/>
              </a:rPr>
              <a:t>một cách hợp lý</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D6D31B-A979-421D-840F-2C4FF8BE00D4}"/>
              </a:ext>
            </a:extLst>
          </p:cNvPr>
          <p:cNvSpPr txBox="1"/>
          <p:nvPr/>
        </p:nvSpPr>
        <p:spPr>
          <a:xfrm>
            <a:off x="783987" y="1153527"/>
            <a:ext cx="3298371" cy="475343"/>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76 + 89 + 24</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6E2C0D7-C328-409E-BF8B-68DCA97B1CE4}"/>
              </a:ext>
            </a:extLst>
          </p:cNvPr>
          <p:cNvSpPr txBox="1"/>
          <p:nvPr/>
        </p:nvSpPr>
        <p:spPr>
          <a:xfrm>
            <a:off x="783987" y="1595951"/>
            <a:ext cx="2242602" cy="475343"/>
          </a:xfrm>
          <a:prstGeom prst="rect">
            <a:avLst/>
          </a:prstGeom>
          <a:noFill/>
        </p:spPr>
        <p:txBody>
          <a:bodyPr wrap="square" rtlCol="0">
            <a:spAutoFit/>
          </a:bodyPr>
          <a:lstStyle/>
          <a:p>
            <a:r>
              <a:rPr lang="vi-VN" sz="2400" b="1" u="sng" dirty="0">
                <a:solidFill>
                  <a:srgbClr val="FFFFFF"/>
                </a:solidFill>
                <a:latin typeface="+mj-lt"/>
              </a:rPr>
              <a:t>Giải</a:t>
            </a:r>
            <a:endParaRPr lang="en-US" sz="2400" b="1" u="sng" dirty="0">
              <a:solidFill>
                <a:srgbClr val="FFFFFF"/>
              </a:solidFill>
              <a:latin typeface="+mj-lt"/>
            </a:endParaRPr>
          </a:p>
        </p:txBody>
      </p:sp>
      <p:sp>
        <p:nvSpPr>
          <p:cNvPr id="27" name="TextBox 26">
            <a:extLst>
              <a:ext uri="{FF2B5EF4-FFF2-40B4-BE49-F238E27FC236}">
                <a16:creationId xmlns:a16="http://schemas.microsoft.com/office/drawing/2014/main" id="{750AAE0C-FA1F-4334-9B3E-BB60B215FE0E}"/>
              </a:ext>
            </a:extLst>
          </p:cNvPr>
          <p:cNvSpPr txBox="1"/>
          <p:nvPr/>
        </p:nvSpPr>
        <p:spPr>
          <a:xfrm>
            <a:off x="783987" y="2136498"/>
            <a:ext cx="3298371" cy="475343"/>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76 + 89 + 24</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48AAD5D-27BD-4A02-8C15-FD0138F328AA}"/>
              </a:ext>
            </a:extLst>
          </p:cNvPr>
          <p:cNvSpPr txBox="1"/>
          <p:nvPr/>
        </p:nvSpPr>
        <p:spPr>
          <a:xfrm>
            <a:off x="783987" y="2736371"/>
            <a:ext cx="3196162"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76</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24</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 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560A09-5AF7-4D59-8E18-D4AA14F143A7}"/>
              </a:ext>
            </a:extLst>
          </p:cNvPr>
          <p:cNvSpPr txBox="1"/>
          <p:nvPr/>
        </p:nvSpPr>
        <p:spPr>
          <a:xfrm>
            <a:off x="803902" y="3223436"/>
            <a:ext cx="3387495"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(76</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24)</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 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A050120-B448-4621-8E8B-02F51EC107FE}"/>
              </a:ext>
            </a:extLst>
          </p:cNvPr>
          <p:cNvSpPr txBox="1"/>
          <p:nvPr/>
        </p:nvSpPr>
        <p:spPr>
          <a:xfrm>
            <a:off x="812970" y="3717259"/>
            <a:ext cx="2003050" cy="475343"/>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10</a:t>
            </a:r>
            <a:r>
              <a:rPr lang="en-US" sz="2400">
                <a:solidFill>
                  <a:srgbClr val="FFFFFF"/>
                </a:solidFill>
                <a:latin typeface="Times New Roman" panose="02020603050405020304" pitchFamily="18" charset="0"/>
                <a:cs typeface="Times New Roman" panose="02020603050405020304" pitchFamily="18" charset="0"/>
              </a:rPr>
              <a:t>0</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3706AA4-4CD6-4F7C-9889-696E8DAE56CE}"/>
              </a:ext>
            </a:extLst>
          </p:cNvPr>
          <p:cNvSpPr txBox="1"/>
          <p:nvPr/>
        </p:nvSpPr>
        <p:spPr>
          <a:xfrm>
            <a:off x="3058459" y="3247999"/>
            <a:ext cx="2716604" cy="475343"/>
          </a:xfrm>
          <a:prstGeom prst="rect">
            <a:avLst/>
          </a:prstGeom>
          <a:noFill/>
        </p:spPr>
        <p:txBody>
          <a:bodyPr wrap="square" rtlCol="0">
            <a:spAutoFit/>
          </a:bodyPr>
          <a:lstStyle/>
          <a:p>
            <a:r>
              <a:rPr lang="vi-VN" sz="2400" i="1" dirty="0">
                <a:solidFill>
                  <a:srgbClr val="FFFF00"/>
                </a:solidFill>
                <a:latin typeface="+mj-lt"/>
              </a:rPr>
              <a:t>(Tính chất kết hợp)</a:t>
            </a:r>
            <a:endParaRPr lang="en-US" sz="2400" i="1" dirty="0">
              <a:solidFill>
                <a:srgbClr val="FFFF00"/>
              </a:solidFill>
              <a:latin typeface="+mj-lt"/>
            </a:endParaRPr>
          </a:p>
        </p:txBody>
      </p:sp>
      <p:sp>
        <p:nvSpPr>
          <p:cNvPr id="52" name="TextBox 51">
            <a:extLst>
              <a:ext uri="{FF2B5EF4-FFF2-40B4-BE49-F238E27FC236}">
                <a16:creationId xmlns:a16="http://schemas.microsoft.com/office/drawing/2014/main" id="{BDBA2EDD-5A43-4639-8F05-214FC316EC05}"/>
              </a:ext>
            </a:extLst>
          </p:cNvPr>
          <p:cNvSpPr txBox="1"/>
          <p:nvPr/>
        </p:nvSpPr>
        <p:spPr>
          <a:xfrm>
            <a:off x="3055058" y="2748093"/>
            <a:ext cx="3030061" cy="475343"/>
          </a:xfrm>
          <a:prstGeom prst="rect">
            <a:avLst/>
          </a:prstGeom>
          <a:noFill/>
        </p:spPr>
        <p:txBody>
          <a:bodyPr wrap="square" rtlCol="0">
            <a:spAutoFit/>
          </a:bodyPr>
          <a:lstStyle/>
          <a:p>
            <a:r>
              <a:rPr lang="vi-VN" sz="2400" i="1" dirty="0">
                <a:solidFill>
                  <a:srgbClr val="FFFF00"/>
                </a:solidFill>
                <a:latin typeface="+mj-lt"/>
              </a:rPr>
              <a:t>(Tính chất giao hoán)</a:t>
            </a:r>
            <a:endParaRPr lang="en-US" sz="2400" i="1" dirty="0">
              <a:solidFill>
                <a:srgbClr val="FFFF00"/>
              </a:solidFill>
              <a:latin typeface="+mj-lt"/>
            </a:endParaRPr>
          </a:p>
        </p:txBody>
      </p:sp>
      <p:sp>
        <p:nvSpPr>
          <p:cNvPr id="19" name="TextBox 18">
            <a:extLst>
              <a:ext uri="{FF2B5EF4-FFF2-40B4-BE49-F238E27FC236}">
                <a16:creationId xmlns:a16="http://schemas.microsoft.com/office/drawing/2014/main" id="{6577F8A2-72AB-440E-8D34-50F0129B98D5}"/>
              </a:ext>
            </a:extLst>
          </p:cNvPr>
          <p:cNvSpPr txBox="1"/>
          <p:nvPr/>
        </p:nvSpPr>
        <p:spPr>
          <a:xfrm>
            <a:off x="828975" y="4260371"/>
            <a:ext cx="2003050" cy="475343"/>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189</a:t>
            </a:r>
            <a:endParaRPr lang="en-US" sz="2400" dirty="0">
              <a:solidFill>
                <a:srgbClr val="FFFFFF"/>
              </a:solidFill>
              <a:latin typeface="Times New Roman" panose="02020603050405020304" pitchFamily="18" charset="0"/>
              <a:cs typeface="Times New Roman" panose="02020603050405020304" pitchFamily="18" charset="0"/>
            </a:endParaRPr>
          </a:p>
        </p:txBody>
      </p:sp>
      <p:cxnSp>
        <p:nvCxnSpPr>
          <p:cNvPr id="6" name="Straight Connector 21">
            <a:extLst>
              <a:ext uri="{FF2B5EF4-FFF2-40B4-BE49-F238E27FC236}">
                <a16:creationId xmlns:a16="http://schemas.microsoft.com/office/drawing/2014/main" id="{2CF72863-D405-A329-9170-3FDAD4359E01}"/>
              </a:ext>
            </a:extLst>
          </p:cNvPr>
          <p:cNvCxnSpPr>
            <a:cxnSpLocks/>
          </p:cNvCxnSpPr>
          <p:nvPr/>
        </p:nvCxnSpPr>
        <p:spPr>
          <a:xfrm>
            <a:off x="6096000" y="1891370"/>
            <a:ext cx="0" cy="2844344"/>
          </a:xfrm>
          <a:prstGeom prst="line">
            <a:avLst/>
          </a:prstGeom>
        </p:spPr>
        <p:style>
          <a:lnRef idx="3">
            <a:schemeClr val="accent2"/>
          </a:lnRef>
          <a:fillRef idx="0">
            <a:schemeClr val="accent2"/>
          </a:fillRef>
          <a:effectRef idx="2">
            <a:schemeClr val="accent2"/>
          </a:effectRef>
          <a:fontRef idx="minor">
            <a:schemeClr val="tx1"/>
          </a:fontRef>
        </p:style>
      </p:cxnSp>
      <p:sp>
        <p:nvSpPr>
          <p:cNvPr id="18" name="TextBox 26">
            <a:extLst>
              <a:ext uri="{FF2B5EF4-FFF2-40B4-BE49-F238E27FC236}">
                <a16:creationId xmlns:a16="http://schemas.microsoft.com/office/drawing/2014/main" id="{F568F1A6-8E58-DF42-87B9-8396E2001A1B}"/>
              </a:ext>
            </a:extLst>
          </p:cNvPr>
          <p:cNvSpPr txBox="1"/>
          <p:nvPr/>
        </p:nvSpPr>
        <p:spPr>
          <a:xfrm>
            <a:off x="6468350" y="2136498"/>
            <a:ext cx="3298371" cy="475343"/>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76 + 89 + 24</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0" name="TextBox 6">
            <a:extLst>
              <a:ext uri="{FF2B5EF4-FFF2-40B4-BE49-F238E27FC236}">
                <a16:creationId xmlns:a16="http://schemas.microsoft.com/office/drawing/2014/main" id="{4D9CB484-B4C5-483C-F989-FB57CDFC4229}"/>
              </a:ext>
            </a:extLst>
          </p:cNvPr>
          <p:cNvSpPr txBox="1"/>
          <p:nvPr/>
        </p:nvSpPr>
        <p:spPr>
          <a:xfrm>
            <a:off x="6468350" y="2736371"/>
            <a:ext cx="2387002"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76</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24</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 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1" name="TextBox 7">
            <a:extLst>
              <a:ext uri="{FF2B5EF4-FFF2-40B4-BE49-F238E27FC236}">
                <a16:creationId xmlns:a16="http://schemas.microsoft.com/office/drawing/2014/main" id="{D9D42CCC-287E-2A6C-D0B6-98FEC75AB29B}"/>
              </a:ext>
            </a:extLst>
          </p:cNvPr>
          <p:cNvSpPr txBox="1"/>
          <p:nvPr/>
        </p:nvSpPr>
        <p:spPr>
          <a:xfrm>
            <a:off x="6488266" y="3223436"/>
            <a:ext cx="2367090" cy="461665"/>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76</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(24</a:t>
            </a:r>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 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2" name="TextBox 8">
            <a:extLst>
              <a:ext uri="{FF2B5EF4-FFF2-40B4-BE49-F238E27FC236}">
                <a16:creationId xmlns:a16="http://schemas.microsoft.com/office/drawing/2014/main" id="{1F3418E4-3C62-0EDE-B9E4-B3536F2D7889}"/>
              </a:ext>
            </a:extLst>
          </p:cNvPr>
          <p:cNvSpPr txBox="1"/>
          <p:nvPr/>
        </p:nvSpPr>
        <p:spPr>
          <a:xfrm>
            <a:off x="6497333" y="3717259"/>
            <a:ext cx="2003050" cy="475343"/>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76</a:t>
            </a:r>
            <a:r>
              <a:rPr lang="vi-VN" sz="2400">
                <a:solidFill>
                  <a:srgbClr val="FFFFFF"/>
                </a:solidFill>
                <a:latin typeface="Times New Roman" panose="02020603050405020304" pitchFamily="18" charset="0"/>
                <a:cs typeface="Times New Roman" panose="02020603050405020304" pitchFamily="18" charset="0"/>
              </a:rPr>
              <a:t> + </a:t>
            </a:r>
            <a:r>
              <a:rPr lang="en-US" sz="2400">
                <a:solidFill>
                  <a:srgbClr val="FFFFFF"/>
                </a:solidFill>
                <a:latin typeface="Times New Roman" panose="02020603050405020304" pitchFamily="18" charset="0"/>
                <a:cs typeface="Times New Roman" panose="02020603050405020304" pitchFamily="18" charset="0"/>
              </a:rPr>
              <a:t>113</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3" name="TextBox 10">
            <a:extLst>
              <a:ext uri="{FF2B5EF4-FFF2-40B4-BE49-F238E27FC236}">
                <a16:creationId xmlns:a16="http://schemas.microsoft.com/office/drawing/2014/main" id="{CE5FD5B6-C77A-3D32-FEB7-50DC22D24BD9}"/>
              </a:ext>
            </a:extLst>
          </p:cNvPr>
          <p:cNvSpPr txBox="1"/>
          <p:nvPr/>
        </p:nvSpPr>
        <p:spPr>
          <a:xfrm>
            <a:off x="8739421" y="3218472"/>
            <a:ext cx="2716604" cy="475343"/>
          </a:xfrm>
          <a:prstGeom prst="rect">
            <a:avLst/>
          </a:prstGeom>
          <a:noFill/>
        </p:spPr>
        <p:txBody>
          <a:bodyPr wrap="square" rtlCol="0">
            <a:spAutoFit/>
          </a:bodyPr>
          <a:lstStyle/>
          <a:p>
            <a:r>
              <a:rPr lang="vi-VN" sz="2400" i="1" dirty="0">
                <a:solidFill>
                  <a:srgbClr val="FFFF00"/>
                </a:solidFill>
                <a:latin typeface="+mj-lt"/>
              </a:rPr>
              <a:t>(Tính chất kết hợp)</a:t>
            </a:r>
            <a:endParaRPr lang="en-US" sz="2400" i="1" dirty="0">
              <a:solidFill>
                <a:srgbClr val="FFFF00"/>
              </a:solidFill>
              <a:latin typeface="+mj-lt"/>
            </a:endParaRPr>
          </a:p>
        </p:txBody>
      </p:sp>
      <p:sp>
        <p:nvSpPr>
          <p:cNvPr id="24" name="TextBox 51">
            <a:extLst>
              <a:ext uri="{FF2B5EF4-FFF2-40B4-BE49-F238E27FC236}">
                <a16:creationId xmlns:a16="http://schemas.microsoft.com/office/drawing/2014/main" id="{6349BBC1-4DE7-15B5-C7BC-49FE14842B57}"/>
              </a:ext>
            </a:extLst>
          </p:cNvPr>
          <p:cNvSpPr txBox="1"/>
          <p:nvPr/>
        </p:nvSpPr>
        <p:spPr>
          <a:xfrm>
            <a:off x="8739421" y="2715935"/>
            <a:ext cx="3030061" cy="475343"/>
          </a:xfrm>
          <a:prstGeom prst="rect">
            <a:avLst/>
          </a:prstGeom>
          <a:noFill/>
        </p:spPr>
        <p:txBody>
          <a:bodyPr wrap="square" rtlCol="0">
            <a:spAutoFit/>
          </a:bodyPr>
          <a:lstStyle/>
          <a:p>
            <a:r>
              <a:rPr lang="vi-VN" sz="2400" i="1" dirty="0">
                <a:solidFill>
                  <a:srgbClr val="FFFF00"/>
                </a:solidFill>
                <a:latin typeface="+mj-lt"/>
              </a:rPr>
              <a:t>(Tính chất giao hoán)</a:t>
            </a:r>
            <a:endParaRPr lang="en-US" sz="2400" i="1" dirty="0">
              <a:solidFill>
                <a:srgbClr val="FFFF00"/>
              </a:solidFill>
              <a:latin typeface="+mj-lt"/>
            </a:endParaRPr>
          </a:p>
        </p:txBody>
      </p:sp>
      <p:sp>
        <p:nvSpPr>
          <p:cNvPr id="25" name="TextBox 18">
            <a:extLst>
              <a:ext uri="{FF2B5EF4-FFF2-40B4-BE49-F238E27FC236}">
                <a16:creationId xmlns:a16="http://schemas.microsoft.com/office/drawing/2014/main" id="{9CC89D3F-F630-EEAC-78E5-4A298D81E1AD}"/>
              </a:ext>
            </a:extLst>
          </p:cNvPr>
          <p:cNvSpPr txBox="1"/>
          <p:nvPr/>
        </p:nvSpPr>
        <p:spPr>
          <a:xfrm>
            <a:off x="6513338" y="4260371"/>
            <a:ext cx="2003050" cy="475343"/>
          </a:xfrm>
          <a:prstGeom prst="rect">
            <a:avLst/>
          </a:prstGeom>
          <a:noFill/>
        </p:spPr>
        <p:txBody>
          <a:bodyPr wrap="square" rtlCol="0">
            <a:spAutoFit/>
          </a:bodyPr>
          <a:lstStyle/>
          <a:p>
            <a:r>
              <a:rPr lang="vi-VN" sz="2400">
                <a:solidFill>
                  <a:srgbClr val="FFFFFF"/>
                </a:solidFill>
                <a:latin typeface="Times New Roman" panose="02020603050405020304" pitchFamily="18" charset="0"/>
                <a:cs typeface="Times New Roman" panose="02020603050405020304" pitchFamily="18" charset="0"/>
              </a:rPr>
              <a:t>= </a:t>
            </a:r>
            <a:r>
              <a:rPr lang="en-US" sz="2400">
                <a:solidFill>
                  <a:srgbClr val="FFFFFF"/>
                </a:solidFill>
                <a:latin typeface="Times New Roman" panose="02020603050405020304" pitchFamily="18" charset="0"/>
                <a:cs typeface="Times New Roman" panose="02020603050405020304" pitchFamily="18" charset="0"/>
              </a:rPr>
              <a:t>189</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26" name="TextBox 11">
            <a:extLst>
              <a:ext uri="{FF2B5EF4-FFF2-40B4-BE49-F238E27FC236}">
                <a16:creationId xmlns:a16="http://schemas.microsoft.com/office/drawing/2014/main" id="{FADE6DF3-F3F4-8870-F7F3-F130560B4DAA}"/>
              </a:ext>
            </a:extLst>
          </p:cNvPr>
          <p:cNvSpPr txBox="1"/>
          <p:nvPr/>
        </p:nvSpPr>
        <p:spPr>
          <a:xfrm>
            <a:off x="783986" y="4871966"/>
            <a:ext cx="6908284" cy="830997"/>
          </a:xfrm>
          <a:prstGeom prst="rect">
            <a:avLst/>
          </a:prstGeom>
          <a:noFill/>
        </p:spPr>
        <p:txBody>
          <a:bodyPr wrap="square" rtlCol="0">
            <a:spAutoFit/>
          </a:bodyPr>
          <a:lstStyle/>
          <a:p>
            <a:r>
              <a:rPr lang="vi-VN" sz="2400" b="1" i="1" u="sng" dirty="0">
                <a:solidFill>
                  <a:srgbClr val="FFC000"/>
                </a:solidFill>
                <a:latin typeface="+mj-lt"/>
              </a:rPr>
              <a:t>Lưu ý</a:t>
            </a:r>
            <a:r>
              <a:rPr lang="vi-VN" sz="2400" b="1" i="1" dirty="0">
                <a:solidFill>
                  <a:srgbClr val="FFC000"/>
                </a:solidFill>
                <a:latin typeface="+mj-lt"/>
              </a:rPr>
              <a:t>:</a:t>
            </a:r>
            <a:r>
              <a:rPr lang="vi-VN" sz="2400" i="1" dirty="0">
                <a:solidFill>
                  <a:srgbClr val="FFC000"/>
                </a:solidFill>
                <a:latin typeface="+mj-lt"/>
              </a:rPr>
              <a:t> Do tính chất kết </a:t>
            </a:r>
            <a:r>
              <a:rPr lang="vi-VN" sz="2400" i="1">
                <a:solidFill>
                  <a:srgbClr val="FFC000"/>
                </a:solidFill>
                <a:latin typeface="+mj-lt"/>
              </a:rPr>
              <a:t>hợp </a:t>
            </a:r>
            <a:r>
              <a:rPr lang="en-US" sz="2400" i="1">
                <a:solidFill>
                  <a:srgbClr val="FFC000"/>
                </a:solidFill>
                <a:latin typeface="Times New Roman" panose="02020603050405020304" pitchFamily="18" charset="0"/>
                <a:cs typeface="Times New Roman" panose="02020603050405020304" pitchFamily="18" charset="0"/>
              </a:rPr>
              <a:t>ta có:</a:t>
            </a:r>
            <a:endParaRPr lang="en-US" sz="2400" i="1" dirty="0">
              <a:solidFill>
                <a:srgbClr val="FFC000"/>
              </a:solidFill>
              <a:latin typeface="Times New Roman" panose="02020603050405020304" pitchFamily="18" charset="0"/>
              <a:cs typeface="Times New Roman" panose="02020603050405020304" pitchFamily="18" charset="0"/>
            </a:endParaRPr>
          </a:p>
          <a:p>
            <a:r>
              <a:rPr lang="vi-VN" sz="2400" i="1">
                <a:solidFill>
                  <a:srgbClr val="FFC000"/>
                </a:solidFill>
                <a:latin typeface="+mj-lt"/>
              </a:rPr>
              <a:t>a </a:t>
            </a:r>
            <a:r>
              <a:rPr lang="vi-VN" sz="2400" i="1" dirty="0">
                <a:solidFill>
                  <a:srgbClr val="FFC000"/>
                </a:solidFill>
                <a:latin typeface="+mj-lt"/>
              </a:rPr>
              <a:t>+ b + c = </a:t>
            </a:r>
            <a:r>
              <a:rPr lang="vi-VN" sz="2400" i="1" dirty="0">
                <a:solidFill>
                  <a:schemeClr val="bg1"/>
                </a:solidFill>
                <a:latin typeface="+mj-lt"/>
              </a:rPr>
              <a:t>(a + b) </a:t>
            </a:r>
            <a:r>
              <a:rPr lang="vi-VN" sz="2400" i="1">
                <a:solidFill>
                  <a:schemeClr val="bg1"/>
                </a:solidFill>
                <a:latin typeface="+mj-lt"/>
              </a:rPr>
              <a:t>+ c</a:t>
            </a:r>
            <a:r>
              <a:rPr lang="en-US" sz="2400" i="1">
                <a:solidFill>
                  <a:schemeClr val="bg1"/>
                </a:solidFill>
                <a:latin typeface="+mj-lt"/>
              </a:rPr>
              <a:t> </a:t>
            </a:r>
            <a:r>
              <a:rPr lang="vi-VN" sz="2400" i="1">
                <a:solidFill>
                  <a:srgbClr val="FFC000"/>
                </a:solidFill>
                <a:latin typeface="+mj-lt"/>
              </a:rPr>
              <a:t>hoặc </a:t>
            </a:r>
            <a:r>
              <a:rPr lang="vi-VN" sz="2400" i="1" dirty="0">
                <a:solidFill>
                  <a:srgbClr val="FFC000"/>
                </a:solidFill>
                <a:latin typeface="+mj-lt"/>
              </a:rPr>
              <a:t>a + b + c = </a:t>
            </a:r>
            <a:r>
              <a:rPr lang="vi-VN" sz="2400" i="1" dirty="0">
                <a:solidFill>
                  <a:schemeClr val="bg1"/>
                </a:solidFill>
                <a:latin typeface="+mj-lt"/>
              </a:rPr>
              <a:t>a + (b + c)</a:t>
            </a:r>
            <a:endParaRPr lang="en-US" sz="2400" i="1"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7" grpId="0"/>
      <p:bldP spid="7" grpId="0"/>
      <p:bldP spid="8" grpId="0"/>
      <p:bldP spid="9" grpId="0"/>
      <p:bldP spid="11" grpId="0"/>
      <p:bldP spid="52" grpId="0"/>
      <p:bldP spid="19" grpId="0"/>
      <p:bldP spid="18"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7330D3F-F586-428E-2EF3-577B4542681E}"/>
              </a:ext>
            </a:extLst>
          </p:cNvPr>
          <p:cNvSpPr txBox="1"/>
          <p:nvPr/>
        </p:nvSpPr>
        <p:spPr>
          <a:xfrm>
            <a:off x="1693134" y="334652"/>
            <a:ext cx="9728692"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MỘT SỐ HÌNH ẢNH VỀ THIỆT HẠI DO CƠN BÃO YAGI GÂY RA</a:t>
            </a:r>
          </a:p>
        </p:txBody>
      </p:sp>
      <p:pic>
        <p:nvPicPr>
          <p:cNvPr id="2" name="Picture 2">
            <a:extLst>
              <a:ext uri="{FF2B5EF4-FFF2-40B4-BE49-F238E27FC236}">
                <a16:creationId xmlns:a16="http://schemas.microsoft.com/office/drawing/2014/main" id="{4D45E74D-1535-F4FF-5971-0689E96AEA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33" y="1630837"/>
            <a:ext cx="4927379" cy="3397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CE7E578-716B-E5E3-59C4-25DCB05B70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190" y="1630837"/>
            <a:ext cx="4530201" cy="339765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F6D48C74-AA02-D906-0825-505E1FF63E16}"/>
              </a:ext>
            </a:extLst>
          </p:cNvPr>
          <p:cNvSpPr txBox="1"/>
          <p:nvPr/>
        </p:nvSpPr>
        <p:spPr>
          <a:xfrm>
            <a:off x="2196808" y="5165699"/>
            <a:ext cx="1872629" cy="461665"/>
          </a:xfrm>
          <a:prstGeom prst="rect">
            <a:avLst/>
          </a:prstGeom>
          <a:noFill/>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HẢI PHÒNG</a:t>
            </a:r>
          </a:p>
        </p:txBody>
      </p:sp>
      <p:sp>
        <p:nvSpPr>
          <p:cNvPr id="7" name="Hộp Văn bản 6">
            <a:extLst>
              <a:ext uri="{FF2B5EF4-FFF2-40B4-BE49-F238E27FC236}">
                <a16:creationId xmlns:a16="http://schemas.microsoft.com/office/drawing/2014/main" id="{593B214D-0B24-9340-3D7E-F2ED5ED29EE2}"/>
              </a:ext>
            </a:extLst>
          </p:cNvPr>
          <p:cNvSpPr txBox="1"/>
          <p:nvPr/>
        </p:nvSpPr>
        <p:spPr>
          <a:xfrm>
            <a:off x="8078666" y="5165699"/>
            <a:ext cx="1563248" cy="461665"/>
          </a:xfrm>
          <a:prstGeom prst="rect">
            <a:avLst/>
          </a:prstGeom>
          <a:noFill/>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HẠ LONG</a:t>
            </a:r>
          </a:p>
        </p:txBody>
      </p:sp>
    </p:spTree>
    <p:extLst>
      <p:ext uri="{BB962C8B-B14F-4D97-AF65-F5344CB8AC3E}">
        <p14:creationId xmlns:p14="http://schemas.microsoft.com/office/powerpoint/2010/main" val="1363222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 thể là hình ảnh về 4 người và văn bản">
            <a:extLst>
              <a:ext uri="{FF2B5EF4-FFF2-40B4-BE49-F238E27FC236}">
                <a16:creationId xmlns:a16="http://schemas.microsoft.com/office/drawing/2014/main" id="{CA0ABC01-70AF-AC14-5712-B9B61D1315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 r="1"/>
          <a:stretch/>
        </p:blipFill>
        <p:spPr bwMode="auto">
          <a:xfrm>
            <a:off x="7740606" y="1169362"/>
            <a:ext cx="3681220" cy="2768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 thể là hình ảnh về 9 người, đền thờ, cái bục và văn bản">
            <a:extLst>
              <a:ext uri="{FF2B5EF4-FFF2-40B4-BE49-F238E27FC236}">
                <a16:creationId xmlns:a16="http://schemas.microsoft.com/office/drawing/2014/main" id="{DDA802AA-09B6-1535-C63E-A8CC90FFB3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127"/>
          <a:stretch/>
        </p:blipFill>
        <p:spPr bwMode="auto">
          <a:xfrm>
            <a:off x="645559" y="1169362"/>
            <a:ext cx="6047472" cy="27609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 thể là hình ảnh về 3 người và văn bản">
            <a:extLst>
              <a:ext uri="{FF2B5EF4-FFF2-40B4-BE49-F238E27FC236}">
                <a16:creationId xmlns:a16="http://schemas.microsoft.com/office/drawing/2014/main" id="{50C107DD-0527-7EC7-A5B2-577DC5F2A7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226" t="9858"/>
          <a:stretch/>
        </p:blipFill>
        <p:spPr bwMode="auto">
          <a:xfrm>
            <a:off x="4096652" y="4037829"/>
            <a:ext cx="4135768" cy="24855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ó thể là hình ảnh về đang học và văn bản">
            <a:extLst>
              <a:ext uri="{FF2B5EF4-FFF2-40B4-BE49-F238E27FC236}">
                <a16:creationId xmlns:a16="http://schemas.microsoft.com/office/drawing/2014/main" id="{6BB9A69C-FC1B-3C80-92E9-B2153629052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99" t="17320"/>
          <a:stretch/>
        </p:blipFill>
        <p:spPr bwMode="auto">
          <a:xfrm>
            <a:off x="652767" y="4037830"/>
            <a:ext cx="3306815" cy="24855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ó thể là hình ảnh về 4 người, mọi người đang học, đồ chơi trẻ em và văn bản">
            <a:extLst>
              <a:ext uri="{FF2B5EF4-FFF2-40B4-BE49-F238E27FC236}">
                <a16:creationId xmlns:a16="http://schemas.microsoft.com/office/drawing/2014/main" id="{DFD4F2E7-0AF5-16FE-07E4-BA7BA0BA86E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465" t="4356" r="20603"/>
          <a:stretch/>
        </p:blipFill>
        <p:spPr bwMode="auto">
          <a:xfrm>
            <a:off x="8369490" y="4037829"/>
            <a:ext cx="3052336" cy="248551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67330D3F-F586-428E-2EF3-577B4542681E}"/>
              </a:ext>
            </a:extLst>
          </p:cNvPr>
          <p:cNvSpPr txBox="1"/>
          <p:nvPr/>
        </p:nvSpPr>
        <p:spPr>
          <a:xfrm>
            <a:off x="1693134" y="334652"/>
            <a:ext cx="8805732" cy="830997"/>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MỘT SỐ HÌNH ẢNH TOÀN THỂ NHÀ TRƯỜNG ỦNG HỘ CÁC TỈNH BỊ THIỆT HẠI DO BÃO LŨ</a:t>
            </a:r>
          </a:p>
        </p:txBody>
      </p:sp>
    </p:spTree>
    <p:extLst>
      <p:ext uri="{BB962C8B-B14F-4D97-AF65-F5344CB8AC3E}">
        <p14:creationId xmlns:p14="http://schemas.microsoft.com/office/powerpoint/2010/main" val="388818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0"/>
                                        </p:tgtEl>
                                        <p:attrNameLst>
                                          <p:attrName>style.visibility</p:attrName>
                                        </p:attrNameLst>
                                      </p:cBhvr>
                                      <p:to>
                                        <p:strVal val="visible"/>
                                      </p:to>
                                    </p:set>
                                    <p:animEffect transition="in" filter="fade">
                                      <p:cBhvr>
                                        <p:cTn id="3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377791-6B20-4EF9-9DA2-07A2408820E8}"/>
              </a:ext>
            </a:extLst>
          </p:cNvPr>
          <p:cNvSpPr txBox="1"/>
          <p:nvPr/>
        </p:nvSpPr>
        <p:spPr>
          <a:xfrm>
            <a:off x="1198485" y="5584660"/>
            <a:ext cx="8627686" cy="579967"/>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 tổng số tiền ủng hộ đợt 1 của ba lớp 6A4, 6A5 và 6A6.</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6EC9FB-5E70-4349-AB32-F431C5CE4D32}"/>
              </a:ext>
            </a:extLst>
          </p:cNvPr>
          <p:cNvSpPr txBox="1"/>
          <p:nvPr/>
        </p:nvSpPr>
        <p:spPr>
          <a:xfrm>
            <a:off x="1198485" y="230807"/>
            <a:ext cx="10386874" cy="2308324"/>
          </a:xfrm>
          <a:prstGeom prst="rect">
            <a:avLst/>
          </a:prstGeom>
          <a:noFill/>
        </p:spPr>
        <p:txBody>
          <a:bodyPr wrap="square" rtlCol="0">
            <a:spAutoFit/>
          </a:bodyPr>
          <a:lstStyle/>
          <a:p>
            <a:r>
              <a:rPr lang="en-US" sz="2400" b="1" u="sng">
                <a:solidFill>
                  <a:srgbClr val="FFC000"/>
                </a:solidFill>
                <a:latin typeface="Times New Roman" panose="02020603050405020304" pitchFamily="18" charset="0"/>
                <a:cs typeface="Times New Roman" panose="02020603050405020304" pitchFamily="18" charset="0"/>
              </a:rPr>
              <a:t>Bài</a:t>
            </a:r>
            <a:r>
              <a:rPr lang="vi-VN" sz="2400" b="1" u="sng">
                <a:solidFill>
                  <a:srgbClr val="FFC000"/>
                </a:solidFill>
                <a:latin typeface="Times New Roman" panose="02020603050405020304" pitchFamily="18" charset="0"/>
                <a:cs typeface="Times New Roman" panose="02020603050405020304" pitchFamily="18" charset="0"/>
              </a:rPr>
              <a:t> </a:t>
            </a:r>
            <a:r>
              <a:rPr lang="vi-VN" sz="2400" b="1" u="sng" dirty="0">
                <a:solidFill>
                  <a:srgbClr val="FFC000"/>
                </a:solidFill>
                <a:latin typeface="Times New Roman" panose="02020603050405020304" pitchFamily="18" charset="0"/>
                <a:cs typeface="Times New Roman" panose="02020603050405020304" pitchFamily="18" charset="0"/>
              </a:rPr>
              <a:t>tập 1</a:t>
            </a:r>
            <a:r>
              <a:rPr lang="vi-VN" sz="2400">
                <a:solidFill>
                  <a:srgbClr val="FFC000"/>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Bão số 3 (bão Yagi) là cơn bão mạnh nhất trên Biển Đông trong 30 năm qua, đã gây nên những thiệt hại rất nghiêm trọng về người, của cải và tài sản cho 25 tỉnh, thành phố phía Bắc. Hưởng ứng theo lời kêu gọi cả nước chung tay hướng về đồng bào tại các tỉnh miền núi phía Bắc bị ảnh hưởng bởi lũ lụt, tập thể các lớp trường THCS Nguyễn Gia Thiều đã tham gia ủng hộ đồng bào bão lũ. Trong đó, số tiền ủng hộ của ba lớp 6A4, 6A5, 6A6 đợt 1 được thống kê như sau: </a:t>
            </a:r>
            <a:endParaRPr lang="en-US">
              <a:solidFill>
                <a:schemeClr val="bg1"/>
              </a:solidFill>
              <a:latin typeface="Times New Roman" panose="02020603050405020304" pitchFamily="18"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614FAEFB-9AD5-A14E-24B8-25BBF454A745}"/>
              </a:ext>
            </a:extLst>
          </p:cNvPr>
          <p:cNvGraphicFramePr>
            <a:graphicFrameLocks noGrp="1"/>
          </p:cNvGraphicFramePr>
          <p:nvPr>
            <p:extLst>
              <p:ext uri="{D42A27DB-BD31-4B8C-83A1-F6EECF244321}">
                <p14:modId xmlns:p14="http://schemas.microsoft.com/office/powerpoint/2010/main" val="617909961"/>
              </p:ext>
            </p:extLst>
          </p:nvPr>
        </p:nvGraphicFramePr>
        <p:xfrm>
          <a:off x="4275708" y="2580408"/>
          <a:ext cx="3866806" cy="3004252"/>
        </p:xfrm>
        <a:graphic>
          <a:graphicData uri="http://schemas.openxmlformats.org/drawingml/2006/table">
            <a:tbl>
              <a:tblPr firstRow="1" firstCol="1" bandRow="1">
                <a:tableStyleId>{69CF1AB2-1976-4502-BF36-3FF5EA218861}</a:tableStyleId>
              </a:tblPr>
              <a:tblGrid>
                <a:gridCol w="1480239">
                  <a:extLst>
                    <a:ext uri="{9D8B030D-6E8A-4147-A177-3AD203B41FA5}">
                      <a16:colId xmlns:a16="http://schemas.microsoft.com/office/drawing/2014/main" val="2401900682"/>
                    </a:ext>
                  </a:extLst>
                </a:gridCol>
                <a:gridCol w="2386567">
                  <a:extLst>
                    <a:ext uri="{9D8B030D-6E8A-4147-A177-3AD203B41FA5}">
                      <a16:colId xmlns:a16="http://schemas.microsoft.com/office/drawing/2014/main" val="2000010013"/>
                    </a:ext>
                  </a:extLst>
                </a:gridCol>
              </a:tblGrid>
              <a:tr h="616479">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TẬP THỂ LỚP</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SỐ TIỀN</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extLst>
                  <a:ext uri="{0D108BD9-81ED-4DB2-BD59-A6C34878D82A}">
                    <a16:rowId xmlns:a16="http://schemas.microsoft.com/office/drawing/2014/main" val="3967338567"/>
                  </a:ext>
                </a:extLst>
              </a:tr>
              <a:tr h="777114">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6A4</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3 250 000 đồng</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extLst>
                  <a:ext uri="{0D108BD9-81ED-4DB2-BD59-A6C34878D82A}">
                    <a16:rowId xmlns:a16="http://schemas.microsoft.com/office/drawing/2014/main" val="3363664417"/>
                  </a:ext>
                </a:extLst>
              </a:tr>
              <a:tr h="777114">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6A5</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2 770 000 đồng</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extLst>
                  <a:ext uri="{0D108BD9-81ED-4DB2-BD59-A6C34878D82A}">
                    <a16:rowId xmlns:a16="http://schemas.microsoft.com/office/drawing/2014/main" val="2870973177"/>
                  </a:ext>
                </a:extLst>
              </a:tr>
              <a:tr h="777114">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6A6</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tc>
                  <a:txBody>
                    <a:bodyPr/>
                    <a:lstStyle/>
                    <a:p>
                      <a:pPr marL="0" marR="0" algn="ctr">
                        <a:lnSpc>
                          <a:spcPct val="115000"/>
                        </a:lnSpc>
                        <a:spcBef>
                          <a:spcPts val="600"/>
                        </a:spcBef>
                        <a:spcAft>
                          <a:spcPts val="600"/>
                        </a:spcAft>
                        <a:tabLst>
                          <a:tab pos="2057400" algn="l"/>
                        </a:tabLst>
                      </a:pPr>
                      <a:r>
                        <a:rPr lang="en-US" sz="2000" kern="0">
                          <a:effectLst/>
                          <a:latin typeface="Times New Roman" panose="02020603050405020304" pitchFamily="18" charset="0"/>
                          <a:cs typeface="Times New Roman" panose="02020603050405020304" pitchFamily="18" charset="0"/>
                        </a:rPr>
                        <a:t>4 761 000 đồng</a:t>
                      </a:r>
                      <a:endParaRPr lang="en-US" sz="20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28364" marR="128364" marT="0" marB="0" anchor="ctr"/>
                </a:tc>
                <a:extLst>
                  <a:ext uri="{0D108BD9-81ED-4DB2-BD59-A6C34878D82A}">
                    <a16:rowId xmlns:a16="http://schemas.microsoft.com/office/drawing/2014/main" val="923408395"/>
                  </a:ext>
                </a:extLst>
              </a:tr>
            </a:tbl>
          </a:graphicData>
        </a:graphic>
      </p:graphicFrame>
    </p:spTree>
    <p:extLst>
      <p:ext uri="{BB962C8B-B14F-4D97-AF65-F5344CB8AC3E}">
        <p14:creationId xmlns:p14="http://schemas.microsoft.com/office/powerpoint/2010/main" val="402084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卡通风开学演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3219</TotalTime>
  <Words>2011</Words>
  <Application>Microsoft Office PowerPoint</Application>
  <PresentationFormat>Màn hình rộng</PresentationFormat>
  <Paragraphs>528</Paragraphs>
  <Slides>29</Slides>
  <Notes>20</Notes>
  <HiddenSlides>0</HiddenSlides>
  <MMClips>0</MMClips>
  <ScaleCrop>false</ScaleCrop>
  <HeadingPairs>
    <vt:vector size="8" baseType="variant">
      <vt:variant>
        <vt:lpstr>Phông được Dùng</vt:lpstr>
      </vt:variant>
      <vt:variant>
        <vt:i4>6</vt:i4>
      </vt:variant>
      <vt:variant>
        <vt:lpstr>Chủ đề</vt:lpstr>
      </vt:variant>
      <vt:variant>
        <vt:i4>1</vt:i4>
      </vt:variant>
      <vt:variant>
        <vt:lpstr>Máy chủ nhúng OLE</vt:lpstr>
      </vt:variant>
      <vt:variant>
        <vt:i4>1</vt:i4>
      </vt:variant>
      <vt:variant>
        <vt:lpstr>Tiêu đề Bản chiếu</vt:lpstr>
      </vt:variant>
      <vt:variant>
        <vt:i4>29</vt:i4>
      </vt:variant>
    </vt:vector>
  </HeadingPairs>
  <TitlesOfParts>
    <vt:vector size="37" baseType="lpstr">
      <vt:lpstr>Times New Roman</vt:lpstr>
      <vt:lpstr>Cambria Math</vt:lpstr>
      <vt:lpstr>Arial</vt:lpstr>
      <vt:lpstr>DengXian Light</vt:lpstr>
      <vt:lpstr>方正姚体</vt:lpstr>
      <vt:lpstr>DengXian</vt:lpstr>
      <vt:lpstr>Office 主题​​</vt:lpstr>
      <vt:lpstr>Microsoft Excel Chart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13卡通风开学演讲PPT模板</dc:title>
  <dc:subject>9Slide.vn</dc:subject>
  <dc:creator>ad</dc:creator>
  <dc:description>9Slide.vn</dc:description>
  <cp:lastModifiedBy>Minh Vũ Đức</cp:lastModifiedBy>
  <cp:revision>40</cp:revision>
  <dcterms:created xsi:type="dcterms:W3CDTF">2017-04-20T04:20:00Z</dcterms:created>
  <dcterms:modified xsi:type="dcterms:W3CDTF">2024-09-19T02:21:35Z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