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6" r:id="rId5"/>
    <p:sldId id="284" r:id="rId6"/>
    <p:sldId id="285" r:id="rId7"/>
    <p:sldId id="283" r:id="rId8"/>
    <p:sldId id="266" r:id="rId9"/>
    <p:sldId id="264" r:id="rId10"/>
    <p:sldId id="268" r:id="rId11"/>
    <p:sldId id="270" r:id="rId12"/>
    <p:sldId id="287" r:id="rId13"/>
    <p:sldId id="288" r:id="rId14"/>
    <p:sldId id="289" r:id="rId15"/>
    <p:sldId id="290" r:id="rId16"/>
    <p:sldId id="271" r:id="rId17"/>
    <p:sldId id="286" r:id="rId18"/>
    <p:sldId id="278" r:id="rId19"/>
    <p:sldId id="27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009900"/>
    <a:srgbClr val="FAED3B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0" d="100"/>
          <a:sy n="60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3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2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55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46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2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2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4884" y="5177912"/>
            <a:ext cx="5109694" cy="57695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Phạm Vũ Lan Trang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</a:t>
            </a:r>
            <a:r>
              <a:rPr lang="vi-VN" sz="2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UBND QUẬN LONG BIÊN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</a:t>
            </a:r>
            <a:r>
              <a:rPr lang="vi-VN" sz="26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 GIA THIỀU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873761"/>
            <a:ext cx="11952372" cy="867197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C000"/>
                </a:solidFill>
                <a:latin typeface="+mn-lt"/>
                <a:cs typeface="Times New Roman" panose="02020603050405020304" pitchFamily="18" charset="0"/>
              </a:rPr>
              <a:t> 1: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TAM GIÁC ĐỀU, HÌNH VUÔNG, LỤC GIÁC ĐỀU </a:t>
            </a: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2009135" y="1942122"/>
            <a:ext cx="81000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6- </a:t>
            </a:r>
            <a:r>
              <a:rPr lang="en-US" sz="48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3-Tiết 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B2D9-967D-D313-1371-11B11E46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4EAC-3A39-E144-7F78-3388543A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C84A04-9515-CB45-49D3-32C162DD0AF8}"/>
              </a:ext>
            </a:extLst>
          </p:cNvPr>
          <p:cNvSpPr txBox="1"/>
          <p:nvPr/>
        </p:nvSpPr>
        <p:spPr>
          <a:xfrm>
            <a:off x="838200" y="843675"/>
            <a:ext cx="10515600" cy="914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Bài 2: 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Q</a:t>
            </a:r>
            <a:r>
              <a:rPr lang="vi-VN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uan sát hình sau, trả lời câu hỏi: Ngoài sáu tam giác đều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lục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 trong hình em còn thấy những tam giác đều nào khác?</a:t>
            </a:r>
            <a:endParaRPr lang="en-US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FE2DDD-29DC-D2C4-A57B-08C6E28C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AEB4D37-D9E7-7335-A14D-D11CC0A87F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34205"/>
              </p:ext>
            </p:extLst>
          </p:nvPr>
        </p:nvGraphicFramePr>
        <p:xfrm>
          <a:off x="3785191" y="1907653"/>
          <a:ext cx="3927253" cy="433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050792" imgH="4488180" progId="Unknown">
                  <p:embed/>
                </p:oleObj>
              </mc:Choice>
              <mc:Fallback>
                <p:oleObj r:id="rId3" imgW="4050792" imgH="4488180" progId="Unknown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191" y="1907653"/>
                        <a:ext cx="3927253" cy="433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705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B2D9-967D-D313-1371-11B11E46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4EAC-3A39-E144-7F78-3388543A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FE2DDD-29DC-D2C4-A57B-08C6E28C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57354-A8F1-EA49-331D-2F82E2C6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6" y="1041995"/>
            <a:ext cx="12096544" cy="41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4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B2D9-967D-D313-1371-11B11E46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4EAC-3A39-E144-7F78-3388543A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FE2DDD-29DC-D2C4-A57B-08C6E28C4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57354-A8F1-EA49-331D-2F82E2C62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390225"/>
            <a:ext cx="7614683" cy="261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30E4E2-6C5C-14AE-AC00-6D0288A9E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89" y="3332472"/>
            <a:ext cx="10688021" cy="28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4952" y="663361"/>
            <a:ext cx="788056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25" y="346468"/>
            <a:ext cx="2746843" cy="2449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6518" y="2350781"/>
            <a:ext cx="8348998" cy="38164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:…………………………………………….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:…………………………………………..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292815" y="4083979"/>
            <a:ext cx="2065374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4 .</a:t>
            </a: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533446" y="5690904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pic>
        <p:nvPicPr>
          <p:cNvPr id="3074" name="Picture 2" descr="hinh-tam-gi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1" y="593330"/>
            <a:ext cx="2514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0" descr="gach-lat-san-hinh-tam-gi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24" y="822718"/>
            <a:ext cx="1895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map-gach-luc-giac-bong-op-tuo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73" y="2799114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anh-trung-thu-kinh-do-hop-hinh-vuong-4-banh_thu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42" y="82271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NZmBEr_simg_de2fe0_500x500_max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497" y="654992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757" y="3097563"/>
            <a:ext cx="13716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942" y="3188051"/>
            <a:ext cx="118903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243" r="158" b="18596"/>
          <a:stretch/>
        </p:blipFill>
        <p:spPr>
          <a:xfrm>
            <a:off x="6202613" y="2959535"/>
            <a:ext cx="1465514" cy="20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3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723900" y="952038"/>
            <a:ext cx="107442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2)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Người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6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vuông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ở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phía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ngoài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của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lục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mỗi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vuông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chung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cạnh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với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lục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hình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Theo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màu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xanh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tam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đều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6" y="3126628"/>
            <a:ext cx="3032238" cy="273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8020" y="4016438"/>
            <a:ext cx="60939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4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283551" y="1963440"/>
            <a:ext cx="96012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nhà: 3/sgk.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bài : Hình chữ nhật, hình thoi và tìm hiểu lại các kiến thức liên quan đã học ở tiểu học.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75186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2" descr="2 bộ lục giác tổ ong treo tường Cần Thơ - Lâm Quang Phát">
            <a:extLst>
              <a:ext uri="{FF2B5EF4-FFF2-40B4-BE49-F238E27FC236}">
                <a16:creationId xmlns:a16="http://schemas.microsoft.com/office/drawing/2014/main" id="{84EB43C9-59E7-8239-12D0-71035A0C6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54" y="1300738"/>
            <a:ext cx="4482693" cy="42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i sao các lỗ tổ ong mật lại có hình lục giác đều?">
            <a:extLst>
              <a:ext uri="{FF2B5EF4-FFF2-40B4-BE49-F238E27FC236}">
                <a16:creationId xmlns:a16="http://schemas.microsoft.com/office/drawing/2014/main" id="{8A4C34A4-70E5-0FB1-6E30-C05D229CC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137" y="1348584"/>
            <a:ext cx="4492000" cy="421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39724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20992" r="5895" b="20633"/>
          <a:stretch/>
        </p:blipFill>
        <p:spPr>
          <a:xfrm>
            <a:off x="288620" y="240631"/>
            <a:ext cx="8487102" cy="57912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54" y="1211872"/>
            <a:ext cx="2835275" cy="246856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748463" y="1538212"/>
            <a:ext cx="2871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!!3" descr="Wondering | Grappige gezichten, Smiley, Grappige plaatjes">
            <a:extLst>
              <a:ext uri="{FF2B5EF4-FFF2-40B4-BE49-F238E27FC236}">
                <a16:creationId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22" y="1211872"/>
            <a:ext cx="2707878" cy="32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2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83" y="464877"/>
            <a:ext cx="3258005" cy="29055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4346559" y="171584"/>
            <a:ext cx="70336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phẳng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" y="4075176"/>
            <a:ext cx="4283698" cy="181588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GV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n-US" sz="28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5252" y="5249843"/>
            <a:ext cx="725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37" y="1931107"/>
            <a:ext cx="3620752" cy="287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1897016" y="605987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858004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27" y="-102714"/>
            <a:ext cx="1840020" cy="16409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1" y="1733930"/>
            <a:ext cx="2837471" cy="3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0624" y="2354111"/>
            <a:ext cx="8037618" cy="4524315"/>
          </a:xfrm>
          <a:prstGeom prst="rect">
            <a:avLst/>
          </a:prstGeom>
          <a:noFill/>
          <a:ln>
            <a:solidFill>
              <a:srgbClr val="15142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AB, BC, CD, DE, 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AD, BE, CG………………………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AD, BE, CG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…………………………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A, B, C, D, E, 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8165" y="304796"/>
            <a:ext cx="5905511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ABCDEG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/96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3741846" y="17926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4507" y="374584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07670" y="4099897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65562" y="5227551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666747" y="6284829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1" grpId="0"/>
      <p:bldP spid="139" grpId="0"/>
      <p:bldP spid="140" grpId="0"/>
      <p:bldP spid="1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48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671267" y="3375770"/>
            <a:ext cx="991652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ABCDEG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AB = BC = CD = DE = EG =GA;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O;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 = BE =CG; </a:t>
            </a:r>
          </a:p>
          <a:p>
            <a:pPr marL="457200" indent="-457200">
              <a:buFontTx/>
              <a:buChar char="-"/>
            </a:pP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C, D, E, 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89" y="99749"/>
            <a:ext cx="2837471" cy="302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1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751" y="1641056"/>
            <a:ext cx="5278029" cy="411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1354" y="492533"/>
            <a:ext cx="4292604" cy="523220"/>
          </a:xfrm>
          <a:prstGeom prst="rect">
            <a:avLst/>
          </a:prstGeom>
          <a:noFill/>
          <a:ln>
            <a:solidFill>
              <a:srgbClr val="15142A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61347" y="5861732"/>
            <a:ext cx="404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ABCDEF</a:t>
            </a: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8676971" y="4847706"/>
            <a:ext cx="1761931" cy="1761931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76464" y="659740"/>
            <a:ext cx="742749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/96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ABCDEG.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AD, BE, CG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O.</a:t>
            </a:r>
          </a:p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OA = OB = OC = OD = OE = OG?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93179" y="4979956"/>
            <a:ext cx="1167560" cy="11675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EAC0E1E-50D5-48F7-8449-EF3C31CD2512}"/>
              </a:ext>
            </a:extLst>
          </p:cNvPr>
          <p:cNvSpPr txBox="1"/>
          <p:nvPr/>
        </p:nvSpPr>
        <p:spPr>
          <a:xfrm>
            <a:off x="8530893" y="3631764"/>
            <a:ext cx="3367816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742" y="301729"/>
            <a:ext cx="3198896" cy="319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3619" y="3631764"/>
            <a:ext cx="76477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: Do ABCDEG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lục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AD, BE, CG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tam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ABO, BCO, CDO, DEO, EGO, GAO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cạnh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76464" y="5563736"/>
            <a:ext cx="7647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</a:t>
            </a:r>
            <a:r>
              <a:rPr lang="en-US" sz="280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OA = OB = OC = OD = OE = OG</a:t>
            </a:r>
            <a:r>
              <a:rPr lang="en-US" sz="28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9B2D9-967D-D313-1371-11B11E46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34EAC-3A39-E144-7F78-3388543A4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BC5A2-54BF-8B2B-88A5-FAE73CADE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738"/>
            <a:ext cx="7155712" cy="68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3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6c05727-aa75-4e4a-9b5f-8a80a1165891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892</TotalTime>
  <Words>1053</Words>
  <Application>Microsoft Office PowerPoint</Application>
  <PresentationFormat>Widescreen</PresentationFormat>
  <Paragraphs>441</Paragraphs>
  <Slides>17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Rockwell</vt:lpstr>
      <vt:lpstr>Tahoma</vt:lpstr>
      <vt:lpstr>Times New Roman</vt:lpstr>
      <vt:lpstr>Office Theme</vt:lpstr>
      <vt:lpstr>Unknown</vt:lpstr>
      <vt:lpstr>Bài 1: TAM GIÁC ĐỀU, HÌNH VUÔNG, LỤC GIÁC ĐỀU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lantrang2412@gmail.com</cp:lastModifiedBy>
  <cp:revision>38</cp:revision>
  <dcterms:created xsi:type="dcterms:W3CDTF">2021-06-07T13:44:30Z</dcterms:created>
  <dcterms:modified xsi:type="dcterms:W3CDTF">2024-09-19T15:18:34Z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