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57" r:id="rId5"/>
    <p:sldId id="377" r:id="rId6"/>
    <p:sldId id="376" r:id="rId7"/>
    <p:sldId id="283" r:id="rId8"/>
    <p:sldId id="390" r:id="rId9"/>
    <p:sldId id="267" r:id="rId10"/>
    <p:sldId id="359" r:id="rId11"/>
    <p:sldId id="362" r:id="rId12"/>
    <p:sldId id="360" r:id="rId13"/>
    <p:sldId id="355" r:id="rId14"/>
    <p:sldId id="364" r:id="rId15"/>
    <p:sldId id="363" r:id="rId16"/>
    <p:sldId id="270" r:id="rId17"/>
    <p:sldId id="372" r:id="rId18"/>
    <p:sldId id="373" r:id="rId19"/>
    <p:sldId id="371" r:id="rId20"/>
    <p:sldId id="378" r:id="rId21"/>
    <p:sldId id="38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0070C0"/>
    <a:srgbClr val="15142A"/>
    <a:srgbClr val="0C0D0E"/>
    <a:srgbClr val="FAED3B"/>
    <a:srgbClr val="70AD47"/>
    <a:srgbClr val="A7FDFF"/>
    <a:srgbClr val="3CDFE6"/>
    <a:srgbClr val="ED7D31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49" d="100"/>
          <a:sy n="49" d="100"/>
        </p:scale>
        <p:origin x="76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19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2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245467" y="167601"/>
            <a:ext cx="11701140" cy="6522841"/>
          </a:xfrm>
          <a:custGeom>
            <a:avLst/>
            <a:gdLst/>
            <a:ahLst/>
            <a:cxnLst/>
            <a:rect l="l" t="t" r="r" b="b"/>
            <a:pathLst>
              <a:path w="92849" h="51759" extrusionOk="0">
                <a:moveTo>
                  <a:pt x="3110" y="336"/>
                </a:moveTo>
                <a:lnTo>
                  <a:pt x="2942" y="578"/>
                </a:lnTo>
                <a:lnTo>
                  <a:pt x="2756" y="783"/>
                </a:lnTo>
                <a:lnTo>
                  <a:pt x="2812" y="652"/>
                </a:lnTo>
                <a:lnTo>
                  <a:pt x="2886" y="522"/>
                </a:lnTo>
                <a:lnTo>
                  <a:pt x="2979" y="410"/>
                </a:lnTo>
                <a:lnTo>
                  <a:pt x="3110" y="336"/>
                </a:lnTo>
                <a:close/>
                <a:moveTo>
                  <a:pt x="19252" y="336"/>
                </a:moveTo>
                <a:lnTo>
                  <a:pt x="19103" y="559"/>
                </a:lnTo>
                <a:lnTo>
                  <a:pt x="18935" y="783"/>
                </a:lnTo>
                <a:lnTo>
                  <a:pt x="18935" y="708"/>
                </a:lnTo>
                <a:lnTo>
                  <a:pt x="18954" y="634"/>
                </a:lnTo>
                <a:lnTo>
                  <a:pt x="18991" y="578"/>
                </a:lnTo>
                <a:lnTo>
                  <a:pt x="19028" y="503"/>
                </a:lnTo>
                <a:lnTo>
                  <a:pt x="19065" y="448"/>
                </a:lnTo>
                <a:lnTo>
                  <a:pt x="19121" y="392"/>
                </a:lnTo>
                <a:lnTo>
                  <a:pt x="19177" y="355"/>
                </a:lnTo>
                <a:lnTo>
                  <a:pt x="19252" y="336"/>
                </a:lnTo>
                <a:close/>
                <a:moveTo>
                  <a:pt x="9980" y="373"/>
                </a:moveTo>
                <a:lnTo>
                  <a:pt x="9924" y="503"/>
                </a:lnTo>
                <a:lnTo>
                  <a:pt x="9849" y="634"/>
                </a:lnTo>
                <a:lnTo>
                  <a:pt x="9756" y="746"/>
                </a:lnTo>
                <a:lnTo>
                  <a:pt x="9663" y="857"/>
                </a:lnTo>
                <a:lnTo>
                  <a:pt x="9700" y="708"/>
                </a:lnTo>
                <a:lnTo>
                  <a:pt x="9775" y="578"/>
                </a:lnTo>
                <a:lnTo>
                  <a:pt x="9868" y="466"/>
                </a:lnTo>
                <a:lnTo>
                  <a:pt x="9980" y="373"/>
                </a:lnTo>
                <a:close/>
                <a:moveTo>
                  <a:pt x="32172" y="615"/>
                </a:moveTo>
                <a:lnTo>
                  <a:pt x="32079" y="783"/>
                </a:lnTo>
                <a:lnTo>
                  <a:pt x="31949" y="932"/>
                </a:lnTo>
                <a:lnTo>
                  <a:pt x="31968" y="820"/>
                </a:lnTo>
                <a:lnTo>
                  <a:pt x="32024" y="727"/>
                </a:lnTo>
                <a:lnTo>
                  <a:pt x="32098" y="652"/>
                </a:lnTo>
                <a:lnTo>
                  <a:pt x="32172" y="615"/>
                </a:lnTo>
                <a:close/>
                <a:moveTo>
                  <a:pt x="5772" y="801"/>
                </a:moveTo>
                <a:lnTo>
                  <a:pt x="5660" y="894"/>
                </a:lnTo>
                <a:lnTo>
                  <a:pt x="5549" y="969"/>
                </a:lnTo>
                <a:lnTo>
                  <a:pt x="5660" y="876"/>
                </a:lnTo>
                <a:lnTo>
                  <a:pt x="5772" y="801"/>
                </a:lnTo>
                <a:close/>
                <a:moveTo>
                  <a:pt x="60621" y="708"/>
                </a:moveTo>
                <a:lnTo>
                  <a:pt x="60472" y="857"/>
                </a:lnTo>
                <a:lnTo>
                  <a:pt x="60304" y="988"/>
                </a:lnTo>
                <a:lnTo>
                  <a:pt x="60360" y="894"/>
                </a:lnTo>
                <a:lnTo>
                  <a:pt x="60435" y="801"/>
                </a:lnTo>
                <a:lnTo>
                  <a:pt x="60528" y="746"/>
                </a:lnTo>
                <a:lnTo>
                  <a:pt x="60621" y="708"/>
                </a:lnTo>
                <a:close/>
                <a:moveTo>
                  <a:pt x="33383" y="690"/>
                </a:moveTo>
                <a:lnTo>
                  <a:pt x="33271" y="839"/>
                </a:lnTo>
                <a:lnTo>
                  <a:pt x="33141" y="1006"/>
                </a:lnTo>
                <a:lnTo>
                  <a:pt x="33141" y="1006"/>
                </a:lnTo>
                <a:lnTo>
                  <a:pt x="33178" y="894"/>
                </a:lnTo>
                <a:lnTo>
                  <a:pt x="33215" y="801"/>
                </a:lnTo>
                <a:lnTo>
                  <a:pt x="33290" y="727"/>
                </a:lnTo>
                <a:lnTo>
                  <a:pt x="33383" y="690"/>
                </a:lnTo>
                <a:close/>
                <a:moveTo>
                  <a:pt x="59020" y="727"/>
                </a:moveTo>
                <a:lnTo>
                  <a:pt x="58945" y="932"/>
                </a:lnTo>
                <a:lnTo>
                  <a:pt x="58908" y="1006"/>
                </a:lnTo>
                <a:lnTo>
                  <a:pt x="58927" y="913"/>
                </a:lnTo>
                <a:lnTo>
                  <a:pt x="59020" y="727"/>
                </a:lnTo>
                <a:close/>
                <a:moveTo>
                  <a:pt x="43232" y="522"/>
                </a:moveTo>
                <a:lnTo>
                  <a:pt x="43176" y="652"/>
                </a:lnTo>
                <a:lnTo>
                  <a:pt x="43101" y="783"/>
                </a:lnTo>
                <a:lnTo>
                  <a:pt x="43008" y="913"/>
                </a:lnTo>
                <a:lnTo>
                  <a:pt x="42915" y="1025"/>
                </a:lnTo>
                <a:lnTo>
                  <a:pt x="42896" y="950"/>
                </a:lnTo>
                <a:lnTo>
                  <a:pt x="42915" y="857"/>
                </a:lnTo>
                <a:lnTo>
                  <a:pt x="42952" y="783"/>
                </a:lnTo>
                <a:lnTo>
                  <a:pt x="42990" y="708"/>
                </a:lnTo>
                <a:lnTo>
                  <a:pt x="43027" y="652"/>
                </a:lnTo>
                <a:lnTo>
                  <a:pt x="43083" y="597"/>
                </a:lnTo>
                <a:lnTo>
                  <a:pt x="43157" y="541"/>
                </a:lnTo>
                <a:lnTo>
                  <a:pt x="43232" y="522"/>
                </a:lnTo>
                <a:close/>
                <a:moveTo>
                  <a:pt x="36771" y="801"/>
                </a:moveTo>
                <a:lnTo>
                  <a:pt x="36380" y="1043"/>
                </a:lnTo>
                <a:lnTo>
                  <a:pt x="36455" y="950"/>
                </a:lnTo>
                <a:lnTo>
                  <a:pt x="36548" y="894"/>
                </a:lnTo>
                <a:lnTo>
                  <a:pt x="36659" y="839"/>
                </a:lnTo>
                <a:lnTo>
                  <a:pt x="36771" y="801"/>
                </a:lnTo>
                <a:close/>
                <a:moveTo>
                  <a:pt x="92048" y="746"/>
                </a:moveTo>
                <a:lnTo>
                  <a:pt x="91862" y="932"/>
                </a:lnTo>
                <a:lnTo>
                  <a:pt x="91657" y="1081"/>
                </a:lnTo>
                <a:lnTo>
                  <a:pt x="91657" y="1081"/>
                </a:lnTo>
                <a:lnTo>
                  <a:pt x="91843" y="894"/>
                </a:lnTo>
                <a:lnTo>
                  <a:pt x="91936" y="820"/>
                </a:lnTo>
                <a:lnTo>
                  <a:pt x="92048" y="746"/>
                </a:lnTo>
                <a:close/>
                <a:moveTo>
                  <a:pt x="8509" y="634"/>
                </a:moveTo>
                <a:lnTo>
                  <a:pt x="8360" y="876"/>
                </a:lnTo>
                <a:lnTo>
                  <a:pt x="8267" y="969"/>
                </a:lnTo>
                <a:lnTo>
                  <a:pt x="8155" y="1081"/>
                </a:lnTo>
                <a:lnTo>
                  <a:pt x="8211" y="950"/>
                </a:lnTo>
                <a:lnTo>
                  <a:pt x="8286" y="839"/>
                </a:lnTo>
                <a:lnTo>
                  <a:pt x="8397" y="727"/>
                </a:lnTo>
                <a:lnTo>
                  <a:pt x="8509" y="634"/>
                </a:lnTo>
                <a:close/>
                <a:moveTo>
                  <a:pt x="14411" y="652"/>
                </a:moveTo>
                <a:lnTo>
                  <a:pt x="14281" y="783"/>
                </a:lnTo>
                <a:lnTo>
                  <a:pt x="14150" y="913"/>
                </a:lnTo>
                <a:lnTo>
                  <a:pt x="14001" y="1006"/>
                </a:lnTo>
                <a:lnTo>
                  <a:pt x="13834" y="1081"/>
                </a:lnTo>
                <a:lnTo>
                  <a:pt x="13871" y="1006"/>
                </a:lnTo>
                <a:lnTo>
                  <a:pt x="13927" y="932"/>
                </a:lnTo>
                <a:lnTo>
                  <a:pt x="13983" y="857"/>
                </a:lnTo>
                <a:lnTo>
                  <a:pt x="14057" y="783"/>
                </a:lnTo>
                <a:lnTo>
                  <a:pt x="14132" y="746"/>
                </a:lnTo>
                <a:lnTo>
                  <a:pt x="14225" y="690"/>
                </a:lnTo>
                <a:lnTo>
                  <a:pt x="14318" y="671"/>
                </a:lnTo>
                <a:lnTo>
                  <a:pt x="14411" y="652"/>
                </a:lnTo>
                <a:close/>
                <a:moveTo>
                  <a:pt x="17315" y="634"/>
                </a:moveTo>
                <a:lnTo>
                  <a:pt x="17185" y="857"/>
                </a:lnTo>
                <a:lnTo>
                  <a:pt x="17017" y="1081"/>
                </a:lnTo>
                <a:lnTo>
                  <a:pt x="17036" y="857"/>
                </a:lnTo>
                <a:lnTo>
                  <a:pt x="17166" y="727"/>
                </a:lnTo>
                <a:lnTo>
                  <a:pt x="17315" y="634"/>
                </a:lnTo>
                <a:close/>
                <a:moveTo>
                  <a:pt x="38074" y="969"/>
                </a:moveTo>
                <a:lnTo>
                  <a:pt x="37944" y="1081"/>
                </a:lnTo>
                <a:lnTo>
                  <a:pt x="38000" y="1025"/>
                </a:lnTo>
                <a:lnTo>
                  <a:pt x="38074" y="969"/>
                </a:lnTo>
                <a:close/>
                <a:moveTo>
                  <a:pt x="49431" y="988"/>
                </a:moveTo>
                <a:lnTo>
                  <a:pt x="49394" y="1081"/>
                </a:lnTo>
                <a:lnTo>
                  <a:pt x="49357" y="1025"/>
                </a:lnTo>
                <a:lnTo>
                  <a:pt x="49357" y="1006"/>
                </a:lnTo>
                <a:lnTo>
                  <a:pt x="49394" y="988"/>
                </a:lnTo>
                <a:close/>
                <a:moveTo>
                  <a:pt x="86816" y="783"/>
                </a:moveTo>
                <a:lnTo>
                  <a:pt x="86612" y="932"/>
                </a:lnTo>
                <a:lnTo>
                  <a:pt x="86407" y="1081"/>
                </a:lnTo>
                <a:lnTo>
                  <a:pt x="86481" y="988"/>
                </a:lnTo>
                <a:lnTo>
                  <a:pt x="86593" y="894"/>
                </a:lnTo>
                <a:lnTo>
                  <a:pt x="86686" y="820"/>
                </a:lnTo>
                <a:lnTo>
                  <a:pt x="86816" y="783"/>
                </a:lnTo>
                <a:close/>
                <a:moveTo>
                  <a:pt x="633" y="224"/>
                </a:moveTo>
                <a:lnTo>
                  <a:pt x="801" y="261"/>
                </a:lnTo>
                <a:lnTo>
                  <a:pt x="950" y="317"/>
                </a:lnTo>
                <a:lnTo>
                  <a:pt x="1099" y="410"/>
                </a:lnTo>
                <a:lnTo>
                  <a:pt x="1211" y="522"/>
                </a:lnTo>
                <a:lnTo>
                  <a:pt x="1304" y="652"/>
                </a:lnTo>
                <a:lnTo>
                  <a:pt x="1360" y="783"/>
                </a:lnTo>
                <a:lnTo>
                  <a:pt x="1397" y="950"/>
                </a:lnTo>
                <a:lnTo>
                  <a:pt x="1397" y="1118"/>
                </a:lnTo>
                <a:lnTo>
                  <a:pt x="1136" y="988"/>
                </a:lnTo>
                <a:lnTo>
                  <a:pt x="987" y="876"/>
                </a:lnTo>
                <a:lnTo>
                  <a:pt x="838" y="764"/>
                </a:lnTo>
                <a:lnTo>
                  <a:pt x="727" y="634"/>
                </a:lnTo>
                <a:lnTo>
                  <a:pt x="633" y="503"/>
                </a:lnTo>
                <a:lnTo>
                  <a:pt x="615" y="429"/>
                </a:lnTo>
                <a:lnTo>
                  <a:pt x="615" y="355"/>
                </a:lnTo>
                <a:lnTo>
                  <a:pt x="615" y="299"/>
                </a:lnTo>
                <a:lnTo>
                  <a:pt x="633" y="224"/>
                </a:lnTo>
                <a:close/>
                <a:moveTo>
                  <a:pt x="44591" y="839"/>
                </a:moveTo>
                <a:lnTo>
                  <a:pt x="44460" y="988"/>
                </a:lnTo>
                <a:lnTo>
                  <a:pt x="44330" y="1118"/>
                </a:lnTo>
                <a:lnTo>
                  <a:pt x="44367" y="1025"/>
                </a:lnTo>
                <a:lnTo>
                  <a:pt x="44442" y="969"/>
                </a:lnTo>
                <a:lnTo>
                  <a:pt x="44498" y="894"/>
                </a:lnTo>
                <a:lnTo>
                  <a:pt x="44591" y="839"/>
                </a:lnTo>
                <a:close/>
                <a:moveTo>
                  <a:pt x="84471" y="839"/>
                </a:moveTo>
                <a:lnTo>
                  <a:pt x="84340" y="988"/>
                </a:lnTo>
                <a:lnTo>
                  <a:pt x="84191" y="1118"/>
                </a:lnTo>
                <a:lnTo>
                  <a:pt x="84229" y="988"/>
                </a:lnTo>
                <a:lnTo>
                  <a:pt x="84284" y="913"/>
                </a:lnTo>
                <a:lnTo>
                  <a:pt x="84359" y="857"/>
                </a:lnTo>
                <a:lnTo>
                  <a:pt x="84471" y="839"/>
                </a:lnTo>
                <a:close/>
                <a:moveTo>
                  <a:pt x="20573" y="746"/>
                </a:moveTo>
                <a:lnTo>
                  <a:pt x="20648" y="764"/>
                </a:lnTo>
                <a:lnTo>
                  <a:pt x="20406" y="969"/>
                </a:lnTo>
                <a:lnTo>
                  <a:pt x="20257" y="1062"/>
                </a:lnTo>
                <a:lnTo>
                  <a:pt x="20127" y="1137"/>
                </a:lnTo>
                <a:lnTo>
                  <a:pt x="20127" y="1137"/>
                </a:lnTo>
                <a:lnTo>
                  <a:pt x="20164" y="1062"/>
                </a:lnTo>
                <a:lnTo>
                  <a:pt x="20201" y="988"/>
                </a:lnTo>
                <a:lnTo>
                  <a:pt x="20257" y="913"/>
                </a:lnTo>
                <a:lnTo>
                  <a:pt x="20331" y="839"/>
                </a:lnTo>
                <a:lnTo>
                  <a:pt x="20406" y="801"/>
                </a:lnTo>
                <a:lnTo>
                  <a:pt x="20480" y="764"/>
                </a:lnTo>
                <a:lnTo>
                  <a:pt x="20573" y="746"/>
                </a:lnTo>
                <a:close/>
                <a:moveTo>
                  <a:pt x="24409" y="932"/>
                </a:moveTo>
                <a:lnTo>
                  <a:pt x="24278" y="1155"/>
                </a:lnTo>
                <a:lnTo>
                  <a:pt x="24334" y="1043"/>
                </a:lnTo>
                <a:lnTo>
                  <a:pt x="24409" y="932"/>
                </a:lnTo>
                <a:close/>
                <a:moveTo>
                  <a:pt x="29175" y="652"/>
                </a:moveTo>
                <a:lnTo>
                  <a:pt x="29063" y="820"/>
                </a:lnTo>
                <a:lnTo>
                  <a:pt x="28952" y="969"/>
                </a:lnTo>
                <a:lnTo>
                  <a:pt x="28821" y="1099"/>
                </a:lnTo>
                <a:lnTo>
                  <a:pt x="28672" y="1211"/>
                </a:lnTo>
                <a:lnTo>
                  <a:pt x="28672" y="1118"/>
                </a:lnTo>
                <a:lnTo>
                  <a:pt x="28691" y="1025"/>
                </a:lnTo>
                <a:lnTo>
                  <a:pt x="28728" y="932"/>
                </a:lnTo>
                <a:lnTo>
                  <a:pt x="28803" y="857"/>
                </a:lnTo>
                <a:lnTo>
                  <a:pt x="28877" y="783"/>
                </a:lnTo>
                <a:lnTo>
                  <a:pt x="28970" y="727"/>
                </a:lnTo>
                <a:lnTo>
                  <a:pt x="29082" y="671"/>
                </a:lnTo>
                <a:lnTo>
                  <a:pt x="29175" y="652"/>
                </a:lnTo>
                <a:close/>
                <a:moveTo>
                  <a:pt x="82944" y="839"/>
                </a:moveTo>
                <a:lnTo>
                  <a:pt x="82665" y="1043"/>
                </a:lnTo>
                <a:lnTo>
                  <a:pt x="82367" y="1211"/>
                </a:lnTo>
                <a:lnTo>
                  <a:pt x="82478" y="1062"/>
                </a:lnTo>
                <a:lnTo>
                  <a:pt x="82609" y="950"/>
                </a:lnTo>
                <a:lnTo>
                  <a:pt x="82776" y="876"/>
                </a:lnTo>
                <a:lnTo>
                  <a:pt x="82944" y="839"/>
                </a:lnTo>
                <a:close/>
                <a:moveTo>
                  <a:pt x="80840" y="708"/>
                </a:moveTo>
                <a:lnTo>
                  <a:pt x="80747" y="857"/>
                </a:lnTo>
                <a:lnTo>
                  <a:pt x="80617" y="988"/>
                </a:lnTo>
                <a:lnTo>
                  <a:pt x="80486" y="1118"/>
                </a:lnTo>
                <a:lnTo>
                  <a:pt x="80356" y="1230"/>
                </a:lnTo>
                <a:lnTo>
                  <a:pt x="80375" y="1155"/>
                </a:lnTo>
                <a:lnTo>
                  <a:pt x="80412" y="1081"/>
                </a:lnTo>
                <a:lnTo>
                  <a:pt x="80524" y="932"/>
                </a:lnTo>
                <a:lnTo>
                  <a:pt x="80691" y="801"/>
                </a:lnTo>
                <a:lnTo>
                  <a:pt x="80840" y="708"/>
                </a:lnTo>
                <a:close/>
                <a:moveTo>
                  <a:pt x="39806" y="913"/>
                </a:moveTo>
                <a:lnTo>
                  <a:pt x="39657" y="1099"/>
                </a:lnTo>
                <a:lnTo>
                  <a:pt x="39471" y="1248"/>
                </a:lnTo>
                <a:lnTo>
                  <a:pt x="39620" y="1062"/>
                </a:lnTo>
                <a:lnTo>
                  <a:pt x="39806" y="913"/>
                </a:lnTo>
                <a:close/>
                <a:moveTo>
                  <a:pt x="88325" y="969"/>
                </a:moveTo>
                <a:lnTo>
                  <a:pt x="88380" y="988"/>
                </a:lnTo>
                <a:lnTo>
                  <a:pt x="88231" y="1137"/>
                </a:lnTo>
                <a:lnTo>
                  <a:pt x="88064" y="1267"/>
                </a:lnTo>
                <a:lnTo>
                  <a:pt x="88083" y="1211"/>
                </a:lnTo>
                <a:lnTo>
                  <a:pt x="88101" y="1137"/>
                </a:lnTo>
                <a:lnTo>
                  <a:pt x="88138" y="1081"/>
                </a:lnTo>
                <a:lnTo>
                  <a:pt x="88176" y="1025"/>
                </a:lnTo>
                <a:lnTo>
                  <a:pt x="88213" y="988"/>
                </a:lnTo>
                <a:lnTo>
                  <a:pt x="88269" y="969"/>
                </a:lnTo>
                <a:close/>
                <a:moveTo>
                  <a:pt x="22137" y="708"/>
                </a:moveTo>
                <a:lnTo>
                  <a:pt x="22137" y="727"/>
                </a:lnTo>
                <a:lnTo>
                  <a:pt x="22119" y="783"/>
                </a:lnTo>
                <a:lnTo>
                  <a:pt x="22081" y="857"/>
                </a:lnTo>
                <a:lnTo>
                  <a:pt x="21970" y="1025"/>
                </a:lnTo>
                <a:lnTo>
                  <a:pt x="21746" y="1285"/>
                </a:lnTo>
                <a:lnTo>
                  <a:pt x="21746" y="1230"/>
                </a:lnTo>
                <a:lnTo>
                  <a:pt x="21784" y="1137"/>
                </a:lnTo>
                <a:lnTo>
                  <a:pt x="21933" y="913"/>
                </a:lnTo>
                <a:lnTo>
                  <a:pt x="22063" y="746"/>
                </a:lnTo>
                <a:lnTo>
                  <a:pt x="22119" y="708"/>
                </a:lnTo>
                <a:close/>
                <a:moveTo>
                  <a:pt x="23180" y="746"/>
                </a:moveTo>
                <a:lnTo>
                  <a:pt x="23161" y="894"/>
                </a:lnTo>
                <a:lnTo>
                  <a:pt x="23143" y="1025"/>
                </a:lnTo>
                <a:lnTo>
                  <a:pt x="23087" y="1155"/>
                </a:lnTo>
                <a:lnTo>
                  <a:pt x="23031" y="1285"/>
                </a:lnTo>
                <a:lnTo>
                  <a:pt x="23012" y="1211"/>
                </a:lnTo>
                <a:lnTo>
                  <a:pt x="22994" y="1137"/>
                </a:lnTo>
                <a:lnTo>
                  <a:pt x="22994" y="1062"/>
                </a:lnTo>
                <a:lnTo>
                  <a:pt x="23012" y="988"/>
                </a:lnTo>
                <a:lnTo>
                  <a:pt x="23031" y="913"/>
                </a:lnTo>
                <a:lnTo>
                  <a:pt x="23068" y="857"/>
                </a:lnTo>
                <a:lnTo>
                  <a:pt x="23124" y="801"/>
                </a:lnTo>
                <a:lnTo>
                  <a:pt x="23180" y="746"/>
                </a:lnTo>
                <a:close/>
                <a:moveTo>
                  <a:pt x="34760" y="894"/>
                </a:moveTo>
                <a:lnTo>
                  <a:pt x="34853" y="913"/>
                </a:lnTo>
                <a:lnTo>
                  <a:pt x="34667" y="1099"/>
                </a:lnTo>
                <a:lnTo>
                  <a:pt x="34481" y="1285"/>
                </a:lnTo>
                <a:lnTo>
                  <a:pt x="34463" y="1211"/>
                </a:lnTo>
                <a:lnTo>
                  <a:pt x="34463" y="1137"/>
                </a:lnTo>
                <a:lnTo>
                  <a:pt x="34500" y="1062"/>
                </a:lnTo>
                <a:lnTo>
                  <a:pt x="34537" y="1006"/>
                </a:lnTo>
                <a:lnTo>
                  <a:pt x="34611" y="932"/>
                </a:lnTo>
                <a:lnTo>
                  <a:pt x="34686" y="894"/>
                </a:lnTo>
                <a:close/>
                <a:moveTo>
                  <a:pt x="70712" y="913"/>
                </a:moveTo>
                <a:lnTo>
                  <a:pt x="70656" y="1025"/>
                </a:lnTo>
                <a:lnTo>
                  <a:pt x="70582" y="1137"/>
                </a:lnTo>
                <a:lnTo>
                  <a:pt x="70488" y="1211"/>
                </a:lnTo>
                <a:lnTo>
                  <a:pt x="70395" y="1285"/>
                </a:lnTo>
                <a:lnTo>
                  <a:pt x="70451" y="1192"/>
                </a:lnTo>
                <a:lnTo>
                  <a:pt x="70526" y="1081"/>
                </a:lnTo>
                <a:lnTo>
                  <a:pt x="70619" y="1006"/>
                </a:lnTo>
                <a:lnTo>
                  <a:pt x="70712" y="913"/>
                </a:lnTo>
                <a:close/>
                <a:moveTo>
                  <a:pt x="57400" y="913"/>
                </a:moveTo>
                <a:lnTo>
                  <a:pt x="57661" y="950"/>
                </a:lnTo>
                <a:lnTo>
                  <a:pt x="57549" y="1043"/>
                </a:lnTo>
                <a:lnTo>
                  <a:pt x="57437" y="1137"/>
                </a:lnTo>
                <a:lnTo>
                  <a:pt x="57195" y="1304"/>
                </a:lnTo>
                <a:lnTo>
                  <a:pt x="57195" y="1192"/>
                </a:lnTo>
                <a:lnTo>
                  <a:pt x="57232" y="1062"/>
                </a:lnTo>
                <a:lnTo>
                  <a:pt x="57270" y="1006"/>
                </a:lnTo>
                <a:lnTo>
                  <a:pt x="57307" y="969"/>
                </a:lnTo>
                <a:lnTo>
                  <a:pt x="57344" y="932"/>
                </a:lnTo>
                <a:lnTo>
                  <a:pt x="57400" y="913"/>
                </a:lnTo>
                <a:close/>
                <a:moveTo>
                  <a:pt x="76800" y="876"/>
                </a:moveTo>
                <a:lnTo>
                  <a:pt x="76893" y="894"/>
                </a:lnTo>
                <a:lnTo>
                  <a:pt x="76986" y="950"/>
                </a:lnTo>
                <a:lnTo>
                  <a:pt x="76726" y="1137"/>
                </a:lnTo>
                <a:lnTo>
                  <a:pt x="76446" y="1304"/>
                </a:lnTo>
                <a:lnTo>
                  <a:pt x="76446" y="1211"/>
                </a:lnTo>
                <a:lnTo>
                  <a:pt x="76483" y="1099"/>
                </a:lnTo>
                <a:lnTo>
                  <a:pt x="76539" y="1006"/>
                </a:lnTo>
                <a:lnTo>
                  <a:pt x="76614" y="950"/>
                </a:lnTo>
                <a:lnTo>
                  <a:pt x="76707" y="894"/>
                </a:lnTo>
                <a:lnTo>
                  <a:pt x="76800" y="876"/>
                </a:lnTo>
                <a:close/>
                <a:moveTo>
                  <a:pt x="30627" y="932"/>
                </a:moveTo>
                <a:lnTo>
                  <a:pt x="30515" y="1043"/>
                </a:lnTo>
                <a:lnTo>
                  <a:pt x="30404" y="1155"/>
                </a:lnTo>
                <a:lnTo>
                  <a:pt x="30273" y="1248"/>
                </a:lnTo>
                <a:lnTo>
                  <a:pt x="30143" y="1323"/>
                </a:lnTo>
                <a:lnTo>
                  <a:pt x="30143" y="1323"/>
                </a:lnTo>
                <a:lnTo>
                  <a:pt x="30218" y="1192"/>
                </a:lnTo>
                <a:lnTo>
                  <a:pt x="30329" y="1081"/>
                </a:lnTo>
                <a:lnTo>
                  <a:pt x="30478" y="988"/>
                </a:lnTo>
                <a:lnTo>
                  <a:pt x="30553" y="950"/>
                </a:lnTo>
                <a:lnTo>
                  <a:pt x="30627" y="932"/>
                </a:lnTo>
                <a:close/>
                <a:moveTo>
                  <a:pt x="63805" y="1006"/>
                </a:moveTo>
                <a:lnTo>
                  <a:pt x="63823" y="1025"/>
                </a:lnTo>
                <a:lnTo>
                  <a:pt x="63823" y="1062"/>
                </a:lnTo>
                <a:lnTo>
                  <a:pt x="63749" y="1192"/>
                </a:lnTo>
                <a:lnTo>
                  <a:pt x="63693" y="1267"/>
                </a:lnTo>
                <a:lnTo>
                  <a:pt x="63656" y="1323"/>
                </a:lnTo>
                <a:lnTo>
                  <a:pt x="63618" y="1323"/>
                </a:lnTo>
                <a:lnTo>
                  <a:pt x="63618" y="1285"/>
                </a:lnTo>
                <a:lnTo>
                  <a:pt x="63637" y="1211"/>
                </a:lnTo>
                <a:lnTo>
                  <a:pt x="63674" y="1137"/>
                </a:lnTo>
                <a:lnTo>
                  <a:pt x="63730" y="1062"/>
                </a:lnTo>
                <a:lnTo>
                  <a:pt x="63786" y="1006"/>
                </a:lnTo>
                <a:close/>
                <a:moveTo>
                  <a:pt x="65759" y="1006"/>
                </a:moveTo>
                <a:lnTo>
                  <a:pt x="65834" y="1025"/>
                </a:lnTo>
                <a:lnTo>
                  <a:pt x="65648" y="1174"/>
                </a:lnTo>
                <a:lnTo>
                  <a:pt x="65462" y="1323"/>
                </a:lnTo>
                <a:lnTo>
                  <a:pt x="65480" y="1248"/>
                </a:lnTo>
                <a:lnTo>
                  <a:pt x="65499" y="1192"/>
                </a:lnTo>
                <a:lnTo>
                  <a:pt x="65536" y="1137"/>
                </a:lnTo>
                <a:lnTo>
                  <a:pt x="65592" y="1081"/>
                </a:lnTo>
                <a:lnTo>
                  <a:pt x="65648" y="1043"/>
                </a:lnTo>
                <a:lnTo>
                  <a:pt x="65704" y="1025"/>
                </a:lnTo>
                <a:lnTo>
                  <a:pt x="65759" y="1006"/>
                </a:lnTo>
                <a:close/>
                <a:moveTo>
                  <a:pt x="75068" y="783"/>
                </a:moveTo>
                <a:lnTo>
                  <a:pt x="75143" y="801"/>
                </a:lnTo>
                <a:lnTo>
                  <a:pt x="75180" y="820"/>
                </a:lnTo>
                <a:lnTo>
                  <a:pt x="75199" y="876"/>
                </a:lnTo>
                <a:lnTo>
                  <a:pt x="75199" y="950"/>
                </a:lnTo>
                <a:lnTo>
                  <a:pt x="75180" y="1006"/>
                </a:lnTo>
                <a:lnTo>
                  <a:pt x="75143" y="1062"/>
                </a:lnTo>
                <a:lnTo>
                  <a:pt x="75031" y="1155"/>
                </a:lnTo>
                <a:lnTo>
                  <a:pt x="74771" y="1323"/>
                </a:lnTo>
                <a:lnTo>
                  <a:pt x="74715" y="1211"/>
                </a:lnTo>
                <a:lnTo>
                  <a:pt x="74715" y="1099"/>
                </a:lnTo>
                <a:lnTo>
                  <a:pt x="74752" y="988"/>
                </a:lnTo>
                <a:lnTo>
                  <a:pt x="74826" y="894"/>
                </a:lnTo>
                <a:lnTo>
                  <a:pt x="74882" y="839"/>
                </a:lnTo>
                <a:lnTo>
                  <a:pt x="74938" y="801"/>
                </a:lnTo>
                <a:lnTo>
                  <a:pt x="75013" y="783"/>
                </a:lnTo>
                <a:close/>
                <a:moveTo>
                  <a:pt x="25917" y="783"/>
                </a:moveTo>
                <a:lnTo>
                  <a:pt x="25842" y="969"/>
                </a:lnTo>
                <a:lnTo>
                  <a:pt x="25731" y="1118"/>
                </a:lnTo>
                <a:lnTo>
                  <a:pt x="25600" y="1267"/>
                </a:lnTo>
                <a:lnTo>
                  <a:pt x="25433" y="1379"/>
                </a:lnTo>
                <a:lnTo>
                  <a:pt x="25451" y="1285"/>
                </a:lnTo>
                <a:lnTo>
                  <a:pt x="25489" y="1174"/>
                </a:lnTo>
                <a:lnTo>
                  <a:pt x="25526" y="1099"/>
                </a:lnTo>
                <a:lnTo>
                  <a:pt x="25600" y="1006"/>
                </a:lnTo>
                <a:lnTo>
                  <a:pt x="25656" y="932"/>
                </a:lnTo>
                <a:lnTo>
                  <a:pt x="25749" y="876"/>
                </a:lnTo>
                <a:lnTo>
                  <a:pt x="25824" y="820"/>
                </a:lnTo>
                <a:lnTo>
                  <a:pt x="25917" y="783"/>
                </a:lnTo>
                <a:close/>
                <a:moveTo>
                  <a:pt x="52541" y="988"/>
                </a:moveTo>
                <a:lnTo>
                  <a:pt x="52373" y="1192"/>
                </a:lnTo>
                <a:lnTo>
                  <a:pt x="52187" y="1379"/>
                </a:lnTo>
                <a:lnTo>
                  <a:pt x="52206" y="1323"/>
                </a:lnTo>
                <a:lnTo>
                  <a:pt x="52224" y="1267"/>
                </a:lnTo>
                <a:lnTo>
                  <a:pt x="52299" y="1155"/>
                </a:lnTo>
                <a:lnTo>
                  <a:pt x="52410" y="1043"/>
                </a:lnTo>
                <a:lnTo>
                  <a:pt x="52541" y="988"/>
                </a:lnTo>
                <a:close/>
                <a:moveTo>
                  <a:pt x="54347" y="1025"/>
                </a:moveTo>
                <a:lnTo>
                  <a:pt x="54216" y="1137"/>
                </a:lnTo>
                <a:lnTo>
                  <a:pt x="54086" y="1230"/>
                </a:lnTo>
                <a:lnTo>
                  <a:pt x="53956" y="1323"/>
                </a:lnTo>
                <a:lnTo>
                  <a:pt x="53825" y="1397"/>
                </a:lnTo>
                <a:lnTo>
                  <a:pt x="53844" y="1323"/>
                </a:lnTo>
                <a:lnTo>
                  <a:pt x="53881" y="1267"/>
                </a:lnTo>
                <a:lnTo>
                  <a:pt x="53937" y="1211"/>
                </a:lnTo>
                <a:lnTo>
                  <a:pt x="54011" y="1155"/>
                </a:lnTo>
                <a:lnTo>
                  <a:pt x="54179" y="1062"/>
                </a:lnTo>
                <a:lnTo>
                  <a:pt x="54347" y="1025"/>
                </a:lnTo>
                <a:close/>
                <a:moveTo>
                  <a:pt x="41630" y="969"/>
                </a:moveTo>
                <a:lnTo>
                  <a:pt x="41537" y="1099"/>
                </a:lnTo>
                <a:lnTo>
                  <a:pt x="41426" y="1230"/>
                </a:lnTo>
                <a:lnTo>
                  <a:pt x="41295" y="1341"/>
                </a:lnTo>
                <a:lnTo>
                  <a:pt x="41146" y="1434"/>
                </a:lnTo>
                <a:lnTo>
                  <a:pt x="41109" y="1360"/>
                </a:lnTo>
                <a:lnTo>
                  <a:pt x="41091" y="1267"/>
                </a:lnTo>
                <a:lnTo>
                  <a:pt x="41128" y="1192"/>
                </a:lnTo>
                <a:lnTo>
                  <a:pt x="41202" y="1118"/>
                </a:lnTo>
                <a:lnTo>
                  <a:pt x="41295" y="1043"/>
                </a:lnTo>
                <a:lnTo>
                  <a:pt x="41407" y="988"/>
                </a:lnTo>
                <a:lnTo>
                  <a:pt x="41519" y="969"/>
                </a:lnTo>
                <a:close/>
                <a:moveTo>
                  <a:pt x="71959" y="969"/>
                </a:moveTo>
                <a:lnTo>
                  <a:pt x="71903" y="1099"/>
                </a:lnTo>
                <a:lnTo>
                  <a:pt x="71829" y="1230"/>
                </a:lnTo>
                <a:lnTo>
                  <a:pt x="71736" y="1323"/>
                </a:lnTo>
                <a:lnTo>
                  <a:pt x="71624" y="1434"/>
                </a:lnTo>
                <a:lnTo>
                  <a:pt x="71606" y="1341"/>
                </a:lnTo>
                <a:lnTo>
                  <a:pt x="71624" y="1267"/>
                </a:lnTo>
                <a:lnTo>
                  <a:pt x="71643" y="1192"/>
                </a:lnTo>
                <a:lnTo>
                  <a:pt x="71680" y="1118"/>
                </a:lnTo>
                <a:lnTo>
                  <a:pt x="71736" y="1062"/>
                </a:lnTo>
                <a:lnTo>
                  <a:pt x="71810" y="1025"/>
                </a:lnTo>
                <a:lnTo>
                  <a:pt x="71885" y="988"/>
                </a:lnTo>
                <a:lnTo>
                  <a:pt x="71959" y="969"/>
                </a:lnTo>
                <a:close/>
                <a:moveTo>
                  <a:pt x="67510" y="969"/>
                </a:moveTo>
                <a:lnTo>
                  <a:pt x="67398" y="1099"/>
                </a:lnTo>
                <a:lnTo>
                  <a:pt x="67268" y="1230"/>
                </a:lnTo>
                <a:lnTo>
                  <a:pt x="67137" y="1341"/>
                </a:lnTo>
                <a:lnTo>
                  <a:pt x="66988" y="1453"/>
                </a:lnTo>
                <a:lnTo>
                  <a:pt x="67063" y="1323"/>
                </a:lnTo>
                <a:lnTo>
                  <a:pt x="67156" y="1192"/>
                </a:lnTo>
                <a:lnTo>
                  <a:pt x="67230" y="1118"/>
                </a:lnTo>
                <a:lnTo>
                  <a:pt x="67323" y="1062"/>
                </a:lnTo>
                <a:lnTo>
                  <a:pt x="67416" y="1006"/>
                </a:lnTo>
                <a:lnTo>
                  <a:pt x="67510" y="969"/>
                </a:lnTo>
                <a:close/>
                <a:moveTo>
                  <a:pt x="55817" y="932"/>
                </a:moveTo>
                <a:lnTo>
                  <a:pt x="55873" y="950"/>
                </a:lnTo>
                <a:lnTo>
                  <a:pt x="55892" y="988"/>
                </a:lnTo>
                <a:lnTo>
                  <a:pt x="55892" y="1025"/>
                </a:lnTo>
                <a:lnTo>
                  <a:pt x="55892" y="1062"/>
                </a:lnTo>
                <a:lnTo>
                  <a:pt x="55873" y="1099"/>
                </a:lnTo>
                <a:lnTo>
                  <a:pt x="55799" y="1174"/>
                </a:lnTo>
                <a:lnTo>
                  <a:pt x="55706" y="1267"/>
                </a:lnTo>
                <a:lnTo>
                  <a:pt x="55482" y="1416"/>
                </a:lnTo>
                <a:lnTo>
                  <a:pt x="55352" y="1490"/>
                </a:lnTo>
                <a:lnTo>
                  <a:pt x="55352" y="1416"/>
                </a:lnTo>
                <a:lnTo>
                  <a:pt x="55371" y="1323"/>
                </a:lnTo>
                <a:lnTo>
                  <a:pt x="55389" y="1267"/>
                </a:lnTo>
                <a:lnTo>
                  <a:pt x="55445" y="1192"/>
                </a:lnTo>
                <a:lnTo>
                  <a:pt x="55520" y="1118"/>
                </a:lnTo>
                <a:lnTo>
                  <a:pt x="55631" y="1006"/>
                </a:lnTo>
                <a:lnTo>
                  <a:pt x="55706" y="969"/>
                </a:lnTo>
                <a:lnTo>
                  <a:pt x="55762" y="932"/>
                </a:lnTo>
                <a:close/>
                <a:moveTo>
                  <a:pt x="69334" y="932"/>
                </a:moveTo>
                <a:lnTo>
                  <a:pt x="69353" y="950"/>
                </a:lnTo>
                <a:lnTo>
                  <a:pt x="69353" y="969"/>
                </a:lnTo>
                <a:lnTo>
                  <a:pt x="69334" y="1006"/>
                </a:lnTo>
                <a:lnTo>
                  <a:pt x="69297" y="1081"/>
                </a:lnTo>
                <a:lnTo>
                  <a:pt x="69111" y="1248"/>
                </a:lnTo>
                <a:lnTo>
                  <a:pt x="68906" y="1397"/>
                </a:lnTo>
                <a:lnTo>
                  <a:pt x="68776" y="1490"/>
                </a:lnTo>
                <a:lnTo>
                  <a:pt x="68831" y="1379"/>
                </a:lnTo>
                <a:lnTo>
                  <a:pt x="68887" y="1285"/>
                </a:lnTo>
                <a:lnTo>
                  <a:pt x="68962" y="1192"/>
                </a:lnTo>
                <a:lnTo>
                  <a:pt x="69036" y="1118"/>
                </a:lnTo>
                <a:lnTo>
                  <a:pt x="69185" y="1006"/>
                </a:lnTo>
                <a:lnTo>
                  <a:pt x="69297" y="950"/>
                </a:lnTo>
                <a:lnTo>
                  <a:pt x="69334" y="932"/>
                </a:lnTo>
                <a:close/>
                <a:moveTo>
                  <a:pt x="73095" y="1174"/>
                </a:moveTo>
                <a:lnTo>
                  <a:pt x="72946" y="1341"/>
                </a:lnTo>
                <a:lnTo>
                  <a:pt x="72797" y="1490"/>
                </a:lnTo>
                <a:lnTo>
                  <a:pt x="72760" y="1379"/>
                </a:lnTo>
                <a:lnTo>
                  <a:pt x="72741" y="1304"/>
                </a:lnTo>
                <a:lnTo>
                  <a:pt x="72741" y="1248"/>
                </a:lnTo>
                <a:lnTo>
                  <a:pt x="72778" y="1211"/>
                </a:lnTo>
                <a:lnTo>
                  <a:pt x="72834" y="1174"/>
                </a:lnTo>
                <a:close/>
                <a:moveTo>
                  <a:pt x="79332" y="988"/>
                </a:moveTo>
                <a:lnTo>
                  <a:pt x="79183" y="1137"/>
                </a:lnTo>
                <a:lnTo>
                  <a:pt x="79016" y="1267"/>
                </a:lnTo>
                <a:lnTo>
                  <a:pt x="78848" y="1379"/>
                </a:lnTo>
                <a:lnTo>
                  <a:pt x="78662" y="1490"/>
                </a:lnTo>
                <a:lnTo>
                  <a:pt x="78718" y="1379"/>
                </a:lnTo>
                <a:lnTo>
                  <a:pt x="78773" y="1304"/>
                </a:lnTo>
                <a:lnTo>
                  <a:pt x="78848" y="1230"/>
                </a:lnTo>
                <a:lnTo>
                  <a:pt x="78941" y="1155"/>
                </a:lnTo>
                <a:lnTo>
                  <a:pt x="79016" y="1099"/>
                </a:lnTo>
                <a:lnTo>
                  <a:pt x="79127" y="1043"/>
                </a:lnTo>
                <a:lnTo>
                  <a:pt x="79220" y="1006"/>
                </a:lnTo>
                <a:lnTo>
                  <a:pt x="79332" y="988"/>
                </a:lnTo>
                <a:close/>
                <a:moveTo>
                  <a:pt x="46229" y="1006"/>
                </a:moveTo>
                <a:lnTo>
                  <a:pt x="46155" y="1155"/>
                </a:lnTo>
                <a:lnTo>
                  <a:pt x="46062" y="1304"/>
                </a:lnTo>
                <a:lnTo>
                  <a:pt x="45950" y="1416"/>
                </a:lnTo>
                <a:lnTo>
                  <a:pt x="45820" y="1527"/>
                </a:lnTo>
                <a:lnTo>
                  <a:pt x="45801" y="1397"/>
                </a:lnTo>
                <a:lnTo>
                  <a:pt x="45820" y="1323"/>
                </a:lnTo>
                <a:lnTo>
                  <a:pt x="45857" y="1267"/>
                </a:lnTo>
                <a:lnTo>
                  <a:pt x="45968" y="1155"/>
                </a:lnTo>
                <a:lnTo>
                  <a:pt x="46099" y="1081"/>
                </a:lnTo>
                <a:lnTo>
                  <a:pt x="46229" y="1006"/>
                </a:lnTo>
                <a:close/>
                <a:moveTo>
                  <a:pt x="50995" y="1341"/>
                </a:moveTo>
                <a:lnTo>
                  <a:pt x="50884" y="1453"/>
                </a:lnTo>
                <a:lnTo>
                  <a:pt x="50791" y="1546"/>
                </a:lnTo>
                <a:lnTo>
                  <a:pt x="50809" y="1490"/>
                </a:lnTo>
                <a:lnTo>
                  <a:pt x="50846" y="1453"/>
                </a:lnTo>
                <a:lnTo>
                  <a:pt x="50995" y="1341"/>
                </a:lnTo>
                <a:close/>
                <a:moveTo>
                  <a:pt x="25712" y="1751"/>
                </a:moveTo>
                <a:lnTo>
                  <a:pt x="25786" y="1770"/>
                </a:lnTo>
                <a:lnTo>
                  <a:pt x="25786" y="1751"/>
                </a:lnTo>
                <a:close/>
                <a:moveTo>
                  <a:pt x="1043" y="1956"/>
                </a:moveTo>
                <a:lnTo>
                  <a:pt x="969" y="2030"/>
                </a:lnTo>
                <a:lnTo>
                  <a:pt x="876" y="2067"/>
                </a:lnTo>
                <a:lnTo>
                  <a:pt x="782" y="2123"/>
                </a:lnTo>
                <a:lnTo>
                  <a:pt x="689" y="2142"/>
                </a:lnTo>
                <a:lnTo>
                  <a:pt x="745" y="2067"/>
                </a:lnTo>
                <a:lnTo>
                  <a:pt x="838" y="1993"/>
                </a:lnTo>
                <a:lnTo>
                  <a:pt x="950" y="1974"/>
                </a:lnTo>
                <a:lnTo>
                  <a:pt x="1043" y="1956"/>
                </a:lnTo>
                <a:close/>
                <a:moveTo>
                  <a:pt x="92085" y="2142"/>
                </a:moveTo>
                <a:lnTo>
                  <a:pt x="92067" y="2198"/>
                </a:lnTo>
                <a:lnTo>
                  <a:pt x="92030" y="2254"/>
                </a:lnTo>
                <a:lnTo>
                  <a:pt x="91992" y="2309"/>
                </a:lnTo>
                <a:lnTo>
                  <a:pt x="91936" y="2347"/>
                </a:lnTo>
                <a:lnTo>
                  <a:pt x="91806" y="2403"/>
                </a:lnTo>
                <a:lnTo>
                  <a:pt x="91676" y="2403"/>
                </a:lnTo>
                <a:lnTo>
                  <a:pt x="91769" y="2309"/>
                </a:lnTo>
                <a:lnTo>
                  <a:pt x="91862" y="2235"/>
                </a:lnTo>
                <a:lnTo>
                  <a:pt x="91974" y="2179"/>
                </a:lnTo>
                <a:lnTo>
                  <a:pt x="92085" y="2142"/>
                </a:lnTo>
                <a:close/>
                <a:moveTo>
                  <a:pt x="92123" y="6759"/>
                </a:moveTo>
                <a:lnTo>
                  <a:pt x="92067" y="6796"/>
                </a:lnTo>
                <a:lnTo>
                  <a:pt x="91992" y="6834"/>
                </a:lnTo>
                <a:lnTo>
                  <a:pt x="91918" y="6852"/>
                </a:lnTo>
                <a:lnTo>
                  <a:pt x="91843" y="6871"/>
                </a:lnTo>
                <a:lnTo>
                  <a:pt x="91992" y="6815"/>
                </a:lnTo>
                <a:lnTo>
                  <a:pt x="92123" y="6759"/>
                </a:lnTo>
                <a:close/>
                <a:moveTo>
                  <a:pt x="91955" y="9850"/>
                </a:moveTo>
                <a:lnTo>
                  <a:pt x="91992" y="9868"/>
                </a:lnTo>
                <a:lnTo>
                  <a:pt x="91992" y="9906"/>
                </a:lnTo>
                <a:lnTo>
                  <a:pt x="91955" y="9924"/>
                </a:lnTo>
                <a:lnTo>
                  <a:pt x="91899" y="9961"/>
                </a:lnTo>
                <a:lnTo>
                  <a:pt x="91750" y="9999"/>
                </a:lnTo>
                <a:lnTo>
                  <a:pt x="91639" y="10017"/>
                </a:lnTo>
                <a:lnTo>
                  <a:pt x="91694" y="9943"/>
                </a:lnTo>
                <a:lnTo>
                  <a:pt x="91788" y="9906"/>
                </a:lnTo>
                <a:lnTo>
                  <a:pt x="91862" y="9868"/>
                </a:lnTo>
                <a:lnTo>
                  <a:pt x="91955" y="9850"/>
                </a:lnTo>
                <a:close/>
                <a:moveTo>
                  <a:pt x="1304" y="10297"/>
                </a:moveTo>
                <a:lnTo>
                  <a:pt x="1341" y="10315"/>
                </a:lnTo>
                <a:lnTo>
                  <a:pt x="1378" y="10315"/>
                </a:lnTo>
                <a:lnTo>
                  <a:pt x="1378" y="10352"/>
                </a:lnTo>
                <a:lnTo>
                  <a:pt x="1378" y="10371"/>
                </a:lnTo>
                <a:lnTo>
                  <a:pt x="1322" y="10446"/>
                </a:lnTo>
                <a:lnTo>
                  <a:pt x="1229" y="10539"/>
                </a:lnTo>
                <a:lnTo>
                  <a:pt x="1118" y="10650"/>
                </a:lnTo>
                <a:lnTo>
                  <a:pt x="1006" y="10743"/>
                </a:lnTo>
                <a:lnTo>
                  <a:pt x="894" y="10799"/>
                </a:lnTo>
                <a:lnTo>
                  <a:pt x="838" y="10818"/>
                </a:lnTo>
                <a:lnTo>
                  <a:pt x="782" y="10818"/>
                </a:lnTo>
                <a:lnTo>
                  <a:pt x="745" y="10799"/>
                </a:lnTo>
                <a:lnTo>
                  <a:pt x="727" y="10781"/>
                </a:lnTo>
                <a:lnTo>
                  <a:pt x="708" y="10725"/>
                </a:lnTo>
                <a:lnTo>
                  <a:pt x="727" y="10650"/>
                </a:lnTo>
                <a:lnTo>
                  <a:pt x="727" y="10594"/>
                </a:lnTo>
                <a:lnTo>
                  <a:pt x="764" y="10539"/>
                </a:lnTo>
                <a:lnTo>
                  <a:pt x="838" y="10464"/>
                </a:lnTo>
                <a:lnTo>
                  <a:pt x="969" y="10390"/>
                </a:lnTo>
                <a:lnTo>
                  <a:pt x="1080" y="10334"/>
                </a:lnTo>
                <a:lnTo>
                  <a:pt x="1211" y="10297"/>
                </a:lnTo>
                <a:close/>
                <a:moveTo>
                  <a:pt x="91639" y="11637"/>
                </a:moveTo>
                <a:lnTo>
                  <a:pt x="91583" y="11693"/>
                </a:lnTo>
                <a:lnTo>
                  <a:pt x="91527" y="11674"/>
                </a:lnTo>
                <a:lnTo>
                  <a:pt x="91639" y="11637"/>
                </a:lnTo>
                <a:close/>
                <a:moveTo>
                  <a:pt x="1099" y="12438"/>
                </a:moveTo>
                <a:lnTo>
                  <a:pt x="1211" y="12456"/>
                </a:lnTo>
                <a:lnTo>
                  <a:pt x="1341" y="12475"/>
                </a:lnTo>
                <a:lnTo>
                  <a:pt x="1434" y="12512"/>
                </a:lnTo>
                <a:lnTo>
                  <a:pt x="1304" y="12680"/>
                </a:lnTo>
                <a:lnTo>
                  <a:pt x="1155" y="12829"/>
                </a:lnTo>
                <a:lnTo>
                  <a:pt x="1006" y="12922"/>
                </a:lnTo>
                <a:lnTo>
                  <a:pt x="913" y="12959"/>
                </a:lnTo>
                <a:lnTo>
                  <a:pt x="857" y="12978"/>
                </a:lnTo>
                <a:lnTo>
                  <a:pt x="782" y="12978"/>
                </a:lnTo>
                <a:lnTo>
                  <a:pt x="727" y="12940"/>
                </a:lnTo>
                <a:lnTo>
                  <a:pt x="708" y="12866"/>
                </a:lnTo>
                <a:lnTo>
                  <a:pt x="689" y="12736"/>
                </a:lnTo>
                <a:lnTo>
                  <a:pt x="689" y="12680"/>
                </a:lnTo>
                <a:lnTo>
                  <a:pt x="708" y="12642"/>
                </a:lnTo>
                <a:lnTo>
                  <a:pt x="764" y="12549"/>
                </a:lnTo>
                <a:lnTo>
                  <a:pt x="857" y="12494"/>
                </a:lnTo>
                <a:lnTo>
                  <a:pt x="969" y="12456"/>
                </a:lnTo>
                <a:lnTo>
                  <a:pt x="1099" y="12438"/>
                </a:lnTo>
                <a:close/>
                <a:moveTo>
                  <a:pt x="91750" y="13201"/>
                </a:moveTo>
                <a:lnTo>
                  <a:pt x="91713" y="13275"/>
                </a:lnTo>
                <a:lnTo>
                  <a:pt x="91657" y="13331"/>
                </a:lnTo>
                <a:lnTo>
                  <a:pt x="91583" y="13387"/>
                </a:lnTo>
                <a:lnTo>
                  <a:pt x="91508" y="13406"/>
                </a:lnTo>
                <a:lnTo>
                  <a:pt x="91508" y="13406"/>
                </a:lnTo>
                <a:lnTo>
                  <a:pt x="91750" y="13201"/>
                </a:lnTo>
                <a:close/>
                <a:moveTo>
                  <a:pt x="1024" y="14355"/>
                </a:moveTo>
                <a:lnTo>
                  <a:pt x="1118" y="14374"/>
                </a:lnTo>
                <a:lnTo>
                  <a:pt x="820" y="14560"/>
                </a:lnTo>
                <a:lnTo>
                  <a:pt x="540" y="14709"/>
                </a:lnTo>
                <a:lnTo>
                  <a:pt x="540" y="14709"/>
                </a:lnTo>
                <a:lnTo>
                  <a:pt x="559" y="14635"/>
                </a:lnTo>
                <a:lnTo>
                  <a:pt x="615" y="14560"/>
                </a:lnTo>
                <a:lnTo>
                  <a:pt x="671" y="14486"/>
                </a:lnTo>
                <a:lnTo>
                  <a:pt x="764" y="14448"/>
                </a:lnTo>
                <a:lnTo>
                  <a:pt x="838" y="14393"/>
                </a:lnTo>
                <a:lnTo>
                  <a:pt x="931" y="14374"/>
                </a:lnTo>
                <a:lnTo>
                  <a:pt x="1024" y="14355"/>
                </a:lnTo>
                <a:close/>
                <a:moveTo>
                  <a:pt x="92104" y="14784"/>
                </a:moveTo>
                <a:lnTo>
                  <a:pt x="92067" y="14839"/>
                </a:lnTo>
                <a:lnTo>
                  <a:pt x="92030" y="14895"/>
                </a:lnTo>
                <a:lnTo>
                  <a:pt x="91918" y="14988"/>
                </a:lnTo>
                <a:lnTo>
                  <a:pt x="91769" y="15063"/>
                </a:lnTo>
                <a:lnTo>
                  <a:pt x="91620" y="15081"/>
                </a:lnTo>
                <a:lnTo>
                  <a:pt x="91620" y="15081"/>
                </a:lnTo>
                <a:lnTo>
                  <a:pt x="91862" y="14914"/>
                </a:lnTo>
                <a:lnTo>
                  <a:pt x="92104" y="14784"/>
                </a:lnTo>
                <a:close/>
                <a:moveTo>
                  <a:pt x="1173" y="15901"/>
                </a:moveTo>
                <a:lnTo>
                  <a:pt x="950" y="16087"/>
                </a:lnTo>
                <a:lnTo>
                  <a:pt x="727" y="16236"/>
                </a:lnTo>
                <a:lnTo>
                  <a:pt x="727" y="16143"/>
                </a:lnTo>
                <a:lnTo>
                  <a:pt x="764" y="16068"/>
                </a:lnTo>
                <a:lnTo>
                  <a:pt x="801" y="16012"/>
                </a:lnTo>
                <a:lnTo>
                  <a:pt x="876" y="15956"/>
                </a:lnTo>
                <a:lnTo>
                  <a:pt x="931" y="15938"/>
                </a:lnTo>
                <a:lnTo>
                  <a:pt x="1006" y="15901"/>
                </a:lnTo>
                <a:close/>
                <a:moveTo>
                  <a:pt x="92141" y="16366"/>
                </a:moveTo>
                <a:lnTo>
                  <a:pt x="92067" y="16459"/>
                </a:lnTo>
                <a:lnTo>
                  <a:pt x="91955" y="16515"/>
                </a:lnTo>
                <a:lnTo>
                  <a:pt x="91843" y="16552"/>
                </a:lnTo>
                <a:lnTo>
                  <a:pt x="91732" y="16552"/>
                </a:lnTo>
                <a:lnTo>
                  <a:pt x="91936" y="16459"/>
                </a:lnTo>
                <a:lnTo>
                  <a:pt x="92141" y="16366"/>
                </a:lnTo>
                <a:close/>
                <a:moveTo>
                  <a:pt x="876" y="17688"/>
                </a:moveTo>
                <a:lnTo>
                  <a:pt x="969" y="17725"/>
                </a:lnTo>
                <a:lnTo>
                  <a:pt x="801" y="17781"/>
                </a:lnTo>
                <a:lnTo>
                  <a:pt x="633" y="17818"/>
                </a:lnTo>
                <a:lnTo>
                  <a:pt x="633" y="17818"/>
                </a:lnTo>
                <a:lnTo>
                  <a:pt x="652" y="17762"/>
                </a:lnTo>
                <a:lnTo>
                  <a:pt x="689" y="17725"/>
                </a:lnTo>
                <a:lnTo>
                  <a:pt x="727" y="17707"/>
                </a:lnTo>
                <a:lnTo>
                  <a:pt x="764" y="17688"/>
                </a:lnTo>
                <a:close/>
                <a:moveTo>
                  <a:pt x="91992" y="17930"/>
                </a:moveTo>
                <a:lnTo>
                  <a:pt x="91899" y="17986"/>
                </a:lnTo>
                <a:lnTo>
                  <a:pt x="91806" y="18023"/>
                </a:lnTo>
                <a:lnTo>
                  <a:pt x="91694" y="18042"/>
                </a:lnTo>
                <a:lnTo>
                  <a:pt x="91583" y="18042"/>
                </a:lnTo>
                <a:lnTo>
                  <a:pt x="91788" y="17967"/>
                </a:lnTo>
                <a:lnTo>
                  <a:pt x="91992" y="17930"/>
                </a:lnTo>
                <a:close/>
                <a:moveTo>
                  <a:pt x="91955" y="19475"/>
                </a:moveTo>
                <a:lnTo>
                  <a:pt x="91881" y="19568"/>
                </a:lnTo>
                <a:lnTo>
                  <a:pt x="91806" y="19643"/>
                </a:lnTo>
                <a:lnTo>
                  <a:pt x="91694" y="19699"/>
                </a:lnTo>
                <a:lnTo>
                  <a:pt x="91583" y="19736"/>
                </a:lnTo>
                <a:lnTo>
                  <a:pt x="91359" y="19736"/>
                </a:lnTo>
                <a:lnTo>
                  <a:pt x="91248" y="19699"/>
                </a:lnTo>
                <a:lnTo>
                  <a:pt x="91136" y="19661"/>
                </a:lnTo>
                <a:lnTo>
                  <a:pt x="91229" y="19606"/>
                </a:lnTo>
                <a:lnTo>
                  <a:pt x="91341" y="19550"/>
                </a:lnTo>
                <a:lnTo>
                  <a:pt x="91527" y="19494"/>
                </a:lnTo>
                <a:lnTo>
                  <a:pt x="91750" y="19475"/>
                </a:lnTo>
                <a:close/>
                <a:moveTo>
                  <a:pt x="91769" y="20555"/>
                </a:moveTo>
                <a:lnTo>
                  <a:pt x="91676" y="20611"/>
                </a:lnTo>
                <a:lnTo>
                  <a:pt x="91564" y="20648"/>
                </a:lnTo>
                <a:lnTo>
                  <a:pt x="91564" y="20648"/>
                </a:lnTo>
                <a:lnTo>
                  <a:pt x="91657" y="20592"/>
                </a:lnTo>
                <a:lnTo>
                  <a:pt x="91769" y="20555"/>
                </a:lnTo>
                <a:close/>
                <a:moveTo>
                  <a:pt x="1118" y="20648"/>
                </a:moveTo>
                <a:lnTo>
                  <a:pt x="1024" y="20741"/>
                </a:lnTo>
                <a:lnTo>
                  <a:pt x="913" y="20797"/>
                </a:lnTo>
                <a:lnTo>
                  <a:pt x="801" y="20853"/>
                </a:lnTo>
                <a:lnTo>
                  <a:pt x="671" y="20872"/>
                </a:lnTo>
                <a:lnTo>
                  <a:pt x="671" y="20872"/>
                </a:lnTo>
                <a:lnTo>
                  <a:pt x="708" y="20816"/>
                </a:lnTo>
                <a:lnTo>
                  <a:pt x="764" y="20779"/>
                </a:lnTo>
                <a:lnTo>
                  <a:pt x="857" y="20704"/>
                </a:lnTo>
                <a:lnTo>
                  <a:pt x="987" y="20667"/>
                </a:lnTo>
                <a:lnTo>
                  <a:pt x="1118" y="20648"/>
                </a:lnTo>
                <a:close/>
                <a:moveTo>
                  <a:pt x="92141" y="30888"/>
                </a:moveTo>
                <a:lnTo>
                  <a:pt x="92104" y="30944"/>
                </a:lnTo>
                <a:lnTo>
                  <a:pt x="92067" y="31000"/>
                </a:lnTo>
                <a:lnTo>
                  <a:pt x="91955" y="31056"/>
                </a:lnTo>
                <a:lnTo>
                  <a:pt x="91825" y="31112"/>
                </a:lnTo>
                <a:lnTo>
                  <a:pt x="91694" y="31112"/>
                </a:lnTo>
                <a:lnTo>
                  <a:pt x="91788" y="31037"/>
                </a:lnTo>
                <a:lnTo>
                  <a:pt x="91899" y="30963"/>
                </a:lnTo>
                <a:lnTo>
                  <a:pt x="92011" y="30925"/>
                </a:lnTo>
                <a:lnTo>
                  <a:pt x="92141" y="30888"/>
                </a:lnTo>
                <a:close/>
                <a:moveTo>
                  <a:pt x="1266" y="31112"/>
                </a:moveTo>
                <a:lnTo>
                  <a:pt x="1155" y="31167"/>
                </a:lnTo>
                <a:lnTo>
                  <a:pt x="1062" y="31205"/>
                </a:lnTo>
                <a:lnTo>
                  <a:pt x="1155" y="31149"/>
                </a:lnTo>
                <a:lnTo>
                  <a:pt x="1266" y="31112"/>
                </a:lnTo>
                <a:close/>
                <a:moveTo>
                  <a:pt x="1341" y="32024"/>
                </a:moveTo>
                <a:lnTo>
                  <a:pt x="1453" y="32042"/>
                </a:lnTo>
                <a:lnTo>
                  <a:pt x="1564" y="32061"/>
                </a:lnTo>
                <a:lnTo>
                  <a:pt x="1676" y="32117"/>
                </a:lnTo>
                <a:lnTo>
                  <a:pt x="1583" y="32173"/>
                </a:lnTo>
                <a:lnTo>
                  <a:pt x="1490" y="32210"/>
                </a:lnTo>
                <a:lnTo>
                  <a:pt x="1285" y="32266"/>
                </a:lnTo>
                <a:lnTo>
                  <a:pt x="1080" y="32303"/>
                </a:lnTo>
                <a:lnTo>
                  <a:pt x="857" y="32285"/>
                </a:lnTo>
                <a:lnTo>
                  <a:pt x="931" y="32210"/>
                </a:lnTo>
                <a:lnTo>
                  <a:pt x="1024" y="32136"/>
                </a:lnTo>
                <a:lnTo>
                  <a:pt x="1118" y="32080"/>
                </a:lnTo>
                <a:lnTo>
                  <a:pt x="1229" y="32042"/>
                </a:lnTo>
                <a:lnTo>
                  <a:pt x="1341" y="32024"/>
                </a:lnTo>
                <a:close/>
                <a:moveTo>
                  <a:pt x="1118" y="33718"/>
                </a:moveTo>
                <a:lnTo>
                  <a:pt x="1229" y="33737"/>
                </a:lnTo>
                <a:lnTo>
                  <a:pt x="1024" y="33811"/>
                </a:lnTo>
                <a:lnTo>
                  <a:pt x="820" y="33830"/>
                </a:lnTo>
                <a:lnTo>
                  <a:pt x="913" y="33774"/>
                </a:lnTo>
                <a:lnTo>
                  <a:pt x="1024" y="33737"/>
                </a:lnTo>
                <a:lnTo>
                  <a:pt x="1118" y="33718"/>
                </a:lnTo>
                <a:close/>
                <a:moveTo>
                  <a:pt x="92197" y="33960"/>
                </a:moveTo>
                <a:lnTo>
                  <a:pt x="92160" y="33997"/>
                </a:lnTo>
                <a:lnTo>
                  <a:pt x="92141" y="34035"/>
                </a:lnTo>
                <a:lnTo>
                  <a:pt x="92104" y="34072"/>
                </a:lnTo>
                <a:lnTo>
                  <a:pt x="92048" y="34090"/>
                </a:lnTo>
                <a:lnTo>
                  <a:pt x="91955" y="34072"/>
                </a:lnTo>
                <a:lnTo>
                  <a:pt x="91843" y="34035"/>
                </a:lnTo>
                <a:lnTo>
                  <a:pt x="92011" y="33979"/>
                </a:lnTo>
                <a:lnTo>
                  <a:pt x="92197" y="33960"/>
                </a:lnTo>
                <a:close/>
                <a:moveTo>
                  <a:pt x="1099" y="35208"/>
                </a:moveTo>
                <a:lnTo>
                  <a:pt x="894" y="35319"/>
                </a:lnTo>
                <a:lnTo>
                  <a:pt x="671" y="35394"/>
                </a:lnTo>
                <a:lnTo>
                  <a:pt x="764" y="35319"/>
                </a:lnTo>
                <a:lnTo>
                  <a:pt x="857" y="35263"/>
                </a:lnTo>
                <a:lnTo>
                  <a:pt x="969" y="35226"/>
                </a:lnTo>
                <a:lnTo>
                  <a:pt x="1099" y="35208"/>
                </a:lnTo>
                <a:close/>
                <a:moveTo>
                  <a:pt x="92104" y="35543"/>
                </a:moveTo>
                <a:lnTo>
                  <a:pt x="92085" y="35636"/>
                </a:lnTo>
                <a:lnTo>
                  <a:pt x="92048" y="35692"/>
                </a:lnTo>
                <a:lnTo>
                  <a:pt x="92011" y="35766"/>
                </a:lnTo>
                <a:lnTo>
                  <a:pt x="91955" y="35803"/>
                </a:lnTo>
                <a:lnTo>
                  <a:pt x="91881" y="35841"/>
                </a:lnTo>
                <a:lnTo>
                  <a:pt x="91806" y="35859"/>
                </a:lnTo>
                <a:lnTo>
                  <a:pt x="91732" y="35878"/>
                </a:lnTo>
                <a:lnTo>
                  <a:pt x="91639" y="35859"/>
                </a:lnTo>
                <a:lnTo>
                  <a:pt x="91862" y="35692"/>
                </a:lnTo>
                <a:lnTo>
                  <a:pt x="92104" y="35543"/>
                </a:lnTo>
                <a:close/>
                <a:moveTo>
                  <a:pt x="1211" y="36697"/>
                </a:moveTo>
                <a:lnTo>
                  <a:pt x="969" y="36846"/>
                </a:lnTo>
                <a:lnTo>
                  <a:pt x="708" y="36995"/>
                </a:lnTo>
                <a:lnTo>
                  <a:pt x="745" y="36920"/>
                </a:lnTo>
                <a:lnTo>
                  <a:pt x="801" y="36865"/>
                </a:lnTo>
                <a:lnTo>
                  <a:pt x="913" y="36771"/>
                </a:lnTo>
                <a:lnTo>
                  <a:pt x="1043" y="36716"/>
                </a:lnTo>
                <a:lnTo>
                  <a:pt x="1211" y="36697"/>
                </a:lnTo>
                <a:close/>
                <a:moveTo>
                  <a:pt x="92290" y="37051"/>
                </a:moveTo>
                <a:lnTo>
                  <a:pt x="92253" y="37144"/>
                </a:lnTo>
                <a:lnTo>
                  <a:pt x="92197" y="37218"/>
                </a:lnTo>
                <a:lnTo>
                  <a:pt x="92141" y="37274"/>
                </a:lnTo>
                <a:lnTo>
                  <a:pt x="92067" y="37330"/>
                </a:lnTo>
                <a:lnTo>
                  <a:pt x="91974" y="37367"/>
                </a:lnTo>
                <a:lnTo>
                  <a:pt x="91899" y="37386"/>
                </a:lnTo>
                <a:lnTo>
                  <a:pt x="91806" y="37404"/>
                </a:lnTo>
                <a:lnTo>
                  <a:pt x="91713" y="37404"/>
                </a:lnTo>
                <a:lnTo>
                  <a:pt x="91992" y="37218"/>
                </a:lnTo>
                <a:lnTo>
                  <a:pt x="92290" y="37051"/>
                </a:lnTo>
                <a:close/>
                <a:moveTo>
                  <a:pt x="1322" y="38354"/>
                </a:moveTo>
                <a:lnTo>
                  <a:pt x="1062" y="38577"/>
                </a:lnTo>
                <a:lnTo>
                  <a:pt x="1062" y="38577"/>
                </a:lnTo>
                <a:lnTo>
                  <a:pt x="1099" y="38503"/>
                </a:lnTo>
                <a:lnTo>
                  <a:pt x="1155" y="38428"/>
                </a:lnTo>
                <a:lnTo>
                  <a:pt x="1229" y="38391"/>
                </a:lnTo>
                <a:lnTo>
                  <a:pt x="1322" y="38354"/>
                </a:lnTo>
                <a:close/>
                <a:moveTo>
                  <a:pt x="91974" y="38782"/>
                </a:moveTo>
                <a:lnTo>
                  <a:pt x="92030" y="38801"/>
                </a:lnTo>
                <a:lnTo>
                  <a:pt x="92085" y="38838"/>
                </a:lnTo>
                <a:lnTo>
                  <a:pt x="92123" y="38913"/>
                </a:lnTo>
                <a:lnTo>
                  <a:pt x="92123" y="39024"/>
                </a:lnTo>
                <a:lnTo>
                  <a:pt x="92123" y="39080"/>
                </a:lnTo>
                <a:lnTo>
                  <a:pt x="92104" y="39136"/>
                </a:lnTo>
                <a:lnTo>
                  <a:pt x="92048" y="39210"/>
                </a:lnTo>
                <a:lnTo>
                  <a:pt x="91955" y="39266"/>
                </a:lnTo>
                <a:lnTo>
                  <a:pt x="91843" y="39304"/>
                </a:lnTo>
                <a:lnTo>
                  <a:pt x="91732" y="39322"/>
                </a:lnTo>
                <a:lnTo>
                  <a:pt x="91601" y="39322"/>
                </a:lnTo>
                <a:lnTo>
                  <a:pt x="91490" y="39304"/>
                </a:lnTo>
                <a:lnTo>
                  <a:pt x="91378" y="39248"/>
                </a:lnTo>
                <a:lnTo>
                  <a:pt x="91508" y="39080"/>
                </a:lnTo>
                <a:lnTo>
                  <a:pt x="91676" y="38931"/>
                </a:lnTo>
                <a:lnTo>
                  <a:pt x="91825" y="38838"/>
                </a:lnTo>
                <a:lnTo>
                  <a:pt x="91899" y="38801"/>
                </a:lnTo>
                <a:lnTo>
                  <a:pt x="91974" y="38782"/>
                </a:lnTo>
                <a:close/>
                <a:moveTo>
                  <a:pt x="1285" y="40085"/>
                </a:moveTo>
                <a:lnTo>
                  <a:pt x="1192" y="40141"/>
                </a:lnTo>
                <a:lnTo>
                  <a:pt x="1192" y="40123"/>
                </a:lnTo>
                <a:lnTo>
                  <a:pt x="1229" y="40085"/>
                </a:lnTo>
                <a:close/>
                <a:moveTo>
                  <a:pt x="92030" y="40942"/>
                </a:moveTo>
                <a:lnTo>
                  <a:pt x="92067" y="40961"/>
                </a:lnTo>
                <a:lnTo>
                  <a:pt x="92085" y="40998"/>
                </a:lnTo>
                <a:lnTo>
                  <a:pt x="92104" y="41054"/>
                </a:lnTo>
                <a:lnTo>
                  <a:pt x="92104" y="41128"/>
                </a:lnTo>
                <a:lnTo>
                  <a:pt x="92085" y="41165"/>
                </a:lnTo>
                <a:lnTo>
                  <a:pt x="92067" y="41221"/>
                </a:lnTo>
                <a:lnTo>
                  <a:pt x="91974" y="41314"/>
                </a:lnTo>
                <a:lnTo>
                  <a:pt x="91862" y="41389"/>
                </a:lnTo>
                <a:lnTo>
                  <a:pt x="91732" y="41445"/>
                </a:lnTo>
                <a:lnTo>
                  <a:pt x="91601" y="41463"/>
                </a:lnTo>
                <a:lnTo>
                  <a:pt x="91471" y="41463"/>
                </a:lnTo>
                <a:lnTo>
                  <a:pt x="91452" y="41445"/>
                </a:lnTo>
                <a:lnTo>
                  <a:pt x="91434" y="41426"/>
                </a:lnTo>
                <a:lnTo>
                  <a:pt x="91452" y="41389"/>
                </a:lnTo>
                <a:lnTo>
                  <a:pt x="91490" y="41333"/>
                </a:lnTo>
                <a:lnTo>
                  <a:pt x="91583" y="41221"/>
                </a:lnTo>
                <a:lnTo>
                  <a:pt x="91694" y="41128"/>
                </a:lnTo>
                <a:lnTo>
                  <a:pt x="91825" y="41035"/>
                </a:lnTo>
                <a:lnTo>
                  <a:pt x="91936" y="40961"/>
                </a:lnTo>
                <a:lnTo>
                  <a:pt x="91992" y="40942"/>
                </a:lnTo>
                <a:close/>
                <a:moveTo>
                  <a:pt x="1192" y="41761"/>
                </a:moveTo>
                <a:lnTo>
                  <a:pt x="1118" y="41817"/>
                </a:lnTo>
                <a:lnTo>
                  <a:pt x="1043" y="41873"/>
                </a:lnTo>
                <a:lnTo>
                  <a:pt x="950" y="41891"/>
                </a:lnTo>
                <a:lnTo>
                  <a:pt x="857" y="41910"/>
                </a:lnTo>
                <a:lnTo>
                  <a:pt x="820" y="41891"/>
                </a:lnTo>
                <a:lnTo>
                  <a:pt x="838" y="41873"/>
                </a:lnTo>
                <a:lnTo>
                  <a:pt x="876" y="41836"/>
                </a:lnTo>
                <a:lnTo>
                  <a:pt x="931" y="41817"/>
                </a:lnTo>
                <a:lnTo>
                  <a:pt x="1080" y="41761"/>
                </a:lnTo>
                <a:close/>
                <a:moveTo>
                  <a:pt x="969" y="44908"/>
                </a:moveTo>
                <a:lnTo>
                  <a:pt x="838" y="44963"/>
                </a:lnTo>
                <a:lnTo>
                  <a:pt x="689" y="45019"/>
                </a:lnTo>
                <a:lnTo>
                  <a:pt x="689" y="45019"/>
                </a:lnTo>
                <a:lnTo>
                  <a:pt x="745" y="44963"/>
                </a:lnTo>
                <a:lnTo>
                  <a:pt x="820" y="44926"/>
                </a:lnTo>
                <a:lnTo>
                  <a:pt x="894" y="44908"/>
                </a:lnTo>
                <a:close/>
                <a:moveTo>
                  <a:pt x="1155" y="49357"/>
                </a:moveTo>
                <a:lnTo>
                  <a:pt x="1062" y="49450"/>
                </a:lnTo>
                <a:lnTo>
                  <a:pt x="950" y="49525"/>
                </a:lnTo>
                <a:lnTo>
                  <a:pt x="838" y="49581"/>
                </a:lnTo>
                <a:lnTo>
                  <a:pt x="745" y="49637"/>
                </a:lnTo>
                <a:lnTo>
                  <a:pt x="764" y="49562"/>
                </a:lnTo>
                <a:lnTo>
                  <a:pt x="801" y="49506"/>
                </a:lnTo>
                <a:lnTo>
                  <a:pt x="838" y="49469"/>
                </a:lnTo>
                <a:lnTo>
                  <a:pt x="894" y="49413"/>
                </a:lnTo>
                <a:lnTo>
                  <a:pt x="1006" y="49376"/>
                </a:lnTo>
                <a:lnTo>
                  <a:pt x="1155" y="49357"/>
                </a:lnTo>
                <a:close/>
                <a:moveTo>
                  <a:pt x="42040" y="50232"/>
                </a:moveTo>
                <a:lnTo>
                  <a:pt x="42021" y="50270"/>
                </a:lnTo>
                <a:lnTo>
                  <a:pt x="41966" y="50325"/>
                </a:lnTo>
                <a:lnTo>
                  <a:pt x="41835" y="50437"/>
                </a:lnTo>
                <a:lnTo>
                  <a:pt x="41928" y="50325"/>
                </a:lnTo>
                <a:lnTo>
                  <a:pt x="42040" y="50232"/>
                </a:lnTo>
                <a:close/>
                <a:moveTo>
                  <a:pt x="20015" y="50288"/>
                </a:moveTo>
                <a:lnTo>
                  <a:pt x="20034" y="50493"/>
                </a:lnTo>
                <a:lnTo>
                  <a:pt x="20015" y="50549"/>
                </a:lnTo>
                <a:lnTo>
                  <a:pt x="19996" y="50605"/>
                </a:lnTo>
                <a:lnTo>
                  <a:pt x="19959" y="50661"/>
                </a:lnTo>
                <a:lnTo>
                  <a:pt x="19922" y="50679"/>
                </a:lnTo>
                <a:lnTo>
                  <a:pt x="19754" y="50679"/>
                </a:lnTo>
                <a:lnTo>
                  <a:pt x="19829" y="50586"/>
                </a:lnTo>
                <a:lnTo>
                  <a:pt x="19885" y="50474"/>
                </a:lnTo>
                <a:lnTo>
                  <a:pt x="19940" y="50363"/>
                </a:lnTo>
                <a:lnTo>
                  <a:pt x="20015" y="50288"/>
                </a:lnTo>
                <a:close/>
                <a:moveTo>
                  <a:pt x="39005" y="50363"/>
                </a:moveTo>
                <a:lnTo>
                  <a:pt x="38987" y="50437"/>
                </a:lnTo>
                <a:lnTo>
                  <a:pt x="38949" y="50512"/>
                </a:lnTo>
                <a:lnTo>
                  <a:pt x="38894" y="50567"/>
                </a:lnTo>
                <a:lnTo>
                  <a:pt x="38819" y="50623"/>
                </a:lnTo>
                <a:lnTo>
                  <a:pt x="38652" y="50698"/>
                </a:lnTo>
                <a:lnTo>
                  <a:pt x="38484" y="50754"/>
                </a:lnTo>
                <a:lnTo>
                  <a:pt x="38484" y="50754"/>
                </a:lnTo>
                <a:lnTo>
                  <a:pt x="38596" y="50642"/>
                </a:lnTo>
                <a:lnTo>
                  <a:pt x="38726" y="50530"/>
                </a:lnTo>
                <a:lnTo>
                  <a:pt x="38856" y="50456"/>
                </a:lnTo>
                <a:lnTo>
                  <a:pt x="39005" y="50363"/>
                </a:lnTo>
                <a:close/>
                <a:moveTo>
                  <a:pt x="27369" y="50437"/>
                </a:moveTo>
                <a:lnTo>
                  <a:pt x="27350" y="50512"/>
                </a:lnTo>
                <a:lnTo>
                  <a:pt x="27313" y="50586"/>
                </a:lnTo>
                <a:lnTo>
                  <a:pt x="27276" y="50642"/>
                </a:lnTo>
                <a:lnTo>
                  <a:pt x="27239" y="50679"/>
                </a:lnTo>
                <a:lnTo>
                  <a:pt x="27183" y="50716"/>
                </a:lnTo>
                <a:lnTo>
                  <a:pt x="27127" y="50754"/>
                </a:lnTo>
                <a:lnTo>
                  <a:pt x="26997" y="50754"/>
                </a:lnTo>
                <a:lnTo>
                  <a:pt x="27183" y="50586"/>
                </a:lnTo>
                <a:lnTo>
                  <a:pt x="27369" y="50437"/>
                </a:lnTo>
                <a:close/>
                <a:moveTo>
                  <a:pt x="29194" y="50437"/>
                </a:moveTo>
                <a:lnTo>
                  <a:pt x="29194" y="50493"/>
                </a:lnTo>
                <a:lnTo>
                  <a:pt x="29175" y="50549"/>
                </a:lnTo>
                <a:lnTo>
                  <a:pt x="29138" y="50642"/>
                </a:lnTo>
                <a:lnTo>
                  <a:pt x="29082" y="50716"/>
                </a:lnTo>
                <a:lnTo>
                  <a:pt x="29026" y="50754"/>
                </a:lnTo>
                <a:lnTo>
                  <a:pt x="29007" y="50754"/>
                </a:lnTo>
                <a:lnTo>
                  <a:pt x="29007" y="50716"/>
                </a:lnTo>
                <a:lnTo>
                  <a:pt x="29082" y="50567"/>
                </a:lnTo>
                <a:lnTo>
                  <a:pt x="29119" y="50493"/>
                </a:lnTo>
                <a:lnTo>
                  <a:pt x="29175" y="50456"/>
                </a:lnTo>
                <a:lnTo>
                  <a:pt x="29194" y="50437"/>
                </a:lnTo>
                <a:close/>
                <a:moveTo>
                  <a:pt x="47011" y="50251"/>
                </a:moveTo>
                <a:lnTo>
                  <a:pt x="47011" y="50381"/>
                </a:lnTo>
                <a:lnTo>
                  <a:pt x="46992" y="50437"/>
                </a:lnTo>
                <a:lnTo>
                  <a:pt x="46955" y="50512"/>
                </a:lnTo>
                <a:lnTo>
                  <a:pt x="46844" y="50605"/>
                </a:lnTo>
                <a:lnTo>
                  <a:pt x="46713" y="50698"/>
                </a:lnTo>
                <a:lnTo>
                  <a:pt x="46583" y="50754"/>
                </a:lnTo>
                <a:lnTo>
                  <a:pt x="46657" y="50605"/>
                </a:lnTo>
                <a:lnTo>
                  <a:pt x="46750" y="50474"/>
                </a:lnTo>
                <a:lnTo>
                  <a:pt x="46881" y="50344"/>
                </a:lnTo>
                <a:lnTo>
                  <a:pt x="47011" y="50251"/>
                </a:lnTo>
                <a:close/>
                <a:moveTo>
                  <a:pt x="14150" y="50288"/>
                </a:moveTo>
                <a:lnTo>
                  <a:pt x="14113" y="50381"/>
                </a:lnTo>
                <a:lnTo>
                  <a:pt x="14038" y="50474"/>
                </a:lnTo>
                <a:lnTo>
                  <a:pt x="13964" y="50549"/>
                </a:lnTo>
                <a:lnTo>
                  <a:pt x="13890" y="50623"/>
                </a:lnTo>
                <a:lnTo>
                  <a:pt x="13796" y="50679"/>
                </a:lnTo>
                <a:lnTo>
                  <a:pt x="13703" y="50716"/>
                </a:lnTo>
                <a:lnTo>
                  <a:pt x="13592" y="50754"/>
                </a:lnTo>
                <a:lnTo>
                  <a:pt x="13499" y="50772"/>
                </a:lnTo>
                <a:lnTo>
                  <a:pt x="13648" y="50623"/>
                </a:lnTo>
                <a:lnTo>
                  <a:pt x="13796" y="50493"/>
                </a:lnTo>
                <a:lnTo>
                  <a:pt x="13983" y="50381"/>
                </a:lnTo>
                <a:lnTo>
                  <a:pt x="14150" y="50288"/>
                </a:lnTo>
                <a:close/>
                <a:moveTo>
                  <a:pt x="25824" y="50307"/>
                </a:moveTo>
                <a:lnTo>
                  <a:pt x="25749" y="50456"/>
                </a:lnTo>
                <a:lnTo>
                  <a:pt x="25656" y="50586"/>
                </a:lnTo>
                <a:lnTo>
                  <a:pt x="25582" y="50642"/>
                </a:lnTo>
                <a:lnTo>
                  <a:pt x="25507" y="50716"/>
                </a:lnTo>
                <a:lnTo>
                  <a:pt x="25414" y="50754"/>
                </a:lnTo>
                <a:lnTo>
                  <a:pt x="25321" y="50791"/>
                </a:lnTo>
                <a:lnTo>
                  <a:pt x="25321" y="50791"/>
                </a:lnTo>
                <a:lnTo>
                  <a:pt x="25433" y="50661"/>
                </a:lnTo>
                <a:lnTo>
                  <a:pt x="25544" y="50530"/>
                </a:lnTo>
                <a:lnTo>
                  <a:pt x="25675" y="50419"/>
                </a:lnTo>
                <a:lnTo>
                  <a:pt x="25824" y="50307"/>
                </a:lnTo>
                <a:close/>
                <a:moveTo>
                  <a:pt x="54868" y="50679"/>
                </a:moveTo>
                <a:lnTo>
                  <a:pt x="54812" y="50754"/>
                </a:lnTo>
                <a:lnTo>
                  <a:pt x="54738" y="50791"/>
                </a:lnTo>
                <a:lnTo>
                  <a:pt x="54738" y="50791"/>
                </a:lnTo>
                <a:lnTo>
                  <a:pt x="54868" y="50679"/>
                </a:lnTo>
                <a:close/>
                <a:moveTo>
                  <a:pt x="4748" y="50493"/>
                </a:moveTo>
                <a:lnTo>
                  <a:pt x="4748" y="50567"/>
                </a:lnTo>
                <a:lnTo>
                  <a:pt x="4729" y="50623"/>
                </a:lnTo>
                <a:lnTo>
                  <a:pt x="4692" y="50679"/>
                </a:lnTo>
                <a:lnTo>
                  <a:pt x="4636" y="50735"/>
                </a:lnTo>
                <a:lnTo>
                  <a:pt x="4599" y="50772"/>
                </a:lnTo>
                <a:lnTo>
                  <a:pt x="4543" y="50791"/>
                </a:lnTo>
                <a:lnTo>
                  <a:pt x="4487" y="50791"/>
                </a:lnTo>
                <a:lnTo>
                  <a:pt x="4432" y="50772"/>
                </a:lnTo>
                <a:lnTo>
                  <a:pt x="4581" y="50623"/>
                </a:lnTo>
                <a:lnTo>
                  <a:pt x="4748" y="50493"/>
                </a:lnTo>
                <a:close/>
                <a:moveTo>
                  <a:pt x="21188" y="50344"/>
                </a:moveTo>
                <a:lnTo>
                  <a:pt x="21206" y="50419"/>
                </a:lnTo>
                <a:lnTo>
                  <a:pt x="21188" y="50493"/>
                </a:lnTo>
                <a:lnTo>
                  <a:pt x="21169" y="50567"/>
                </a:lnTo>
                <a:lnTo>
                  <a:pt x="21132" y="50642"/>
                </a:lnTo>
                <a:lnTo>
                  <a:pt x="21076" y="50698"/>
                </a:lnTo>
                <a:lnTo>
                  <a:pt x="21020" y="50754"/>
                </a:lnTo>
                <a:lnTo>
                  <a:pt x="20946" y="50791"/>
                </a:lnTo>
                <a:lnTo>
                  <a:pt x="20853" y="50791"/>
                </a:lnTo>
                <a:lnTo>
                  <a:pt x="20927" y="50661"/>
                </a:lnTo>
                <a:lnTo>
                  <a:pt x="21002" y="50549"/>
                </a:lnTo>
                <a:lnTo>
                  <a:pt x="21095" y="50437"/>
                </a:lnTo>
                <a:lnTo>
                  <a:pt x="21188" y="50344"/>
                </a:lnTo>
                <a:close/>
                <a:moveTo>
                  <a:pt x="40625" y="50400"/>
                </a:moveTo>
                <a:lnTo>
                  <a:pt x="40625" y="50456"/>
                </a:lnTo>
                <a:lnTo>
                  <a:pt x="40606" y="50512"/>
                </a:lnTo>
                <a:lnTo>
                  <a:pt x="40532" y="50623"/>
                </a:lnTo>
                <a:lnTo>
                  <a:pt x="40420" y="50716"/>
                </a:lnTo>
                <a:lnTo>
                  <a:pt x="40290" y="50791"/>
                </a:lnTo>
                <a:lnTo>
                  <a:pt x="40439" y="50586"/>
                </a:lnTo>
                <a:lnTo>
                  <a:pt x="40625" y="50400"/>
                </a:lnTo>
                <a:close/>
                <a:moveTo>
                  <a:pt x="43436" y="50698"/>
                </a:moveTo>
                <a:lnTo>
                  <a:pt x="43455" y="50735"/>
                </a:lnTo>
                <a:lnTo>
                  <a:pt x="43455" y="50772"/>
                </a:lnTo>
                <a:lnTo>
                  <a:pt x="43436" y="50791"/>
                </a:lnTo>
                <a:lnTo>
                  <a:pt x="43381" y="50772"/>
                </a:lnTo>
                <a:lnTo>
                  <a:pt x="43436" y="50698"/>
                </a:lnTo>
                <a:close/>
                <a:moveTo>
                  <a:pt x="12624" y="988"/>
                </a:moveTo>
                <a:lnTo>
                  <a:pt x="12624" y="1062"/>
                </a:lnTo>
                <a:lnTo>
                  <a:pt x="12642" y="1118"/>
                </a:lnTo>
                <a:lnTo>
                  <a:pt x="12679" y="1174"/>
                </a:lnTo>
                <a:lnTo>
                  <a:pt x="12735" y="1211"/>
                </a:lnTo>
                <a:lnTo>
                  <a:pt x="12791" y="1248"/>
                </a:lnTo>
                <a:lnTo>
                  <a:pt x="12866" y="1285"/>
                </a:lnTo>
                <a:lnTo>
                  <a:pt x="13033" y="1304"/>
                </a:lnTo>
                <a:lnTo>
                  <a:pt x="13219" y="1323"/>
                </a:lnTo>
                <a:lnTo>
                  <a:pt x="13387" y="1323"/>
                </a:lnTo>
                <a:lnTo>
                  <a:pt x="13554" y="1304"/>
                </a:lnTo>
                <a:lnTo>
                  <a:pt x="13666" y="1285"/>
                </a:lnTo>
                <a:lnTo>
                  <a:pt x="13648" y="1453"/>
                </a:lnTo>
                <a:lnTo>
                  <a:pt x="13666" y="1527"/>
                </a:lnTo>
                <a:lnTo>
                  <a:pt x="13685" y="1583"/>
                </a:lnTo>
                <a:lnTo>
                  <a:pt x="13703" y="1639"/>
                </a:lnTo>
                <a:lnTo>
                  <a:pt x="13759" y="1676"/>
                </a:lnTo>
                <a:lnTo>
                  <a:pt x="13852" y="1751"/>
                </a:lnTo>
                <a:lnTo>
                  <a:pt x="13964" y="1770"/>
                </a:lnTo>
                <a:lnTo>
                  <a:pt x="14113" y="1788"/>
                </a:lnTo>
                <a:lnTo>
                  <a:pt x="14281" y="1770"/>
                </a:lnTo>
                <a:lnTo>
                  <a:pt x="14448" y="1732"/>
                </a:lnTo>
                <a:lnTo>
                  <a:pt x="14634" y="1676"/>
                </a:lnTo>
                <a:lnTo>
                  <a:pt x="14802" y="1602"/>
                </a:lnTo>
                <a:lnTo>
                  <a:pt x="15156" y="1453"/>
                </a:lnTo>
                <a:lnTo>
                  <a:pt x="15435" y="1285"/>
                </a:lnTo>
                <a:lnTo>
                  <a:pt x="15621" y="1155"/>
                </a:lnTo>
                <a:lnTo>
                  <a:pt x="15677" y="1267"/>
                </a:lnTo>
                <a:lnTo>
                  <a:pt x="15733" y="1360"/>
                </a:lnTo>
                <a:lnTo>
                  <a:pt x="15826" y="1453"/>
                </a:lnTo>
                <a:lnTo>
                  <a:pt x="15919" y="1527"/>
                </a:lnTo>
                <a:lnTo>
                  <a:pt x="16031" y="1565"/>
                </a:lnTo>
                <a:lnTo>
                  <a:pt x="16142" y="1602"/>
                </a:lnTo>
                <a:lnTo>
                  <a:pt x="16273" y="1621"/>
                </a:lnTo>
                <a:lnTo>
                  <a:pt x="16384" y="1621"/>
                </a:lnTo>
                <a:lnTo>
                  <a:pt x="16496" y="1583"/>
                </a:lnTo>
                <a:lnTo>
                  <a:pt x="16608" y="1527"/>
                </a:lnTo>
                <a:lnTo>
                  <a:pt x="16719" y="1472"/>
                </a:lnTo>
                <a:lnTo>
                  <a:pt x="16831" y="1434"/>
                </a:lnTo>
                <a:lnTo>
                  <a:pt x="17017" y="1248"/>
                </a:lnTo>
                <a:lnTo>
                  <a:pt x="17129" y="1379"/>
                </a:lnTo>
                <a:lnTo>
                  <a:pt x="17259" y="1453"/>
                </a:lnTo>
                <a:lnTo>
                  <a:pt x="17501" y="1527"/>
                </a:lnTo>
                <a:lnTo>
                  <a:pt x="17725" y="1565"/>
                </a:lnTo>
                <a:lnTo>
                  <a:pt x="17930" y="1565"/>
                </a:lnTo>
                <a:lnTo>
                  <a:pt x="18134" y="1546"/>
                </a:lnTo>
                <a:lnTo>
                  <a:pt x="18339" y="1472"/>
                </a:lnTo>
                <a:lnTo>
                  <a:pt x="18525" y="1379"/>
                </a:lnTo>
                <a:lnTo>
                  <a:pt x="18712" y="1230"/>
                </a:lnTo>
                <a:lnTo>
                  <a:pt x="18898" y="1062"/>
                </a:lnTo>
                <a:lnTo>
                  <a:pt x="18991" y="1192"/>
                </a:lnTo>
                <a:lnTo>
                  <a:pt x="19103" y="1285"/>
                </a:lnTo>
                <a:lnTo>
                  <a:pt x="19233" y="1360"/>
                </a:lnTo>
                <a:lnTo>
                  <a:pt x="19382" y="1397"/>
                </a:lnTo>
                <a:lnTo>
                  <a:pt x="19549" y="1416"/>
                </a:lnTo>
                <a:lnTo>
                  <a:pt x="19698" y="1416"/>
                </a:lnTo>
                <a:lnTo>
                  <a:pt x="19866" y="1379"/>
                </a:lnTo>
                <a:lnTo>
                  <a:pt x="19996" y="1341"/>
                </a:lnTo>
                <a:lnTo>
                  <a:pt x="20034" y="1509"/>
                </a:lnTo>
                <a:lnTo>
                  <a:pt x="20089" y="1639"/>
                </a:lnTo>
                <a:lnTo>
                  <a:pt x="20164" y="1751"/>
                </a:lnTo>
                <a:lnTo>
                  <a:pt x="20257" y="1844"/>
                </a:lnTo>
                <a:lnTo>
                  <a:pt x="20350" y="1900"/>
                </a:lnTo>
                <a:lnTo>
                  <a:pt x="20480" y="1918"/>
                </a:lnTo>
                <a:lnTo>
                  <a:pt x="20611" y="1937"/>
                </a:lnTo>
                <a:lnTo>
                  <a:pt x="20741" y="1937"/>
                </a:lnTo>
                <a:lnTo>
                  <a:pt x="20890" y="1900"/>
                </a:lnTo>
                <a:lnTo>
                  <a:pt x="21020" y="1863"/>
                </a:lnTo>
                <a:lnTo>
                  <a:pt x="21169" y="1807"/>
                </a:lnTo>
                <a:lnTo>
                  <a:pt x="21300" y="1751"/>
                </a:lnTo>
                <a:lnTo>
                  <a:pt x="21430" y="1676"/>
                </a:lnTo>
                <a:lnTo>
                  <a:pt x="21542" y="1602"/>
                </a:lnTo>
                <a:lnTo>
                  <a:pt x="21635" y="1527"/>
                </a:lnTo>
                <a:lnTo>
                  <a:pt x="21728" y="1434"/>
                </a:lnTo>
                <a:lnTo>
                  <a:pt x="21765" y="1527"/>
                </a:lnTo>
                <a:lnTo>
                  <a:pt x="21821" y="1621"/>
                </a:lnTo>
                <a:lnTo>
                  <a:pt x="21877" y="1676"/>
                </a:lnTo>
                <a:lnTo>
                  <a:pt x="21933" y="1732"/>
                </a:lnTo>
                <a:lnTo>
                  <a:pt x="22007" y="1770"/>
                </a:lnTo>
                <a:lnTo>
                  <a:pt x="22081" y="1788"/>
                </a:lnTo>
                <a:lnTo>
                  <a:pt x="22230" y="1825"/>
                </a:lnTo>
                <a:lnTo>
                  <a:pt x="22398" y="1807"/>
                </a:lnTo>
                <a:lnTo>
                  <a:pt x="22547" y="1770"/>
                </a:lnTo>
                <a:lnTo>
                  <a:pt x="22882" y="1676"/>
                </a:lnTo>
                <a:lnTo>
                  <a:pt x="23031" y="1527"/>
                </a:lnTo>
                <a:lnTo>
                  <a:pt x="23105" y="1583"/>
                </a:lnTo>
                <a:lnTo>
                  <a:pt x="23199" y="1639"/>
                </a:lnTo>
                <a:lnTo>
                  <a:pt x="23292" y="1676"/>
                </a:lnTo>
                <a:lnTo>
                  <a:pt x="23385" y="1714"/>
                </a:lnTo>
                <a:lnTo>
                  <a:pt x="23571" y="1732"/>
                </a:lnTo>
                <a:lnTo>
                  <a:pt x="23738" y="1695"/>
                </a:lnTo>
                <a:lnTo>
                  <a:pt x="23887" y="1639"/>
                </a:lnTo>
                <a:lnTo>
                  <a:pt x="24036" y="1565"/>
                </a:lnTo>
                <a:lnTo>
                  <a:pt x="24036" y="1621"/>
                </a:lnTo>
                <a:lnTo>
                  <a:pt x="24074" y="1676"/>
                </a:lnTo>
                <a:lnTo>
                  <a:pt x="24129" y="1732"/>
                </a:lnTo>
                <a:lnTo>
                  <a:pt x="24204" y="1751"/>
                </a:lnTo>
                <a:lnTo>
                  <a:pt x="24297" y="1770"/>
                </a:lnTo>
                <a:lnTo>
                  <a:pt x="24390" y="1770"/>
                </a:lnTo>
                <a:lnTo>
                  <a:pt x="24632" y="1751"/>
                </a:lnTo>
                <a:lnTo>
                  <a:pt x="24874" y="1714"/>
                </a:lnTo>
                <a:lnTo>
                  <a:pt x="25098" y="1658"/>
                </a:lnTo>
                <a:lnTo>
                  <a:pt x="25340" y="1602"/>
                </a:lnTo>
                <a:lnTo>
                  <a:pt x="25321" y="1621"/>
                </a:lnTo>
                <a:lnTo>
                  <a:pt x="25358" y="1639"/>
                </a:lnTo>
                <a:lnTo>
                  <a:pt x="25582" y="1695"/>
                </a:lnTo>
                <a:lnTo>
                  <a:pt x="25786" y="1751"/>
                </a:lnTo>
                <a:lnTo>
                  <a:pt x="25973" y="1751"/>
                </a:lnTo>
                <a:lnTo>
                  <a:pt x="26122" y="1732"/>
                </a:lnTo>
                <a:lnTo>
                  <a:pt x="26252" y="1676"/>
                </a:lnTo>
                <a:lnTo>
                  <a:pt x="26531" y="1583"/>
                </a:lnTo>
                <a:lnTo>
                  <a:pt x="26755" y="1453"/>
                </a:lnTo>
                <a:lnTo>
                  <a:pt x="26773" y="1527"/>
                </a:lnTo>
                <a:lnTo>
                  <a:pt x="26810" y="1583"/>
                </a:lnTo>
                <a:lnTo>
                  <a:pt x="26866" y="1621"/>
                </a:lnTo>
                <a:lnTo>
                  <a:pt x="26922" y="1658"/>
                </a:lnTo>
                <a:lnTo>
                  <a:pt x="27015" y="1695"/>
                </a:lnTo>
                <a:lnTo>
                  <a:pt x="27108" y="1714"/>
                </a:lnTo>
                <a:lnTo>
                  <a:pt x="27332" y="1732"/>
                </a:lnTo>
                <a:lnTo>
                  <a:pt x="27555" y="1732"/>
                </a:lnTo>
                <a:lnTo>
                  <a:pt x="27779" y="1714"/>
                </a:lnTo>
                <a:lnTo>
                  <a:pt x="27965" y="1676"/>
                </a:lnTo>
                <a:lnTo>
                  <a:pt x="28095" y="1658"/>
                </a:lnTo>
                <a:lnTo>
                  <a:pt x="28319" y="1546"/>
                </a:lnTo>
                <a:lnTo>
                  <a:pt x="28449" y="1490"/>
                </a:lnTo>
                <a:lnTo>
                  <a:pt x="28561" y="1453"/>
                </a:lnTo>
                <a:lnTo>
                  <a:pt x="28598" y="1472"/>
                </a:lnTo>
                <a:lnTo>
                  <a:pt x="28635" y="1509"/>
                </a:lnTo>
                <a:lnTo>
                  <a:pt x="28672" y="1565"/>
                </a:lnTo>
                <a:lnTo>
                  <a:pt x="28710" y="1583"/>
                </a:lnTo>
                <a:lnTo>
                  <a:pt x="28840" y="1602"/>
                </a:lnTo>
                <a:lnTo>
                  <a:pt x="28970" y="1639"/>
                </a:lnTo>
                <a:lnTo>
                  <a:pt x="29101" y="1676"/>
                </a:lnTo>
                <a:lnTo>
                  <a:pt x="29231" y="1695"/>
                </a:lnTo>
                <a:lnTo>
                  <a:pt x="29324" y="1676"/>
                </a:lnTo>
                <a:lnTo>
                  <a:pt x="29417" y="1676"/>
                </a:lnTo>
                <a:lnTo>
                  <a:pt x="29603" y="1639"/>
                </a:lnTo>
                <a:lnTo>
                  <a:pt x="29771" y="1583"/>
                </a:lnTo>
                <a:lnTo>
                  <a:pt x="29957" y="1583"/>
                </a:lnTo>
                <a:lnTo>
                  <a:pt x="30124" y="1658"/>
                </a:lnTo>
                <a:lnTo>
                  <a:pt x="30255" y="1714"/>
                </a:lnTo>
                <a:lnTo>
                  <a:pt x="30385" y="1732"/>
                </a:lnTo>
                <a:lnTo>
                  <a:pt x="30590" y="1751"/>
                </a:lnTo>
                <a:lnTo>
                  <a:pt x="30813" y="1714"/>
                </a:lnTo>
                <a:lnTo>
                  <a:pt x="31018" y="1676"/>
                </a:lnTo>
                <a:lnTo>
                  <a:pt x="31223" y="1621"/>
                </a:lnTo>
                <a:lnTo>
                  <a:pt x="31409" y="1527"/>
                </a:lnTo>
                <a:lnTo>
                  <a:pt x="31595" y="1416"/>
                </a:lnTo>
                <a:lnTo>
                  <a:pt x="31670" y="1379"/>
                </a:lnTo>
                <a:lnTo>
                  <a:pt x="31763" y="1341"/>
                </a:lnTo>
                <a:lnTo>
                  <a:pt x="31930" y="1341"/>
                </a:lnTo>
                <a:lnTo>
                  <a:pt x="31986" y="1379"/>
                </a:lnTo>
                <a:lnTo>
                  <a:pt x="32079" y="1453"/>
                </a:lnTo>
                <a:lnTo>
                  <a:pt x="32172" y="1509"/>
                </a:lnTo>
                <a:lnTo>
                  <a:pt x="32266" y="1565"/>
                </a:lnTo>
                <a:lnTo>
                  <a:pt x="32359" y="1583"/>
                </a:lnTo>
                <a:lnTo>
                  <a:pt x="32433" y="1565"/>
                </a:lnTo>
                <a:lnTo>
                  <a:pt x="32582" y="1527"/>
                </a:lnTo>
                <a:lnTo>
                  <a:pt x="32731" y="1472"/>
                </a:lnTo>
                <a:lnTo>
                  <a:pt x="32805" y="1453"/>
                </a:lnTo>
                <a:lnTo>
                  <a:pt x="32861" y="1453"/>
                </a:lnTo>
                <a:lnTo>
                  <a:pt x="32936" y="1490"/>
                </a:lnTo>
                <a:lnTo>
                  <a:pt x="33010" y="1527"/>
                </a:lnTo>
                <a:lnTo>
                  <a:pt x="33178" y="1621"/>
                </a:lnTo>
                <a:lnTo>
                  <a:pt x="33345" y="1732"/>
                </a:lnTo>
                <a:lnTo>
                  <a:pt x="33439" y="1770"/>
                </a:lnTo>
                <a:lnTo>
                  <a:pt x="33550" y="1807"/>
                </a:lnTo>
                <a:lnTo>
                  <a:pt x="33755" y="1807"/>
                </a:lnTo>
                <a:lnTo>
                  <a:pt x="33848" y="1770"/>
                </a:lnTo>
                <a:lnTo>
                  <a:pt x="33941" y="1732"/>
                </a:lnTo>
                <a:lnTo>
                  <a:pt x="34127" y="1676"/>
                </a:lnTo>
                <a:lnTo>
                  <a:pt x="34220" y="1639"/>
                </a:lnTo>
                <a:lnTo>
                  <a:pt x="34388" y="1639"/>
                </a:lnTo>
                <a:lnTo>
                  <a:pt x="34481" y="1658"/>
                </a:lnTo>
                <a:lnTo>
                  <a:pt x="34649" y="1732"/>
                </a:lnTo>
                <a:lnTo>
                  <a:pt x="34835" y="1807"/>
                </a:lnTo>
                <a:lnTo>
                  <a:pt x="34947" y="1825"/>
                </a:lnTo>
                <a:lnTo>
                  <a:pt x="35040" y="1844"/>
                </a:lnTo>
                <a:lnTo>
                  <a:pt x="35189" y="1825"/>
                </a:lnTo>
                <a:lnTo>
                  <a:pt x="35319" y="1788"/>
                </a:lnTo>
                <a:lnTo>
                  <a:pt x="35431" y="1732"/>
                </a:lnTo>
                <a:lnTo>
                  <a:pt x="35561" y="1676"/>
                </a:lnTo>
                <a:lnTo>
                  <a:pt x="35803" y="1546"/>
                </a:lnTo>
                <a:lnTo>
                  <a:pt x="35915" y="1509"/>
                </a:lnTo>
                <a:lnTo>
                  <a:pt x="36045" y="1490"/>
                </a:lnTo>
                <a:lnTo>
                  <a:pt x="36120" y="1490"/>
                </a:lnTo>
                <a:lnTo>
                  <a:pt x="36231" y="1509"/>
                </a:lnTo>
                <a:lnTo>
                  <a:pt x="36455" y="1583"/>
                </a:lnTo>
                <a:lnTo>
                  <a:pt x="36697" y="1658"/>
                </a:lnTo>
                <a:lnTo>
                  <a:pt x="36808" y="1676"/>
                </a:lnTo>
                <a:lnTo>
                  <a:pt x="36920" y="1695"/>
                </a:lnTo>
                <a:lnTo>
                  <a:pt x="37144" y="1658"/>
                </a:lnTo>
                <a:lnTo>
                  <a:pt x="37367" y="1602"/>
                </a:lnTo>
                <a:lnTo>
                  <a:pt x="37590" y="1583"/>
                </a:lnTo>
                <a:lnTo>
                  <a:pt x="37683" y="1565"/>
                </a:lnTo>
                <a:lnTo>
                  <a:pt x="37758" y="1583"/>
                </a:lnTo>
                <a:lnTo>
                  <a:pt x="37851" y="1621"/>
                </a:lnTo>
                <a:lnTo>
                  <a:pt x="37944" y="1676"/>
                </a:lnTo>
                <a:lnTo>
                  <a:pt x="38093" y="1788"/>
                </a:lnTo>
                <a:lnTo>
                  <a:pt x="38167" y="1844"/>
                </a:lnTo>
                <a:lnTo>
                  <a:pt x="38261" y="1881"/>
                </a:lnTo>
                <a:lnTo>
                  <a:pt x="38354" y="1918"/>
                </a:lnTo>
                <a:lnTo>
                  <a:pt x="38577" y="1918"/>
                </a:lnTo>
                <a:lnTo>
                  <a:pt x="38689" y="1900"/>
                </a:lnTo>
                <a:lnTo>
                  <a:pt x="38875" y="1844"/>
                </a:lnTo>
                <a:lnTo>
                  <a:pt x="39061" y="1770"/>
                </a:lnTo>
                <a:lnTo>
                  <a:pt x="39136" y="1751"/>
                </a:lnTo>
                <a:lnTo>
                  <a:pt x="39322" y="1751"/>
                </a:lnTo>
                <a:lnTo>
                  <a:pt x="39434" y="1788"/>
                </a:lnTo>
                <a:lnTo>
                  <a:pt x="39638" y="1844"/>
                </a:lnTo>
                <a:lnTo>
                  <a:pt x="39862" y="1918"/>
                </a:lnTo>
                <a:lnTo>
                  <a:pt x="39973" y="1956"/>
                </a:lnTo>
                <a:lnTo>
                  <a:pt x="40309" y="1956"/>
                </a:lnTo>
                <a:lnTo>
                  <a:pt x="40513" y="1918"/>
                </a:lnTo>
                <a:lnTo>
                  <a:pt x="40942" y="1807"/>
                </a:lnTo>
                <a:lnTo>
                  <a:pt x="41146" y="1770"/>
                </a:lnTo>
                <a:lnTo>
                  <a:pt x="41351" y="1770"/>
                </a:lnTo>
                <a:lnTo>
                  <a:pt x="41779" y="1751"/>
                </a:lnTo>
                <a:lnTo>
                  <a:pt x="41910" y="1732"/>
                </a:lnTo>
                <a:lnTo>
                  <a:pt x="42021" y="1695"/>
                </a:lnTo>
                <a:lnTo>
                  <a:pt x="42263" y="1583"/>
                </a:lnTo>
                <a:lnTo>
                  <a:pt x="42506" y="1472"/>
                </a:lnTo>
                <a:lnTo>
                  <a:pt x="42617" y="1434"/>
                </a:lnTo>
                <a:lnTo>
                  <a:pt x="42710" y="1416"/>
                </a:lnTo>
                <a:lnTo>
                  <a:pt x="42803" y="1434"/>
                </a:lnTo>
                <a:lnTo>
                  <a:pt x="42878" y="1453"/>
                </a:lnTo>
                <a:lnTo>
                  <a:pt x="43027" y="1546"/>
                </a:lnTo>
                <a:lnTo>
                  <a:pt x="43213" y="1639"/>
                </a:lnTo>
                <a:lnTo>
                  <a:pt x="43306" y="1676"/>
                </a:lnTo>
                <a:lnTo>
                  <a:pt x="43418" y="1714"/>
                </a:lnTo>
                <a:lnTo>
                  <a:pt x="43548" y="1714"/>
                </a:lnTo>
                <a:lnTo>
                  <a:pt x="43660" y="1695"/>
                </a:lnTo>
                <a:lnTo>
                  <a:pt x="43753" y="1658"/>
                </a:lnTo>
                <a:lnTo>
                  <a:pt x="43883" y="1639"/>
                </a:lnTo>
                <a:lnTo>
                  <a:pt x="44032" y="1639"/>
                </a:lnTo>
                <a:lnTo>
                  <a:pt x="44051" y="1621"/>
                </a:lnTo>
                <a:lnTo>
                  <a:pt x="44237" y="1695"/>
                </a:lnTo>
                <a:lnTo>
                  <a:pt x="44367" y="1751"/>
                </a:lnTo>
                <a:lnTo>
                  <a:pt x="44498" y="1825"/>
                </a:lnTo>
                <a:lnTo>
                  <a:pt x="44628" y="1900"/>
                </a:lnTo>
                <a:lnTo>
                  <a:pt x="44777" y="1937"/>
                </a:lnTo>
                <a:lnTo>
                  <a:pt x="44926" y="1956"/>
                </a:lnTo>
                <a:lnTo>
                  <a:pt x="45056" y="1956"/>
                </a:lnTo>
                <a:lnTo>
                  <a:pt x="45187" y="1937"/>
                </a:lnTo>
                <a:lnTo>
                  <a:pt x="45317" y="1900"/>
                </a:lnTo>
                <a:lnTo>
                  <a:pt x="45540" y="1844"/>
                </a:lnTo>
                <a:lnTo>
                  <a:pt x="45671" y="1825"/>
                </a:lnTo>
                <a:lnTo>
                  <a:pt x="45875" y="1825"/>
                </a:lnTo>
                <a:lnTo>
                  <a:pt x="45950" y="1844"/>
                </a:lnTo>
                <a:lnTo>
                  <a:pt x="46099" y="1900"/>
                </a:lnTo>
                <a:lnTo>
                  <a:pt x="46266" y="1956"/>
                </a:lnTo>
                <a:lnTo>
                  <a:pt x="46341" y="1974"/>
                </a:lnTo>
                <a:lnTo>
                  <a:pt x="46434" y="1974"/>
                </a:lnTo>
                <a:lnTo>
                  <a:pt x="46527" y="1956"/>
                </a:lnTo>
                <a:lnTo>
                  <a:pt x="46620" y="1918"/>
                </a:lnTo>
                <a:lnTo>
                  <a:pt x="46769" y="1844"/>
                </a:lnTo>
                <a:lnTo>
                  <a:pt x="46918" y="1732"/>
                </a:lnTo>
                <a:lnTo>
                  <a:pt x="46992" y="1695"/>
                </a:lnTo>
                <a:lnTo>
                  <a:pt x="47067" y="1658"/>
                </a:lnTo>
                <a:lnTo>
                  <a:pt x="47234" y="1621"/>
                </a:lnTo>
                <a:lnTo>
                  <a:pt x="47439" y="1602"/>
                </a:lnTo>
                <a:lnTo>
                  <a:pt x="47663" y="1602"/>
                </a:lnTo>
                <a:lnTo>
                  <a:pt x="47849" y="1621"/>
                </a:lnTo>
                <a:lnTo>
                  <a:pt x="47979" y="1565"/>
                </a:lnTo>
                <a:lnTo>
                  <a:pt x="48072" y="1509"/>
                </a:lnTo>
                <a:lnTo>
                  <a:pt x="48128" y="1509"/>
                </a:lnTo>
                <a:lnTo>
                  <a:pt x="48165" y="1527"/>
                </a:lnTo>
                <a:lnTo>
                  <a:pt x="48203" y="1546"/>
                </a:lnTo>
                <a:lnTo>
                  <a:pt x="48221" y="1583"/>
                </a:lnTo>
                <a:lnTo>
                  <a:pt x="48277" y="1714"/>
                </a:lnTo>
                <a:lnTo>
                  <a:pt x="48389" y="1751"/>
                </a:lnTo>
                <a:lnTo>
                  <a:pt x="48501" y="1807"/>
                </a:lnTo>
                <a:lnTo>
                  <a:pt x="48612" y="1844"/>
                </a:lnTo>
                <a:lnTo>
                  <a:pt x="48743" y="1863"/>
                </a:lnTo>
                <a:lnTo>
                  <a:pt x="48854" y="1844"/>
                </a:lnTo>
                <a:lnTo>
                  <a:pt x="48947" y="1807"/>
                </a:lnTo>
                <a:lnTo>
                  <a:pt x="49115" y="1695"/>
                </a:lnTo>
                <a:lnTo>
                  <a:pt x="49264" y="1621"/>
                </a:lnTo>
                <a:lnTo>
                  <a:pt x="49338" y="1602"/>
                </a:lnTo>
                <a:lnTo>
                  <a:pt x="49431" y="1602"/>
                </a:lnTo>
                <a:lnTo>
                  <a:pt x="49506" y="1621"/>
                </a:lnTo>
                <a:lnTo>
                  <a:pt x="49580" y="1658"/>
                </a:lnTo>
                <a:lnTo>
                  <a:pt x="49729" y="1770"/>
                </a:lnTo>
                <a:lnTo>
                  <a:pt x="49897" y="1881"/>
                </a:lnTo>
                <a:lnTo>
                  <a:pt x="49990" y="1918"/>
                </a:lnTo>
                <a:lnTo>
                  <a:pt x="50083" y="1937"/>
                </a:lnTo>
                <a:lnTo>
                  <a:pt x="50269" y="1956"/>
                </a:lnTo>
                <a:lnTo>
                  <a:pt x="50437" y="1937"/>
                </a:lnTo>
                <a:lnTo>
                  <a:pt x="50623" y="1900"/>
                </a:lnTo>
                <a:lnTo>
                  <a:pt x="50772" y="1918"/>
                </a:lnTo>
                <a:lnTo>
                  <a:pt x="50902" y="1937"/>
                </a:lnTo>
                <a:lnTo>
                  <a:pt x="51014" y="1974"/>
                </a:lnTo>
                <a:lnTo>
                  <a:pt x="51219" y="2030"/>
                </a:lnTo>
                <a:lnTo>
                  <a:pt x="51312" y="2049"/>
                </a:lnTo>
                <a:lnTo>
                  <a:pt x="51424" y="2049"/>
                </a:lnTo>
                <a:lnTo>
                  <a:pt x="51535" y="2030"/>
                </a:lnTo>
                <a:lnTo>
                  <a:pt x="51684" y="1974"/>
                </a:lnTo>
                <a:lnTo>
                  <a:pt x="51759" y="1937"/>
                </a:lnTo>
                <a:lnTo>
                  <a:pt x="51852" y="1863"/>
                </a:lnTo>
                <a:lnTo>
                  <a:pt x="51945" y="1807"/>
                </a:lnTo>
                <a:lnTo>
                  <a:pt x="52019" y="1788"/>
                </a:lnTo>
                <a:lnTo>
                  <a:pt x="52112" y="1770"/>
                </a:lnTo>
                <a:lnTo>
                  <a:pt x="52168" y="1770"/>
                </a:lnTo>
                <a:lnTo>
                  <a:pt x="52224" y="1788"/>
                </a:lnTo>
                <a:lnTo>
                  <a:pt x="52541" y="1788"/>
                </a:lnTo>
                <a:lnTo>
                  <a:pt x="52745" y="1825"/>
                </a:lnTo>
                <a:lnTo>
                  <a:pt x="52969" y="1844"/>
                </a:lnTo>
                <a:lnTo>
                  <a:pt x="53081" y="1825"/>
                </a:lnTo>
                <a:lnTo>
                  <a:pt x="53192" y="1825"/>
                </a:lnTo>
                <a:lnTo>
                  <a:pt x="53285" y="1788"/>
                </a:lnTo>
                <a:lnTo>
                  <a:pt x="53378" y="1751"/>
                </a:lnTo>
                <a:lnTo>
                  <a:pt x="53490" y="1714"/>
                </a:lnTo>
                <a:lnTo>
                  <a:pt x="53676" y="1714"/>
                </a:lnTo>
                <a:lnTo>
                  <a:pt x="53769" y="1751"/>
                </a:lnTo>
                <a:lnTo>
                  <a:pt x="53844" y="1788"/>
                </a:lnTo>
                <a:lnTo>
                  <a:pt x="53956" y="1807"/>
                </a:lnTo>
                <a:lnTo>
                  <a:pt x="54216" y="1863"/>
                </a:lnTo>
                <a:lnTo>
                  <a:pt x="54440" y="1881"/>
                </a:lnTo>
                <a:lnTo>
                  <a:pt x="54682" y="1881"/>
                </a:lnTo>
                <a:lnTo>
                  <a:pt x="54924" y="1863"/>
                </a:lnTo>
                <a:lnTo>
                  <a:pt x="55371" y="1825"/>
                </a:lnTo>
                <a:lnTo>
                  <a:pt x="55817" y="1825"/>
                </a:lnTo>
                <a:lnTo>
                  <a:pt x="56264" y="1788"/>
                </a:lnTo>
                <a:lnTo>
                  <a:pt x="56506" y="1770"/>
                </a:lnTo>
                <a:lnTo>
                  <a:pt x="56730" y="1714"/>
                </a:lnTo>
                <a:lnTo>
                  <a:pt x="57009" y="1639"/>
                </a:lnTo>
                <a:lnTo>
                  <a:pt x="57083" y="1639"/>
                </a:lnTo>
                <a:lnTo>
                  <a:pt x="57139" y="1714"/>
                </a:lnTo>
                <a:lnTo>
                  <a:pt x="57195" y="1751"/>
                </a:lnTo>
                <a:lnTo>
                  <a:pt x="57307" y="1807"/>
                </a:lnTo>
                <a:lnTo>
                  <a:pt x="57512" y="1881"/>
                </a:lnTo>
                <a:lnTo>
                  <a:pt x="57698" y="1918"/>
                </a:lnTo>
                <a:lnTo>
                  <a:pt x="57884" y="1918"/>
                </a:lnTo>
                <a:lnTo>
                  <a:pt x="58107" y="1863"/>
                </a:lnTo>
                <a:lnTo>
                  <a:pt x="58182" y="1807"/>
                </a:lnTo>
                <a:lnTo>
                  <a:pt x="58275" y="1751"/>
                </a:lnTo>
                <a:lnTo>
                  <a:pt x="58461" y="1583"/>
                </a:lnTo>
                <a:lnTo>
                  <a:pt x="58647" y="1434"/>
                </a:lnTo>
                <a:lnTo>
                  <a:pt x="58740" y="1379"/>
                </a:lnTo>
                <a:lnTo>
                  <a:pt x="58815" y="1341"/>
                </a:lnTo>
                <a:lnTo>
                  <a:pt x="59001" y="1341"/>
                </a:lnTo>
                <a:lnTo>
                  <a:pt x="59262" y="1379"/>
                </a:lnTo>
                <a:lnTo>
                  <a:pt x="59522" y="1416"/>
                </a:lnTo>
                <a:lnTo>
                  <a:pt x="59709" y="1453"/>
                </a:lnTo>
                <a:lnTo>
                  <a:pt x="59802" y="1434"/>
                </a:lnTo>
                <a:lnTo>
                  <a:pt x="59895" y="1397"/>
                </a:lnTo>
                <a:lnTo>
                  <a:pt x="60006" y="1360"/>
                </a:lnTo>
                <a:lnTo>
                  <a:pt x="60081" y="1360"/>
                </a:lnTo>
                <a:lnTo>
                  <a:pt x="60342" y="1732"/>
                </a:lnTo>
                <a:lnTo>
                  <a:pt x="60435" y="1807"/>
                </a:lnTo>
                <a:lnTo>
                  <a:pt x="60546" y="1863"/>
                </a:lnTo>
                <a:lnTo>
                  <a:pt x="60658" y="1900"/>
                </a:lnTo>
                <a:lnTo>
                  <a:pt x="60788" y="1937"/>
                </a:lnTo>
                <a:lnTo>
                  <a:pt x="61030" y="1937"/>
                </a:lnTo>
                <a:lnTo>
                  <a:pt x="61161" y="1918"/>
                </a:lnTo>
                <a:lnTo>
                  <a:pt x="61273" y="1881"/>
                </a:lnTo>
                <a:lnTo>
                  <a:pt x="61384" y="1844"/>
                </a:lnTo>
                <a:lnTo>
                  <a:pt x="61477" y="1788"/>
                </a:lnTo>
                <a:lnTo>
                  <a:pt x="61663" y="1676"/>
                </a:lnTo>
                <a:lnTo>
                  <a:pt x="61812" y="1583"/>
                </a:lnTo>
                <a:lnTo>
                  <a:pt x="61906" y="1565"/>
                </a:lnTo>
                <a:lnTo>
                  <a:pt x="62054" y="1565"/>
                </a:lnTo>
                <a:lnTo>
                  <a:pt x="62148" y="1602"/>
                </a:lnTo>
                <a:lnTo>
                  <a:pt x="62334" y="1695"/>
                </a:lnTo>
                <a:lnTo>
                  <a:pt x="62539" y="1788"/>
                </a:lnTo>
                <a:lnTo>
                  <a:pt x="62632" y="1807"/>
                </a:lnTo>
                <a:lnTo>
                  <a:pt x="62743" y="1825"/>
                </a:lnTo>
                <a:lnTo>
                  <a:pt x="62855" y="1825"/>
                </a:lnTo>
                <a:lnTo>
                  <a:pt x="62948" y="1807"/>
                </a:lnTo>
                <a:lnTo>
                  <a:pt x="63172" y="1751"/>
                </a:lnTo>
                <a:lnTo>
                  <a:pt x="63376" y="1714"/>
                </a:lnTo>
                <a:lnTo>
                  <a:pt x="63563" y="1714"/>
                </a:lnTo>
                <a:lnTo>
                  <a:pt x="63656" y="1751"/>
                </a:lnTo>
                <a:lnTo>
                  <a:pt x="63749" y="1770"/>
                </a:lnTo>
                <a:lnTo>
                  <a:pt x="63916" y="1863"/>
                </a:lnTo>
                <a:lnTo>
                  <a:pt x="64102" y="1937"/>
                </a:lnTo>
                <a:lnTo>
                  <a:pt x="64196" y="1956"/>
                </a:lnTo>
                <a:lnTo>
                  <a:pt x="64307" y="1974"/>
                </a:lnTo>
                <a:lnTo>
                  <a:pt x="64419" y="1974"/>
                </a:lnTo>
                <a:lnTo>
                  <a:pt x="64531" y="1956"/>
                </a:lnTo>
                <a:lnTo>
                  <a:pt x="64735" y="1900"/>
                </a:lnTo>
                <a:lnTo>
                  <a:pt x="64922" y="1825"/>
                </a:lnTo>
                <a:lnTo>
                  <a:pt x="65126" y="1788"/>
                </a:lnTo>
                <a:lnTo>
                  <a:pt x="65331" y="1751"/>
                </a:lnTo>
                <a:lnTo>
                  <a:pt x="65347" y="1748"/>
                </a:lnTo>
                <a:lnTo>
                  <a:pt x="65347" y="1748"/>
                </a:lnTo>
                <a:lnTo>
                  <a:pt x="65350" y="1751"/>
                </a:lnTo>
                <a:lnTo>
                  <a:pt x="65424" y="1788"/>
                </a:lnTo>
                <a:lnTo>
                  <a:pt x="65517" y="1825"/>
                </a:lnTo>
                <a:lnTo>
                  <a:pt x="65592" y="1900"/>
                </a:lnTo>
                <a:lnTo>
                  <a:pt x="65685" y="1974"/>
                </a:lnTo>
                <a:lnTo>
                  <a:pt x="65778" y="2012"/>
                </a:lnTo>
                <a:lnTo>
                  <a:pt x="65890" y="2049"/>
                </a:lnTo>
                <a:lnTo>
                  <a:pt x="66020" y="2030"/>
                </a:lnTo>
                <a:lnTo>
                  <a:pt x="66169" y="2012"/>
                </a:lnTo>
                <a:lnTo>
                  <a:pt x="66318" y="1974"/>
                </a:lnTo>
                <a:lnTo>
                  <a:pt x="66597" y="1900"/>
                </a:lnTo>
                <a:lnTo>
                  <a:pt x="66728" y="1863"/>
                </a:lnTo>
                <a:lnTo>
                  <a:pt x="66970" y="1863"/>
                </a:lnTo>
                <a:lnTo>
                  <a:pt x="67137" y="1918"/>
                </a:lnTo>
                <a:lnTo>
                  <a:pt x="67305" y="1974"/>
                </a:lnTo>
                <a:lnTo>
                  <a:pt x="67472" y="2012"/>
                </a:lnTo>
                <a:lnTo>
                  <a:pt x="67714" y="2012"/>
                </a:lnTo>
                <a:lnTo>
                  <a:pt x="67938" y="1974"/>
                </a:lnTo>
                <a:lnTo>
                  <a:pt x="68161" y="1918"/>
                </a:lnTo>
                <a:lnTo>
                  <a:pt x="68385" y="1863"/>
                </a:lnTo>
                <a:lnTo>
                  <a:pt x="68608" y="1825"/>
                </a:lnTo>
                <a:lnTo>
                  <a:pt x="68906" y="1844"/>
                </a:lnTo>
                <a:lnTo>
                  <a:pt x="69111" y="1863"/>
                </a:lnTo>
                <a:lnTo>
                  <a:pt x="69316" y="1881"/>
                </a:lnTo>
                <a:lnTo>
                  <a:pt x="69409" y="1863"/>
                </a:lnTo>
                <a:lnTo>
                  <a:pt x="69539" y="1844"/>
                </a:lnTo>
                <a:lnTo>
                  <a:pt x="69781" y="1751"/>
                </a:lnTo>
                <a:lnTo>
                  <a:pt x="70004" y="1658"/>
                </a:lnTo>
                <a:lnTo>
                  <a:pt x="70116" y="1621"/>
                </a:lnTo>
                <a:lnTo>
                  <a:pt x="70209" y="1621"/>
                </a:lnTo>
                <a:lnTo>
                  <a:pt x="70302" y="1732"/>
                </a:lnTo>
                <a:lnTo>
                  <a:pt x="70358" y="1807"/>
                </a:lnTo>
                <a:lnTo>
                  <a:pt x="70414" y="1844"/>
                </a:lnTo>
                <a:lnTo>
                  <a:pt x="70637" y="1881"/>
                </a:lnTo>
                <a:lnTo>
                  <a:pt x="70861" y="1900"/>
                </a:lnTo>
                <a:lnTo>
                  <a:pt x="70954" y="1900"/>
                </a:lnTo>
                <a:lnTo>
                  <a:pt x="71047" y="1881"/>
                </a:lnTo>
                <a:lnTo>
                  <a:pt x="71233" y="1807"/>
                </a:lnTo>
                <a:lnTo>
                  <a:pt x="71401" y="1751"/>
                </a:lnTo>
                <a:lnTo>
                  <a:pt x="71550" y="1751"/>
                </a:lnTo>
                <a:lnTo>
                  <a:pt x="71643" y="1770"/>
                </a:lnTo>
                <a:lnTo>
                  <a:pt x="71717" y="1807"/>
                </a:lnTo>
                <a:lnTo>
                  <a:pt x="71866" y="1900"/>
                </a:lnTo>
                <a:lnTo>
                  <a:pt x="71922" y="1937"/>
                </a:lnTo>
                <a:lnTo>
                  <a:pt x="72015" y="1974"/>
                </a:lnTo>
                <a:lnTo>
                  <a:pt x="72090" y="1993"/>
                </a:lnTo>
                <a:lnTo>
                  <a:pt x="72201" y="1993"/>
                </a:lnTo>
                <a:lnTo>
                  <a:pt x="72313" y="1956"/>
                </a:lnTo>
                <a:lnTo>
                  <a:pt x="72406" y="1918"/>
                </a:lnTo>
                <a:lnTo>
                  <a:pt x="72481" y="1863"/>
                </a:lnTo>
                <a:lnTo>
                  <a:pt x="72592" y="1825"/>
                </a:lnTo>
                <a:lnTo>
                  <a:pt x="72704" y="1807"/>
                </a:lnTo>
                <a:lnTo>
                  <a:pt x="72741" y="1788"/>
                </a:lnTo>
                <a:lnTo>
                  <a:pt x="72760" y="1788"/>
                </a:lnTo>
                <a:lnTo>
                  <a:pt x="72890" y="1807"/>
                </a:lnTo>
                <a:lnTo>
                  <a:pt x="73095" y="1844"/>
                </a:lnTo>
                <a:lnTo>
                  <a:pt x="73281" y="1900"/>
                </a:lnTo>
                <a:lnTo>
                  <a:pt x="73486" y="1937"/>
                </a:lnTo>
                <a:lnTo>
                  <a:pt x="73598" y="1937"/>
                </a:lnTo>
                <a:lnTo>
                  <a:pt x="73728" y="1918"/>
                </a:lnTo>
                <a:lnTo>
                  <a:pt x="73914" y="1863"/>
                </a:lnTo>
                <a:lnTo>
                  <a:pt x="74100" y="1788"/>
                </a:lnTo>
                <a:lnTo>
                  <a:pt x="74268" y="1714"/>
                </a:lnTo>
                <a:lnTo>
                  <a:pt x="74454" y="1658"/>
                </a:lnTo>
                <a:lnTo>
                  <a:pt x="74622" y="1621"/>
                </a:lnTo>
                <a:lnTo>
                  <a:pt x="74678" y="1621"/>
                </a:lnTo>
                <a:lnTo>
                  <a:pt x="74715" y="1658"/>
                </a:lnTo>
                <a:lnTo>
                  <a:pt x="74864" y="1714"/>
                </a:lnTo>
                <a:lnTo>
                  <a:pt x="75050" y="1788"/>
                </a:lnTo>
                <a:lnTo>
                  <a:pt x="75199" y="1844"/>
                </a:lnTo>
                <a:lnTo>
                  <a:pt x="75366" y="1881"/>
                </a:lnTo>
                <a:lnTo>
                  <a:pt x="75571" y="1863"/>
                </a:lnTo>
                <a:lnTo>
                  <a:pt x="75683" y="1844"/>
                </a:lnTo>
                <a:lnTo>
                  <a:pt x="75795" y="1825"/>
                </a:lnTo>
                <a:lnTo>
                  <a:pt x="76018" y="1732"/>
                </a:lnTo>
                <a:lnTo>
                  <a:pt x="76223" y="1676"/>
                </a:lnTo>
                <a:lnTo>
                  <a:pt x="76316" y="1658"/>
                </a:lnTo>
                <a:lnTo>
                  <a:pt x="76390" y="1676"/>
                </a:lnTo>
                <a:lnTo>
                  <a:pt x="76483" y="1714"/>
                </a:lnTo>
                <a:lnTo>
                  <a:pt x="76558" y="1751"/>
                </a:lnTo>
                <a:lnTo>
                  <a:pt x="76707" y="1881"/>
                </a:lnTo>
                <a:lnTo>
                  <a:pt x="76874" y="1993"/>
                </a:lnTo>
                <a:lnTo>
                  <a:pt x="76986" y="2030"/>
                </a:lnTo>
                <a:lnTo>
                  <a:pt x="77079" y="2067"/>
                </a:lnTo>
                <a:lnTo>
                  <a:pt x="77359" y="2067"/>
                </a:lnTo>
                <a:lnTo>
                  <a:pt x="77601" y="2049"/>
                </a:lnTo>
                <a:lnTo>
                  <a:pt x="78122" y="1918"/>
                </a:lnTo>
                <a:lnTo>
                  <a:pt x="78308" y="1881"/>
                </a:lnTo>
                <a:lnTo>
                  <a:pt x="79127" y="1881"/>
                </a:lnTo>
                <a:lnTo>
                  <a:pt x="79332" y="1863"/>
                </a:lnTo>
                <a:lnTo>
                  <a:pt x="79537" y="1844"/>
                </a:lnTo>
                <a:lnTo>
                  <a:pt x="79742" y="1788"/>
                </a:lnTo>
                <a:lnTo>
                  <a:pt x="79984" y="1714"/>
                </a:lnTo>
                <a:lnTo>
                  <a:pt x="80151" y="1676"/>
                </a:lnTo>
                <a:lnTo>
                  <a:pt x="80319" y="1658"/>
                </a:lnTo>
                <a:lnTo>
                  <a:pt x="80561" y="1676"/>
                </a:lnTo>
                <a:lnTo>
                  <a:pt x="80859" y="1695"/>
                </a:lnTo>
                <a:lnTo>
                  <a:pt x="81157" y="1676"/>
                </a:lnTo>
                <a:lnTo>
                  <a:pt x="81752" y="1639"/>
                </a:lnTo>
                <a:lnTo>
                  <a:pt x="81883" y="1621"/>
                </a:lnTo>
                <a:lnTo>
                  <a:pt x="81994" y="1639"/>
                </a:lnTo>
                <a:lnTo>
                  <a:pt x="82218" y="1676"/>
                </a:lnTo>
                <a:lnTo>
                  <a:pt x="82441" y="1714"/>
                </a:lnTo>
                <a:lnTo>
                  <a:pt x="82721" y="1751"/>
                </a:lnTo>
                <a:lnTo>
                  <a:pt x="82851" y="1770"/>
                </a:lnTo>
                <a:lnTo>
                  <a:pt x="82963" y="1751"/>
                </a:lnTo>
                <a:lnTo>
                  <a:pt x="83205" y="1732"/>
                </a:lnTo>
                <a:lnTo>
                  <a:pt x="83707" y="1621"/>
                </a:lnTo>
                <a:lnTo>
                  <a:pt x="83838" y="1602"/>
                </a:lnTo>
                <a:lnTo>
                  <a:pt x="83931" y="1565"/>
                </a:lnTo>
                <a:lnTo>
                  <a:pt x="84005" y="1546"/>
                </a:lnTo>
                <a:lnTo>
                  <a:pt x="84117" y="1565"/>
                </a:lnTo>
                <a:lnTo>
                  <a:pt x="84210" y="1602"/>
                </a:lnTo>
                <a:lnTo>
                  <a:pt x="84322" y="1695"/>
                </a:lnTo>
                <a:lnTo>
                  <a:pt x="84415" y="1770"/>
                </a:lnTo>
                <a:lnTo>
                  <a:pt x="84526" y="1825"/>
                </a:lnTo>
                <a:lnTo>
                  <a:pt x="84675" y="1881"/>
                </a:lnTo>
                <a:lnTo>
                  <a:pt x="84843" y="1900"/>
                </a:lnTo>
                <a:lnTo>
                  <a:pt x="84973" y="1881"/>
                </a:lnTo>
                <a:lnTo>
                  <a:pt x="85122" y="1863"/>
                </a:lnTo>
                <a:lnTo>
                  <a:pt x="85420" y="1788"/>
                </a:lnTo>
                <a:lnTo>
                  <a:pt x="85718" y="1714"/>
                </a:lnTo>
                <a:lnTo>
                  <a:pt x="85774" y="1695"/>
                </a:lnTo>
                <a:lnTo>
                  <a:pt x="85848" y="1658"/>
                </a:lnTo>
                <a:lnTo>
                  <a:pt x="85923" y="1621"/>
                </a:lnTo>
                <a:lnTo>
                  <a:pt x="85997" y="1602"/>
                </a:lnTo>
                <a:lnTo>
                  <a:pt x="86053" y="1639"/>
                </a:lnTo>
                <a:lnTo>
                  <a:pt x="86090" y="1695"/>
                </a:lnTo>
                <a:lnTo>
                  <a:pt x="86146" y="1751"/>
                </a:lnTo>
                <a:lnTo>
                  <a:pt x="86221" y="1788"/>
                </a:lnTo>
                <a:lnTo>
                  <a:pt x="86463" y="1844"/>
                </a:lnTo>
                <a:lnTo>
                  <a:pt x="86705" y="1881"/>
                </a:lnTo>
                <a:lnTo>
                  <a:pt x="86947" y="1900"/>
                </a:lnTo>
                <a:lnTo>
                  <a:pt x="87207" y="1881"/>
                </a:lnTo>
                <a:lnTo>
                  <a:pt x="87338" y="1844"/>
                </a:lnTo>
                <a:lnTo>
                  <a:pt x="87450" y="1807"/>
                </a:lnTo>
                <a:lnTo>
                  <a:pt x="87580" y="1770"/>
                </a:lnTo>
                <a:lnTo>
                  <a:pt x="87692" y="1751"/>
                </a:lnTo>
                <a:lnTo>
                  <a:pt x="87896" y="1751"/>
                </a:lnTo>
                <a:lnTo>
                  <a:pt x="88083" y="1807"/>
                </a:lnTo>
                <a:lnTo>
                  <a:pt x="88492" y="1918"/>
                </a:lnTo>
                <a:lnTo>
                  <a:pt x="88697" y="1956"/>
                </a:lnTo>
                <a:lnTo>
                  <a:pt x="88920" y="1956"/>
                </a:lnTo>
                <a:lnTo>
                  <a:pt x="89181" y="1900"/>
                </a:lnTo>
                <a:lnTo>
                  <a:pt x="89423" y="1825"/>
                </a:lnTo>
                <a:lnTo>
                  <a:pt x="89665" y="1751"/>
                </a:lnTo>
                <a:lnTo>
                  <a:pt x="89795" y="1732"/>
                </a:lnTo>
                <a:lnTo>
                  <a:pt x="89907" y="1714"/>
                </a:lnTo>
                <a:lnTo>
                  <a:pt x="90224" y="1714"/>
                </a:lnTo>
                <a:lnTo>
                  <a:pt x="90503" y="1732"/>
                </a:lnTo>
                <a:lnTo>
                  <a:pt x="90801" y="1714"/>
                </a:lnTo>
                <a:lnTo>
                  <a:pt x="90950" y="1695"/>
                </a:lnTo>
                <a:lnTo>
                  <a:pt x="91117" y="1658"/>
                </a:lnTo>
                <a:lnTo>
                  <a:pt x="91061" y="1732"/>
                </a:lnTo>
                <a:lnTo>
                  <a:pt x="91043" y="1807"/>
                </a:lnTo>
                <a:lnTo>
                  <a:pt x="91043" y="1900"/>
                </a:lnTo>
                <a:lnTo>
                  <a:pt x="91043" y="1974"/>
                </a:lnTo>
                <a:lnTo>
                  <a:pt x="91080" y="2123"/>
                </a:lnTo>
                <a:lnTo>
                  <a:pt x="91136" y="2254"/>
                </a:lnTo>
                <a:lnTo>
                  <a:pt x="91266" y="2477"/>
                </a:lnTo>
                <a:lnTo>
                  <a:pt x="91303" y="2551"/>
                </a:lnTo>
                <a:lnTo>
                  <a:pt x="91303" y="2589"/>
                </a:lnTo>
                <a:lnTo>
                  <a:pt x="91285" y="2607"/>
                </a:lnTo>
                <a:lnTo>
                  <a:pt x="91192" y="2775"/>
                </a:lnTo>
                <a:lnTo>
                  <a:pt x="91117" y="2961"/>
                </a:lnTo>
                <a:lnTo>
                  <a:pt x="91061" y="3147"/>
                </a:lnTo>
                <a:lnTo>
                  <a:pt x="91043" y="3315"/>
                </a:lnTo>
                <a:lnTo>
                  <a:pt x="91061" y="3482"/>
                </a:lnTo>
                <a:lnTo>
                  <a:pt x="91099" y="3631"/>
                </a:lnTo>
                <a:lnTo>
                  <a:pt x="91154" y="3780"/>
                </a:lnTo>
                <a:lnTo>
                  <a:pt x="91248" y="3911"/>
                </a:lnTo>
                <a:lnTo>
                  <a:pt x="91378" y="4022"/>
                </a:lnTo>
                <a:lnTo>
                  <a:pt x="91545" y="4115"/>
                </a:lnTo>
                <a:lnTo>
                  <a:pt x="91434" y="4246"/>
                </a:lnTo>
                <a:lnTo>
                  <a:pt x="91341" y="4395"/>
                </a:lnTo>
                <a:lnTo>
                  <a:pt x="91285" y="4544"/>
                </a:lnTo>
                <a:lnTo>
                  <a:pt x="91266" y="4711"/>
                </a:lnTo>
                <a:lnTo>
                  <a:pt x="91266" y="4860"/>
                </a:lnTo>
                <a:lnTo>
                  <a:pt x="91322" y="5028"/>
                </a:lnTo>
                <a:lnTo>
                  <a:pt x="91397" y="5158"/>
                </a:lnTo>
                <a:lnTo>
                  <a:pt x="91527" y="5288"/>
                </a:lnTo>
                <a:lnTo>
                  <a:pt x="91434" y="5363"/>
                </a:lnTo>
                <a:lnTo>
                  <a:pt x="91341" y="5456"/>
                </a:lnTo>
                <a:lnTo>
                  <a:pt x="91266" y="5549"/>
                </a:lnTo>
                <a:lnTo>
                  <a:pt x="91192" y="5661"/>
                </a:lnTo>
                <a:lnTo>
                  <a:pt x="91117" y="5772"/>
                </a:lnTo>
                <a:lnTo>
                  <a:pt x="91061" y="5903"/>
                </a:lnTo>
                <a:lnTo>
                  <a:pt x="91024" y="6014"/>
                </a:lnTo>
                <a:lnTo>
                  <a:pt x="91006" y="6145"/>
                </a:lnTo>
                <a:lnTo>
                  <a:pt x="90987" y="6256"/>
                </a:lnTo>
                <a:lnTo>
                  <a:pt x="90987" y="6387"/>
                </a:lnTo>
                <a:lnTo>
                  <a:pt x="91006" y="6499"/>
                </a:lnTo>
                <a:lnTo>
                  <a:pt x="91043" y="6610"/>
                </a:lnTo>
                <a:lnTo>
                  <a:pt x="91099" y="6722"/>
                </a:lnTo>
                <a:lnTo>
                  <a:pt x="91173" y="6815"/>
                </a:lnTo>
                <a:lnTo>
                  <a:pt x="91266" y="6908"/>
                </a:lnTo>
                <a:lnTo>
                  <a:pt x="91397" y="6983"/>
                </a:lnTo>
                <a:lnTo>
                  <a:pt x="91322" y="7076"/>
                </a:lnTo>
                <a:lnTo>
                  <a:pt x="91248" y="7169"/>
                </a:lnTo>
                <a:lnTo>
                  <a:pt x="91192" y="7262"/>
                </a:lnTo>
                <a:lnTo>
                  <a:pt x="91154" y="7374"/>
                </a:lnTo>
                <a:lnTo>
                  <a:pt x="91117" y="7485"/>
                </a:lnTo>
                <a:lnTo>
                  <a:pt x="91099" y="7597"/>
                </a:lnTo>
                <a:lnTo>
                  <a:pt x="91080" y="7709"/>
                </a:lnTo>
                <a:lnTo>
                  <a:pt x="91080" y="7820"/>
                </a:lnTo>
                <a:lnTo>
                  <a:pt x="91099" y="7932"/>
                </a:lnTo>
                <a:lnTo>
                  <a:pt x="91117" y="8044"/>
                </a:lnTo>
                <a:lnTo>
                  <a:pt x="91154" y="8156"/>
                </a:lnTo>
                <a:lnTo>
                  <a:pt x="91210" y="8249"/>
                </a:lnTo>
                <a:lnTo>
                  <a:pt x="91266" y="8342"/>
                </a:lnTo>
                <a:lnTo>
                  <a:pt x="91359" y="8416"/>
                </a:lnTo>
                <a:lnTo>
                  <a:pt x="91452" y="8491"/>
                </a:lnTo>
                <a:lnTo>
                  <a:pt x="91564" y="8565"/>
                </a:lnTo>
                <a:lnTo>
                  <a:pt x="91378" y="8695"/>
                </a:lnTo>
                <a:lnTo>
                  <a:pt x="91229" y="8863"/>
                </a:lnTo>
                <a:lnTo>
                  <a:pt x="91154" y="8956"/>
                </a:lnTo>
                <a:lnTo>
                  <a:pt x="91099" y="9049"/>
                </a:lnTo>
                <a:lnTo>
                  <a:pt x="91061" y="9142"/>
                </a:lnTo>
                <a:lnTo>
                  <a:pt x="91043" y="9254"/>
                </a:lnTo>
                <a:lnTo>
                  <a:pt x="91024" y="9366"/>
                </a:lnTo>
                <a:lnTo>
                  <a:pt x="91024" y="9459"/>
                </a:lnTo>
                <a:lnTo>
                  <a:pt x="91024" y="9570"/>
                </a:lnTo>
                <a:lnTo>
                  <a:pt x="91061" y="9664"/>
                </a:lnTo>
                <a:lnTo>
                  <a:pt x="91080" y="9719"/>
                </a:lnTo>
                <a:lnTo>
                  <a:pt x="91117" y="9775"/>
                </a:lnTo>
                <a:lnTo>
                  <a:pt x="91248" y="9906"/>
                </a:lnTo>
                <a:lnTo>
                  <a:pt x="91341" y="10017"/>
                </a:lnTo>
                <a:lnTo>
                  <a:pt x="91359" y="10073"/>
                </a:lnTo>
                <a:lnTo>
                  <a:pt x="91359" y="10092"/>
                </a:lnTo>
                <a:lnTo>
                  <a:pt x="91229" y="10259"/>
                </a:lnTo>
                <a:lnTo>
                  <a:pt x="91080" y="10483"/>
                </a:lnTo>
                <a:lnTo>
                  <a:pt x="90950" y="10706"/>
                </a:lnTo>
                <a:lnTo>
                  <a:pt x="90894" y="10837"/>
                </a:lnTo>
                <a:lnTo>
                  <a:pt x="90875" y="10948"/>
                </a:lnTo>
                <a:lnTo>
                  <a:pt x="90875" y="11060"/>
                </a:lnTo>
                <a:lnTo>
                  <a:pt x="90912" y="11172"/>
                </a:lnTo>
                <a:lnTo>
                  <a:pt x="90968" y="11283"/>
                </a:lnTo>
                <a:lnTo>
                  <a:pt x="91024" y="11376"/>
                </a:lnTo>
                <a:lnTo>
                  <a:pt x="91154" y="11563"/>
                </a:lnTo>
                <a:lnTo>
                  <a:pt x="91192" y="11656"/>
                </a:lnTo>
                <a:lnTo>
                  <a:pt x="91210" y="11730"/>
                </a:lnTo>
                <a:lnTo>
                  <a:pt x="91192" y="11805"/>
                </a:lnTo>
                <a:lnTo>
                  <a:pt x="91154" y="11879"/>
                </a:lnTo>
                <a:lnTo>
                  <a:pt x="91006" y="12065"/>
                </a:lnTo>
                <a:lnTo>
                  <a:pt x="90857" y="12270"/>
                </a:lnTo>
                <a:lnTo>
                  <a:pt x="90782" y="12363"/>
                </a:lnTo>
                <a:lnTo>
                  <a:pt x="90745" y="12438"/>
                </a:lnTo>
                <a:lnTo>
                  <a:pt x="90726" y="12587"/>
                </a:lnTo>
                <a:lnTo>
                  <a:pt x="90708" y="12717"/>
                </a:lnTo>
                <a:lnTo>
                  <a:pt x="90708" y="12829"/>
                </a:lnTo>
                <a:lnTo>
                  <a:pt x="90726" y="12940"/>
                </a:lnTo>
                <a:lnTo>
                  <a:pt x="90745" y="13052"/>
                </a:lnTo>
                <a:lnTo>
                  <a:pt x="90782" y="13145"/>
                </a:lnTo>
                <a:lnTo>
                  <a:pt x="90894" y="13387"/>
                </a:lnTo>
                <a:lnTo>
                  <a:pt x="90987" y="13499"/>
                </a:lnTo>
                <a:lnTo>
                  <a:pt x="91117" y="13573"/>
                </a:lnTo>
                <a:lnTo>
                  <a:pt x="90968" y="13797"/>
                </a:lnTo>
                <a:lnTo>
                  <a:pt x="90931" y="13908"/>
                </a:lnTo>
                <a:lnTo>
                  <a:pt x="90894" y="14020"/>
                </a:lnTo>
                <a:lnTo>
                  <a:pt x="90838" y="14132"/>
                </a:lnTo>
                <a:lnTo>
                  <a:pt x="90801" y="14262"/>
                </a:lnTo>
                <a:lnTo>
                  <a:pt x="90801" y="14393"/>
                </a:lnTo>
                <a:lnTo>
                  <a:pt x="90819" y="14542"/>
                </a:lnTo>
                <a:lnTo>
                  <a:pt x="90838" y="14672"/>
                </a:lnTo>
                <a:lnTo>
                  <a:pt x="90894" y="14802"/>
                </a:lnTo>
                <a:lnTo>
                  <a:pt x="90968" y="14914"/>
                </a:lnTo>
                <a:lnTo>
                  <a:pt x="91043" y="15026"/>
                </a:lnTo>
                <a:lnTo>
                  <a:pt x="91136" y="15119"/>
                </a:lnTo>
                <a:lnTo>
                  <a:pt x="91266" y="15193"/>
                </a:lnTo>
                <a:lnTo>
                  <a:pt x="91136" y="15361"/>
                </a:lnTo>
                <a:lnTo>
                  <a:pt x="91043" y="15547"/>
                </a:lnTo>
                <a:lnTo>
                  <a:pt x="90987" y="15752"/>
                </a:lnTo>
                <a:lnTo>
                  <a:pt x="90968" y="15975"/>
                </a:lnTo>
                <a:lnTo>
                  <a:pt x="90968" y="16068"/>
                </a:lnTo>
                <a:lnTo>
                  <a:pt x="90987" y="16161"/>
                </a:lnTo>
                <a:lnTo>
                  <a:pt x="91024" y="16273"/>
                </a:lnTo>
                <a:lnTo>
                  <a:pt x="91061" y="16366"/>
                </a:lnTo>
                <a:lnTo>
                  <a:pt x="91117" y="16441"/>
                </a:lnTo>
                <a:lnTo>
                  <a:pt x="91192" y="16515"/>
                </a:lnTo>
                <a:lnTo>
                  <a:pt x="91266" y="16589"/>
                </a:lnTo>
                <a:lnTo>
                  <a:pt x="91378" y="16645"/>
                </a:lnTo>
                <a:lnTo>
                  <a:pt x="91229" y="16794"/>
                </a:lnTo>
                <a:lnTo>
                  <a:pt x="91099" y="16962"/>
                </a:lnTo>
                <a:lnTo>
                  <a:pt x="91006" y="17148"/>
                </a:lnTo>
                <a:lnTo>
                  <a:pt x="90950" y="17353"/>
                </a:lnTo>
                <a:lnTo>
                  <a:pt x="90931" y="17446"/>
                </a:lnTo>
                <a:lnTo>
                  <a:pt x="90931" y="17558"/>
                </a:lnTo>
                <a:lnTo>
                  <a:pt x="90950" y="17651"/>
                </a:lnTo>
                <a:lnTo>
                  <a:pt x="90968" y="17744"/>
                </a:lnTo>
                <a:lnTo>
                  <a:pt x="91024" y="17837"/>
                </a:lnTo>
                <a:lnTo>
                  <a:pt x="91080" y="17930"/>
                </a:lnTo>
                <a:lnTo>
                  <a:pt x="91154" y="18004"/>
                </a:lnTo>
                <a:lnTo>
                  <a:pt x="91229" y="18079"/>
                </a:lnTo>
                <a:lnTo>
                  <a:pt x="91117" y="18172"/>
                </a:lnTo>
                <a:lnTo>
                  <a:pt x="91024" y="18284"/>
                </a:lnTo>
                <a:lnTo>
                  <a:pt x="90912" y="18395"/>
                </a:lnTo>
                <a:lnTo>
                  <a:pt x="90838" y="18526"/>
                </a:lnTo>
                <a:lnTo>
                  <a:pt x="90782" y="18656"/>
                </a:lnTo>
                <a:lnTo>
                  <a:pt x="90726" y="18805"/>
                </a:lnTo>
                <a:lnTo>
                  <a:pt x="90708" y="18954"/>
                </a:lnTo>
                <a:lnTo>
                  <a:pt x="90708" y="19103"/>
                </a:lnTo>
                <a:lnTo>
                  <a:pt x="90745" y="19215"/>
                </a:lnTo>
                <a:lnTo>
                  <a:pt x="90819" y="19382"/>
                </a:lnTo>
                <a:lnTo>
                  <a:pt x="90931" y="19643"/>
                </a:lnTo>
                <a:lnTo>
                  <a:pt x="90912" y="19699"/>
                </a:lnTo>
                <a:lnTo>
                  <a:pt x="90875" y="19755"/>
                </a:lnTo>
                <a:lnTo>
                  <a:pt x="90801" y="19848"/>
                </a:lnTo>
                <a:lnTo>
                  <a:pt x="90726" y="19959"/>
                </a:lnTo>
                <a:lnTo>
                  <a:pt x="90689" y="20034"/>
                </a:lnTo>
                <a:lnTo>
                  <a:pt x="90670" y="20090"/>
                </a:lnTo>
                <a:lnTo>
                  <a:pt x="90670" y="20239"/>
                </a:lnTo>
                <a:lnTo>
                  <a:pt x="90689" y="20369"/>
                </a:lnTo>
                <a:lnTo>
                  <a:pt x="90745" y="20481"/>
                </a:lnTo>
                <a:lnTo>
                  <a:pt x="90801" y="20592"/>
                </a:lnTo>
                <a:lnTo>
                  <a:pt x="90950" y="20779"/>
                </a:lnTo>
                <a:lnTo>
                  <a:pt x="91006" y="20872"/>
                </a:lnTo>
                <a:lnTo>
                  <a:pt x="91024" y="20965"/>
                </a:lnTo>
                <a:lnTo>
                  <a:pt x="91024" y="21076"/>
                </a:lnTo>
                <a:lnTo>
                  <a:pt x="91006" y="21207"/>
                </a:lnTo>
                <a:lnTo>
                  <a:pt x="90950" y="21449"/>
                </a:lnTo>
                <a:lnTo>
                  <a:pt x="90931" y="21561"/>
                </a:lnTo>
                <a:lnTo>
                  <a:pt x="90950" y="21616"/>
                </a:lnTo>
                <a:lnTo>
                  <a:pt x="90968" y="21654"/>
                </a:lnTo>
                <a:lnTo>
                  <a:pt x="91006" y="21709"/>
                </a:lnTo>
                <a:lnTo>
                  <a:pt x="91043" y="21747"/>
                </a:lnTo>
                <a:lnTo>
                  <a:pt x="91117" y="21784"/>
                </a:lnTo>
                <a:lnTo>
                  <a:pt x="91210" y="21821"/>
                </a:lnTo>
                <a:lnTo>
                  <a:pt x="91099" y="21914"/>
                </a:lnTo>
                <a:lnTo>
                  <a:pt x="91024" y="22026"/>
                </a:lnTo>
                <a:lnTo>
                  <a:pt x="90931" y="22138"/>
                </a:lnTo>
                <a:lnTo>
                  <a:pt x="90875" y="22249"/>
                </a:lnTo>
                <a:lnTo>
                  <a:pt x="90801" y="22380"/>
                </a:lnTo>
                <a:lnTo>
                  <a:pt x="90764" y="22510"/>
                </a:lnTo>
                <a:lnTo>
                  <a:pt x="90726" y="22640"/>
                </a:lnTo>
                <a:lnTo>
                  <a:pt x="90708" y="22789"/>
                </a:lnTo>
                <a:lnTo>
                  <a:pt x="90708" y="22938"/>
                </a:lnTo>
                <a:lnTo>
                  <a:pt x="90726" y="23087"/>
                </a:lnTo>
                <a:lnTo>
                  <a:pt x="90782" y="23218"/>
                </a:lnTo>
                <a:lnTo>
                  <a:pt x="90838" y="23366"/>
                </a:lnTo>
                <a:lnTo>
                  <a:pt x="90931" y="23609"/>
                </a:lnTo>
                <a:lnTo>
                  <a:pt x="90968" y="23720"/>
                </a:lnTo>
                <a:lnTo>
                  <a:pt x="90968" y="23832"/>
                </a:lnTo>
                <a:lnTo>
                  <a:pt x="90931" y="23999"/>
                </a:lnTo>
                <a:lnTo>
                  <a:pt x="90838" y="24223"/>
                </a:lnTo>
                <a:lnTo>
                  <a:pt x="90745" y="24502"/>
                </a:lnTo>
                <a:lnTo>
                  <a:pt x="90652" y="24781"/>
                </a:lnTo>
                <a:lnTo>
                  <a:pt x="90615" y="24930"/>
                </a:lnTo>
                <a:lnTo>
                  <a:pt x="90596" y="25061"/>
                </a:lnTo>
                <a:lnTo>
                  <a:pt x="90596" y="25191"/>
                </a:lnTo>
                <a:lnTo>
                  <a:pt x="90615" y="25303"/>
                </a:lnTo>
                <a:lnTo>
                  <a:pt x="90652" y="25414"/>
                </a:lnTo>
                <a:lnTo>
                  <a:pt x="90726" y="25508"/>
                </a:lnTo>
                <a:lnTo>
                  <a:pt x="90838" y="25582"/>
                </a:lnTo>
                <a:lnTo>
                  <a:pt x="90968" y="25619"/>
                </a:lnTo>
                <a:lnTo>
                  <a:pt x="90894" y="25731"/>
                </a:lnTo>
                <a:lnTo>
                  <a:pt x="90838" y="25861"/>
                </a:lnTo>
                <a:lnTo>
                  <a:pt x="90801" y="25973"/>
                </a:lnTo>
                <a:lnTo>
                  <a:pt x="90764" y="26103"/>
                </a:lnTo>
                <a:lnTo>
                  <a:pt x="90745" y="26234"/>
                </a:lnTo>
                <a:lnTo>
                  <a:pt x="90745" y="26364"/>
                </a:lnTo>
                <a:lnTo>
                  <a:pt x="90764" y="26476"/>
                </a:lnTo>
                <a:lnTo>
                  <a:pt x="90782" y="26606"/>
                </a:lnTo>
                <a:lnTo>
                  <a:pt x="90819" y="26718"/>
                </a:lnTo>
                <a:lnTo>
                  <a:pt x="90875" y="26848"/>
                </a:lnTo>
                <a:lnTo>
                  <a:pt x="90950" y="26941"/>
                </a:lnTo>
                <a:lnTo>
                  <a:pt x="91024" y="27053"/>
                </a:lnTo>
                <a:lnTo>
                  <a:pt x="91099" y="27146"/>
                </a:lnTo>
                <a:lnTo>
                  <a:pt x="91210" y="27220"/>
                </a:lnTo>
                <a:lnTo>
                  <a:pt x="91322" y="27295"/>
                </a:lnTo>
                <a:lnTo>
                  <a:pt x="91434" y="27369"/>
                </a:lnTo>
                <a:lnTo>
                  <a:pt x="91359" y="27444"/>
                </a:lnTo>
                <a:lnTo>
                  <a:pt x="91303" y="27518"/>
                </a:lnTo>
                <a:lnTo>
                  <a:pt x="91248" y="27611"/>
                </a:lnTo>
                <a:lnTo>
                  <a:pt x="91210" y="27704"/>
                </a:lnTo>
                <a:lnTo>
                  <a:pt x="91154" y="27891"/>
                </a:lnTo>
                <a:lnTo>
                  <a:pt x="91136" y="28095"/>
                </a:lnTo>
                <a:lnTo>
                  <a:pt x="91173" y="28282"/>
                </a:lnTo>
                <a:lnTo>
                  <a:pt x="91248" y="28468"/>
                </a:lnTo>
                <a:lnTo>
                  <a:pt x="91303" y="28542"/>
                </a:lnTo>
                <a:lnTo>
                  <a:pt x="91359" y="28635"/>
                </a:lnTo>
                <a:lnTo>
                  <a:pt x="91434" y="28710"/>
                </a:lnTo>
                <a:lnTo>
                  <a:pt x="91527" y="28766"/>
                </a:lnTo>
                <a:lnTo>
                  <a:pt x="91359" y="28933"/>
                </a:lnTo>
                <a:lnTo>
                  <a:pt x="91210" y="29138"/>
                </a:lnTo>
                <a:lnTo>
                  <a:pt x="91080" y="29361"/>
                </a:lnTo>
                <a:lnTo>
                  <a:pt x="90968" y="29604"/>
                </a:lnTo>
                <a:lnTo>
                  <a:pt x="90894" y="29846"/>
                </a:lnTo>
                <a:lnTo>
                  <a:pt x="90838" y="30106"/>
                </a:lnTo>
                <a:lnTo>
                  <a:pt x="90819" y="30348"/>
                </a:lnTo>
                <a:lnTo>
                  <a:pt x="90838" y="30590"/>
                </a:lnTo>
                <a:lnTo>
                  <a:pt x="90875" y="30702"/>
                </a:lnTo>
                <a:lnTo>
                  <a:pt x="90931" y="30814"/>
                </a:lnTo>
                <a:lnTo>
                  <a:pt x="90987" y="30925"/>
                </a:lnTo>
                <a:lnTo>
                  <a:pt x="91061" y="31018"/>
                </a:lnTo>
                <a:lnTo>
                  <a:pt x="91192" y="31205"/>
                </a:lnTo>
                <a:lnTo>
                  <a:pt x="91248" y="31279"/>
                </a:lnTo>
                <a:lnTo>
                  <a:pt x="91303" y="31372"/>
                </a:lnTo>
                <a:lnTo>
                  <a:pt x="91322" y="31521"/>
                </a:lnTo>
                <a:lnTo>
                  <a:pt x="91341" y="31652"/>
                </a:lnTo>
                <a:lnTo>
                  <a:pt x="91378" y="31894"/>
                </a:lnTo>
                <a:lnTo>
                  <a:pt x="91415" y="32005"/>
                </a:lnTo>
                <a:lnTo>
                  <a:pt x="91471" y="32117"/>
                </a:lnTo>
                <a:lnTo>
                  <a:pt x="91583" y="32210"/>
                </a:lnTo>
                <a:lnTo>
                  <a:pt x="91750" y="32285"/>
                </a:lnTo>
                <a:lnTo>
                  <a:pt x="91639" y="32396"/>
                </a:lnTo>
                <a:lnTo>
                  <a:pt x="91545" y="32527"/>
                </a:lnTo>
                <a:lnTo>
                  <a:pt x="91452" y="32657"/>
                </a:lnTo>
                <a:lnTo>
                  <a:pt x="91378" y="32787"/>
                </a:lnTo>
                <a:lnTo>
                  <a:pt x="91341" y="32936"/>
                </a:lnTo>
                <a:lnTo>
                  <a:pt x="91285" y="33085"/>
                </a:lnTo>
                <a:lnTo>
                  <a:pt x="91266" y="33253"/>
                </a:lnTo>
                <a:lnTo>
                  <a:pt x="91266" y="33402"/>
                </a:lnTo>
                <a:lnTo>
                  <a:pt x="91303" y="33532"/>
                </a:lnTo>
                <a:lnTo>
                  <a:pt x="91359" y="33681"/>
                </a:lnTo>
                <a:lnTo>
                  <a:pt x="91397" y="33830"/>
                </a:lnTo>
                <a:lnTo>
                  <a:pt x="91415" y="33886"/>
                </a:lnTo>
                <a:lnTo>
                  <a:pt x="91415" y="33942"/>
                </a:lnTo>
                <a:lnTo>
                  <a:pt x="91397" y="34072"/>
                </a:lnTo>
                <a:lnTo>
                  <a:pt x="91341" y="34165"/>
                </a:lnTo>
                <a:lnTo>
                  <a:pt x="91173" y="34407"/>
                </a:lnTo>
                <a:lnTo>
                  <a:pt x="91099" y="34537"/>
                </a:lnTo>
                <a:lnTo>
                  <a:pt x="91043" y="34686"/>
                </a:lnTo>
                <a:lnTo>
                  <a:pt x="91006" y="34835"/>
                </a:lnTo>
                <a:lnTo>
                  <a:pt x="90968" y="34984"/>
                </a:lnTo>
                <a:lnTo>
                  <a:pt x="90950" y="35133"/>
                </a:lnTo>
                <a:lnTo>
                  <a:pt x="90950" y="35301"/>
                </a:lnTo>
                <a:lnTo>
                  <a:pt x="90987" y="35450"/>
                </a:lnTo>
                <a:lnTo>
                  <a:pt x="91024" y="35580"/>
                </a:lnTo>
                <a:lnTo>
                  <a:pt x="91099" y="35692"/>
                </a:lnTo>
                <a:lnTo>
                  <a:pt x="91210" y="35841"/>
                </a:lnTo>
                <a:lnTo>
                  <a:pt x="91303" y="35990"/>
                </a:lnTo>
                <a:lnTo>
                  <a:pt x="91322" y="36045"/>
                </a:lnTo>
                <a:lnTo>
                  <a:pt x="91303" y="36083"/>
                </a:lnTo>
                <a:lnTo>
                  <a:pt x="91248" y="36176"/>
                </a:lnTo>
                <a:lnTo>
                  <a:pt x="91192" y="36250"/>
                </a:lnTo>
                <a:lnTo>
                  <a:pt x="91136" y="36585"/>
                </a:lnTo>
                <a:lnTo>
                  <a:pt x="91117" y="36753"/>
                </a:lnTo>
                <a:lnTo>
                  <a:pt x="91099" y="36902"/>
                </a:lnTo>
                <a:lnTo>
                  <a:pt x="91117" y="37051"/>
                </a:lnTo>
                <a:lnTo>
                  <a:pt x="91173" y="37200"/>
                </a:lnTo>
                <a:lnTo>
                  <a:pt x="91229" y="37274"/>
                </a:lnTo>
                <a:lnTo>
                  <a:pt x="91285" y="37330"/>
                </a:lnTo>
                <a:lnTo>
                  <a:pt x="91359" y="37404"/>
                </a:lnTo>
                <a:lnTo>
                  <a:pt x="91434" y="37460"/>
                </a:lnTo>
                <a:lnTo>
                  <a:pt x="91303" y="37572"/>
                </a:lnTo>
                <a:lnTo>
                  <a:pt x="91192" y="37702"/>
                </a:lnTo>
                <a:lnTo>
                  <a:pt x="91080" y="37833"/>
                </a:lnTo>
                <a:lnTo>
                  <a:pt x="90987" y="37982"/>
                </a:lnTo>
                <a:lnTo>
                  <a:pt x="90912" y="38131"/>
                </a:lnTo>
                <a:lnTo>
                  <a:pt x="90875" y="38298"/>
                </a:lnTo>
                <a:lnTo>
                  <a:pt x="90838" y="38466"/>
                </a:lnTo>
                <a:lnTo>
                  <a:pt x="90857" y="38633"/>
                </a:lnTo>
                <a:lnTo>
                  <a:pt x="90875" y="38726"/>
                </a:lnTo>
                <a:lnTo>
                  <a:pt x="90912" y="38819"/>
                </a:lnTo>
                <a:lnTo>
                  <a:pt x="91024" y="39006"/>
                </a:lnTo>
                <a:lnTo>
                  <a:pt x="91136" y="39155"/>
                </a:lnTo>
                <a:lnTo>
                  <a:pt x="91173" y="39229"/>
                </a:lnTo>
                <a:lnTo>
                  <a:pt x="91192" y="39285"/>
                </a:lnTo>
                <a:lnTo>
                  <a:pt x="91173" y="39359"/>
                </a:lnTo>
                <a:lnTo>
                  <a:pt x="91154" y="39434"/>
                </a:lnTo>
                <a:lnTo>
                  <a:pt x="91043" y="39601"/>
                </a:lnTo>
                <a:lnTo>
                  <a:pt x="90912" y="39788"/>
                </a:lnTo>
                <a:lnTo>
                  <a:pt x="90838" y="39918"/>
                </a:lnTo>
                <a:lnTo>
                  <a:pt x="90782" y="40085"/>
                </a:lnTo>
                <a:lnTo>
                  <a:pt x="90745" y="40253"/>
                </a:lnTo>
                <a:lnTo>
                  <a:pt x="90726" y="40421"/>
                </a:lnTo>
                <a:lnTo>
                  <a:pt x="90708" y="40607"/>
                </a:lnTo>
                <a:lnTo>
                  <a:pt x="90708" y="40774"/>
                </a:lnTo>
                <a:lnTo>
                  <a:pt x="90745" y="40942"/>
                </a:lnTo>
                <a:lnTo>
                  <a:pt x="90801" y="41109"/>
                </a:lnTo>
                <a:lnTo>
                  <a:pt x="90894" y="41258"/>
                </a:lnTo>
                <a:lnTo>
                  <a:pt x="90950" y="41352"/>
                </a:lnTo>
                <a:lnTo>
                  <a:pt x="91043" y="41445"/>
                </a:lnTo>
                <a:lnTo>
                  <a:pt x="91136" y="41519"/>
                </a:lnTo>
                <a:lnTo>
                  <a:pt x="91229" y="41575"/>
                </a:lnTo>
                <a:lnTo>
                  <a:pt x="91210" y="41798"/>
                </a:lnTo>
                <a:lnTo>
                  <a:pt x="91285" y="41985"/>
                </a:lnTo>
                <a:lnTo>
                  <a:pt x="91378" y="42152"/>
                </a:lnTo>
                <a:lnTo>
                  <a:pt x="91415" y="42227"/>
                </a:lnTo>
                <a:lnTo>
                  <a:pt x="91471" y="42301"/>
                </a:lnTo>
                <a:lnTo>
                  <a:pt x="91545" y="42357"/>
                </a:lnTo>
                <a:lnTo>
                  <a:pt x="91639" y="42413"/>
                </a:lnTo>
                <a:lnTo>
                  <a:pt x="91490" y="42580"/>
                </a:lnTo>
                <a:lnTo>
                  <a:pt x="91322" y="42785"/>
                </a:lnTo>
                <a:lnTo>
                  <a:pt x="91266" y="42897"/>
                </a:lnTo>
                <a:lnTo>
                  <a:pt x="91210" y="43009"/>
                </a:lnTo>
                <a:lnTo>
                  <a:pt x="91173" y="43120"/>
                </a:lnTo>
                <a:lnTo>
                  <a:pt x="91154" y="43232"/>
                </a:lnTo>
                <a:lnTo>
                  <a:pt x="91154" y="43306"/>
                </a:lnTo>
                <a:lnTo>
                  <a:pt x="91173" y="43381"/>
                </a:lnTo>
                <a:lnTo>
                  <a:pt x="91210" y="43493"/>
                </a:lnTo>
                <a:lnTo>
                  <a:pt x="91266" y="43604"/>
                </a:lnTo>
                <a:lnTo>
                  <a:pt x="91303" y="43716"/>
                </a:lnTo>
                <a:lnTo>
                  <a:pt x="91303" y="43939"/>
                </a:lnTo>
                <a:lnTo>
                  <a:pt x="91303" y="44163"/>
                </a:lnTo>
                <a:lnTo>
                  <a:pt x="91303" y="44368"/>
                </a:lnTo>
                <a:lnTo>
                  <a:pt x="91341" y="44610"/>
                </a:lnTo>
                <a:lnTo>
                  <a:pt x="91397" y="44666"/>
                </a:lnTo>
                <a:lnTo>
                  <a:pt x="91452" y="44703"/>
                </a:lnTo>
                <a:lnTo>
                  <a:pt x="91490" y="44740"/>
                </a:lnTo>
                <a:lnTo>
                  <a:pt x="91508" y="44796"/>
                </a:lnTo>
                <a:lnTo>
                  <a:pt x="91508" y="44833"/>
                </a:lnTo>
                <a:lnTo>
                  <a:pt x="91471" y="44889"/>
                </a:lnTo>
                <a:lnTo>
                  <a:pt x="91434" y="44926"/>
                </a:lnTo>
                <a:lnTo>
                  <a:pt x="91378" y="44982"/>
                </a:lnTo>
                <a:lnTo>
                  <a:pt x="91303" y="45131"/>
                </a:lnTo>
                <a:lnTo>
                  <a:pt x="91248" y="45280"/>
                </a:lnTo>
                <a:lnTo>
                  <a:pt x="91192" y="45503"/>
                </a:lnTo>
                <a:lnTo>
                  <a:pt x="91173" y="45690"/>
                </a:lnTo>
                <a:lnTo>
                  <a:pt x="91192" y="45894"/>
                </a:lnTo>
                <a:lnTo>
                  <a:pt x="91229" y="46081"/>
                </a:lnTo>
                <a:lnTo>
                  <a:pt x="91322" y="46434"/>
                </a:lnTo>
                <a:lnTo>
                  <a:pt x="91341" y="46602"/>
                </a:lnTo>
                <a:lnTo>
                  <a:pt x="91359" y="46769"/>
                </a:lnTo>
                <a:lnTo>
                  <a:pt x="91341" y="46974"/>
                </a:lnTo>
                <a:lnTo>
                  <a:pt x="91285" y="47179"/>
                </a:lnTo>
                <a:lnTo>
                  <a:pt x="91229" y="47384"/>
                </a:lnTo>
                <a:lnTo>
                  <a:pt x="91192" y="47589"/>
                </a:lnTo>
                <a:lnTo>
                  <a:pt x="91173" y="47682"/>
                </a:lnTo>
                <a:lnTo>
                  <a:pt x="91173" y="47775"/>
                </a:lnTo>
                <a:lnTo>
                  <a:pt x="91192" y="47868"/>
                </a:lnTo>
                <a:lnTo>
                  <a:pt x="91229" y="47961"/>
                </a:lnTo>
                <a:lnTo>
                  <a:pt x="91266" y="48054"/>
                </a:lnTo>
                <a:lnTo>
                  <a:pt x="91341" y="48147"/>
                </a:lnTo>
                <a:lnTo>
                  <a:pt x="91434" y="48222"/>
                </a:lnTo>
                <a:lnTo>
                  <a:pt x="91545" y="48315"/>
                </a:lnTo>
                <a:lnTo>
                  <a:pt x="91452" y="48426"/>
                </a:lnTo>
                <a:lnTo>
                  <a:pt x="91359" y="48538"/>
                </a:lnTo>
                <a:lnTo>
                  <a:pt x="91248" y="48762"/>
                </a:lnTo>
                <a:lnTo>
                  <a:pt x="91154" y="49004"/>
                </a:lnTo>
                <a:lnTo>
                  <a:pt x="91099" y="49264"/>
                </a:lnTo>
                <a:lnTo>
                  <a:pt x="91099" y="49506"/>
                </a:lnTo>
                <a:lnTo>
                  <a:pt x="91099" y="49767"/>
                </a:lnTo>
                <a:lnTo>
                  <a:pt x="91136" y="50046"/>
                </a:lnTo>
                <a:lnTo>
                  <a:pt x="91173" y="50307"/>
                </a:lnTo>
                <a:lnTo>
                  <a:pt x="91061" y="50307"/>
                </a:lnTo>
                <a:lnTo>
                  <a:pt x="90950" y="50325"/>
                </a:lnTo>
                <a:lnTo>
                  <a:pt x="90745" y="50400"/>
                </a:lnTo>
                <a:lnTo>
                  <a:pt x="90540" y="50456"/>
                </a:lnTo>
                <a:lnTo>
                  <a:pt x="90447" y="50493"/>
                </a:lnTo>
                <a:lnTo>
                  <a:pt x="90242" y="50493"/>
                </a:lnTo>
                <a:lnTo>
                  <a:pt x="90131" y="50474"/>
                </a:lnTo>
                <a:lnTo>
                  <a:pt x="89888" y="50437"/>
                </a:lnTo>
                <a:lnTo>
                  <a:pt x="89646" y="50400"/>
                </a:lnTo>
                <a:lnTo>
                  <a:pt x="89516" y="50400"/>
                </a:lnTo>
                <a:lnTo>
                  <a:pt x="89367" y="50419"/>
                </a:lnTo>
                <a:lnTo>
                  <a:pt x="89200" y="50474"/>
                </a:lnTo>
                <a:lnTo>
                  <a:pt x="89013" y="50567"/>
                </a:lnTo>
                <a:lnTo>
                  <a:pt x="88827" y="50642"/>
                </a:lnTo>
                <a:lnTo>
                  <a:pt x="88753" y="50661"/>
                </a:lnTo>
                <a:lnTo>
                  <a:pt x="88678" y="50679"/>
                </a:lnTo>
                <a:lnTo>
                  <a:pt x="88529" y="50642"/>
                </a:lnTo>
                <a:lnTo>
                  <a:pt x="88399" y="50605"/>
                </a:lnTo>
                <a:lnTo>
                  <a:pt x="88157" y="50512"/>
                </a:lnTo>
                <a:lnTo>
                  <a:pt x="88027" y="50474"/>
                </a:lnTo>
                <a:lnTo>
                  <a:pt x="87896" y="50437"/>
                </a:lnTo>
                <a:lnTo>
                  <a:pt x="87747" y="50419"/>
                </a:lnTo>
                <a:lnTo>
                  <a:pt x="87598" y="50437"/>
                </a:lnTo>
                <a:lnTo>
                  <a:pt x="87580" y="50270"/>
                </a:lnTo>
                <a:lnTo>
                  <a:pt x="87561" y="50195"/>
                </a:lnTo>
                <a:lnTo>
                  <a:pt x="87543" y="50139"/>
                </a:lnTo>
                <a:lnTo>
                  <a:pt x="87505" y="50083"/>
                </a:lnTo>
                <a:lnTo>
                  <a:pt x="87468" y="50046"/>
                </a:lnTo>
                <a:lnTo>
                  <a:pt x="87375" y="49990"/>
                </a:lnTo>
                <a:lnTo>
                  <a:pt x="87263" y="49972"/>
                </a:lnTo>
                <a:lnTo>
                  <a:pt x="87114" y="49990"/>
                </a:lnTo>
                <a:lnTo>
                  <a:pt x="86965" y="50028"/>
                </a:lnTo>
                <a:lnTo>
                  <a:pt x="86816" y="50083"/>
                </a:lnTo>
                <a:lnTo>
                  <a:pt x="86649" y="50158"/>
                </a:lnTo>
                <a:lnTo>
                  <a:pt x="86481" y="50251"/>
                </a:lnTo>
                <a:lnTo>
                  <a:pt x="86183" y="50437"/>
                </a:lnTo>
                <a:lnTo>
                  <a:pt x="85923" y="50623"/>
                </a:lnTo>
                <a:lnTo>
                  <a:pt x="85774" y="50772"/>
                </a:lnTo>
                <a:lnTo>
                  <a:pt x="85699" y="50623"/>
                </a:lnTo>
                <a:lnTo>
                  <a:pt x="85606" y="50512"/>
                </a:lnTo>
                <a:lnTo>
                  <a:pt x="85495" y="50419"/>
                </a:lnTo>
                <a:lnTo>
                  <a:pt x="85364" y="50363"/>
                </a:lnTo>
                <a:lnTo>
                  <a:pt x="85215" y="50325"/>
                </a:lnTo>
                <a:lnTo>
                  <a:pt x="85066" y="50325"/>
                </a:lnTo>
                <a:lnTo>
                  <a:pt x="84917" y="50363"/>
                </a:lnTo>
                <a:lnTo>
                  <a:pt x="84787" y="50419"/>
                </a:lnTo>
                <a:lnTo>
                  <a:pt x="84750" y="50344"/>
                </a:lnTo>
                <a:lnTo>
                  <a:pt x="84713" y="50270"/>
                </a:lnTo>
                <a:lnTo>
                  <a:pt x="84638" y="50232"/>
                </a:lnTo>
                <a:lnTo>
                  <a:pt x="84545" y="50214"/>
                </a:lnTo>
                <a:lnTo>
                  <a:pt x="84433" y="50214"/>
                </a:lnTo>
                <a:lnTo>
                  <a:pt x="84322" y="50232"/>
                </a:lnTo>
                <a:lnTo>
                  <a:pt x="84061" y="50288"/>
                </a:lnTo>
                <a:lnTo>
                  <a:pt x="83819" y="50381"/>
                </a:lnTo>
                <a:lnTo>
                  <a:pt x="83577" y="50493"/>
                </a:lnTo>
                <a:lnTo>
                  <a:pt x="83372" y="50586"/>
                </a:lnTo>
                <a:lnTo>
                  <a:pt x="83260" y="50679"/>
                </a:lnTo>
                <a:lnTo>
                  <a:pt x="83242" y="50586"/>
                </a:lnTo>
                <a:lnTo>
                  <a:pt x="83205" y="50512"/>
                </a:lnTo>
                <a:lnTo>
                  <a:pt x="83167" y="50456"/>
                </a:lnTo>
                <a:lnTo>
                  <a:pt x="83111" y="50419"/>
                </a:lnTo>
                <a:lnTo>
                  <a:pt x="83037" y="50381"/>
                </a:lnTo>
                <a:lnTo>
                  <a:pt x="82963" y="50363"/>
                </a:lnTo>
                <a:lnTo>
                  <a:pt x="82795" y="50363"/>
                </a:lnTo>
                <a:lnTo>
                  <a:pt x="82609" y="50400"/>
                </a:lnTo>
                <a:lnTo>
                  <a:pt x="82423" y="50456"/>
                </a:lnTo>
                <a:lnTo>
                  <a:pt x="82106" y="50567"/>
                </a:lnTo>
                <a:lnTo>
                  <a:pt x="82106" y="50567"/>
                </a:lnTo>
                <a:lnTo>
                  <a:pt x="82125" y="50456"/>
                </a:lnTo>
                <a:lnTo>
                  <a:pt x="82106" y="50419"/>
                </a:lnTo>
                <a:lnTo>
                  <a:pt x="82088" y="50381"/>
                </a:lnTo>
                <a:lnTo>
                  <a:pt x="82013" y="50325"/>
                </a:lnTo>
                <a:lnTo>
                  <a:pt x="81920" y="50288"/>
                </a:lnTo>
                <a:lnTo>
                  <a:pt x="81641" y="50288"/>
                </a:lnTo>
                <a:lnTo>
                  <a:pt x="81473" y="50307"/>
                </a:lnTo>
                <a:lnTo>
                  <a:pt x="81306" y="50344"/>
                </a:lnTo>
                <a:lnTo>
                  <a:pt x="80952" y="50456"/>
                </a:lnTo>
                <a:lnTo>
                  <a:pt x="80617" y="50567"/>
                </a:lnTo>
                <a:lnTo>
                  <a:pt x="80356" y="50698"/>
                </a:lnTo>
                <a:lnTo>
                  <a:pt x="80188" y="50791"/>
                </a:lnTo>
                <a:lnTo>
                  <a:pt x="80188" y="50716"/>
                </a:lnTo>
                <a:lnTo>
                  <a:pt x="80170" y="50642"/>
                </a:lnTo>
                <a:lnTo>
                  <a:pt x="80133" y="50605"/>
                </a:lnTo>
                <a:lnTo>
                  <a:pt x="80077" y="50549"/>
                </a:lnTo>
                <a:lnTo>
                  <a:pt x="80021" y="50512"/>
                </a:lnTo>
                <a:lnTo>
                  <a:pt x="79946" y="50493"/>
                </a:lnTo>
                <a:lnTo>
                  <a:pt x="79779" y="50456"/>
                </a:lnTo>
                <a:lnTo>
                  <a:pt x="79425" y="50456"/>
                </a:lnTo>
                <a:lnTo>
                  <a:pt x="79276" y="50474"/>
                </a:lnTo>
                <a:lnTo>
                  <a:pt x="79164" y="50493"/>
                </a:lnTo>
                <a:lnTo>
                  <a:pt x="79164" y="50325"/>
                </a:lnTo>
                <a:lnTo>
                  <a:pt x="79164" y="50251"/>
                </a:lnTo>
                <a:lnTo>
                  <a:pt x="79146" y="50176"/>
                </a:lnTo>
                <a:lnTo>
                  <a:pt x="79109" y="50139"/>
                </a:lnTo>
                <a:lnTo>
                  <a:pt x="79071" y="50083"/>
                </a:lnTo>
                <a:lnTo>
                  <a:pt x="78978" y="50028"/>
                </a:lnTo>
                <a:lnTo>
                  <a:pt x="78848" y="49990"/>
                </a:lnTo>
                <a:lnTo>
                  <a:pt x="78699" y="49990"/>
                </a:lnTo>
                <a:lnTo>
                  <a:pt x="78550" y="50009"/>
                </a:lnTo>
                <a:lnTo>
                  <a:pt x="78364" y="50046"/>
                </a:lnTo>
                <a:lnTo>
                  <a:pt x="78196" y="50102"/>
                </a:lnTo>
                <a:lnTo>
                  <a:pt x="78010" y="50158"/>
                </a:lnTo>
                <a:lnTo>
                  <a:pt x="77675" y="50325"/>
                </a:lnTo>
                <a:lnTo>
                  <a:pt x="77377" y="50474"/>
                </a:lnTo>
                <a:lnTo>
                  <a:pt x="77191" y="50605"/>
                </a:lnTo>
                <a:lnTo>
                  <a:pt x="77154" y="50493"/>
                </a:lnTo>
                <a:lnTo>
                  <a:pt x="77079" y="50400"/>
                </a:lnTo>
                <a:lnTo>
                  <a:pt x="76986" y="50325"/>
                </a:lnTo>
                <a:lnTo>
                  <a:pt x="76893" y="50251"/>
                </a:lnTo>
                <a:lnTo>
                  <a:pt x="76781" y="50195"/>
                </a:lnTo>
                <a:lnTo>
                  <a:pt x="76670" y="50158"/>
                </a:lnTo>
                <a:lnTo>
                  <a:pt x="76558" y="50139"/>
                </a:lnTo>
                <a:lnTo>
                  <a:pt x="76446" y="50158"/>
                </a:lnTo>
                <a:lnTo>
                  <a:pt x="76316" y="50176"/>
                </a:lnTo>
                <a:lnTo>
                  <a:pt x="76204" y="50232"/>
                </a:lnTo>
                <a:lnTo>
                  <a:pt x="76111" y="50288"/>
                </a:lnTo>
                <a:lnTo>
                  <a:pt x="75999" y="50344"/>
                </a:lnTo>
                <a:lnTo>
                  <a:pt x="75795" y="50512"/>
                </a:lnTo>
                <a:lnTo>
                  <a:pt x="75683" y="50400"/>
                </a:lnTo>
                <a:lnTo>
                  <a:pt x="75553" y="50307"/>
                </a:lnTo>
                <a:lnTo>
                  <a:pt x="75311" y="50251"/>
                </a:lnTo>
                <a:lnTo>
                  <a:pt x="75087" y="50195"/>
                </a:lnTo>
                <a:lnTo>
                  <a:pt x="74882" y="50195"/>
                </a:lnTo>
                <a:lnTo>
                  <a:pt x="74678" y="50232"/>
                </a:lnTo>
                <a:lnTo>
                  <a:pt x="74473" y="50288"/>
                </a:lnTo>
                <a:lnTo>
                  <a:pt x="74287" y="50400"/>
                </a:lnTo>
                <a:lnTo>
                  <a:pt x="74100" y="50530"/>
                </a:lnTo>
                <a:lnTo>
                  <a:pt x="73933" y="50716"/>
                </a:lnTo>
                <a:lnTo>
                  <a:pt x="73840" y="50586"/>
                </a:lnTo>
                <a:lnTo>
                  <a:pt x="73709" y="50474"/>
                </a:lnTo>
                <a:lnTo>
                  <a:pt x="73579" y="50400"/>
                </a:lnTo>
                <a:lnTo>
                  <a:pt x="73430" y="50363"/>
                </a:lnTo>
                <a:lnTo>
                  <a:pt x="73281" y="50344"/>
                </a:lnTo>
                <a:lnTo>
                  <a:pt x="73114" y="50363"/>
                </a:lnTo>
                <a:lnTo>
                  <a:pt x="72965" y="50381"/>
                </a:lnTo>
                <a:lnTo>
                  <a:pt x="72816" y="50437"/>
                </a:lnTo>
                <a:lnTo>
                  <a:pt x="72778" y="50270"/>
                </a:lnTo>
                <a:lnTo>
                  <a:pt x="72741" y="50121"/>
                </a:lnTo>
                <a:lnTo>
                  <a:pt x="72667" y="50009"/>
                </a:lnTo>
                <a:lnTo>
                  <a:pt x="72574" y="49934"/>
                </a:lnTo>
                <a:lnTo>
                  <a:pt x="72462" y="49879"/>
                </a:lnTo>
                <a:lnTo>
                  <a:pt x="72350" y="49841"/>
                </a:lnTo>
                <a:lnTo>
                  <a:pt x="72220" y="49823"/>
                </a:lnTo>
                <a:lnTo>
                  <a:pt x="72071" y="49841"/>
                </a:lnTo>
                <a:lnTo>
                  <a:pt x="71941" y="49860"/>
                </a:lnTo>
                <a:lnTo>
                  <a:pt x="71792" y="49897"/>
                </a:lnTo>
                <a:lnTo>
                  <a:pt x="71661" y="49953"/>
                </a:lnTo>
                <a:lnTo>
                  <a:pt x="71531" y="50009"/>
                </a:lnTo>
                <a:lnTo>
                  <a:pt x="71401" y="50083"/>
                </a:lnTo>
                <a:lnTo>
                  <a:pt x="71289" y="50176"/>
                </a:lnTo>
                <a:lnTo>
                  <a:pt x="71177" y="50251"/>
                </a:lnTo>
                <a:lnTo>
                  <a:pt x="71103" y="50344"/>
                </a:lnTo>
                <a:lnTo>
                  <a:pt x="71010" y="50158"/>
                </a:lnTo>
                <a:lnTo>
                  <a:pt x="70954" y="50083"/>
                </a:lnTo>
                <a:lnTo>
                  <a:pt x="70879" y="50009"/>
                </a:lnTo>
                <a:lnTo>
                  <a:pt x="70824" y="49972"/>
                </a:lnTo>
                <a:lnTo>
                  <a:pt x="70768" y="49934"/>
                </a:lnTo>
                <a:lnTo>
                  <a:pt x="70693" y="49897"/>
                </a:lnTo>
                <a:lnTo>
                  <a:pt x="70619" y="49879"/>
                </a:lnTo>
                <a:lnTo>
                  <a:pt x="70470" y="49879"/>
                </a:lnTo>
                <a:lnTo>
                  <a:pt x="70302" y="49916"/>
                </a:lnTo>
                <a:lnTo>
                  <a:pt x="70116" y="49990"/>
                </a:lnTo>
                <a:lnTo>
                  <a:pt x="69949" y="50083"/>
                </a:lnTo>
                <a:lnTo>
                  <a:pt x="69781" y="50251"/>
                </a:lnTo>
                <a:lnTo>
                  <a:pt x="69706" y="50176"/>
                </a:lnTo>
                <a:lnTo>
                  <a:pt x="69613" y="50121"/>
                </a:lnTo>
                <a:lnTo>
                  <a:pt x="69520" y="50083"/>
                </a:lnTo>
                <a:lnTo>
                  <a:pt x="69427" y="50065"/>
                </a:lnTo>
                <a:lnTo>
                  <a:pt x="69260" y="50046"/>
                </a:lnTo>
                <a:lnTo>
                  <a:pt x="69092" y="50065"/>
                </a:lnTo>
                <a:lnTo>
                  <a:pt x="68925" y="50121"/>
                </a:lnTo>
                <a:lnTo>
                  <a:pt x="68776" y="50214"/>
                </a:lnTo>
                <a:lnTo>
                  <a:pt x="68776" y="50139"/>
                </a:lnTo>
                <a:lnTo>
                  <a:pt x="68757" y="50083"/>
                </a:lnTo>
                <a:lnTo>
                  <a:pt x="68701" y="50046"/>
                </a:lnTo>
                <a:lnTo>
                  <a:pt x="68627" y="50028"/>
                </a:lnTo>
                <a:lnTo>
                  <a:pt x="68534" y="50009"/>
                </a:lnTo>
                <a:lnTo>
                  <a:pt x="68422" y="50009"/>
                </a:lnTo>
                <a:lnTo>
                  <a:pt x="68180" y="50028"/>
                </a:lnTo>
                <a:lnTo>
                  <a:pt x="67956" y="50065"/>
                </a:lnTo>
                <a:lnTo>
                  <a:pt x="67733" y="50102"/>
                </a:lnTo>
                <a:lnTo>
                  <a:pt x="67491" y="50158"/>
                </a:lnTo>
                <a:lnTo>
                  <a:pt x="67416" y="50121"/>
                </a:lnTo>
                <a:lnTo>
                  <a:pt x="67249" y="50083"/>
                </a:lnTo>
                <a:lnTo>
                  <a:pt x="67025" y="50065"/>
                </a:lnTo>
                <a:lnTo>
                  <a:pt x="66783" y="50065"/>
                </a:lnTo>
                <a:lnTo>
                  <a:pt x="66523" y="50102"/>
                </a:lnTo>
                <a:lnTo>
                  <a:pt x="66392" y="50139"/>
                </a:lnTo>
                <a:lnTo>
                  <a:pt x="66281" y="50176"/>
                </a:lnTo>
                <a:lnTo>
                  <a:pt x="66169" y="50232"/>
                </a:lnTo>
                <a:lnTo>
                  <a:pt x="66057" y="50325"/>
                </a:lnTo>
                <a:lnTo>
                  <a:pt x="66057" y="50251"/>
                </a:lnTo>
                <a:lnTo>
                  <a:pt x="66020" y="50195"/>
                </a:lnTo>
                <a:lnTo>
                  <a:pt x="65964" y="50139"/>
                </a:lnTo>
                <a:lnTo>
                  <a:pt x="65890" y="50102"/>
                </a:lnTo>
                <a:lnTo>
                  <a:pt x="65797" y="50083"/>
                </a:lnTo>
                <a:lnTo>
                  <a:pt x="65704" y="50065"/>
                </a:lnTo>
                <a:lnTo>
                  <a:pt x="65480" y="50046"/>
                </a:lnTo>
                <a:lnTo>
                  <a:pt x="65257" y="50046"/>
                </a:lnTo>
                <a:lnTo>
                  <a:pt x="65033" y="50065"/>
                </a:lnTo>
                <a:lnTo>
                  <a:pt x="64866" y="50083"/>
                </a:lnTo>
                <a:lnTo>
                  <a:pt x="64735" y="50102"/>
                </a:lnTo>
                <a:lnTo>
                  <a:pt x="64512" y="50214"/>
                </a:lnTo>
                <a:lnTo>
                  <a:pt x="64363" y="50288"/>
                </a:lnTo>
                <a:lnTo>
                  <a:pt x="64251" y="50307"/>
                </a:lnTo>
                <a:lnTo>
                  <a:pt x="64233" y="50288"/>
                </a:lnTo>
                <a:lnTo>
                  <a:pt x="64196" y="50251"/>
                </a:lnTo>
                <a:lnTo>
                  <a:pt x="64158" y="50214"/>
                </a:lnTo>
                <a:lnTo>
                  <a:pt x="64102" y="50195"/>
                </a:lnTo>
                <a:lnTo>
                  <a:pt x="63991" y="50158"/>
                </a:lnTo>
                <a:lnTo>
                  <a:pt x="63860" y="50139"/>
                </a:lnTo>
                <a:lnTo>
                  <a:pt x="63730" y="50102"/>
                </a:lnTo>
                <a:lnTo>
                  <a:pt x="63600" y="50083"/>
                </a:lnTo>
                <a:lnTo>
                  <a:pt x="63507" y="50083"/>
                </a:lnTo>
                <a:lnTo>
                  <a:pt x="63414" y="50102"/>
                </a:lnTo>
                <a:lnTo>
                  <a:pt x="63227" y="50139"/>
                </a:lnTo>
                <a:lnTo>
                  <a:pt x="63041" y="50176"/>
                </a:lnTo>
                <a:lnTo>
                  <a:pt x="62874" y="50195"/>
                </a:lnTo>
                <a:lnTo>
                  <a:pt x="62706" y="50121"/>
                </a:lnTo>
                <a:lnTo>
                  <a:pt x="62557" y="50065"/>
                </a:lnTo>
                <a:lnTo>
                  <a:pt x="62445" y="50028"/>
                </a:lnTo>
                <a:lnTo>
                  <a:pt x="62222" y="50028"/>
                </a:lnTo>
                <a:lnTo>
                  <a:pt x="62017" y="50046"/>
                </a:lnTo>
                <a:lnTo>
                  <a:pt x="61794" y="50083"/>
                </a:lnTo>
                <a:lnTo>
                  <a:pt x="61608" y="50158"/>
                </a:lnTo>
                <a:lnTo>
                  <a:pt x="61403" y="50251"/>
                </a:lnTo>
                <a:lnTo>
                  <a:pt x="61217" y="50344"/>
                </a:lnTo>
                <a:lnTo>
                  <a:pt x="61142" y="50381"/>
                </a:lnTo>
                <a:lnTo>
                  <a:pt x="61068" y="50419"/>
                </a:lnTo>
                <a:lnTo>
                  <a:pt x="60975" y="50437"/>
                </a:lnTo>
                <a:lnTo>
                  <a:pt x="60900" y="50419"/>
                </a:lnTo>
                <a:lnTo>
                  <a:pt x="60826" y="50381"/>
                </a:lnTo>
                <a:lnTo>
                  <a:pt x="60733" y="50325"/>
                </a:lnTo>
                <a:lnTo>
                  <a:pt x="60639" y="50251"/>
                </a:lnTo>
                <a:lnTo>
                  <a:pt x="60565" y="50214"/>
                </a:lnTo>
                <a:lnTo>
                  <a:pt x="60472" y="50195"/>
                </a:lnTo>
                <a:lnTo>
                  <a:pt x="60379" y="50195"/>
                </a:lnTo>
                <a:lnTo>
                  <a:pt x="60230" y="50251"/>
                </a:lnTo>
                <a:lnTo>
                  <a:pt x="60100" y="50288"/>
                </a:lnTo>
                <a:lnTo>
                  <a:pt x="60025" y="50307"/>
                </a:lnTo>
                <a:lnTo>
                  <a:pt x="59951" y="50307"/>
                </a:lnTo>
                <a:lnTo>
                  <a:pt x="59876" y="50288"/>
                </a:lnTo>
                <a:lnTo>
                  <a:pt x="59802" y="50251"/>
                </a:lnTo>
                <a:lnTo>
                  <a:pt x="59653" y="50139"/>
                </a:lnTo>
                <a:lnTo>
                  <a:pt x="59467" y="50046"/>
                </a:lnTo>
                <a:lnTo>
                  <a:pt x="59373" y="49990"/>
                </a:lnTo>
                <a:lnTo>
                  <a:pt x="59262" y="49972"/>
                </a:lnTo>
                <a:lnTo>
                  <a:pt x="59169" y="49953"/>
                </a:lnTo>
                <a:lnTo>
                  <a:pt x="59057" y="49972"/>
                </a:lnTo>
                <a:lnTo>
                  <a:pt x="58964" y="49990"/>
                </a:lnTo>
                <a:lnTo>
                  <a:pt x="58871" y="50028"/>
                </a:lnTo>
                <a:lnTo>
                  <a:pt x="58685" y="50102"/>
                </a:lnTo>
                <a:lnTo>
                  <a:pt x="58610" y="50121"/>
                </a:lnTo>
                <a:lnTo>
                  <a:pt x="58517" y="50139"/>
                </a:lnTo>
                <a:lnTo>
                  <a:pt x="58424" y="50121"/>
                </a:lnTo>
                <a:lnTo>
                  <a:pt x="58349" y="50102"/>
                </a:lnTo>
                <a:lnTo>
                  <a:pt x="58163" y="50028"/>
                </a:lnTo>
                <a:lnTo>
                  <a:pt x="57977" y="49972"/>
                </a:lnTo>
                <a:lnTo>
                  <a:pt x="57884" y="49934"/>
                </a:lnTo>
                <a:lnTo>
                  <a:pt x="57642" y="49934"/>
                </a:lnTo>
                <a:lnTo>
                  <a:pt x="57512" y="49972"/>
                </a:lnTo>
                <a:lnTo>
                  <a:pt x="57381" y="50028"/>
                </a:lnTo>
                <a:lnTo>
                  <a:pt x="57270" y="50083"/>
                </a:lnTo>
                <a:lnTo>
                  <a:pt x="57028" y="50214"/>
                </a:lnTo>
                <a:lnTo>
                  <a:pt x="56897" y="50251"/>
                </a:lnTo>
                <a:lnTo>
                  <a:pt x="56786" y="50288"/>
                </a:lnTo>
                <a:lnTo>
                  <a:pt x="56692" y="50270"/>
                </a:lnTo>
                <a:lnTo>
                  <a:pt x="56599" y="50251"/>
                </a:lnTo>
                <a:lnTo>
                  <a:pt x="56357" y="50176"/>
                </a:lnTo>
                <a:lnTo>
                  <a:pt x="56134" y="50102"/>
                </a:lnTo>
                <a:lnTo>
                  <a:pt x="56022" y="50083"/>
                </a:lnTo>
                <a:lnTo>
                  <a:pt x="55911" y="50083"/>
                </a:lnTo>
                <a:lnTo>
                  <a:pt x="55668" y="50102"/>
                </a:lnTo>
                <a:lnTo>
                  <a:pt x="55445" y="50158"/>
                </a:lnTo>
                <a:lnTo>
                  <a:pt x="55240" y="50195"/>
                </a:lnTo>
                <a:lnTo>
                  <a:pt x="55147" y="50195"/>
                </a:lnTo>
                <a:lnTo>
                  <a:pt x="55054" y="50176"/>
                </a:lnTo>
                <a:lnTo>
                  <a:pt x="54961" y="50139"/>
                </a:lnTo>
                <a:lnTo>
                  <a:pt x="54887" y="50102"/>
                </a:lnTo>
                <a:lnTo>
                  <a:pt x="54738" y="49990"/>
                </a:lnTo>
                <a:lnTo>
                  <a:pt x="54644" y="49934"/>
                </a:lnTo>
                <a:lnTo>
                  <a:pt x="54570" y="49897"/>
                </a:lnTo>
                <a:lnTo>
                  <a:pt x="54458" y="49860"/>
                </a:lnTo>
                <a:lnTo>
                  <a:pt x="54328" y="49841"/>
                </a:lnTo>
                <a:lnTo>
                  <a:pt x="54235" y="49860"/>
                </a:lnTo>
                <a:lnTo>
                  <a:pt x="54142" y="49879"/>
                </a:lnTo>
                <a:lnTo>
                  <a:pt x="53956" y="49934"/>
                </a:lnTo>
                <a:lnTo>
                  <a:pt x="53769" y="49990"/>
                </a:lnTo>
                <a:lnTo>
                  <a:pt x="53676" y="50009"/>
                </a:lnTo>
                <a:lnTo>
                  <a:pt x="53602" y="50028"/>
                </a:lnTo>
                <a:lnTo>
                  <a:pt x="53490" y="50009"/>
                </a:lnTo>
                <a:lnTo>
                  <a:pt x="53397" y="49990"/>
                </a:lnTo>
                <a:lnTo>
                  <a:pt x="53174" y="49916"/>
                </a:lnTo>
                <a:lnTo>
                  <a:pt x="52950" y="49841"/>
                </a:lnTo>
                <a:lnTo>
                  <a:pt x="52839" y="49823"/>
                </a:lnTo>
                <a:lnTo>
                  <a:pt x="52727" y="49804"/>
                </a:lnTo>
                <a:lnTo>
                  <a:pt x="52522" y="49823"/>
                </a:lnTo>
                <a:lnTo>
                  <a:pt x="52299" y="49860"/>
                </a:lnTo>
                <a:lnTo>
                  <a:pt x="51870" y="49953"/>
                </a:lnTo>
                <a:lnTo>
                  <a:pt x="51666" y="49990"/>
                </a:lnTo>
                <a:lnTo>
                  <a:pt x="51461" y="50009"/>
                </a:lnTo>
                <a:lnTo>
                  <a:pt x="51051" y="50009"/>
                </a:lnTo>
                <a:lnTo>
                  <a:pt x="50921" y="50046"/>
                </a:lnTo>
                <a:lnTo>
                  <a:pt x="50791" y="50083"/>
                </a:lnTo>
                <a:lnTo>
                  <a:pt x="50549" y="50195"/>
                </a:lnTo>
                <a:lnTo>
                  <a:pt x="50325" y="50288"/>
                </a:lnTo>
                <a:lnTo>
                  <a:pt x="50213" y="50325"/>
                </a:lnTo>
                <a:lnTo>
                  <a:pt x="50102" y="50344"/>
                </a:lnTo>
                <a:lnTo>
                  <a:pt x="50027" y="50344"/>
                </a:lnTo>
                <a:lnTo>
                  <a:pt x="49934" y="50307"/>
                </a:lnTo>
                <a:lnTo>
                  <a:pt x="49785" y="50232"/>
                </a:lnTo>
                <a:lnTo>
                  <a:pt x="49618" y="50121"/>
                </a:lnTo>
                <a:lnTo>
                  <a:pt x="49506" y="50083"/>
                </a:lnTo>
                <a:lnTo>
                  <a:pt x="49413" y="50065"/>
                </a:lnTo>
                <a:lnTo>
                  <a:pt x="49282" y="50065"/>
                </a:lnTo>
                <a:lnTo>
                  <a:pt x="49171" y="50083"/>
                </a:lnTo>
                <a:lnTo>
                  <a:pt x="49059" y="50102"/>
                </a:lnTo>
                <a:lnTo>
                  <a:pt x="48947" y="50121"/>
                </a:lnTo>
                <a:lnTo>
                  <a:pt x="48798" y="50139"/>
                </a:lnTo>
                <a:lnTo>
                  <a:pt x="48761" y="50158"/>
                </a:lnTo>
                <a:lnTo>
                  <a:pt x="48594" y="50083"/>
                </a:lnTo>
                <a:lnTo>
                  <a:pt x="48445" y="50009"/>
                </a:lnTo>
                <a:lnTo>
                  <a:pt x="48314" y="49934"/>
                </a:lnTo>
                <a:lnTo>
                  <a:pt x="48184" y="49879"/>
                </a:lnTo>
                <a:lnTo>
                  <a:pt x="48035" y="49823"/>
                </a:lnTo>
                <a:lnTo>
                  <a:pt x="47886" y="49804"/>
                </a:lnTo>
                <a:lnTo>
                  <a:pt x="47756" y="49804"/>
                </a:lnTo>
                <a:lnTo>
                  <a:pt x="47625" y="49823"/>
                </a:lnTo>
                <a:lnTo>
                  <a:pt x="47514" y="49860"/>
                </a:lnTo>
                <a:lnTo>
                  <a:pt x="47272" y="49916"/>
                </a:lnTo>
                <a:lnTo>
                  <a:pt x="47141" y="49953"/>
                </a:lnTo>
                <a:lnTo>
                  <a:pt x="47030" y="49953"/>
                </a:lnTo>
                <a:lnTo>
                  <a:pt x="46955" y="49934"/>
                </a:lnTo>
                <a:lnTo>
                  <a:pt x="46862" y="49916"/>
                </a:lnTo>
                <a:lnTo>
                  <a:pt x="46713" y="49860"/>
                </a:lnTo>
                <a:lnTo>
                  <a:pt x="46564" y="49804"/>
                </a:lnTo>
                <a:lnTo>
                  <a:pt x="46471" y="49785"/>
                </a:lnTo>
                <a:lnTo>
                  <a:pt x="46397" y="49785"/>
                </a:lnTo>
                <a:lnTo>
                  <a:pt x="46285" y="49804"/>
                </a:lnTo>
                <a:lnTo>
                  <a:pt x="46192" y="49841"/>
                </a:lnTo>
                <a:lnTo>
                  <a:pt x="46043" y="49934"/>
                </a:lnTo>
                <a:lnTo>
                  <a:pt x="45913" y="50028"/>
                </a:lnTo>
                <a:lnTo>
                  <a:pt x="45838" y="50083"/>
                </a:lnTo>
                <a:lnTo>
                  <a:pt x="45745" y="50121"/>
                </a:lnTo>
                <a:lnTo>
                  <a:pt x="45652" y="50139"/>
                </a:lnTo>
                <a:lnTo>
                  <a:pt x="45540" y="50158"/>
                </a:lnTo>
                <a:lnTo>
                  <a:pt x="45242" y="50176"/>
                </a:lnTo>
                <a:lnTo>
                  <a:pt x="44963" y="50195"/>
                </a:lnTo>
                <a:lnTo>
                  <a:pt x="44833" y="50195"/>
                </a:lnTo>
                <a:lnTo>
                  <a:pt x="44740" y="50251"/>
                </a:lnTo>
                <a:lnTo>
                  <a:pt x="44665" y="50251"/>
                </a:lnTo>
                <a:lnTo>
                  <a:pt x="44628" y="50214"/>
                </a:lnTo>
                <a:lnTo>
                  <a:pt x="44591" y="50176"/>
                </a:lnTo>
                <a:lnTo>
                  <a:pt x="44553" y="50065"/>
                </a:lnTo>
                <a:lnTo>
                  <a:pt x="44423" y="50009"/>
                </a:lnTo>
                <a:lnTo>
                  <a:pt x="44330" y="49953"/>
                </a:lnTo>
                <a:lnTo>
                  <a:pt x="44218" y="49916"/>
                </a:lnTo>
                <a:lnTo>
                  <a:pt x="44088" y="49916"/>
                </a:lnTo>
                <a:lnTo>
                  <a:pt x="43976" y="49934"/>
                </a:lnTo>
                <a:lnTo>
                  <a:pt x="43883" y="49972"/>
                </a:lnTo>
                <a:lnTo>
                  <a:pt x="43697" y="50065"/>
                </a:lnTo>
                <a:lnTo>
                  <a:pt x="43548" y="50158"/>
                </a:lnTo>
                <a:lnTo>
                  <a:pt x="43474" y="50176"/>
                </a:lnTo>
                <a:lnTo>
                  <a:pt x="43399" y="50176"/>
                </a:lnTo>
                <a:lnTo>
                  <a:pt x="43325" y="50139"/>
                </a:lnTo>
                <a:lnTo>
                  <a:pt x="43250" y="50102"/>
                </a:lnTo>
                <a:lnTo>
                  <a:pt x="43083" y="49990"/>
                </a:lnTo>
                <a:lnTo>
                  <a:pt x="42934" y="49897"/>
                </a:lnTo>
                <a:lnTo>
                  <a:pt x="42841" y="49841"/>
                </a:lnTo>
                <a:lnTo>
                  <a:pt x="42748" y="49823"/>
                </a:lnTo>
                <a:lnTo>
                  <a:pt x="42561" y="49823"/>
                </a:lnTo>
                <a:lnTo>
                  <a:pt x="42375" y="49841"/>
                </a:lnTo>
                <a:lnTo>
                  <a:pt x="42208" y="49860"/>
                </a:lnTo>
                <a:lnTo>
                  <a:pt x="42040" y="49860"/>
                </a:lnTo>
                <a:lnTo>
                  <a:pt x="41910" y="49841"/>
                </a:lnTo>
                <a:lnTo>
                  <a:pt x="41798" y="49804"/>
                </a:lnTo>
                <a:lnTo>
                  <a:pt x="41612" y="49748"/>
                </a:lnTo>
                <a:lnTo>
                  <a:pt x="41519" y="49730"/>
                </a:lnTo>
                <a:lnTo>
                  <a:pt x="41407" y="49730"/>
                </a:lnTo>
                <a:lnTo>
                  <a:pt x="41277" y="49748"/>
                </a:lnTo>
                <a:lnTo>
                  <a:pt x="41128" y="49785"/>
                </a:lnTo>
                <a:lnTo>
                  <a:pt x="41053" y="49841"/>
                </a:lnTo>
                <a:lnTo>
                  <a:pt x="40960" y="49897"/>
                </a:lnTo>
                <a:lnTo>
                  <a:pt x="40886" y="49953"/>
                </a:lnTo>
                <a:lnTo>
                  <a:pt x="40793" y="49990"/>
                </a:lnTo>
                <a:lnTo>
                  <a:pt x="40495" y="49990"/>
                </a:lnTo>
                <a:lnTo>
                  <a:pt x="40290" y="49972"/>
                </a:lnTo>
                <a:lnTo>
                  <a:pt x="40067" y="49953"/>
                </a:lnTo>
                <a:lnTo>
                  <a:pt x="39843" y="49934"/>
                </a:lnTo>
                <a:lnTo>
                  <a:pt x="39731" y="49934"/>
                </a:lnTo>
                <a:lnTo>
                  <a:pt x="39620" y="49953"/>
                </a:lnTo>
                <a:lnTo>
                  <a:pt x="39527" y="49972"/>
                </a:lnTo>
                <a:lnTo>
                  <a:pt x="39434" y="50009"/>
                </a:lnTo>
                <a:lnTo>
                  <a:pt x="39340" y="50046"/>
                </a:lnTo>
                <a:lnTo>
                  <a:pt x="39247" y="50065"/>
                </a:lnTo>
                <a:lnTo>
                  <a:pt x="39136" y="50046"/>
                </a:lnTo>
                <a:lnTo>
                  <a:pt x="39061" y="50028"/>
                </a:lnTo>
                <a:lnTo>
                  <a:pt x="38968" y="49990"/>
                </a:lnTo>
                <a:lnTo>
                  <a:pt x="38856" y="49953"/>
                </a:lnTo>
                <a:lnTo>
                  <a:pt x="38614" y="49916"/>
                </a:lnTo>
                <a:lnTo>
                  <a:pt x="38372" y="49879"/>
                </a:lnTo>
                <a:lnTo>
                  <a:pt x="38149" y="49879"/>
                </a:lnTo>
                <a:lnTo>
                  <a:pt x="37888" y="49897"/>
                </a:lnTo>
                <a:lnTo>
                  <a:pt x="37441" y="49934"/>
                </a:lnTo>
                <a:lnTo>
                  <a:pt x="36995" y="49953"/>
                </a:lnTo>
                <a:lnTo>
                  <a:pt x="36548" y="49972"/>
                </a:lnTo>
                <a:lnTo>
                  <a:pt x="36324" y="50009"/>
                </a:lnTo>
                <a:lnTo>
                  <a:pt x="36082" y="50065"/>
                </a:lnTo>
                <a:lnTo>
                  <a:pt x="35822" y="50121"/>
                </a:lnTo>
                <a:lnTo>
                  <a:pt x="35766" y="50139"/>
                </a:lnTo>
                <a:lnTo>
                  <a:pt x="35729" y="50121"/>
                </a:lnTo>
                <a:lnTo>
                  <a:pt x="35691" y="50065"/>
                </a:lnTo>
                <a:lnTo>
                  <a:pt x="35617" y="50009"/>
                </a:lnTo>
                <a:lnTo>
                  <a:pt x="35505" y="49953"/>
                </a:lnTo>
                <a:lnTo>
                  <a:pt x="35300" y="49879"/>
                </a:lnTo>
                <a:lnTo>
                  <a:pt x="35114" y="49841"/>
                </a:lnTo>
                <a:lnTo>
                  <a:pt x="35021" y="49841"/>
                </a:lnTo>
                <a:lnTo>
                  <a:pt x="34928" y="49860"/>
                </a:lnTo>
                <a:lnTo>
                  <a:pt x="34723" y="49916"/>
                </a:lnTo>
                <a:lnTo>
                  <a:pt x="34630" y="49953"/>
                </a:lnTo>
                <a:lnTo>
                  <a:pt x="34537" y="50028"/>
                </a:lnTo>
                <a:lnTo>
                  <a:pt x="34351" y="50176"/>
                </a:lnTo>
                <a:lnTo>
                  <a:pt x="34165" y="50344"/>
                </a:lnTo>
                <a:lnTo>
                  <a:pt x="34090" y="50400"/>
                </a:lnTo>
                <a:lnTo>
                  <a:pt x="33997" y="50437"/>
                </a:lnTo>
                <a:lnTo>
                  <a:pt x="33829" y="50437"/>
                </a:lnTo>
                <a:lnTo>
                  <a:pt x="33569" y="50400"/>
                </a:lnTo>
                <a:lnTo>
                  <a:pt x="33308" y="50344"/>
                </a:lnTo>
                <a:lnTo>
                  <a:pt x="33103" y="50325"/>
                </a:lnTo>
                <a:lnTo>
                  <a:pt x="33029" y="50344"/>
                </a:lnTo>
                <a:lnTo>
                  <a:pt x="32917" y="50381"/>
                </a:lnTo>
                <a:lnTo>
                  <a:pt x="32805" y="50400"/>
                </a:lnTo>
                <a:lnTo>
                  <a:pt x="32731" y="50400"/>
                </a:lnTo>
                <a:lnTo>
                  <a:pt x="32489" y="50028"/>
                </a:lnTo>
                <a:lnTo>
                  <a:pt x="32377" y="49953"/>
                </a:lnTo>
                <a:lnTo>
                  <a:pt x="32266" y="49897"/>
                </a:lnTo>
                <a:lnTo>
                  <a:pt x="32154" y="49860"/>
                </a:lnTo>
                <a:lnTo>
                  <a:pt x="32042" y="49841"/>
                </a:lnTo>
                <a:lnTo>
                  <a:pt x="31912" y="49823"/>
                </a:lnTo>
                <a:lnTo>
                  <a:pt x="31782" y="49841"/>
                </a:lnTo>
                <a:lnTo>
                  <a:pt x="31670" y="49860"/>
                </a:lnTo>
                <a:lnTo>
                  <a:pt x="31539" y="49879"/>
                </a:lnTo>
                <a:lnTo>
                  <a:pt x="31446" y="49934"/>
                </a:lnTo>
                <a:lnTo>
                  <a:pt x="31335" y="49972"/>
                </a:lnTo>
                <a:lnTo>
                  <a:pt x="31167" y="50083"/>
                </a:lnTo>
                <a:lnTo>
                  <a:pt x="31000" y="50176"/>
                </a:lnTo>
                <a:lnTo>
                  <a:pt x="30925" y="50214"/>
                </a:lnTo>
                <a:lnTo>
                  <a:pt x="30832" y="50214"/>
                </a:lnTo>
                <a:lnTo>
                  <a:pt x="30758" y="50195"/>
                </a:lnTo>
                <a:lnTo>
                  <a:pt x="30664" y="50176"/>
                </a:lnTo>
                <a:lnTo>
                  <a:pt x="30478" y="50083"/>
                </a:lnTo>
                <a:lnTo>
                  <a:pt x="30292" y="49990"/>
                </a:lnTo>
                <a:lnTo>
                  <a:pt x="30180" y="49953"/>
                </a:lnTo>
                <a:lnTo>
                  <a:pt x="29976" y="49953"/>
                </a:lnTo>
                <a:lnTo>
                  <a:pt x="29864" y="49972"/>
                </a:lnTo>
                <a:lnTo>
                  <a:pt x="29640" y="50009"/>
                </a:lnTo>
                <a:lnTo>
                  <a:pt x="29436" y="50065"/>
                </a:lnTo>
                <a:lnTo>
                  <a:pt x="29343" y="50065"/>
                </a:lnTo>
                <a:lnTo>
                  <a:pt x="29268" y="50046"/>
                </a:lnTo>
                <a:lnTo>
                  <a:pt x="29156" y="50028"/>
                </a:lnTo>
                <a:lnTo>
                  <a:pt x="29082" y="49990"/>
                </a:lnTo>
                <a:lnTo>
                  <a:pt x="28914" y="49897"/>
                </a:lnTo>
                <a:lnTo>
                  <a:pt x="28728" y="49823"/>
                </a:lnTo>
                <a:lnTo>
                  <a:pt x="28616" y="49804"/>
                </a:lnTo>
                <a:lnTo>
                  <a:pt x="28393" y="49804"/>
                </a:lnTo>
                <a:lnTo>
                  <a:pt x="28300" y="49823"/>
                </a:lnTo>
                <a:lnTo>
                  <a:pt x="28095" y="49879"/>
                </a:lnTo>
                <a:lnTo>
                  <a:pt x="27890" y="49934"/>
                </a:lnTo>
                <a:lnTo>
                  <a:pt x="27686" y="49990"/>
                </a:lnTo>
                <a:lnTo>
                  <a:pt x="27481" y="50009"/>
                </a:lnTo>
                <a:lnTo>
                  <a:pt x="27457" y="50018"/>
                </a:lnTo>
                <a:lnTo>
                  <a:pt x="27388" y="49990"/>
                </a:lnTo>
                <a:lnTo>
                  <a:pt x="27313" y="49934"/>
                </a:lnTo>
                <a:lnTo>
                  <a:pt x="27220" y="49879"/>
                </a:lnTo>
                <a:lnTo>
                  <a:pt x="27127" y="49804"/>
                </a:lnTo>
                <a:lnTo>
                  <a:pt x="27053" y="49748"/>
                </a:lnTo>
                <a:lnTo>
                  <a:pt x="26941" y="49730"/>
                </a:lnTo>
                <a:lnTo>
                  <a:pt x="26848" y="49711"/>
                </a:lnTo>
                <a:lnTo>
                  <a:pt x="26755" y="49711"/>
                </a:lnTo>
                <a:lnTo>
                  <a:pt x="26662" y="49730"/>
                </a:lnTo>
                <a:lnTo>
                  <a:pt x="26271" y="49804"/>
                </a:lnTo>
                <a:lnTo>
                  <a:pt x="25813" y="49887"/>
                </a:lnTo>
                <a:lnTo>
                  <a:pt x="25813" y="49887"/>
                </a:lnTo>
                <a:lnTo>
                  <a:pt x="25675" y="49841"/>
                </a:lnTo>
                <a:lnTo>
                  <a:pt x="25507" y="49785"/>
                </a:lnTo>
                <a:lnTo>
                  <a:pt x="25340" y="49748"/>
                </a:lnTo>
                <a:lnTo>
                  <a:pt x="25228" y="49748"/>
                </a:lnTo>
                <a:lnTo>
                  <a:pt x="25098" y="49767"/>
                </a:lnTo>
                <a:lnTo>
                  <a:pt x="24874" y="49804"/>
                </a:lnTo>
                <a:lnTo>
                  <a:pt x="24651" y="49860"/>
                </a:lnTo>
                <a:lnTo>
                  <a:pt x="24427" y="49897"/>
                </a:lnTo>
                <a:lnTo>
                  <a:pt x="24204" y="49934"/>
                </a:lnTo>
                <a:lnTo>
                  <a:pt x="23925" y="49916"/>
                </a:lnTo>
                <a:lnTo>
                  <a:pt x="23720" y="49897"/>
                </a:lnTo>
                <a:lnTo>
                  <a:pt x="23515" y="49879"/>
                </a:lnTo>
                <a:lnTo>
                  <a:pt x="23403" y="49897"/>
                </a:lnTo>
                <a:lnTo>
                  <a:pt x="23292" y="49934"/>
                </a:lnTo>
                <a:lnTo>
                  <a:pt x="23050" y="50028"/>
                </a:lnTo>
                <a:lnTo>
                  <a:pt x="22808" y="50121"/>
                </a:lnTo>
                <a:lnTo>
                  <a:pt x="22715" y="50139"/>
                </a:lnTo>
                <a:lnTo>
                  <a:pt x="22621" y="50139"/>
                </a:lnTo>
                <a:lnTo>
                  <a:pt x="22528" y="50046"/>
                </a:lnTo>
                <a:lnTo>
                  <a:pt x="22454" y="49972"/>
                </a:lnTo>
                <a:lnTo>
                  <a:pt x="22398" y="49934"/>
                </a:lnTo>
                <a:lnTo>
                  <a:pt x="22175" y="49879"/>
                </a:lnTo>
                <a:lnTo>
                  <a:pt x="21951" y="49860"/>
                </a:lnTo>
                <a:lnTo>
                  <a:pt x="21877" y="49879"/>
                </a:lnTo>
                <a:lnTo>
                  <a:pt x="21784" y="49897"/>
                </a:lnTo>
                <a:lnTo>
                  <a:pt x="21597" y="49953"/>
                </a:lnTo>
                <a:lnTo>
                  <a:pt x="21411" y="50009"/>
                </a:lnTo>
                <a:lnTo>
                  <a:pt x="21337" y="50028"/>
                </a:lnTo>
                <a:lnTo>
                  <a:pt x="21262" y="50028"/>
                </a:lnTo>
                <a:lnTo>
                  <a:pt x="21169" y="49990"/>
                </a:lnTo>
                <a:lnTo>
                  <a:pt x="21095" y="49953"/>
                </a:lnTo>
                <a:lnTo>
                  <a:pt x="20964" y="49879"/>
                </a:lnTo>
                <a:lnTo>
                  <a:pt x="20890" y="49823"/>
                </a:lnTo>
                <a:lnTo>
                  <a:pt x="20815" y="49804"/>
                </a:lnTo>
                <a:lnTo>
                  <a:pt x="20722" y="49785"/>
                </a:lnTo>
                <a:lnTo>
                  <a:pt x="20611" y="49785"/>
                </a:lnTo>
                <a:lnTo>
                  <a:pt x="20499" y="49804"/>
                </a:lnTo>
                <a:lnTo>
                  <a:pt x="20424" y="49860"/>
                </a:lnTo>
                <a:lnTo>
                  <a:pt x="20331" y="49897"/>
                </a:lnTo>
                <a:lnTo>
                  <a:pt x="20238" y="49934"/>
                </a:lnTo>
                <a:lnTo>
                  <a:pt x="20108" y="49972"/>
                </a:lnTo>
                <a:lnTo>
                  <a:pt x="20052" y="49972"/>
                </a:lnTo>
                <a:lnTo>
                  <a:pt x="19922" y="49953"/>
                </a:lnTo>
                <a:lnTo>
                  <a:pt x="19717" y="49916"/>
                </a:lnTo>
                <a:lnTo>
                  <a:pt x="19531" y="49879"/>
                </a:lnTo>
                <a:lnTo>
                  <a:pt x="19345" y="49841"/>
                </a:lnTo>
                <a:lnTo>
                  <a:pt x="19103" y="49841"/>
                </a:lnTo>
                <a:lnTo>
                  <a:pt x="18916" y="49897"/>
                </a:lnTo>
                <a:lnTo>
                  <a:pt x="18730" y="49990"/>
                </a:lnTo>
                <a:lnTo>
                  <a:pt x="18544" y="50065"/>
                </a:lnTo>
                <a:lnTo>
                  <a:pt x="18358" y="50121"/>
                </a:lnTo>
                <a:lnTo>
                  <a:pt x="18209" y="50139"/>
                </a:lnTo>
                <a:lnTo>
                  <a:pt x="18153" y="50139"/>
                </a:lnTo>
                <a:lnTo>
                  <a:pt x="18097" y="50121"/>
                </a:lnTo>
                <a:lnTo>
                  <a:pt x="17967" y="50046"/>
                </a:lnTo>
                <a:lnTo>
                  <a:pt x="17781" y="49990"/>
                </a:lnTo>
                <a:lnTo>
                  <a:pt x="17613" y="49934"/>
                </a:lnTo>
                <a:lnTo>
                  <a:pt x="17446" y="49897"/>
                </a:lnTo>
                <a:lnTo>
                  <a:pt x="17241" y="49897"/>
                </a:lnTo>
                <a:lnTo>
                  <a:pt x="17129" y="49916"/>
                </a:lnTo>
                <a:lnTo>
                  <a:pt x="17017" y="49953"/>
                </a:lnTo>
                <a:lnTo>
                  <a:pt x="16794" y="50028"/>
                </a:lnTo>
                <a:lnTo>
                  <a:pt x="16589" y="50102"/>
                </a:lnTo>
                <a:lnTo>
                  <a:pt x="16422" y="50102"/>
                </a:lnTo>
                <a:lnTo>
                  <a:pt x="16329" y="50065"/>
                </a:lnTo>
                <a:lnTo>
                  <a:pt x="16254" y="50009"/>
                </a:lnTo>
                <a:lnTo>
                  <a:pt x="16105" y="49897"/>
                </a:lnTo>
                <a:lnTo>
                  <a:pt x="15938" y="49785"/>
                </a:lnTo>
                <a:lnTo>
                  <a:pt x="15844" y="49730"/>
                </a:lnTo>
                <a:lnTo>
                  <a:pt x="15733" y="49711"/>
                </a:lnTo>
                <a:lnTo>
                  <a:pt x="15602" y="49692"/>
                </a:lnTo>
                <a:lnTo>
                  <a:pt x="15472" y="49692"/>
                </a:lnTo>
                <a:lnTo>
                  <a:pt x="15211" y="49730"/>
                </a:lnTo>
                <a:lnTo>
                  <a:pt x="14709" y="49841"/>
                </a:lnTo>
                <a:lnTo>
                  <a:pt x="14504" y="49879"/>
                </a:lnTo>
                <a:lnTo>
                  <a:pt x="14299" y="49897"/>
                </a:lnTo>
                <a:lnTo>
                  <a:pt x="13499" y="49897"/>
                </a:lnTo>
                <a:lnTo>
                  <a:pt x="13294" y="49934"/>
                </a:lnTo>
                <a:lnTo>
                  <a:pt x="13089" y="49990"/>
                </a:lnTo>
                <a:lnTo>
                  <a:pt x="12847" y="50065"/>
                </a:lnTo>
                <a:lnTo>
                  <a:pt x="12679" y="50102"/>
                </a:lnTo>
                <a:lnTo>
                  <a:pt x="12493" y="50102"/>
                </a:lnTo>
                <a:lnTo>
                  <a:pt x="12270" y="50083"/>
                </a:lnTo>
                <a:lnTo>
                  <a:pt x="11674" y="50083"/>
                </a:lnTo>
                <a:lnTo>
                  <a:pt x="11078" y="50139"/>
                </a:lnTo>
                <a:lnTo>
                  <a:pt x="10818" y="50139"/>
                </a:lnTo>
                <a:lnTo>
                  <a:pt x="10594" y="50102"/>
                </a:lnTo>
                <a:lnTo>
                  <a:pt x="10371" y="50046"/>
                </a:lnTo>
                <a:lnTo>
                  <a:pt x="10110" y="50009"/>
                </a:lnTo>
                <a:lnTo>
                  <a:pt x="9849" y="50009"/>
                </a:lnTo>
                <a:lnTo>
                  <a:pt x="9607" y="50046"/>
                </a:lnTo>
                <a:lnTo>
                  <a:pt x="9123" y="50139"/>
                </a:lnTo>
                <a:lnTo>
                  <a:pt x="8993" y="50176"/>
                </a:lnTo>
                <a:lnTo>
                  <a:pt x="8900" y="50214"/>
                </a:lnTo>
                <a:lnTo>
                  <a:pt x="8695" y="50214"/>
                </a:lnTo>
                <a:lnTo>
                  <a:pt x="8602" y="50158"/>
                </a:lnTo>
                <a:lnTo>
                  <a:pt x="8509" y="50083"/>
                </a:lnTo>
                <a:lnTo>
                  <a:pt x="8397" y="49990"/>
                </a:lnTo>
                <a:lnTo>
                  <a:pt x="8286" y="49934"/>
                </a:lnTo>
                <a:lnTo>
                  <a:pt x="8137" y="49897"/>
                </a:lnTo>
                <a:lnTo>
                  <a:pt x="7988" y="49879"/>
                </a:lnTo>
                <a:lnTo>
                  <a:pt x="7839" y="49879"/>
                </a:lnTo>
                <a:lnTo>
                  <a:pt x="7690" y="49897"/>
                </a:lnTo>
                <a:lnTo>
                  <a:pt x="7410" y="49972"/>
                </a:lnTo>
                <a:lnTo>
                  <a:pt x="7113" y="50046"/>
                </a:lnTo>
                <a:lnTo>
                  <a:pt x="7038" y="50083"/>
                </a:lnTo>
                <a:lnTo>
                  <a:pt x="6964" y="50121"/>
                </a:lnTo>
                <a:lnTo>
                  <a:pt x="6889" y="50158"/>
                </a:lnTo>
                <a:lnTo>
                  <a:pt x="6833" y="50158"/>
                </a:lnTo>
                <a:lnTo>
                  <a:pt x="6777" y="50139"/>
                </a:lnTo>
                <a:lnTo>
                  <a:pt x="6722" y="50083"/>
                </a:lnTo>
                <a:lnTo>
                  <a:pt x="6666" y="50028"/>
                </a:lnTo>
                <a:lnTo>
                  <a:pt x="6610" y="49990"/>
                </a:lnTo>
                <a:lnTo>
                  <a:pt x="6349" y="49916"/>
                </a:lnTo>
                <a:lnTo>
                  <a:pt x="6107" y="49879"/>
                </a:lnTo>
                <a:lnTo>
                  <a:pt x="5865" y="49860"/>
                </a:lnTo>
                <a:lnTo>
                  <a:pt x="5605" y="49897"/>
                </a:lnTo>
                <a:lnTo>
                  <a:pt x="5493" y="49916"/>
                </a:lnTo>
                <a:lnTo>
                  <a:pt x="5362" y="49953"/>
                </a:lnTo>
                <a:lnTo>
                  <a:pt x="5232" y="49990"/>
                </a:lnTo>
                <a:lnTo>
                  <a:pt x="5120" y="50009"/>
                </a:lnTo>
                <a:lnTo>
                  <a:pt x="4916" y="50028"/>
                </a:lnTo>
                <a:lnTo>
                  <a:pt x="4729" y="49972"/>
                </a:lnTo>
                <a:lnTo>
                  <a:pt x="4320" y="49841"/>
                </a:lnTo>
                <a:lnTo>
                  <a:pt x="4134" y="49804"/>
                </a:lnTo>
                <a:lnTo>
                  <a:pt x="4022" y="49804"/>
                </a:lnTo>
                <a:lnTo>
                  <a:pt x="3892" y="49823"/>
                </a:lnTo>
                <a:lnTo>
                  <a:pt x="3650" y="49879"/>
                </a:lnTo>
                <a:lnTo>
                  <a:pt x="3389" y="49953"/>
                </a:lnTo>
                <a:lnTo>
                  <a:pt x="3147" y="50009"/>
                </a:lnTo>
                <a:lnTo>
                  <a:pt x="3035" y="50046"/>
                </a:lnTo>
                <a:lnTo>
                  <a:pt x="2309" y="50046"/>
                </a:lnTo>
                <a:lnTo>
                  <a:pt x="2011" y="50065"/>
                </a:lnTo>
                <a:lnTo>
                  <a:pt x="1862" y="50083"/>
                </a:lnTo>
                <a:lnTo>
                  <a:pt x="1713" y="50121"/>
                </a:lnTo>
                <a:lnTo>
                  <a:pt x="1751" y="50028"/>
                </a:lnTo>
                <a:lnTo>
                  <a:pt x="1788" y="49934"/>
                </a:lnTo>
                <a:lnTo>
                  <a:pt x="1788" y="49860"/>
                </a:lnTo>
                <a:lnTo>
                  <a:pt x="1788" y="49785"/>
                </a:lnTo>
                <a:lnTo>
                  <a:pt x="1751" y="49637"/>
                </a:lnTo>
                <a:lnTo>
                  <a:pt x="1695" y="49506"/>
                </a:lnTo>
                <a:lnTo>
                  <a:pt x="1564" y="49283"/>
                </a:lnTo>
                <a:lnTo>
                  <a:pt x="1527" y="49208"/>
                </a:lnTo>
                <a:lnTo>
                  <a:pt x="1527" y="49190"/>
                </a:lnTo>
                <a:lnTo>
                  <a:pt x="1527" y="49171"/>
                </a:lnTo>
                <a:lnTo>
                  <a:pt x="1639" y="48985"/>
                </a:lnTo>
                <a:lnTo>
                  <a:pt x="1713" y="48799"/>
                </a:lnTo>
                <a:lnTo>
                  <a:pt x="1751" y="48631"/>
                </a:lnTo>
                <a:lnTo>
                  <a:pt x="1769" y="48464"/>
                </a:lnTo>
                <a:lnTo>
                  <a:pt x="1769" y="48296"/>
                </a:lnTo>
                <a:lnTo>
                  <a:pt x="1732" y="48128"/>
                </a:lnTo>
                <a:lnTo>
                  <a:pt x="1657" y="47980"/>
                </a:lnTo>
                <a:lnTo>
                  <a:pt x="1564" y="47849"/>
                </a:lnTo>
                <a:lnTo>
                  <a:pt x="1434" y="47738"/>
                </a:lnTo>
                <a:lnTo>
                  <a:pt x="1285" y="47644"/>
                </a:lnTo>
                <a:lnTo>
                  <a:pt x="1397" y="47514"/>
                </a:lnTo>
                <a:lnTo>
                  <a:pt x="1471" y="47384"/>
                </a:lnTo>
                <a:lnTo>
                  <a:pt x="1527" y="47216"/>
                </a:lnTo>
                <a:lnTo>
                  <a:pt x="1564" y="47067"/>
                </a:lnTo>
                <a:lnTo>
                  <a:pt x="1546" y="46900"/>
                </a:lnTo>
                <a:lnTo>
                  <a:pt x="1509" y="46751"/>
                </a:lnTo>
                <a:lnTo>
                  <a:pt x="1415" y="46602"/>
                </a:lnTo>
                <a:lnTo>
                  <a:pt x="1304" y="46471"/>
                </a:lnTo>
                <a:lnTo>
                  <a:pt x="1397" y="46397"/>
                </a:lnTo>
                <a:lnTo>
                  <a:pt x="1471" y="46304"/>
                </a:lnTo>
                <a:lnTo>
                  <a:pt x="1564" y="46211"/>
                </a:lnTo>
                <a:lnTo>
                  <a:pt x="1639" y="46099"/>
                </a:lnTo>
                <a:lnTo>
                  <a:pt x="1695" y="45987"/>
                </a:lnTo>
                <a:lnTo>
                  <a:pt x="1751" y="45876"/>
                </a:lnTo>
                <a:lnTo>
                  <a:pt x="1788" y="45745"/>
                </a:lnTo>
                <a:lnTo>
                  <a:pt x="1825" y="45634"/>
                </a:lnTo>
                <a:lnTo>
                  <a:pt x="1825" y="45503"/>
                </a:lnTo>
                <a:lnTo>
                  <a:pt x="1825" y="45392"/>
                </a:lnTo>
                <a:lnTo>
                  <a:pt x="1806" y="45261"/>
                </a:lnTo>
                <a:lnTo>
                  <a:pt x="1788" y="45150"/>
                </a:lnTo>
                <a:lnTo>
                  <a:pt x="1732" y="45038"/>
                </a:lnTo>
                <a:lnTo>
                  <a:pt x="1657" y="44945"/>
                </a:lnTo>
                <a:lnTo>
                  <a:pt x="1546" y="44870"/>
                </a:lnTo>
                <a:lnTo>
                  <a:pt x="1434" y="44796"/>
                </a:lnTo>
                <a:lnTo>
                  <a:pt x="1509" y="44703"/>
                </a:lnTo>
                <a:lnTo>
                  <a:pt x="1564" y="44610"/>
                </a:lnTo>
                <a:lnTo>
                  <a:pt x="1620" y="44498"/>
                </a:lnTo>
                <a:lnTo>
                  <a:pt x="1676" y="44386"/>
                </a:lnTo>
                <a:lnTo>
                  <a:pt x="1713" y="44275"/>
                </a:lnTo>
                <a:lnTo>
                  <a:pt x="1732" y="44163"/>
                </a:lnTo>
                <a:lnTo>
                  <a:pt x="1732" y="44051"/>
                </a:lnTo>
                <a:lnTo>
                  <a:pt x="1732" y="43939"/>
                </a:lnTo>
                <a:lnTo>
                  <a:pt x="1732" y="43828"/>
                </a:lnTo>
                <a:lnTo>
                  <a:pt x="1695" y="43716"/>
                </a:lnTo>
                <a:lnTo>
                  <a:pt x="1657" y="43623"/>
                </a:lnTo>
                <a:lnTo>
                  <a:pt x="1602" y="43530"/>
                </a:lnTo>
                <a:lnTo>
                  <a:pt x="1546" y="43437"/>
                </a:lnTo>
                <a:lnTo>
                  <a:pt x="1471" y="43344"/>
                </a:lnTo>
                <a:lnTo>
                  <a:pt x="1378" y="43269"/>
                </a:lnTo>
                <a:lnTo>
                  <a:pt x="1266" y="43213"/>
                </a:lnTo>
                <a:lnTo>
                  <a:pt x="1434" y="43064"/>
                </a:lnTo>
                <a:lnTo>
                  <a:pt x="1602" y="42915"/>
                </a:lnTo>
                <a:lnTo>
                  <a:pt x="1657" y="42822"/>
                </a:lnTo>
                <a:lnTo>
                  <a:pt x="1713" y="42729"/>
                </a:lnTo>
                <a:lnTo>
                  <a:pt x="1751" y="42618"/>
                </a:lnTo>
                <a:lnTo>
                  <a:pt x="1788" y="42506"/>
                </a:lnTo>
                <a:lnTo>
                  <a:pt x="1806" y="42413"/>
                </a:lnTo>
                <a:lnTo>
                  <a:pt x="1806" y="42301"/>
                </a:lnTo>
                <a:lnTo>
                  <a:pt x="1788" y="42208"/>
                </a:lnTo>
                <a:lnTo>
                  <a:pt x="1769" y="42096"/>
                </a:lnTo>
                <a:lnTo>
                  <a:pt x="1695" y="42003"/>
                </a:lnTo>
                <a:lnTo>
                  <a:pt x="1602" y="41873"/>
                </a:lnTo>
                <a:lnTo>
                  <a:pt x="1490" y="41742"/>
                </a:lnTo>
                <a:lnTo>
                  <a:pt x="1471" y="41705"/>
                </a:lnTo>
                <a:lnTo>
                  <a:pt x="1453" y="41668"/>
                </a:lnTo>
                <a:lnTo>
                  <a:pt x="1471" y="41575"/>
                </a:lnTo>
                <a:lnTo>
                  <a:pt x="1527" y="41482"/>
                </a:lnTo>
                <a:lnTo>
                  <a:pt x="1695" y="41277"/>
                </a:lnTo>
                <a:lnTo>
                  <a:pt x="1862" y="41054"/>
                </a:lnTo>
                <a:lnTo>
                  <a:pt x="1918" y="40942"/>
                </a:lnTo>
                <a:lnTo>
                  <a:pt x="1955" y="40830"/>
                </a:lnTo>
                <a:lnTo>
                  <a:pt x="1937" y="40700"/>
                </a:lnTo>
                <a:lnTo>
                  <a:pt x="1918" y="40588"/>
                </a:lnTo>
                <a:lnTo>
                  <a:pt x="1862" y="40476"/>
                </a:lnTo>
                <a:lnTo>
                  <a:pt x="1788" y="40383"/>
                </a:lnTo>
                <a:lnTo>
                  <a:pt x="1657" y="40197"/>
                </a:lnTo>
                <a:lnTo>
                  <a:pt x="1620" y="40123"/>
                </a:lnTo>
                <a:lnTo>
                  <a:pt x="1602" y="40048"/>
                </a:lnTo>
                <a:lnTo>
                  <a:pt x="1620" y="39974"/>
                </a:lnTo>
                <a:lnTo>
                  <a:pt x="1676" y="39881"/>
                </a:lnTo>
                <a:lnTo>
                  <a:pt x="1806" y="39695"/>
                </a:lnTo>
                <a:lnTo>
                  <a:pt x="1974" y="39508"/>
                </a:lnTo>
                <a:lnTo>
                  <a:pt x="2030" y="39415"/>
                </a:lnTo>
                <a:lnTo>
                  <a:pt x="2067" y="39322"/>
                </a:lnTo>
                <a:lnTo>
                  <a:pt x="2104" y="39192"/>
                </a:lnTo>
                <a:lnTo>
                  <a:pt x="2123" y="39061"/>
                </a:lnTo>
                <a:lnTo>
                  <a:pt x="2123" y="38950"/>
                </a:lnTo>
                <a:lnTo>
                  <a:pt x="2104" y="38838"/>
                </a:lnTo>
                <a:lnTo>
                  <a:pt x="2067" y="38726"/>
                </a:lnTo>
                <a:lnTo>
                  <a:pt x="2030" y="38615"/>
                </a:lnTo>
                <a:lnTo>
                  <a:pt x="1918" y="38373"/>
                </a:lnTo>
                <a:lnTo>
                  <a:pt x="1825" y="38280"/>
                </a:lnTo>
                <a:lnTo>
                  <a:pt x="1713" y="38205"/>
                </a:lnTo>
                <a:lnTo>
                  <a:pt x="1844" y="37982"/>
                </a:lnTo>
                <a:lnTo>
                  <a:pt x="1881" y="37870"/>
                </a:lnTo>
                <a:lnTo>
                  <a:pt x="1937" y="37740"/>
                </a:lnTo>
                <a:lnTo>
                  <a:pt x="1974" y="37628"/>
                </a:lnTo>
                <a:lnTo>
                  <a:pt x="2011" y="37516"/>
                </a:lnTo>
                <a:lnTo>
                  <a:pt x="2011" y="37367"/>
                </a:lnTo>
                <a:lnTo>
                  <a:pt x="2011" y="37237"/>
                </a:lnTo>
                <a:lnTo>
                  <a:pt x="1974" y="37107"/>
                </a:lnTo>
                <a:lnTo>
                  <a:pt x="1918" y="36976"/>
                </a:lnTo>
                <a:lnTo>
                  <a:pt x="1862" y="36846"/>
                </a:lnTo>
                <a:lnTo>
                  <a:pt x="1769" y="36734"/>
                </a:lnTo>
                <a:lnTo>
                  <a:pt x="1676" y="36641"/>
                </a:lnTo>
                <a:lnTo>
                  <a:pt x="1564" y="36567"/>
                </a:lnTo>
                <a:lnTo>
                  <a:pt x="1676" y="36399"/>
                </a:lnTo>
                <a:lnTo>
                  <a:pt x="1769" y="36213"/>
                </a:lnTo>
                <a:lnTo>
                  <a:pt x="1825" y="36008"/>
                </a:lnTo>
                <a:lnTo>
                  <a:pt x="1844" y="35803"/>
                </a:lnTo>
                <a:lnTo>
                  <a:pt x="1844" y="35692"/>
                </a:lnTo>
                <a:lnTo>
                  <a:pt x="1825" y="35599"/>
                </a:lnTo>
                <a:lnTo>
                  <a:pt x="1806" y="35505"/>
                </a:lnTo>
                <a:lnTo>
                  <a:pt x="1751" y="35412"/>
                </a:lnTo>
                <a:lnTo>
                  <a:pt x="1695" y="35319"/>
                </a:lnTo>
                <a:lnTo>
                  <a:pt x="1639" y="35245"/>
                </a:lnTo>
                <a:lnTo>
                  <a:pt x="1546" y="35170"/>
                </a:lnTo>
                <a:lnTo>
                  <a:pt x="1453" y="35114"/>
                </a:lnTo>
                <a:lnTo>
                  <a:pt x="1602" y="34966"/>
                </a:lnTo>
                <a:lnTo>
                  <a:pt x="1732" y="34798"/>
                </a:lnTo>
                <a:lnTo>
                  <a:pt x="1825" y="34612"/>
                </a:lnTo>
                <a:lnTo>
                  <a:pt x="1862" y="34426"/>
                </a:lnTo>
                <a:lnTo>
                  <a:pt x="1881" y="34314"/>
                </a:lnTo>
                <a:lnTo>
                  <a:pt x="1881" y="34221"/>
                </a:lnTo>
                <a:lnTo>
                  <a:pt x="1862" y="34128"/>
                </a:lnTo>
                <a:lnTo>
                  <a:pt x="1844" y="34016"/>
                </a:lnTo>
                <a:lnTo>
                  <a:pt x="1806" y="33923"/>
                </a:lnTo>
                <a:lnTo>
                  <a:pt x="1751" y="33848"/>
                </a:lnTo>
                <a:lnTo>
                  <a:pt x="1676" y="33755"/>
                </a:lnTo>
                <a:lnTo>
                  <a:pt x="1583" y="33681"/>
                </a:lnTo>
                <a:lnTo>
                  <a:pt x="1695" y="33588"/>
                </a:lnTo>
                <a:lnTo>
                  <a:pt x="1806" y="33495"/>
                </a:lnTo>
                <a:lnTo>
                  <a:pt x="1900" y="33364"/>
                </a:lnTo>
                <a:lnTo>
                  <a:pt x="1974" y="33234"/>
                </a:lnTo>
                <a:lnTo>
                  <a:pt x="2048" y="33104"/>
                </a:lnTo>
                <a:lnTo>
                  <a:pt x="2086" y="32973"/>
                </a:lnTo>
                <a:lnTo>
                  <a:pt x="2123" y="32824"/>
                </a:lnTo>
                <a:lnTo>
                  <a:pt x="2123" y="32675"/>
                </a:lnTo>
                <a:lnTo>
                  <a:pt x="2086" y="32564"/>
                </a:lnTo>
                <a:lnTo>
                  <a:pt x="2011" y="32378"/>
                </a:lnTo>
                <a:lnTo>
                  <a:pt x="1900" y="32117"/>
                </a:lnTo>
                <a:lnTo>
                  <a:pt x="1900" y="32080"/>
                </a:lnTo>
                <a:lnTo>
                  <a:pt x="1937" y="32024"/>
                </a:lnTo>
                <a:lnTo>
                  <a:pt x="2011" y="31912"/>
                </a:lnTo>
                <a:lnTo>
                  <a:pt x="2104" y="31800"/>
                </a:lnTo>
                <a:lnTo>
                  <a:pt x="2123" y="31745"/>
                </a:lnTo>
                <a:lnTo>
                  <a:pt x="2142" y="31670"/>
                </a:lnTo>
                <a:lnTo>
                  <a:pt x="2160" y="31540"/>
                </a:lnTo>
                <a:lnTo>
                  <a:pt x="2123" y="31409"/>
                </a:lnTo>
                <a:lnTo>
                  <a:pt x="2086" y="31298"/>
                </a:lnTo>
                <a:lnTo>
                  <a:pt x="2011" y="31186"/>
                </a:lnTo>
                <a:lnTo>
                  <a:pt x="1881" y="31000"/>
                </a:lnTo>
                <a:lnTo>
                  <a:pt x="1825" y="30907"/>
                </a:lnTo>
                <a:lnTo>
                  <a:pt x="1788" y="30795"/>
                </a:lnTo>
                <a:lnTo>
                  <a:pt x="1788" y="30683"/>
                </a:lnTo>
                <a:lnTo>
                  <a:pt x="1806" y="30572"/>
                </a:lnTo>
                <a:lnTo>
                  <a:pt x="1881" y="30330"/>
                </a:lnTo>
                <a:lnTo>
                  <a:pt x="1881" y="30218"/>
                </a:lnTo>
                <a:lnTo>
                  <a:pt x="1881" y="30162"/>
                </a:lnTo>
                <a:lnTo>
                  <a:pt x="1844" y="30106"/>
                </a:lnTo>
                <a:lnTo>
                  <a:pt x="1825" y="30069"/>
                </a:lnTo>
                <a:lnTo>
                  <a:pt x="1769" y="30013"/>
                </a:lnTo>
                <a:lnTo>
                  <a:pt x="1695" y="29976"/>
                </a:lnTo>
                <a:lnTo>
                  <a:pt x="1620" y="29957"/>
                </a:lnTo>
                <a:lnTo>
                  <a:pt x="1713" y="29846"/>
                </a:lnTo>
                <a:lnTo>
                  <a:pt x="1806" y="29752"/>
                </a:lnTo>
                <a:lnTo>
                  <a:pt x="1881" y="29641"/>
                </a:lnTo>
                <a:lnTo>
                  <a:pt x="1955" y="29510"/>
                </a:lnTo>
                <a:lnTo>
                  <a:pt x="2011" y="29380"/>
                </a:lnTo>
                <a:lnTo>
                  <a:pt x="2067" y="29268"/>
                </a:lnTo>
                <a:lnTo>
                  <a:pt x="2086" y="29119"/>
                </a:lnTo>
                <a:lnTo>
                  <a:pt x="2104" y="28989"/>
                </a:lnTo>
                <a:lnTo>
                  <a:pt x="2104" y="28840"/>
                </a:lnTo>
                <a:lnTo>
                  <a:pt x="2086" y="28691"/>
                </a:lnTo>
                <a:lnTo>
                  <a:pt x="2048" y="28542"/>
                </a:lnTo>
                <a:lnTo>
                  <a:pt x="1993" y="28412"/>
                </a:lnTo>
                <a:lnTo>
                  <a:pt x="1881" y="28170"/>
                </a:lnTo>
                <a:lnTo>
                  <a:pt x="1844" y="28058"/>
                </a:lnTo>
                <a:lnTo>
                  <a:pt x="1844" y="27947"/>
                </a:lnTo>
                <a:lnTo>
                  <a:pt x="1881" y="27779"/>
                </a:lnTo>
                <a:lnTo>
                  <a:pt x="1974" y="27537"/>
                </a:lnTo>
                <a:lnTo>
                  <a:pt x="2086" y="27276"/>
                </a:lnTo>
                <a:lnTo>
                  <a:pt x="2179" y="26978"/>
                </a:lnTo>
                <a:lnTo>
                  <a:pt x="2216" y="26848"/>
                </a:lnTo>
                <a:lnTo>
                  <a:pt x="2235" y="26699"/>
                </a:lnTo>
                <a:lnTo>
                  <a:pt x="2235" y="26587"/>
                </a:lnTo>
                <a:lnTo>
                  <a:pt x="2216" y="26457"/>
                </a:lnTo>
                <a:lnTo>
                  <a:pt x="2160" y="26364"/>
                </a:lnTo>
                <a:lnTo>
                  <a:pt x="2086" y="26271"/>
                </a:lnTo>
                <a:lnTo>
                  <a:pt x="1993" y="26196"/>
                </a:lnTo>
                <a:lnTo>
                  <a:pt x="1844" y="26141"/>
                </a:lnTo>
                <a:lnTo>
                  <a:pt x="1918" y="26029"/>
                </a:lnTo>
                <a:lnTo>
                  <a:pt x="1974" y="25917"/>
                </a:lnTo>
                <a:lnTo>
                  <a:pt x="2030" y="25787"/>
                </a:lnTo>
                <a:lnTo>
                  <a:pt x="2048" y="25656"/>
                </a:lnTo>
                <a:lnTo>
                  <a:pt x="2067" y="25545"/>
                </a:lnTo>
                <a:lnTo>
                  <a:pt x="2067" y="25414"/>
                </a:lnTo>
                <a:lnTo>
                  <a:pt x="2048" y="25284"/>
                </a:lnTo>
                <a:lnTo>
                  <a:pt x="2030" y="25154"/>
                </a:lnTo>
                <a:lnTo>
                  <a:pt x="1993" y="25042"/>
                </a:lnTo>
                <a:lnTo>
                  <a:pt x="1937" y="24930"/>
                </a:lnTo>
                <a:lnTo>
                  <a:pt x="1881" y="24819"/>
                </a:lnTo>
                <a:lnTo>
                  <a:pt x="1806" y="24726"/>
                </a:lnTo>
                <a:lnTo>
                  <a:pt x="1713" y="24632"/>
                </a:lnTo>
                <a:lnTo>
                  <a:pt x="1620" y="24539"/>
                </a:lnTo>
                <a:lnTo>
                  <a:pt x="1509" y="24465"/>
                </a:lnTo>
                <a:lnTo>
                  <a:pt x="1378" y="24409"/>
                </a:lnTo>
                <a:lnTo>
                  <a:pt x="1453" y="24335"/>
                </a:lnTo>
                <a:lnTo>
                  <a:pt x="1527" y="24242"/>
                </a:lnTo>
                <a:lnTo>
                  <a:pt x="1583" y="24148"/>
                </a:lnTo>
                <a:lnTo>
                  <a:pt x="1620" y="24074"/>
                </a:lnTo>
                <a:lnTo>
                  <a:pt x="1676" y="23869"/>
                </a:lnTo>
                <a:lnTo>
                  <a:pt x="1676" y="23683"/>
                </a:lnTo>
                <a:lnTo>
                  <a:pt x="1639" y="23497"/>
                </a:lnTo>
                <a:lnTo>
                  <a:pt x="1564" y="23311"/>
                </a:lnTo>
                <a:lnTo>
                  <a:pt x="1509" y="23218"/>
                </a:lnTo>
                <a:lnTo>
                  <a:pt x="1453" y="23143"/>
                </a:lnTo>
                <a:lnTo>
                  <a:pt x="1378" y="23069"/>
                </a:lnTo>
                <a:lnTo>
                  <a:pt x="1304" y="22994"/>
                </a:lnTo>
                <a:lnTo>
                  <a:pt x="1453" y="22827"/>
                </a:lnTo>
                <a:lnTo>
                  <a:pt x="1602" y="22622"/>
                </a:lnTo>
                <a:lnTo>
                  <a:pt x="1732" y="22398"/>
                </a:lnTo>
                <a:lnTo>
                  <a:pt x="1844" y="22175"/>
                </a:lnTo>
                <a:lnTo>
                  <a:pt x="1937" y="21914"/>
                </a:lnTo>
                <a:lnTo>
                  <a:pt x="1974" y="21672"/>
                </a:lnTo>
                <a:lnTo>
                  <a:pt x="1993" y="21430"/>
                </a:lnTo>
                <a:lnTo>
                  <a:pt x="1974" y="21188"/>
                </a:lnTo>
                <a:lnTo>
                  <a:pt x="1955" y="21058"/>
                </a:lnTo>
                <a:lnTo>
                  <a:pt x="1900" y="20946"/>
                </a:lnTo>
                <a:lnTo>
                  <a:pt x="1825" y="20853"/>
                </a:lnTo>
                <a:lnTo>
                  <a:pt x="1751" y="20760"/>
                </a:lnTo>
                <a:lnTo>
                  <a:pt x="1620" y="20574"/>
                </a:lnTo>
                <a:lnTo>
                  <a:pt x="1564" y="20481"/>
                </a:lnTo>
                <a:lnTo>
                  <a:pt x="1527" y="20388"/>
                </a:lnTo>
                <a:lnTo>
                  <a:pt x="1490" y="20257"/>
                </a:lnTo>
                <a:lnTo>
                  <a:pt x="1471" y="20108"/>
                </a:lnTo>
                <a:lnTo>
                  <a:pt x="1434" y="19866"/>
                </a:lnTo>
                <a:lnTo>
                  <a:pt x="1415" y="19755"/>
                </a:lnTo>
                <a:lnTo>
                  <a:pt x="1341" y="19661"/>
                </a:lnTo>
                <a:lnTo>
                  <a:pt x="1229" y="19568"/>
                </a:lnTo>
                <a:lnTo>
                  <a:pt x="1080" y="19475"/>
                </a:lnTo>
                <a:lnTo>
                  <a:pt x="1192" y="19345"/>
                </a:lnTo>
                <a:lnTo>
                  <a:pt x="1304" y="19196"/>
                </a:lnTo>
                <a:lnTo>
                  <a:pt x="1397" y="19047"/>
                </a:lnTo>
                <a:lnTo>
                  <a:pt x="1471" y="18880"/>
                </a:lnTo>
                <a:lnTo>
                  <a:pt x="1527" y="18693"/>
                </a:lnTo>
                <a:lnTo>
                  <a:pt x="1546" y="18507"/>
                </a:lnTo>
                <a:lnTo>
                  <a:pt x="1546" y="18321"/>
                </a:lnTo>
                <a:lnTo>
                  <a:pt x="1527" y="18153"/>
                </a:lnTo>
                <a:lnTo>
                  <a:pt x="1490" y="18042"/>
                </a:lnTo>
                <a:lnTo>
                  <a:pt x="1453" y="17930"/>
                </a:lnTo>
                <a:lnTo>
                  <a:pt x="1397" y="17818"/>
                </a:lnTo>
                <a:lnTo>
                  <a:pt x="1341" y="17725"/>
                </a:lnTo>
                <a:lnTo>
                  <a:pt x="1509" y="17558"/>
                </a:lnTo>
                <a:lnTo>
                  <a:pt x="1602" y="17353"/>
                </a:lnTo>
                <a:lnTo>
                  <a:pt x="1695" y="17185"/>
                </a:lnTo>
                <a:lnTo>
                  <a:pt x="1788" y="16999"/>
                </a:lnTo>
                <a:lnTo>
                  <a:pt x="1825" y="16887"/>
                </a:lnTo>
                <a:lnTo>
                  <a:pt x="1844" y="16776"/>
                </a:lnTo>
                <a:lnTo>
                  <a:pt x="1844" y="16589"/>
                </a:lnTo>
                <a:lnTo>
                  <a:pt x="1825" y="16441"/>
                </a:lnTo>
                <a:lnTo>
                  <a:pt x="1769" y="16292"/>
                </a:lnTo>
                <a:lnTo>
                  <a:pt x="1713" y="16161"/>
                </a:lnTo>
                <a:lnTo>
                  <a:pt x="1583" y="15919"/>
                </a:lnTo>
                <a:lnTo>
                  <a:pt x="1546" y="15789"/>
                </a:lnTo>
                <a:lnTo>
                  <a:pt x="1527" y="15677"/>
                </a:lnTo>
                <a:lnTo>
                  <a:pt x="1527" y="15621"/>
                </a:lnTo>
                <a:lnTo>
                  <a:pt x="1546" y="15547"/>
                </a:lnTo>
                <a:lnTo>
                  <a:pt x="1620" y="15379"/>
                </a:lnTo>
                <a:lnTo>
                  <a:pt x="1695" y="15212"/>
                </a:lnTo>
                <a:lnTo>
                  <a:pt x="1713" y="15137"/>
                </a:lnTo>
                <a:lnTo>
                  <a:pt x="1732" y="15063"/>
                </a:lnTo>
                <a:lnTo>
                  <a:pt x="1713" y="14839"/>
                </a:lnTo>
                <a:lnTo>
                  <a:pt x="1695" y="14746"/>
                </a:lnTo>
                <a:lnTo>
                  <a:pt x="1657" y="14635"/>
                </a:lnTo>
                <a:lnTo>
                  <a:pt x="1620" y="14542"/>
                </a:lnTo>
                <a:lnTo>
                  <a:pt x="1546" y="14448"/>
                </a:lnTo>
                <a:lnTo>
                  <a:pt x="1471" y="14374"/>
                </a:lnTo>
                <a:lnTo>
                  <a:pt x="1378" y="14318"/>
                </a:lnTo>
                <a:lnTo>
                  <a:pt x="1509" y="14188"/>
                </a:lnTo>
                <a:lnTo>
                  <a:pt x="1639" y="14076"/>
                </a:lnTo>
                <a:lnTo>
                  <a:pt x="1732" y="13927"/>
                </a:lnTo>
                <a:lnTo>
                  <a:pt x="1825" y="13797"/>
                </a:lnTo>
                <a:lnTo>
                  <a:pt x="1900" y="13629"/>
                </a:lnTo>
                <a:lnTo>
                  <a:pt x="1955" y="13480"/>
                </a:lnTo>
                <a:lnTo>
                  <a:pt x="1974" y="13313"/>
                </a:lnTo>
                <a:lnTo>
                  <a:pt x="1974" y="13127"/>
                </a:lnTo>
                <a:lnTo>
                  <a:pt x="1955" y="13033"/>
                </a:lnTo>
                <a:lnTo>
                  <a:pt x="1900" y="12940"/>
                </a:lnTo>
                <a:lnTo>
                  <a:pt x="1788" y="12773"/>
                </a:lnTo>
                <a:lnTo>
                  <a:pt x="1676" y="12605"/>
                </a:lnTo>
                <a:lnTo>
                  <a:pt x="1639" y="12531"/>
                </a:lnTo>
                <a:lnTo>
                  <a:pt x="1639" y="12475"/>
                </a:lnTo>
                <a:lnTo>
                  <a:pt x="1639" y="12419"/>
                </a:lnTo>
                <a:lnTo>
                  <a:pt x="1676" y="12345"/>
                </a:lnTo>
                <a:lnTo>
                  <a:pt x="1788" y="12158"/>
                </a:lnTo>
                <a:lnTo>
                  <a:pt x="1900" y="11972"/>
                </a:lnTo>
                <a:lnTo>
                  <a:pt x="1974" y="11842"/>
                </a:lnTo>
                <a:lnTo>
                  <a:pt x="2030" y="11693"/>
                </a:lnTo>
                <a:lnTo>
                  <a:pt x="2067" y="11507"/>
                </a:lnTo>
                <a:lnTo>
                  <a:pt x="2104" y="11339"/>
                </a:lnTo>
                <a:lnTo>
                  <a:pt x="2104" y="11172"/>
                </a:lnTo>
                <a:lnTo>
                  <a:pt x="2104" y="10985"/>
                </a:lnTo>
                <a:lnTo>
                  <a:pt x="2067" y="10818"/>
                </a:lnTo>
                <a:lnTo>
                  <a:pt x="2011" y="10669"/>
                </a:lnTo>
                <a:lnTo>
                  <a:pt x="1937" y="10501"/>
                </a:lnTo>
                <a:lnTo>
                  <a:pt x="1862" y="10408"/>
                </a:lnTo>
                <a:lnTo>
                  <a:pt x="1788" y="10334"/>
                </a:lnTo>
                <a:lnTo>
                  <a:pt x="1695" y="10259"/>
                </a:lnTo>
                <a:lnTo>
                  <a:pt x="1583" y="10203"/>
                </a:lnTo>
                <a:lnTo>
                  <a:pt x="1602" y="9980"/>
                </a:lnTo>
                <a:lnTo>
                  <a:pt x="1527" y="9794"/>
                </a:lnTo>
                <a:lnTo>
                  <a:pt x="1453" y="9626"/>
                </a:lnTo>
                <a:lnTo>
                  <a:pt x="1397" y="9552"/>
                </a:lnTo>
                <a:lnTo>
                  <a:pt x="1341" y="9477"/>
                </a:lnTo>
                <a:lnTo>
                  <a:pt x="1266" y="9403"/>
                </a:lnTo>
                <a:lnTo>
                  <a:pt x="1173" y="9347"/>
                </a:lnTo>
                <a:lnTo>
                  <a:pt x="1341" y="9180"/>
                </a:lnTo>
                <a:lnTo>
                  <a:pt x="1490" y="8993"/>
                </a:lnTo>
                <a:lnTo>
                  <a:pt x="1546" y="8882"/>
                </a:lnTo>
                <a:lnTo>
                  <a:pt x="1602" y="8770"/>
                </a:lnTo>
                <a:lnTo>
                  <a:pt x="1639" y="8658"/>
                </a:lnTo>
                <a:lnTo>
                  <a:pt x="1657" y="8528"/>
                </a:lnTo>
                <a:lnTo>
                  <a:pt x="1657" y="8453"/>
                </a:lnTo>
                <a:lnTo>
                  <a:pt x="1639" y="8398"/>
                </a:lnTo>
                <a:lnTo>
                  <a:pt x="1602" y="8267"/>
                </a:lnTo>
                <a:lnTo>
                  <a:pt x="1546" y="8174"/>
                </a:lnTo>
                <a:lnTo>
                  <a:pt x="1527" y="8062"/>
                </a:lnTo>
                <a:lnTo>
                  <a:pt x="1527" y="7820"/>
                </a:lnTo>
                <a:lnTo>
                  <a:pt x="1527" y="7616"/>
                </a:lnTo>
                <a:lnTo>
                  <a:pt x="1527" y="7392"/>
                </a:lnTo>
                <a:lnTo>
                  <a:pt x="1490" y="7150"/>
                </a:lnTo>
                <a:lnTo>
                  <a:pt x="1415" y="7113"/>
                </a:lnTo>
                <a:lnTo>
                  <a:pt x="1360" y="7076"/>
                </a:lnTo>
                <a:lnTo>
                  <a:pt x="1322" y="7020"/>
                </a:lnTo>
                <a:lnTo>
                  <a:pt x="1322" y="6983"/>
                </a:lnTo>
                <a:lnTo>
                  <a:pt x="1322" y="6927"/>
                </a:lnTo>
                <a:lnTo>
                  <a:pt x="1341" y="6889"/>
                </a:lnTo>
                <a:lnTo>
                  <a:pt x="1378" y="6834"/>
                </a:lnTo>
                <a:lnTo>
                  <a:pt x="1434" y="6778"/>
                </a:lnTo>
                <a:lnTo>
                  <a:pt x="1509" y="6647"/>
                </a:lnTo>
                <a:lnTo>
                  <a:pt x="1564" y="6480"/>
                </a:lnTo>
                <a:lnTo>
                  <a:pt x="1620" y="6275"/>
                </a:lnTo>
                <a:lnTo>
                  <a:pt x="1639" y="6070"/>
                </a:lnTo>
                <a:lnTo>
                  <a:pt x="1620" y="5884"/>
                </a:lnTo>
                <a:lnTo>
                  <a:pt x="1583" y="5698"/>
                </a:lnTo>
                <a:lnTo>
                  <a:pt x="1509" y="5344"/>
                </a:lnTo>
                <a:lnTo>
                  <a:pt x="1471" y="5177"/>
                </a:lnTo>
                <a:lnTo>
                  <a:pt x="1471" y="4990"/>
                </a:lnTo>
                <a:lnTo>
                  <a:pt x="1490" y="4804"/>
                </a:lnTo>
                <a:lnTo>
                  <a:pt x="1527" y="4599"/>
                </a:lnTo>
                <a:lnTo>
                  <a:pt x="1583" y="4395"/>
                </a:lnTo>
                <a:lnTo>
                  <a:pt x="1639" y="4190"/>
                </a:lnTo>
                <a:lnTo>
                  <a:pt x="1639" y="4078"/>
                </a:lnTo>
                <a:lnTo>
                  <a:pt x="1639" y="3985"/>
                </a:lnTo>
                <a:lnTo>
                  <a:pt x="1620" y="3892"/>
                </a:lnTo>
                <a:lnTo>
                  <a:pt x="1602" y="3799"/>
                </a:lnTo>
                <a:lnTo>
                  <a:pt x="1546" y="3706"/>
                </a:lnTo>
                <a:lnTo>
                  <a:pt x="1490" y="3631"/>
                </a:lnTo>
                <a:lnTo>
                  <a:pt x="1397" y="3538"/>
                </a:lnTo>
                <a:lnTo>
                  <a:pt x="1285" y="3464"/>
                </a:lnTo>
                <a:lnTo>
                  <a:pt x="1378" y="3352"/>
                </a:lnTo>
                <a:lnTo>
                  <a:pt x="1471" y="3222"/>
                </a:lnTo>
                <a:lnTo>
                  <a:pt x="1546" y="3091"/>
                </a:lnTo>
                <a:lnTo>
                  <a:pt x="1620" y="2942"/>
                </a:lnTo>
                <a:lnTo>
                  <a:pt x="1676" y="2812"/>
                </a:lnTo>
                <a:lnTo>
                  <a:pt x="1713" y="2663"/>
                </a:lnTo>
                <a:lnTo>
                  <a:pt x="1751" y="2514"/>
                </a:lnTo>
                <a:lnTo>
                  <a:pt x="1751" y="2347"/>
                </a:lnTo>
                <a:lnTo>
                  <a:pt x="1751" y="2235"/>
                </a:lnTo>
                <a:lnTo>
                  <a:pt x="1713" y="2105"/>
                </a:lnTo>
                <a:lnTo>
                  <a:pt x="1602" y="1825"/>
                </a:lnTo>
                <a:lnTo>
                  <a:pt x="1490" y="1565"/>
                </a:lnTo>
                <a:lnTo>
                  <a:pt x="1471" y="1472"/>
                </a:lnTo>
                <a:lnTo>
                  <a:pt x="1471" y="1416"/>
                </a:lnTo>
                <a:lnTo>
                  <a:pt x="1583" y="1434"/>
                </a:lnTo>
                <a:lnTo>
                  <a:pt x="1713" y="1453"/>
                </a:lnTo>
                <a:lnTo>
                  <a:pt x="1937" y="1453"/>
                </a:lnTo>
                <a:lnTo>
                  <a:pt x="2011" y="1434"/>
                </a:lnTo>
                <a:lnTo>
                  <a:pt x="2179" y="1360"/>
                </a:lnTo>
                <a:lnTo>
                  <a:pt x="2384" y="1267"/>
                </a:lnTo>
                <a:lnTo>
                  <a:pt x="2551" y="1230"/>
                </a:lnTo>
                <a:lnTo>
                  <a:pt x="2644" y="1248"/>
                </a:lnTo>
                <a:lnTo>
                  <a:pt x="2756" y="1267"/>
                </a:lnTo>
                <a:lnTo>
                  <a:pt x="2961" y="1323"/>
                </a:lnTo>
                <a:lnTo>
                  <a:pt x="3072" y="1341"/>
                </a:lnTo>
                <a:lnTo>
                  <a:pt x="3184" y="1360"/>
                </a:lnTo>
                <a:lnTo>
                  <a:pt x="3445" y="1360"/>
                </a:lnTo>
                <a:lnTo>
                  <a:pt x="3631" y="1285"/>
                </a:lnTo>
                <a:lnTo>
                  <a:pt x="3817" y="1192"/>
                </a:lnTo>
                <a:lnTo>
                  <a:pt x="3985" y="1118"/>
                </a:lnTo>
                <a:lnTo>
                  <a:pt x="4078" y="1099"/>
                </a:lnTo>
                <a:lnTo>
                  <a:pt x="4134" y="1099"/>
                </a:lnTo>
                <a:lnTo>
                  <a:pt x="4283" y="1118"/>
                </a:lnTo>
                <a:lnTo>
                  <a:pt x="4413" y="1155"/>
                </a:lnTo>
                <a:lnTo>
                  <a:pt x="4655" y="1248"/>
                </a:lnTo>
                <a:lnTo>
                  <a:pt x="4785" y="1304"/>
                </a:lnTo>
                <a:lnTo>
                  <a:pt x="4916" y="1341"/>
                </a:lnTo>
                <a:lnTo>
                  <a:pt x="5065" y="1341"/>
                </a:lnTo>
                <a:lnTo>
                  <a:pt x="5232" y="1323"/>
                </a:lnTo>
                <a:lnTo>
                  <a:pt x="5232" y="1509"/>
                </a:lnTo>
                <a:lnTo>
                  <a:pt x="5251" y="1565"/>
                </a:lnTo>
                <a:lnTo>
                  <a:pt x="5269" y="1639"/>
                </a:lnTo>
                <a:lnTo>
                  <a:pt x="5307" y="1676"/>
                </a:lnTo>
                <a:lnTo>
                  <a:pt x="5344" y="1714"/>
                </a:lnTo>
                <a:lnTo>
                  <a:pt x="5437" y="1770"/>
                </a:lnTo>
                <a:lnTo>
                  <a:pt x="5567" y="1788"/>
                </a:lnTo>
                <a:lnTo>
                  <a:pt x="5698" y="1770"/>
                </a:lnTo>
                <a:lnTo>
                  <a:pt x="5847" y="1732"/>
                </a:lnTo>
                <a:lnTo>
                  <a:pt x="6014" y="1676"/>
                </a:lnTo>
                <a:lnTo>
                  <a:pt x="6182" y="1602"/>
                </a:lnTo>
                <a:lnTo>
                  <a:pt x="6331" y="1527"/>
                </a:lnTo>
                <a:lnTo>
                  <a:pt x="6647" y="1341"/>
                </a:lnTo>
                <a:lnTo>
                  <a:pt x="6889" y="1155"/>
                </a:lnTo>
                <a:lnTo>
                  <a:pt x="7057" y="1006"/>
                </a:lnTo>
                <a:lnTo>
                  <a:pt x="7131" y="1137"/>
                </a:lnTo>
                <a:lnTo>
                  <a:pt x="7224" y="1267"/>
                </a:lnTo>
                <a:lnTo>
                  <a:pt x="7336" y="1360"/>
                </a:lnTo>
                <a:lnTo>
                  <a:pt x="7466" y="1416"/>
                </a:lnTo>
                <a:lnTo>
                  <a:pt x="7597" y="1453"/>
                </a:lnTo>
                <a:lnTo>
                  <a:pt x="7746" y="1453"/>
                </a:lnTo>
                <a:lnTo>
                  <a:pt x="7895" y="1416"/>
                </a:lnTo>
                <a:lnTo>
                  <a:pt x="8043" y="1341"/>
                </a:lnTo>
                <a:lnTo>
                  <a:pt x="8062" y="1434"/>
                </a:lnTo>
                <a:lnTo>
                  <a:pt x="8118" y="1490"/>
                </a:lnTo>
                <a:lnTo>
                  <a:pt x="8192" y="1527"/>
                </a:lnTo>
                <a:lnTo>
                  <a:pt x="8286" y="1546"/>
                </a:lnTo>
                <a:lnTo>
                  <a:pt x="8490" y="1546"/>
                </a:lnTo>
                <a:lnTo>
                  <a:pt x="8751" y="1472"/>
                </a:lnTo>
                <a:lnTo>
                  <a:pt x="9012" y="1379"/>
                </a:lnTo>
                <a:lnTo>
                  <a:pt x="9254" y="1285"/>
                </a:lnTo>
                <a:lnTo>
                  <a:pt x="9440" y="1174"/>
                </a:lnTo>
                <a:lnTo>
                  <a:pt x="9570" y="1099"/>
                </a:lnTo>
                <a:lnTo>
                  <a:pt x="9570" y="1192"/>
                </a:lnTo>
                <a:lnTo>
                  <a:pt x="9607" y="1267"/>
                </a:lnTo>
                <a:lnTo>
                  <a:pt x="9645" y="1323"/>
                </a:lnTo>
                <a:lnTo>
                  <a:pt x="9700" y="1360"/>
                </a:lnTo>
                <a:lnTo>
                  <a:pt x="9775" y="1379"/>
                </a:lnTo>
                <a:lnTo>
                  <a:pt x="9849" y="1397"/>
                </a:lnTo>
                <a:lnTo>
                  <a:pt x="10036" y="1397"/>
                </a:lnTo>
                <a:lnTo>
                  <a:pt x="10222" y="1360"/>
                </a:lnTo>
                <a:lnTo>
                  <a:pt x="10408" y="1304"/>
                </a:lnTo>
                <a:lnTo>
                  <a:pt x="10706" y="1192"/>
                </a:lnTo>
                <a:lnTo>
                  <a:pt x="10706" y="1304"/>
                </a:lnTo>
                <a:lnTo>
                  <a:pt x="10706" y="1360"/>
                </a:lnTo>
                <a:lnTo>
                  <a:pt x="10743" y="1397"/>
                </a:lnTo>
                <a:lnTo>
                  <a:pt x="10799" y="1453"/>
                </a:lnTo>
                <a:lnTo>
                  <a:pt x="10911" y="1472"/>
                </a:lnTo>
                <a:lnTo>
                  <a:pt x="11041" y="1490"/>
                </a:lnTo>
                <a:lnTo>
                  <a:pt x="11171" y="1472"/>
                </a:lnTo>
                <a:lnTo>
                  <a:pt x="11339" y="1453"/>
                </a:lnTo>
                <a:lnTo>
                  <a:pt x="11506" y="1416"/>
                </a:lnTo>
                <a:lnTo>
                  <a:pt x="11860" y="1323"/>
                </a:lnTo>
                <a:lnTo>
                  <a:pt x="12195" y="1192"/>
                </a:lnTo>
                <a:lnTo>
                  <a:pt x="12475" y="1081"/>
                </a:lnTo>
                <a:lnTo>
                  <a:pt x="12624" y="988"/>
                </a:lnTo>
                <a:close/>
                <a:moveTo>
                  <a:pt x="51666" y="50325"/>
                </a:moveTo>
                <a:lnTo>
                  <a:pt x="51721" y="50419"/>
                </a:lnTo>
                <a:lnTo>
                  <a:pt x="51721" y="50493"/>
                </a:lnTo>
                <a:lnTo>
                  <a:pt x="51684" y="50567"/>
                </a:lnTo>
                <a:lnTo>
                  <a:pt x="51610" y="50642"/>
                </a:lnTo>
                <a:lnTo>
                  <a:pt x="51517" y="50735"/>
                </a:lnTo>
                <a:lnTo>
                  <a:pt x="51424" y="50791"/>
                </a:lnTo>
                <a:lnTo>
                  <a:pt x="51312" y="50809"/>
                </a:lnTo>
                <a:lnTo>
                  <a:pt x="51182" y="50809"/>
                </a:lnTo>
                <a:lnTo>
                  <a:pt x="51293" y="50679"/>
                </a:lnTo>
                <a:lnTo>
                  <a:pt x="51405" y="50549"/>
                </a:lnTo>
                <a:lnTo>
                  <a:pt x="51535" y="50437"/>
                </a:lnTo>
                <a:lnTo>
                  <a:pt x="51666" y="50325"/>
                </a:lnTo>
                <a:close/>
                <a:moveTo>
                  <a:pt x="24036" y="50288"/>
                </a:moveTo>
                <a:lnTo>
                  <a:pt x="23999" y="50381"/>
                </a:lnTo>
                <a:lnTo>
                  <a:pt x="23943" y="50493"/>
                </a:lnTo>
                <a:lnTo>
                  <a:pt x="23869" y="50567"/>
                </a:lnTo>
                <a:lnTo>
                  <a:pt x="23794" y="50661"/>
                </a:lnTo>
                <a:lnTo>
                  <a:pt x="23627" y="50772"/>
                </a:lnTo>
                <a:lnTo>
                  <a:pt x="23534" y="50828"/>
                </a:lnTo>
                <a:lnTo>
                  <a:pt x="23496" y="50828"/>
                </a:lnTo>
                <a:lnTo>
                  <a:pt x="23478" y="50809"/>
                </a:lnTo>
                <a:lnTo>
                  <a:pt x="23459" y="50791"/>
                </a:lnTo>
                <a:lnTo>
                  <a:pt x="23478" y="50754"/>
                </a:lnTo>
                <a:lnTo>
                  <a:pt x="23534" y="50698"/>
                </a:lnTo>
                <a:lnTo>
                  <a:pt x="23720" y="50512"/>
                </a:lnTo>
                <a:lnTo>
                  <a:pt x="23925" y="50363"/>
                </a:lnTo>
                <a:lnTo>
                  <a:pt x="24036" y="50288"/>
                </a:lnTo>
                <a:close/>
                <a:moveTo>
                  <a:pt x="62687" y="50456"/>
                </a:moveTo>
                <a:lnTo>
                  <a:pt x="62594" y="50567"/>
                </a:lnTo>
                <a:lnTo>
                  <a:pt x="62483" y="50698"/>
                </a:lnTo>
                <a:lnTo>
                  <a:pt x="62334" y="50791"/>
                </a:lnTo>
                <a:lnTo>
                  <a:pt x="62259" y="50809"/>
                </a:lnTo>
                <a:lnTo>
                  <a:pt x="62185" y="50828"/>
                </a:lnTo>
                <a:lnTo>
                  <a:pt x="62297" y="50716"/>
                </a:lnTo>
                <a:lnTo>
                  <a:pt x="62408" y="50623"/>
                </a:lnTo>
                <a:lnTo>
                  <a:pt x="62539" y="50530"/>
                </a:lnTo>
                <a:lnTo>
                  <a:pt x="62687" y="50456"/>
                </a:lnTo>
                <a:close/>
                <a:moveTo>
                  <a:pt x="22417" y="50474"/>
                </a:moveTo>
                <a:lnTo>
                  <a:pt x="22361" y="50586"/>
                </a:lnTo>
                <a:lnTo>
                  <a:pt x="22286" y="50679"/>
                </a:lnTo>
                <a:lnTo>
                  <a:pt x="22212" y="50772"/>
                </a:lnTo>
                <a:lnTo>
                  <a:pt x="22100" y="50847"/>
                </a:lnTo>
                <a:lnTo>
                  <a:pt x="22100" y="50847"/>
                </a:lnTo>
                <a:lnTo>
                  <a:pt x="22156" y="50735"/>
                </a:lnTo>
                <a:lnTo>
                  <a:pt x="22230" y="50642"/>
                </a:lnTo>
                <a:lnTo>
                  <a:pt x="22324" y="50549"/>
                </a:lnTo>
                <a:lnTo>
                  <a:pt x="22417" y="50474"/>
                </a:lnTo>
                <a:close/>
                <a:moveTo>
                  <a:pt x="37479" y="50270"/>
                </a:moveTo>
                <a:lnTo>
                  <a:pt x="37479" y="50363"/>
                </a:lnTo>
                <a:lnTo>
                  <a:pt x="37460" y="50437"/>
                </a:lnTo>
                <a:lnTo>
                  <a:pt x="37423" y="50512"/>
                </a:lnTo>
                <a:lnTo>
                  <a:pt x="37386" y="50586"/>
                </a:lnTo>
                <a:lnTo>
                  <a:pt x="37311" y="50661"/>
                </a:lnTo>
                <a:lnTo>
                  <a:pt x="37181" y="50772"/>
                </a:lnTo>
                <a:lnTo>
                  <a:pt x="37125" y="50809"/>
                </a:lnTo>
                <a:lnTo>
                  <a:pt x="37050" y="50828"/>
                </a:lnTo>
                <a:lnTo>
                  <a:pt x="36995" y="50847"/>
                </a:lnTo>
                <a:lnTo>
                  <a:pt x="36957" y="50828"/>
                </a:lnTo>
                <a:lnTo>
                  <a:pt x="36939" y="50791"/>
                </a:lnTo>
                <a:lnTo>
                  <a:pt x="36920" y="50754"/>
                </a:lnTo>
                <a:lnTo>
                  <a:pt x="36939" y="50716"/>
                </a:lnTo>
                <a:lnTo>
                  <a:pt x="36957" y="50679"/>
                </a:lnTo>
                <a:lnTo>
                  <a:pt x="37013" y="50586"/>
                </a:lnTo>
                <a:lnTo>
                  <a:pt x="37125" y="50512"/>
                </a:lnTo>
                <a:lnTo>
                  <a:pt x="37330" y="50363"/>
                </a:lnTo>
                <a:lnTo>
                  <a:pt x="37479" y="50270"/>
                </a:lnTo>
                <a:close/>
                <a:moveTo>
                  <a:pt x="53341" y="50512"/>
                </a:moveTo>
                <a:lnTo>
                  <a:pt x="53192" y="50716"/>
                </a:lnTo>
                <a:lnTo>
                  <a:pt x="53006" y="50847"/>
                </a:lnTo>
                <a:lnTo>
                  <a:pt x="53174" y="50679"/>
                </a:lnTo>
                <a:lnTo>
                  <a:pt x="53341" y="50512"/>
                </a:lnTo>
                <a:close/>
                <a:moveTo>
                  <a:pt x="35617" y="50456"/>
                </a:moveTo>
                <a:lnTo>
                  <a:pt x="35617" y="50586"/>
                </a:lnTo>
                <a:lnTo>
                  <a:pt x="35580" y="50698"/>
                </a:lnTo>
                <a:lnTo>
                  <a:pt x="35561" y="50754"/>
                </a:lnTo>
                <a:lnTo>
                  <a:pt x="35524" y="50791"/>
                </a:lnTo>
                <a:lnTo>
                  <a:pt x="35468" y="50828"/>
                </a:lnTo>
                <a:lnTo>
                  <a:pt x="35412" y="50865"/>
                </a:lnTo>
                <a:lnTo>
                  <a:pt x="35393" y="50847"/>
                </a:lnTo>
                <a:lnTo>
                  <a:pt x="35393" y="50809"/>
                </a:lnTo>
                <a:lnTo>
                  <a:pt x="35431" y="50698"/>
                </a:lnTo>
                <a:lnTo>
                  <a:pt x="35505" y="50567"/>
                </a:lnTo>
                <a:lnTo>
                  <a:pt x="35561" y="50512"/>
                </a:lnTo>
                <a:lnTo>
                  <a:pt x="35617" y="50456"/>
                </a:lnTo>
                <a:close/>
                <a:moveTo>
                  <a:pt x="58349" y="50493"/>
                </a:moveTo>
                <a:lnTo>
                  <a:pt x="58349" y="50567"/>
                </a:lnTo>
                <a:lnTo>
                  <a:pt x="58349" y="50642"/>
                </a:lnTo>
                <a:lnTo>
                  <a:pt x="58331" y="50698"/>
                </a:lnTo>
                <a:lnTo>
                  <a:pt x="58275" y="50772"/>
                </a:lnTo>
                <a:lnTo>
                  <a:pt x="58219" y="50828"/>
                </a:lnTo>
                <a:lnTo>
                  <a:pt x="58145" y="50865"/>
                </a:lnTo>
                <a:lnTo>
                  <a:pt x="58052" y="50884"/>
                </a:lnTo>
                <a:lnTo>
                  <a:pt x="57958" y="50865"/>
                </a:lnTo>
                <a:lnTo>
                  <a:pt x="58145" y="50679"/>
                </a:lnTo>
                <a:lnTo>
                  <a:pt x="58349" y="50493"/>
                </a:lnTo>
                <a:close/>
                <a:moveTo>
                  <a:pt x="16366" y="50456"/>
                </a:moveTo>
                <a:lnTo>
                  <a:pt x="16366" y="50567"/>
                </a:lnTo>
                <a:lnTo>
                  <a:pt x="16329" y="50661"/>
                </a:lnTo>
                <a:lnTo>
                  <a:pt x="16273" y="50754"/>
                </a:lnTo>
                <a:lnTo>
                  <a:pt x="16198" y="50828"/>
                </a:lnTo>
                <a:lnTo>
                  <a:pt x="16105" y="50884"/>
                </a:lnTo>
                <a:lnTo>
                  <a:pt x="16012" y="50903"/>
                </a:lnTo>
                <a:lnTo>
                  <a:pt x="15919" y="50884"/>
                </a:lnTo>
                <a:lnTo>
                  <a:pt x="15826" y="50828"/>
                </a:lnTo>
                <a:lnTo>
                  <a:pt x="16086" y="50642"/>
                </a:lnTo>
                <a:lnTo>
                  <a:pt x="16366" y="50456"/>
                </a:lnTo>
                <a:close/>
                <a:moveTo>
                  <a:pt x="8621" y="50661"/>
                </a:moveTo>
                <a:lnTo>
                  <a:pt x="8583" y="50772"/>
                </a:lnTo>
                <a:lnTo>
                  <a:pt x="8528" y="50865"/>
                </a:lnTo>
                <a:lnTo>
                  <a:pt x="8453" y="50903"/>
                </a:lnTo>
                <a:lnTo>
                  <a:pt x="8341" y="50921"/>
                </a:lnTo>
                <a:lnTo>
                  <a:pt x="8341" y="50921"/>
                </a:lnTo>
                <a:lnTo>
                  <a:pt x="8472" y="50791"/>
                </a:lnTo>
                <a:lnTo>
                  <a:pt x="8621" y="50661"/>
                </a:lnTo>
                <a:close/>
                <a:moveTo>
                  <a:pt x="48482" y="50661"/>
                </a:moveTo>
                <a:lnTo>
                  <a:pt x="48445" y="50735"/>
                </a:lnTo>
                <a:lnTo>
                  <a:pt x="48389" y="50809"/>
                </a:lnTo>
                <a:lnTo>
                  <a:pt x="48314" y="50865"/>
                </a:lnTo>
                <a:lnTo>
                  <a:pt x="48240" y="50921"/>
                </a:lnTo>
                <a:lnTo>
                  <a:pt x="48352" y="50791"/>
                </a:lnTo>
                <a:lnTo>
                  <a:pt x="48482" y="50661"/>
                </a:lnTo>
                <a:close/>
                <a:moveTo>
                  <a:pt x="10464" y="50567"/>
                </a:moveTo>
                <a:lnTo>
                  <a:pt x="10352" y="50698"/>
                </a:lnTo>
                <a:lnTo>
                  <a:pt x="10203" y="50809"/>
                </a:lnTo>
                <a:lnTo>
                  <a:pt x="10036" y="50884"/>
                </a:lnTo>
                <a:lnTo>
                  <a:pt x="9868" y="50940"/>
                </a:lnTo>
                <a:lnTo>
                  <a:pt x="10147" y="50735"/>
                </a:lnTo>
                <a:lnTo>
                  <a:pt x="10464" y="50567"/>
                </a:lnTo>
                <a:close/>
                <a:moveTo>
                  <a:pt x="87263" y="50791"/>
                </a:moveTo>
                <a:lnTo>
                  <a:pt x="87170" y="50884"/>
                </a:lnTo>
                <a:lnTo>
                  <a:pt x="87059" y="50958"/>
                </a:lnTo>
                <a:lnTo>
                  <a:pt x="87059" y="50958"/>
                </a:lnTo>
                <a:lnTo>
                  <a:pt x="87152" y="50865"/>
                </a:lnTo>
                <a:lnTo>
                  <a:pt x="87263" y="50791"/>
                </a:lnTo>
                <a:close/>
                <a:moveTo>
                  <a:pt x="56432" y="50735"/>
                </a:moveTo>
                <a:lnTo>
                  <a:pt x="56357" y="50809"/>
                </a:lnTo>
                <a:lnTo>
                  <a:pt x="56264" y="50884"/>
                </a:lnTo>
                <a:lnTo>
                  <a:pt x="56171" y="50921"/>
                </a:lnTo>
                <a:lnTo>
                  <a:pt x="56059" y="50958"/>
                </a:lnTo>
                <a:lnTo>
                  <a:pt x="56432" y="50735"/>
                </a:lnTo>
                <a:close/>
                <a:moveTo>
                  <a:pt x="65797" y="50716"/>
                </a:moveTo>
                <a:lnTo>
                  <a:pt x="65759" y="50791"/>
                </a:lnTo>
                <a:lnTo>
                  <a:pt x="65611" y="50958"/>
                </a:lnTo>
                <a:lnTo>
                  <a:pt x="65778" y="50735"/>
                </a:lnTo>
                <a:lnTo>
                  <a:pt x="65797" y="50716"/>
                </a:lnTo>
                <a:close/>
                <a:moveTo>
                  <a:pt x="67379" y="50381"/>
                </a:moveTo>
                <a:lnTo>
                  <a:pt x="67361" y="50493"/>
                </a:lnTo>
                <a:lnTo>
                  <a:pt x="67323" y="50586"/>
                </a:lnTo>
                <a:lnTo>
                  <a:pt x="67286" y="50679"/>
                </a:lnTo>
                <a:lnTo>
                  <a:pt x="67230" y="50754"/>
                </a:lnTo>
                <a:lnTo>
                  <a:pt x="67156" y="50828"/>
                </a:lnTo>
                <a:lnTo>
                  <a:pt x="67081" y="50903"/>
                </a:lnTo>
                <a:lnTo>
                  <a:pt x="66988" y="50940"/>
                </a:lnTo>
                <a:lnTo>
                  <a:pt x="66895" y="50977"/>
                </a:lnTo>
                <a:lnTo>
                  <a:pt x="66988" y="50809"/>
                </a:lnTo>
                <a:lnTo>
                  <a:pt x="67100" y="50642"/>
                </a:lnTo>
                <a:lnTo>
                  <a:pt x="67230" y="50512"/>
                </a:lnTo>
                <a:lnTo>
                  <a:pt x="67379" y="50381"/>
                </a:lnTo>
                <a:close/>
                <a:moveTo>
                  <a:pt x="91527" y="50549"/>
                </a:moveTo>
                <a:lnTo>
                  <a:pt x="91639" y="50567"/>
                </a:lnTo>
                <a:lnTo>
                  <a:pt x="91806" y="50605"/>
                </a:lnTo>
                <a:lnTo>
                  <a:pt x="91955" y="50661"/>
                </a:lnTo>
                <a:lnTo>
                  <a:pt x="92011" y="50716"/>
                </a:lnTo>
                <a:lnTo>
                  <a:pt x="92048" y="50754"/>
                </a:lnTo>
                <a:lnTo>
                  <a:pt x="91992" y="50865"/>
                </a:lnTo>
                <a:lnTo>
                  <a:pt x="91918" y="50977"/>
                </a:lnTo>
                <a:lnTo>
                  <a:pt x="91806" y="50884"/>
                </a:lnTo>
                <a:lnTo>
                  <a:pt x="91694" y="50791"/>
                </a:lnTo>
                <a:lnTo>
                  <a:pt x="91601" y="50679"/>
                </a:lnTo>
                <a:lnTo>
                  <a:pt x="91527" y="50549"/>
                </a:lnTo>
                <a:close/>
                <a:moveTo>
                  <a:pt x="6424" y="50679"/>
                </a:moveTo>
                <a:lnTo>
                  <a:pt x="6331" y="50791"/>
                </a:lnTo>
                <a:lnTo>
                  <a:pt x="6238" y="50865"/>
                </a:lnTo>
                <a:lnTo>
                  <a:pt x="6126" y="50940"/>
                </a:lnTo>
                <a:lnTo>
                  <a:pt x="6014" y="50996"/>
                </a:lnTo>
                <a:lnTo>
                  <a:pt x="6200" y="50828"/>
                </a:lnTo>
                <a:lnTo>
                  <a:pt x="6424" y="50679"/>
                </a:lnTo>
                <a:close/>
                <a:moveTo>
                  <a:pt x="18041" y="50456"/>
                </a:moveTo>
                <a:lnTo>
                  <a:pt x="18097" y="50567"/>
                </a:lnTo>
                <a:lnTo>
                  <a:pt x="18097" y="50679"/>
                </a:lnTo>
                <a:lnTo>
                  <a:pt x="18079" y="50772"/>
                </a:lnTo>
                <a:lnTo>
                  <a:pt x="18004" y="50884"/>
                </a:lnTo>
                <a:lnTo>
                  <a:pt x="17948" y="50921"/>
                </a:lnTo>
                <a:lnTo>
                  <a:pt x="17874" y="50958"/>
                </a:lnTo>
                <a:lnTo>
                  <a:pt x="17818" y="50977"/>
                </a:lnTo>
                <a:lnTo>
                  <a:pt x="17743" y="50996"/>
                </a:lnTo>
                <a:lnTo>
                  <a:pt x="17688" y="50977"/>
                </a:lnTo>
                <a:lnTo>
                  <a:pt x="17632" y="50940"/>
                </a:lnTo>
                <a:lnTo>
                  <a:pt x="17613" y="50884"/>
                </a:lnTo>
                <a:lnTo>
                  <a:pt x="17613" y="50809"/>
                </a:lnTo>
                <a:lnTo>
                  <a:pt x="17632" y="50754"/>
                </a:lnTo>
                <a:lnTo>
                  <a:pt x="17669" y="50698"/>
                </a:lnTo>
                <a:lnTo>
                  <a:pt x="17799" y="50605"/>
                </a:lnTo>
                <a:lnTo>
                  <a:pt x="18041" y="50456"/>
                </a:lnTo>
                <a:close/>
                <a:moveTo>
                  <a:pt x="1155" y="50698"/>
                </a:moveTo>
                <a:lnTo>
                  <a:pt x="1136" y="50754"/>
                </a:lnTo>
                <a:lnTo>
                  <a:pt x="1099" y="50828"/>
                </a:lnTo>
                <a:lnTo>
                  <a:pt x="1043" y="50865"/>
                </a:lnTo>
                <a:lnTo>
                  <a:pt x="1006" y="50903"/>
                </a:lnTo>
                <a:lnTo>
                  <a:pt x="894" y="50958"/>
                </a:lnTo>
                <a:lnTo>
                  <a:pt x="782" y="51014"/>
                </a:lnTo>
                <a:lnTo>
                  <a:pt x="820" y="50921"/>
                </a:lnTo>
                <a:lnTo>
                  <a:pt x="857" y="50847"/>
                </a:lnTo>
                <a:lnTo>
                  <a:pt x="913" y="50791"/>
                </a:lnTo>
                <a:lnTo>
                  <a:pt x="950" y="50754"/>
                </a:lnTo>
                <a:lnTo>
                  <a:pt x="1062" y="50735"/>
                </a:lnTo>
                <a:lnTo>
                  <a:pt x="1099" y="50716"/>
                </a:lnTo>
                <a:lnTo>
                  <a:pt x="1155" y="50698"/>
                </a:lnTo>
                <a:close/>
                <a:moveTo>
                  <a:pt x="69781" y="50474"/>
                </a:moveTo>
                <a:lnTo>
                  <a:pt x="69800" y="50549"/>
                </a:lnTo>
                <a:lnTo>
                  <a:pt x="69818" y="50623"/>
                </a:lnTo>
                <a:lnTo>
                  <a:pt x="69818" y="50698"/>
                </a:lnTo>
                <a:lnTo>
                  <a:pt x="69800" y="50772"/>
                </a:lnTo>
                <a:lnTo>
                  <a:pt x="69781" y="50847"/>
                </a:lnTo>
                <a:lnTo>
                  <a:pt x="69744" y="50921"/>
                </a:lnTo>
                <a:lnTo>
                  <a:pt x="69706" y="50977"/>
                </a:lnTo>
                <a:lnTo>
                  <a:pt x="69632" y="51014"/>
                </a:lnTo>
                <a:lnTo>
                  <a:pt x="69651" y="50884"/>
                </a:lnTo>
                <a:lnTo>
                  <a:pt x="69688" y="50735"/>
                </a:lnTo>
                <a:lnTo>
                  <a:pt x="69725" y="50605"/>
                </a:lnTo>
                <a:lnTo>
                  <a:pt x="69781" y="50474"/>
                </a:lnTo>
                <a:close/>
                <a:moveTo>
                  <a:pt x="72704" y="50623"/>
                </a:moveTo>
                <a:lnTo>
                  <a:pt x="72667" y="50716"/>
                </a:lnTo>
                <a:lnTo>
                  <a:pt x="72611" y="50791"/>
                </a:lnTo>
                <a:lnTo>
                  <a:pt x="72555" y="50865"/>
                </a:lnTo>
                <a:lnTo>
                  <a:pt x="72499" y="50921"/>
                </a:lnTo>
                <a:lnTo>
                  <a:pt x="72425" y="50977"/>
                </a:lnTo>
                <a:lnTo>
                  <a:pt x="72332" y="50996"/>
                </a:lnTo>
                <a:lnTo>
                  <a:pt x="72257" y="51014"/>
                </a:lnTo>
                <a:lnTo>
                  <a:pt x="72164" y="51014"/>
                </a:lnTo>
                <a:lnTo>
                  <a:pt x="72425" y="50809"/>
                </a:lnTo>
                <a:lnTo>
                  <a:pt x="72555" y="50716"/>
                </a:lnTo>
                <a:lnTo>
                  <a:pt x="72704" y="50623"/>
                </a:lnTo>
                <a:close/>
                <a:moveTo>
                  <a:pt x="33904" y="50772"/>
                </a:moveTo>
                <a:lnTo>
                  <a:pt x="33885" y="50847"/>
                </a:lnTo>
                <a:lnTo>
                  <a:pt x="33792" y="51033"/>
                </a:lnTo>
                <a:lnTo>
                  <a:pt x="33867" y="50847"/>
                </a:lnTo>
                <a:lnTo>
                  <a:pt x="33904" y="50772"/>
                </a:lnTo>
                <a:close/>
                <a:moveTo>
                  <a:pt x="32526" y="50772"/>
                </a:moveTo>
                <a:lnTo>
                  <a:pt x="32470" y="50884"/>
                </a:lnTo>
                <a:lnTo>
                  <a:pt x="32377" y="50958"/>
                </a:lnTo>
                <a:lnTo>
                  <a:pt x="32303" y="51033"/>
                </a:lnTo>
                <a:lnTo>
                  <a:pt x="32191" y="51052"/>
                </a:lnTo>
                <a:lnTo>
                  <a:pt x="32340" y="50903"/>
                </a:lnTo>
                <a:lnTo>
                  <a:pt x="32526" y="50772"/>
                </a:lnTo>
                <a:close/>
                <a:moveTo>
                  <a:pt x="12475" y="50530"/>
                </a:moveTo>
                <a:lnTo>
                  <a:pt x="12456" y="50605"/>
                </a:lnTo>
                <a:lnTo>
                  <a:pt x="12400" y="50679"/>
                </a:lnTo>
                <a:lnTo>
                  <a:pt x="12288" y="50828"/>
                </a:lnTo>
                <a:lnTo>
                  <a:pt x="12139" y="50958"/>
                </a:lnTo>
                <a:lnTo>
                  <a:pt x="11972" y="51070"/>
                </a:lnTo>
                <a:lnTo>
                  <a:pt x="12084" y="50921"/>
                </a:lnTo>
                <a:lnTo>
                  <a:pt x="12195" y="50772"/>
                </a:lnTo>
                <a:lnTo>
                  <a:pt x="12326" y="50642"/>
                </a:lnTo>
                <a:lnTo>
                  <a:pt x="12475" y="50530"/>
                </a:lnTo>
                <a:close/>
                <a:moveTo>
                  <a:pt x="59671" y="50772"/>
                </a:moveTo>
                <a:lnTo>
                  <a:pt x="59653" y="50865"/>
                </a:lnTo>
                <a:lnTo>
                  <a:pt x="59597" y="50958"/>
                </a:lnTo>
                <a:lnTo>
                  <a:pt x="59522" y="51033"/>
                </a:lnTo>
                <a:lnTo>
                  <a:pt x="59448" y="51089"/>
                </a:lnTo>
                <a:lnTo>
                  <a:pt x="59560" y="50921"/>
                </a:lnTo>
                <a:lnTo>
                  <a:pt x="59671" y="50772"/>
                </a:lnTo>
                <a:close/>
                <a:moveTo>
                  <a:pt x="71084" y="50474"/>
                </a:moveTo>
                <a:lnTo>
                  <a:pt x="71084" y="50586"/>
                </a:lnTo>
                <a:lnTo>
                  <a:pt x="71047" y="50735"/>
                </a:lnTo>
                <a:lnTo>
                  <a:pt x="70991" y="50865"/>
                </a:lnTo>
                <a:lnTo>
                  <a:pt x="70954" y="50977"/>
                </a:lnTo>
                <a:lnTo>
                  <a:pt x="70917" y="50996"/>
                </a:lnTo>
                <a:lnTo>
                  <a:pt x="70824" y="51052"/>
                </a:lnTo>
                <a:lnTo>
                  <a:pt x="70730" y="51089"/>
                </a:lnTo>
                <a:lnTo>
                  <a:pt x="70693" y="51070"/>
                </a:lnTo>
                <a:lnTo>
                  <a:pt x="70693" y="51052"/>
                </a:lnTo>
                <a:lnTo>
                  <a:pt x="70693" y="50996"/>
                </a:lnTo>
                <a:lnTo>
                  <a:pt x="70730" y="50921"/>
                </a:lnTo>
                <a:lnTo>
                  <a:pt x="70861" y="50754"/>
                </a:lnTo>
                <a:lnTo>
                  <a:pt x="71084" y="50474"/>
                </a:lnTo>
                <a:close/>
                <a:moveTo>
                  <a:pt x="64158" y="50549"/>
                </a:moveTo>
                <a:lnTo>
                  <a:pt x="64158" y="50661"/>
                </a:lnTo>
                <a:lnTo>
                  <a:pt x="64121" y="50754"/>
                </a:lnTo>
                <a:lnTo>
                  <a:pt x="64084" y="50847"/>
                </a:lnTo>
                <a:lnTo>
                  <a:pt x="64009" y="50921"/>
                </a:lnTo>
                <a:lnTo>
                  <a:pt x="63935" y="50996"/>
                </a:lnTo>
                <a:lnTo>
                  <a:pt x="63842" y="51052"/>
                </a:lnTo>
                <a:lnTo>
                  <a:pt x="63749" y="51089"/>
                </a:lnTo>
                <a:lnTo>
                  <a:pt x="63637" y="51107"/>
                </a:lnTo>
                <a:lnTo>
                  <a:pt x="63749" y="50958"/>
                </a:lnTo>
                <a:lnTo>
                  <a:pt x="63879" y="50809"/>
                </a:lnTo>
                <a:lnTo>
                  <a:pt x="64009" y="50679"/>
                </a:lnTo>
                <a:lnTo>
                  <a:pt x="64158" y="50549"/>
                </a:lnTo>
                <a:close/>
                <a:moveTo>
                  <a:pt x="78997" y="50679"/>
                </a:moveTo>
                <a:lnTo>
                  <a:pt x="78941" y="50772"/>
                </a:lnTo>
                <a:lnTo>
                  <a:pt x="78885" y="50847"/>
                </a:lnTo>
                <a:lnTo>
                  <a:pt x="78829" y="50921"/>
                </a:lnTo>
                <a:lnTo>
                  <a:pt x="78755" y="50977"/>
                </a:lnTo>
                <a:lnTo>
                  <a:pt x="78680" y="51033"/>
                </a:lnTo>
                <a:lnTo>
                  <a:pt x="78587" y="51070"/>
                </a:lnTo>
                <a:lnTo>
                  <a:pt x="78513" y="51107"/>
                </a:lnTo>
                <a:lnTo>
                  <a:pt x="78420" y="51126"/>
                </a:lnTo>
                <a:lnTo>
                  <a:pt x="78420" y="51126"/>
                </a:lnTo>
                <a:lnTo>
                  <a:pt x="78531" y="50977"/>
                </a:lnTo>
                <a:lnTo>
                  <a:pt x="78680" y="50865"/>
                </a:lnTo>
                <a:lnTo>
                  <a:pt x="78829" y="50772"/>
                </a:lnTo>
                <a:lnTo>
                  <a:pt x="78997" y="50679"/>
                </a:lnTo>
                <a:close/>
                <a:moveTo>
                  <a:pt x="84657" y="50698"/>
                </a:moveTo>
                <a:lnTo>
                  <a:pt x="84620" y="50809"/>
                </a:lnTo>
                <a:lnTo>
                  <a:pt x="84526" y="50940"/>
                </a:lnTo>
                <a:lnTo>
                  <a:pt x="84433" y="51052"/>
                </a:lnTo>
                <a:lnTo>
                  <a:pt x="84322" y="51126"/>
                </a:lnTo>
                <a:lnTo>
                  <a:pt x="84471" y="50903"/>
                </a:lnTo>
                <a:lnTo>
                  <a:pt x="84564" y="50791"/>
                </a:lnTo>
                <a:lnTo>
                  <a:pt x="84657" y="50698"/>
                </a:lnTo>
                <a:close/>
                <a:moveTo>
                  <a:pt x="75813" y="50679"/>
                </a:moveTo>
                <a:lnTo>
                  <a:pt x="75776" y="50921"/>
                </a:lnTo>
                <a:lnTo>
                  <a:pt x="75646" y="51033"/>
                </a:lnTo>
                <a:lnTo>
                  <a:pt x="75497" y="51145"/>
                </a:lnTo>
                <a:lnTo>
                  <a:pt x="75646" y="50903"/>
                </a:lnTo>
                <a:lnTo>
                  <a:pt x="75813" y="50679"/>
                </a:lnTo>
                <a:close/>
                <a:moveTo>
                  <a:pt x="60863" y="50847"/>
                </a:moveTo>
                <a:lnTo>
                  <a:pt x="60844" y="50940"/>
                </a:lnTo>
                <a:lnTo>
                  <a:pt x="60807" y="51033"/>
                </a:lnTo>
                <a:lnTo>
                  <a:pt x="60733" y="51107"/>
                </a:lnTo>
                <a:lnTo>
                  <a:pt x="60639" y="51163"/>
                </a:lnTo>
                <a:lnTo>
                  <a:pt x="60639" y="51163"/>
                </a:lnTo>
                <a:lnTo>
                  <a:pt x="60751" y="50996"/>
                </a:lnTo>
                <a:lnTo>
                  <a:pt x="60863" y="50847"/>
                </a:lnTo>
                <a:close/>
                <a:moveTo>
                  <a:pt x="49915" y="50735"/>
                </a:moveTo>
                <a:lnTo>
                  <a:pt x="49915" y="50828"/>
                </a:lnTo>
                <a:lnTo>
                  <a:pt x="49897" y="50903"/>
                </a:lnTo>
                <a:lnTo>
                  <a:pt x="49878" y="50977"/>
                </a:lnTo>
                <a:lnTo>
                  <a:pt x="49841" y="51052"/>
                </a:lnTo>
                <a:lnTo>
                  <a:pt x="49785" y="51126"/>
                </a:lnTo>
                <a:lnTo>
                  <a:pt x="49729" y="51182"/>
                </a:lnTo>
                <a:lnTo>
                  <a:pt x="49655" y="51219"/>
                </a:lnTo>
                <a:lnTo>
                  <a:pt x="49580" y="51256"/>
                </a:lnTo>
                <a:lnTo>
                  <a:pt x="49655" y="51107"/>
                </a:lnTo>
                <a:lnTo>
                  <a:pt x="49729" y="50977"/>
                </a:lnTo>
                <a:lnTo>
                  <a:pt x="49822" y="50847"/>
                </a:lnTo>
                <a:lnTo>
                  <a:pt x="49915" y="50735"/>
                </a:lnTo>
                <a:close/>
                <a:moveTo>
                  <a:pt x="83167" y="50921"/>
                </a:moveTo>
                <a:lnTo>
                  <a:pt x="83111" y="51052"/>
                </a:lnTo>
                <a:lnTo>
                  <a:pt x="83037" y="51182"/>
                </a:lnTo>
                <a:lnTo>
                  <a:pt x="82944" y="51312"/>
                </a:lnTo>
                <a:lnTo>
                  <a:pt x="82832" y="51405"/>
                </a:lnTo>
                <a:lnTo>
                  <a:pt x="82907" y="51275"/>
                </a:lnTo>
                <a:lnTo>
                  <a:pt x="82981" y="51145"/>
                </a:lnTo>
                <a:lnTo>
                  <a:pt x="83074" y="51033"/>
                </a:lnTo>
                <a:lnTo>
                  <a:pt x="83167" y="50921"/>
                </a:lnTo>
                <a:close/>
                <a:moveTo>
                  <a:pt x="90075" y="50977"/>
                </a:moveTo>
                <a:lnTo>
                  <a:pt x="90019" y="51126"/>
                </a:lnTo>
                <a:lnTo>
                  <a:pt x="89944" y="51256"/>
                </a:lnTo>
                <a:lnTo>
                  <a:pt x="89833" y="51349"/>
                </a:lnTo>
                <a:lnTo>
                  <a:pt x="89721" y="51443"/>
                </a:lnTo>
                <a:lnTo>
                  <a:pt x="89721" y="51443"/>
                </a:lnTo>
                <a:lnTo>
                  <a:pt x="89870" y="51200"/>
                </a:lnTo>
                <a:lnTo>
                  <a:pt x="90075" y="50977"/>
                </a:lnTo>
                <a:close/>
                <a:moveTo>
                  <a:pt x="73877" y="50977"/>
                </a:moveTo>
                <a:lnTo>
                  <a:pt x="73877" y="51052"/>
                </a:lnTo>
                <a:lnTo>
                  <a:pt x="73858" y="51126"/>
                </a:lnTo>
                <a:lnTo>
                  <a:pt x="73840" y="51200"/>
                </a:lnTo>
                <a:lnTo>
                  <a:pt x="73802" y="51256"/>
                </a:lnTo>
                <a:lnTo>
                  <a:pt x="73747" y="51312"/>
                </a:lnTo>
                <a:lnTo>
                  <a:pt x="73691" y="51368"/>
                </a:lnTo>
                <a:lnTo>
                  <a:pt x="73635" y="51405"/>
                </a:lnTo>
                <a:lnTo>
                  <a:pt x="73579" y="51443"/>
                </a:lnTo>
                <a:lnTo>
                  <a:pt x="73709" y="51200"/>
                </a:lnTo>
                <a:lnTo>
                  <a:pt x="73877" y="50977"/>
                </a:lnTo>
                <a:close/>
                <a:moveTo>
                  <a:pt x="3259" y="1"/>
                </a:moveTo>
                <a:lnTo>
                  <a:pt x="3184" y="19"/>
                </a:lnTo>
                <a:lnTo>
                  <a:pt x="3072" y="75"/>
                </a:lnTo>
                <a:lnTo>
                  <a:pt x="2924" y="168"/>
                </a:lnTo>
                <a:lnTo>
                  <a:pt x="2849" y="243"/>
                </a:lnTo>
                <a:lnTo>
                  <a:pt x="2775" y="317"/>
                </a:lnTo>
                <a:lnTo>
                  <a:pt x="2663" y="503"/>
                </a:lnTo>
                <a:lnTo>
                  <a:pt x="2477" y="894"/>
                </a:lnTo>
                <a:lnTo>
                  <a:pt x="2421" y="988"/>
                </a:lnTo>
                <a:lnTo>
                  <a:pt x="2365" y="1062"/>
                </a:lnTo>
                <a:lnTo>
                  <a:pt x="2290" y="1137"/>
                </a:lnTo>
                <a:lnTo>
                  <a:pt x="2216" y="1192"/>
                </a:lnTo>
                <a:lnTo>
                  <a:pt x="2123" y="1230"/>
                </a:lnTo>
                <a:lnTo>
                  <a:pt x="2030" y="1248"/>
                </a:lnTo>
                <a:lnTo>
                  <a:pt x="1900" y="1230"/>
                </a:lnTo>
                <a:lnTo>
                  <a:pt x="1769" y="1192"/>
                </a:lnTo>
                <a:lnTo>
                  <a:pt x="1676" y="1155"/>
                </a:lnTo>
                <a:lnTo>
                  <a:pt x="1602" y="1081"/>
                </a:lnTo>
                <a:lnTo>
                  <a:pt x="1564" y="1006"/>
                </a:lnTo>
                <a:lnTo>
                  <a:pt x="1546" y="932"/>
                </a:lnTo>
                <a:lnTo>
                  <a:pt x="1527" y="727"/>
                </a:lnTo>
                <a:lnTo>
                  <a:pt x="1490" y="615"/>
                </a:lnTo>
                <a:lnTo>
                  <a:pt x="1434" y="503"/>
                </a:lnTo>
                <a:lnTo>
                  <a:pt x="1378" y="410"/>
                </a:lnTo>
                <a:lnTo>
                  <a:pt x="1304" y="336"/>
                </a:lnTo>
                <a:lnTo>
                  <a:pt x="1211" y="243"/>
                </a:lnTo>
                <a:lnTo>
                  <a:pt x="1099" y="168"/>
                </a:lnTo>
                <a:lnTo>
                  <a:pt x="987" y="94"/>
                </a:lnTo>
                <a:lnTo>
                  <a:pt x="876" y="57"/>
                </a:lnTo>
                <a:lnTo>
                  <a:pt x="764" y="38"/>
                </a:lnTo>
                <a:lnTo>
                  <a:pt x="652" y="38"/>
                </a:lnTo>
                <a:lnTo>
                  <a:pt x="540" y="75"/>
                </a:lnTo>
                <a:lnTo>
                  <a:pt x="466" y="131"/>
                </a:lnTo>
                <a:lnTo>
                  <a:pt x="429" y="206"/>
                </a:lnTo>
                <a:lnTo>
                  <a:pt x="410" y="280"/>
                </a:lnTo>
                <a:lnTo>
                  <a:pt x="410" y="373"/>
                </a:lnTo>
                <a:lnTo>
                  <a:pt x="447" y="485"/>
                </a:lnTo>
                <a:lnTo>
                  <a:pt x="522" y="597"/>
                </a:lnTo>
                <a:lnTo>
                  <a:pt x="578" y="690"/>
                </a:lnTo>
                <a:lnTo>
                  <a:pt x="764" y="913"/>
                </a:lnTo>
                <a:lnTo>
                  <a:pt x="969" y="1099"/>
                </a:lnTo>
                <a:lnTo>
                  <a:pt x="1155" y="1267"/>
                </a:lnTo>
                <a:lnTo>
                  <a:pt x="1304" y="1360"/>
                </a:lnTo>
                <a:lnTo>
                  <a:pt x="1304" y="1453"/>
                </a:lnTo>
                <a:lnTo>
                  <a:pt x="1285" y="1546"/>
                </a:lnTo>
                <a:lnTo>
                  <a:pt x="1248" y="1602"/>
                </a:lnTo>
                <a:lnTo>
                  <a:pt x="1192" y="1658"/>
                </a:lnTo>
                <a:lnTo>
                  <a:pt x="1136" y="1695"/>
                </a:lnTo>
                <a:lnTo>
                  <a:pt x="1080" y="1732"/>
                </a:lnTo>
                <a:lnTo>
                  <a:pt x="931" y="1788"/>
                </a:lnTo>
                <a:lnTo>
                  <a:pt x="782" y="1825"/>
                </a:lnTo>
                <a:lnTo>
                  <a:pt x="652" y="1881"/>
                </a:lnTo>
                <a:lnTo>
                  <a:pt x="596" y="1937"/>
                </a:lnTo>
                <a:lnTo>
                  <a:pt x="559" y="1993"/>
                </a:lnTo>
                <a:lnTo>
                  <a:pt x="540" y="2067"/>
                </a:lnTo>
                <a:lnTo>
                  <a:pt x="522" y="2142"/>
                </a:lnTo>
                <a:lnTo>
                  <a:pt x="522" y="2216"/>
                </a:lnTo>
                <a:lnTo>
                  <a:pt x="540" y="2254"/>
                </a:lnTo>
                <a:lnTo>
                  <a:pt x="559" y="2291"/>
                </a:lnTo>
                <a:lnTo>
                  <a:pt x="596" y="2328"/>
                </a:lnTo>
                <a:lnTo>
                  <a:pt x="689" y="2328"/>
                </a:lnTo>
                <a:lnTo>
                  <a:pt x="801" y="2291"/>
                </a:lnTo>
                <a:lnTo>
                  <a:pt x="931" y="2235"/>
                </a:lnTo>
                <a:lnTo>
                  <a:pt x="1043" y="2160"/>
                </a:lnTo>
                <a:lnTo>
                  <a:pt x="1229" y="2030"/>
                </a:lnTo>
                <a:lnTo>
                  <a:pt x="1304" y="2086"/>
                </a:lnTo>
                <a:lnTo>
                  <a:pt x="1360" y="2160"/>
                </a:lnTo>
                <a:lnTo>
                  <a:pt x="1415" y="2254"/>
                </a:lnTo>
                <a:lnTo>
                  <a:pt x="1453" y="2328"/>
                </a:lnTo>
                <a:lnTo>
                  <a:pt x="1490" y="2421"/>
                </a:lnTo>
                <a:lnTo>
                  <a:pt x="1490" y="2533"/>
                </a:lnTo>
                <a:lnTo>
                  <a:pt x="1490" y="2626"/>
                </a:lnTo>
                <a:lnTo>
                  <a:pt x="1490" y="2719"/>
                </a:lnTo>
                <a:lnTo>
                  <a:pt x="1434" y="2924"/>
                </a:lnTo>
                <a:lnTo>
                  <a:pt x="1341" y="3091"/>
                </a:lnTo>
                <a:lnTo>
                  <a:pt x="1285" y="3184"/>
                </a:lnTo>
                <a:lnTo>
                  <a:pt x="1229" y="3259"/>
                </a:lnTo>
                <a:lnTo>
                  <a:pt x="1155" y="3315"/>
                </a:lnTo>
                <a:lnTo>
                  <a:pt x="1062" y="3371"/>
                </a:lnTo>
                <a:lnTo>
                  <a:pt x="987" y="3408"/>
                </a:lnTo>
                <a:lnTo>
                  <a:pt x="633" y="3408"/>
                </a:lnTo>
                <a:lnTo>
                  <a:pt x="559" y="3427"/>
                </a:lnTo>
                <a:lnTo>
                  <a:pt x="466" y="3464"/>
                </a:lnTo>
                <a:lnTo>
                  <a:pt x="373" y="3538"/>
                </a:lnTo>
                <a:lnTo>
                  <a:pt x="336" y="3613"/>
                </a:lnTo>
                <a:lnTo>
                  <a:pt x="298" y="3687"/>
                </a:lnTo>
                <a:lnTo>
                  <a:pt x="261" y="3743"/>
                </a:lnTo>
                <a:lnTo>
                  <a:pt x="261" y="3818"/>
                </a:lnTo>
                <a:lnTo>
                  <a:pt x="261" y="3892"/>
                </a:lnTo>
                <a:lnTo>
                  <a:pt x="280" y="3948"/>
                </a:lnTo>
                <a:lnTo>
                  <a:pt x="336" y="4004"/>
                </a:lnTo>
                <a:lnTo>
                  <a:pt x="391" y="4041"/>
                </a:lnTo>
                <a:lnTo>
                  <a:pt x="578" y="4041"/>
                </a:lnTo>
                <a:lnTo>
                  <a:pt x="633" y="4004"/>
                </a:lnTo>
                <a:lnTo>
                  <a:pt x="727" y="3929"/>
                </a:lnTo>
                <a:lnTo>
                  <a:pt x="820" y="3836"/>
                </a:lnTo>
                <a:lnTo>
                  <a:pt x="913" y="3762"/>
                </a:lnTo>
                <a:lnTo>
                  <a:pt x="1006" y="3706"/>
                </a:lnTo>
                <a:lnTo>
                  <a:pt x="1118" y="3706"/>
                </a:lnTo>
                <a:lnTo>
                  <a:pt x="1173" y="3743"/>
                </a:lnTo>
                <a:lnTo>
                  <a:pt x="1248" y="3780"/>
                </a:lnTo>
                <a:lnTo>
                  <a:pt x="1304" y="3855"/>
                </a:lnTo>
                <a:lnTo>
                  <a:pt x="1341" y="3948"/>
                </a:lnTo>
                <a:lnTo>
                  <a:pt x="1378" y="4060"/>
                </a:lnTo>
                <a:lnTo>
                  <a:pt x="1378" y="4171"/>
                </a:lnTo>
                <a:lnTo>
                  <a:pt x="1378" y="4395"/>
                </a:lnTo>
                <a:lnTo>
                  <a:pt x="1341" y="4581"/>
                </a:lnTo>
                <a:lnTo>
                  <a:pt x="1285" y="4730"/>
                </a:lnTo>
                <a:lnTo>
                  <a:pt x="1248" y="4804"/>
                </a:lnTo>
                <a:lnTo>
                  <a:pt x="1211" y="4860"/>
                </a:lnTo>
                <a:lnTo>
                  <a:pt x="1155" y="4879"/>
                </a:lnTo>
                <a:lnTo>
                  <a:pt x="1024" y="4916"/>
                </a:lnTo>
                <a:lnTo>
                  <a:pt x="950" y="4935"/>
                </a:lnTo>
                <a:lnTo>
                  <a:pt x="857" y="4972"/>
                </a:lnTo>
                <a:lnTo>
                  <a:pt x="727" y="5084"/>
                </a:lnTo>
                <a:lnTo>
                  <a:pt x="652" y="5139"/>
                </a:lnTo>
                <a:lnTo>
                  <a:pt x="596" y="5214"/>
                </a:lnTo>
                <a:lnTo>
                  <a:pt x="559" y="5288"/>
                </a:lnTo>
                <a:lnTo>
                  <a:pt x="540" y="5363"/>
                </a:lnTo>
                <a:lnTo>
                  <a:pt x="559" y="5437"/>
                </a:lnTo>
                <a:lnTo>
                  <a:pt x="633" y="5512"/>
                </a:lnTo>
                <a:lnTo>
                  <a:pt x="708" y="5549"/>
                </a:lnTo>
                <a:lnTo>
                  <a:pt x="801" y="5530"/>
                </a:lnTo>
                <a:lnTo>
                  <a:pt x="876" y="5512"/>
                </a:lnTo>
                <a:lnTo>
                  <a:pt x="950" y="5475"/>
                </a:lnTo>
                <a:lnTo>
                  <a:pt x="1043" y="5419"/>
                </a:lnTo>
                <a:lnTo>
                  <a:pt x="1118" y="5400"/>
                </a:lnTo>
                <a:lnTo>
                  <a:pt x="1192" y="5400"/>
                </a:lnTo>
                <a:lnTo>
                  <a:pt x="1266" y="5419"/>
                </a:lnTo>
                <a:lnTo>
                  <a:pt x="1341" y="5493"/>
                </a:lnTo>
                <a:lnTo>
                  <a:pt x="1378" y="5605"/>
                </a:lnTo>
                <a:lnTo>
                  <a:pt x="1397" y="5735"/>
                </a:lnTo>
                <a:lnTo>
                  <a:pt x="1397" y="5865"/>
                </a:lnTo>
                <a:lnTo>
                  <a:pt x="1378" y="6126"/>
                </a:lnTo>
                <a:lnTo>
                  <a:pt x="1322" y="6350"/>
                </a:lnTo>
                <a:lnTo>
                  <a:pt x="1248" y="6554"/>
                </a:lnTo>
                <a:lnTo>
                  <a:pt x="1211" y="6666"/>
                </a:lnTo>
                <a:lnTo>
                  <a:pt x="1136" y="6741"/>
                </a:lnTo>
                <a:lnTo>
                  <a:pt x="1080" y="6778"/>
                </a:lnTo>
                <a:lnTo>
                  <a:pt x="1043" y="6796"/>
                </a:lnTo>
                <a:lnTo>
                  <a:pt x="969" y="6796"/>
                </a:lnTo>
                <a:lnTo>
                  <a:pt x="913" y="6778"/>
                </a:lnTo>
                <a:lnTo>
                  <a:pt x="876" y="6796"/>
                </a:lnTo>
                <a:lnTo>
                  <a:pt x="820" y="6815"/>
                </a:lnTo>
                <a:lnTo>
                  <a:pt x="671" y="6871"/>
                </a:lnTo>
                <a:lnTo>
                  <a:pt x="540" y="6964"/>
                </a:lnTo>
                <a:lnTo>
                  <a:pt x="485" y="7020"/>
                </a:lnTo>
                <a:lnTo>
                  <a:pt x="447" y="7076"/>
                </a:lnTo>
                <a:lnTo>
                  <a:pt x="466" y="7150"/>
                </a:lnTo>
                <a:lnTo>
                  <a:pt x="522" y="7225"/>
                </a:lnTo>
                <a:lnTo>
                  <a:pt x="596" y="7262"/>
                </a:lnTo>
                <a:lnTo>
                  <a:pt x="671" y="7280"/>
                </a:lnTo>
                <a:lnTo>
                  <a:pt x="764" y="7262"/>
                </a:lnTo>
                <a:lnTo>
                  <a:pt x="857" y="7225"/>
                </a:lnTo>
                <a:lnTo>
                  <a:pt x="1024" y="7169"/>
                </a:lnTo>
                <a:lnTo>
                  <a:pt x="1099" y="7169"/>
                </a:lnTo>
                <a:lnTo>
                  <a:pt x="1173" y="7187"/>
                </a:lnTo>
                <a:lnTo>
                  <a:pt x="1229" y="7243"/>
                </a:lnTo>
                <a:lnTo>
                  <a:pt x="1285" y="7318"/>
                </a:lnTo>
                <a:lnTo>
                  <a:pt x="1322" y="7411"/>
                </a:lnTo>
                <a:lnTo>
                  <a:pt x="1341" y="7522"/>
                </a:lnTo>
                <a:lnTo>
                  <a:pt x="1360" y="7634"/>
                </a:lnTo>
                <a:lnTo>
                  <a:pt x="1341" y="7727"/>
                </a:lnTo>
                <a:lnTo>
                  <a:pt x="1322" y="7820"/>
                </a:lnTo>
                <a:lnTo>
                  <a:pt x="1285" y="7895"/>
                </a:lnTo>
                <a:lnTo>
                  <a:pt x="1248" y="7951"/>
                </a:lnTo>
                <a:lnTo>
                  <a:pt x="1173" y="7988"/>
                </a:lnTo>
                <a:lnTo>
                  <a:pt x="1024" y="8044"/>
                </a:lnTo>
                <a:lnTo>
                  <a:pt x="950" y="8081"/>
                </a:lnTo>
                <a:lnTo>
                  <a:pt x="894" y="8137"/>
                </a:lnTo>
                <a:lnTo>
                  <a:pt x="876" y="8211"/>
                </a:lnTo>
                <a:lnTo>
                  <a:pt x="876" y="8323"/>
                </a:lnTo>
                <a:lnTo>
                  <a:pt x="913" y="8416"/>
                </a:lnTo>
                <a:lnTo>
                  <a:pt x="969" y="8472"/>
                </a:lnTo>
                <a:lnTo>
                  <a:pt x="1043" y="8509"/>
                </a:lnTo>
                <a:lnTo>
                  <a:pt x="1118" y="8509"/>
                </a:lnTo>
                <a:lnTo>
                  <a:pt x="1192" y="8491"/>
                </a:lnTo>
                <a:lnTo>
                  <a:pt x="1266" y="8453"/>
                </a:lnTo>
                <a:lnTo>
                  <a:pt x="1341" y="8398"/>
                </a:lnTo>
                <a:lnTo>
                  <a:pt x="1397" y="8323"/>
                </a:lnTo>
                <a:lnTo>
                  <a:pt x="1415" y="8435"/>
                </a:lnTo>
                <a:lnTo>
                  <a:pt x="1397" y="8546"/>
                </a:lnTo>
                <a:lnTo>
                  <a:pt x="1378" y="8677"/>
                </a:lnTo>
                <a:lnTo>
                  <a:pt x="1341" y="8807"/>
                </a:lnTo>
                <a:lnTo>
                  <a:pt x="1285" y="8919"/>
                </a:lnTo>
                <a:lnTo>
                  <a:pt x="1211" y="9031"/>
                </a:lnTo>
                <a:lnTo>
                  <a:pt x="1136" y="9124"/>
                </a:lnTo>
                <a:lnTo>
                  <a:pt x="1062" y="9180"/>
                </a:lnTo>
                <a:lnTo>
                  <a:pt x="950" y="9235"/>
                </a:lnTo>
                <a:lnTo>
                  <a:pt x="876" y="9254"/>
                </a:lnTo>
                <a:lnTo>
                  <a:pt x="708" y="9254"/>
                </a:lnTo>
                <a:lnTo>
                  <a:pt x="652" y="9273"/>
                </a:lnTo>
                <a:lnTo>
                  <a:pt x="596" y="9291"/>
                </a:lnTo>
                <a:lnTo>
                  <a:pt x="540" y="9328"/>
                </a:lnTo>
                <a:lnTo>
                  <a:pt x="503" y="9403"/>
                </a:lnTo>
                <a:lnTo>
                  <a:pt x="447" y="9570"/>
                </a:lnTo>
                <a:lnTo>
                  <a:pt x="447" y="9608"/>
                </a:lnTo>
                <a:lnTo>
                  <a:pt x="466" y="9626"/>
                </a:lnTo>
                <a:lnTo>
                  <a:pt x="578" y="9608"/>
                </a:lnTo>
                <a:lnTo>
                  <a:pt x="838" y="9608"/>
                </a:lnTo>
                <a:lnTo>
                  <a:pt x="913" y="9589"/>
                </a:lnTo>
                <a:lnTo>
                  <a:pt x="1006" y="9552"/>
                </a:lnTo>
                <a:lnTo>
                  <a:pt x="1043" y="9533"/>
                </a:lnTo>
                <a:lnTo>
                  <a:pt x="1099" y="9552"/>
                </a:lnTo>
                <a:lnTo>
                  <a:pt x="1155" y="9589"/>
                </a:lnTo>
                <a:lnTo>
                  <a:pt x="1248" y="9664"/>
                </a:lnTo>
                <a:lnTo>
                  <a:pt x="1341" y="9775"/>
                </a:lnTo>
                <a:lnTo>
                  <a:pt x="1397" y="9887"/>
                </a:lnTo>
                <a:lnTo>
                  <a:pt x="1434" y="10017"/>
                </a:lnTo>
                <a:lnTo>
                  <a:pt x="1434" y="10148"/>
                </a:lnTo>
                <a:lnTo>
                  <a:pt x="1304" y="10129"/>
                </a:lnTo>
                <a:lnTo>
                  <a:pt x="1155" y="10148"/>
                </a:lnTo>
                <a:lnTo>
                  <a:pt x="987" y="10203"/>
                </a:lnTo>
                <a:lnTo>
                  <a:pt x="820" y="10278"/>
                </a:lnTo>
                <a:lnTo>
                  <a:pt x="689" y="10371"/>
                </a:lnTo>
                <a:lnTo>
                  <a:pt x="633" y="10427"/>
                </a:lnTo>
                <a:lnTo>
                  <a:pt x="596" y="10483"/>
                </a:lnTo>
                <a:lnTo>
                  <a:pt x="559" y="10557"/>
                </a:lnTo>
                <a:lnTo>
                  <a:pt x="559" y="10632"/>
                </a:lnTo>
                <a:lnTo>
                  <a:pt x="559" y="10706"/>
                </a:lnTo>
                <a:lnTo>
                  <a:pt x="578" y="10781"/>
                </a:lnTo>
                <a:lnTo>
                  <a:pt x="615" y="10855"/>
                </a:lnTo>
                <a:lnTo>
                  <a:pt x="671" y="10892"/>
                </a:lnTo>
                <a:lnTo>
                  <a:pt x="727" y="10911"/>
                </a:lnTo>
                <a:lnTo>
                  <a:pt x="782" y="10930"/>
                </a:lnTo>
                <a:lnTo>
                  <a:pt x="857" y="10911"/>
                </a:lnTo>
                <a:lnTo>
                  <a:pt x="931" y="10892"/>
                </a:lnTo>
                <a:lnTo>
                  <a:pt x="1099" y="10818"/>
                </a:lnTo>
                <a:lnTo>
                  <a:pt x="1248" y="10706"/>
                </a:lnTo>
                <a:lnTo>
                  <a:pt x="1378" y="10576"/>
                </a:lnTo>
                <a:lnTo>
                  <a:pt x="1490" y="10464"/>
                </a:lnTo>
                <a:lnTo>
                  <a:pt x="1546" y="10334"/>
                </a:lnTo>
                <a:lnTo>
                  <a:pt x="1676" y="10427"/>
                </a:lnTo>
                <a:lnTo>
                  <a:pt x="1788" y="10539"/>
                </a:lnTo>
                <a:lnTo>
                  <a:pt x="1862" y="10669"/>
                </a:lnTo>
                <a:lnTo>
                  <a:pt x="1918" y="10818"/>
                </a:lnTo>
                <a:lnTo>
                  <a:pt x="1955" y="10967"/>
                </a:lnTo>
                <a:lnTo>
                  <a:pt x="1974" y="11134"/>
                </a:lnTo>
                <a:lnTo>
                  <a:pt x="1974" y="11283"/>
                </a:lnTo>
                <a:lnTo>
                  <a:pt x="1955" y="11432"/>
                </a:lnTo>
                <a:lnTo>
                  <a:pt x="1918" y="11618"/>
                </a:lnTo>
                <a:lnTo>
                  <a:pt x="1844" y="11823"/>
                </a:lnTo>
                <a:lnTo>
                  <a:pt x="1769" y="12009"/>
                </a:lnTo>
                <a:lnTo>
                  <a:pt x="1713" y="12084"/>
                </a:lnTo>
                <a:lnTo>
                  <a:pt x="1657" y="12158"/>
                </a:lnTo>
                <a:lnTo>
                  <a:pt x="1490" y="12345"/>
                </a:lnTo>
                <a:lnTo>
                  <a:pt x="1471" y="12363"/>
                </a:lnTo>
                <a:lnTo>
                  <a:pt x="1471" y="12326"/>
                </a:lnTo>
                <a:lnTo>
                  <a:pt x="1453" y="12307"/>
                </a:lnTo>
                <a:lnTo>
                  <a:pt x="1378" y="12289"/>
                </a:lnTo>
                <a:lnTo>
                  <a:pt x="1248" y="12307"/>
                </a:lnTo>
                <a:lnTo>
                  <a:pt x="1006" y="12363"/>
                </a:lnTo>
                <a:lnTo>
                  <a:pt x="857" y="12419"/>
                </a:lnTo>
                <a:lnTo>
                  <a:pt x="708" y="12475"/>
                </a:lnTo>
                <a:lnTo>
                  <a:pt x="596" y="12549"/>
                </a:lnTo>
                <a:lnTo>
                  <a:pt x="540" y="12605"/>
                </a:lnTo>
                <a:lnTo>
                  <a:pt x="503" y="12661"/>
                </a:lnTo>
                <a:lnTo>
                  <a:pt x="485" y="12717"/>
                </a:lnTo>
                <a:lnTo>
                  <a:pt x="485" y="12773"/>
                </a:lnTo>
                <a:lnTo>
                  <a:pt x="503" y="12866"/>
                </a:lnTo>
                <a:lnTo>
                  <a:pt x="540" y="12940"/>
                </a:lnTo>
                <a:lnTo>
                  <a:pt x="596" y="13015"/>
                </a:lnTo>
                <a:lnTo>
                  <a:pt x="652" y="13052"/>
                </a:lnTo>
                <a:lnTo>
                  <a:pt x="708" y="13089"/>
                </a:lnTo>
                <a:lnTo>
                  <a:pt x="838" y="13089"/>
                </a:lnTo>
                <a:lnTo>
                  <a:pt x="913" y="13071"/>
                </a:lnTo>
                <a:lnTo>
                  <a:pt x="1080" y="12996"/>
                </a:lnTo>
                <a:lnTo>
                  <a:pt x="1211" y="12903"/>
                </a:lnTo>
                <a:lnTo>
                  <a:pt x="1360" y="12791"/>
                </a:lnTo>
                <a:lnTo>
                  <a:pt x="1546" y="12587"/>
                </a:lnTo>
                <a:lnTo>
                  <a:pt x="1639" y="12661"/>
                </a:lnTo>
                <a:lnTo>
                  <a:pt x="1695" y="12736"/>
                </a:lnTo>
                <a:lnTo>
                  <a:pt x="1751" y="12829"/>
                </a:lnTo>
                <a:lnTo>
                  <a:pt x="1806" y="12922"/>
                </a:lnTo>
                <a:lnTo>
                  <a:pt x="1825" y="13015"/>
                </a:lnTo>
                <a:lnTo>
                  <a:pt x="1844" y="13127"/>
                </a:lnTo>
                <a:lnTo>
                  <a:pt x="1862" y="13238"/>
                </a:lnTo>
                <a:lnTo>
                  <a:pt x="1844" y="13350"/>
                </a:lnTo>
                <a:lnTo>
                  <a:pt x="1806" y="13555"/>
                </a:lnTo>
                <a:lnTo>
                  <a:pt x="1732" y="13760"/>
                </a:lnTo>
                <a:lnTo>
                  <a:pt x="1676" y="13853"/>
                </a:lnTo>
                <a:lnTo>
                  <a:pt x="1602" y="13946"/>
                </a:lnTo>
                <a:lnTo>
                  <a:pt x="1527" y="14020"/>
                </a:lnTo>
                <a:lnTo>
                  <a:pt x="1453" y="14095"/>
                </a:lnTo>
                <a:lnTo>
                  <a:pt x="1211" y="14188"/>
                </a:lnTo>
                <a:lnTo>
                  <a:pt x="987" y="14262"/>
                </a:lnTo>
                <a:lnTo>
                  <a:pt x="745" y="14374"/>
                </a:lnTo>
                <a:lnTo>
                  <a:pt x="540" y="14504"/>
                </a:lnTo>
                <a:lnTo>
                  <a:pt x="466" y="14560"/>
                </a:lnTo>
                <a:lnTo>
                  <a:pt x="391" y="14616"/>
                </a:lnTo>
                <a:lnTo>
                  <a:pt x="373" y="14672"/>
                </a:lnTo>
                <a:lnTo>
                  <a:pt x="373" y="14746"/>
                </a:lnTo>
                <a:lnTo>
                  <a:pt x="410" y="14802"/>
                </a:lnTo>
                <a:lnTo>
                  <a:pt x="485" y="14839"/>
                </a:lnTo>
                <a:lnTo>
                  <a:pt x="540" y="14858"/>
                </a:lnTo>
                <a:lnTo>
                  <a:pt x="578" y="14858"/>
                </a:lnTo>
                <a:lnTo>
                  <a:pt x="689" y="14821"/>
                </a:lnTo>
                <a:lnTo>
                  <a:pt x="782" y="14746"/>
                </a:lnTo>
                <a:lnTo>
                  <a:pt x="913" y="14653"/>
                </a:lnTo>
                <a:lnTo>
                  <a:pt x="1024" y="14560"/>
                </a:lnTo>
                <a:lnTo>
                  <a:pt x="1136" y="14504"/>
                </a:lnTo>
                <a:lnTo>
                  <a:pt x="1248" y="14448"/>
                </a:lnTo>
                <a:lnTo>
                  <a:pt x="1285" y="14448"/>
                </a:lnTo>
                <a:lnTo>
                  <a:pt x="1341" y="14467"/>
                </a:lnTo>
                <a:lnTo>
                  <a:pt x="1415" y="14523"/>
                </a:lnTo>
                <a:lnTo>
                  <a:pt x="1471" y="14597"/>
                </a:lnTo>
                <a:lnTo>
                  <a:pt x="1527" y="14690"/>
                </a:lnTo>
                <a:lnTo>
                  <a:pt x="1564" y="14784"/>
                </a:lnTo>
                <a:lnTo>
                  <a:pt x="1583" y="14895"/>
                </a:lnTo>
                <a:lnTo>
                  <a:pt x="1583" y="15007"/>
                </a:lnTo>
                <a:lnTo>
                  <a:pt x="1583" y="15193"/>
                </a:lnTo>
                <a:lnTo>
                  <a:pt x="1564" y="15305"/>
                </a:lnTo>
                <a:lnTo>
                  <a:pt x="1527" y="15417"/>
                </a:lnTo>
                <a:lnTo>
                  <a:pt x="1490" y="15528"/>
                </a:lnTo>
                <a:lnTo>
                  <a:pt x="1415" y="15603"/>
                </a:lnTo>
                <a:lnTo>
                  <a:pt x="1341" y="15659"/>
                </a:lnTo>
                <a:lnTo>
                  <a:pt x="1229" y="15659"/>
                </a:lnTo>
                <a:lnTo>
                  <a:pt x="1136" y="15677"/>
                </a:lnTo>
                <a:lnTo>
                  <a:pt x="950" y="15733"/>
                </a:lnTo>
                <a:lnTo>
                  <a:pt x="764" y="15826"/>
                </a:lnTo>
                <a:lnTo>
                  <a:pt x="689" y="15863"/>
                </a:lnTo>
                <a:lnTo>
                  <a:pt x="615" y="15938"/>
                </a:lnTo>
                <a:lnTo>
                  <a:pt x="578" y="16031"/>
                </a:lnTo>
                <a:lnTo>
                  <a:pt x="559" y="16161"/>
                </a:lnTo>
                <a:lnTo>
                  <a:pt x="578" y="16236"/>
                </a:lnTo>
                <a:lnTo>
                  <a:pt x="596" y="16292"/>
                </a:lnTo>
                <a:lnTo>
                  <a:pt x="633" y="16310"/>
                </a:lnTo>
                <a:lnTo>
                  <a:pt x="689" y="16310"/>
                </a:lnTo>
                <a:lnTo>
                  <a:pt x="820" y="16236"/>
                </a:lnTo>
                <a:lnTo>
                  <a:pt x="969" y="16143"/>
                </a:lnTo>
                <a:lnTo>
                  <a:pt x="1155" y="16050"/>
                </a:lnTo>
                <a:lnTo>
                  <a:pt x="1229" y="16031"/>
                </a:lnTo>
                <a:lnTo>
                  <a:pt x="1322" y="16012"/>
                </a:lnTo>
                <a:lnTo>
                  <a:pt x="1397" y="16031"/>
                </a:lnTo>
                <a:lnTo>
                  <a:pt x="1490" y="16068"/>
                </a:lnTo>
                <a:lnTo>
                  <a:pt x="1546" y="16161"/>
                </a:lnTo>
                <a:lnTo>
                  <a:pt x="1620" y="16273"/>
                </a:lnTo>
                <a:lnTo>
                  <a:pt x="1639" y="16366"/>
                </a:lnTo>
                <a:lnTo>
                  <a:pt x="1657" y="16459"/>
                </a:lnTo>
                <a:lnTo>
                  <a:pt x="1657" y="16683"/>
                </a:lnTo>
                <a:lnTo>
                  <a:pt x="1620" y="16887"/>
                </a:lnTo>
                <a:lnTo>
                  <a:pt x="1546" y="17074"/>
                </a:lnTo>
                <a:lnTo>
                  <a:pt x="1471" y="17260"/>
                </a:lnTo>
                <a:lnTo>
                  <a:pt x="1397" y="17371"/>
                </a:lnTo>
                <a:lnTo>
                  <a:pt x="1341" y="17427"/>
                </a:lnTo>
                <a:lnTo>
                  <a:pt x="1229" y="17520"/>
                </a:lnTo>
                <a:lnTo>
                  <a:pt x="1155" y="17558"/>
                </a:lnTo>
                <a:lnTo>
                  <a:pt x="1136" y="17558"/>
                </a:lnTo>
                <a:lnTo>
                  <a:pt x="1118" y="17520"/>
                </a:lnTo>
                <a:lnTo>
                  <a:pt x="1099" y="17483"/>
                </a:lnTo>
                <a:lnTo>
                  <a:pt x="1062" y="17465"/>
                </a:lnTo>
                <a:lnTo>
                  <a:pt x="1006" y="17446"/>
                </a:lnTo>
                <a:lnTo>
                  <a:pt x="876" y="17465"/>
                </a:lnTo>
                <a:lnTo>
                  <a:pt x="708" y="17539"/>
                </a:lnTo>
                <a:lnTo>
                  <a:pt x="578" y="17613"/>
                </a:lnTo>
                <a:lnTo>
                  <a:pt x="485" y="17707"/>
                </a:lnTo>
                <a:lnTo>
                  <a:pt x="429" y="17800"/>
                </a:lnTo>
                <a:lnTo>
                  <a:pt x="429" y="17856"/>
                </a:lnTo>
                <a:lnTo>
                  <a:pt x="429" y="17893"/>
                </a:lnTo>
                <a:lnTo>
                  <a:pt x="466" y="17930"/>
                </a:lnTo>
                <a:lnTo>
                  <a:pt x="503" y="17949"/>
                </a:lnTo>
                <a:lnTo>
                  <a:pt x="559" y="17967"/>
                </a:lnTo>
                <a:lnTo>
                  <a:pt x="633" y="17986"/>
                </a:lnTo>
                <a:lnTo>
                  <a:pt x="857" y="17986"/>
                </a:lnTo>
                <a:lnTo>
                  <a:pt x="969" y="17967"/>
                </a:lnTo>
                <a:lnTo>
                  <a:pt x="1062" y="17949"/>
                </a:lnTo>
                <a:lnTo>
                  <a:pt x="1136" y="17930"/>
                </a:lnTo>
                <a:lnTo>
                  <a:pt x="1173" y="17911"/>
                </a:lnTo>
                <a:lnTo>
                  <a:pt x="1211" y="17930"/>
                </a:lnTo>
                <a:lnTo>
                  <a:pt x="1248" y="17967"/>
                </a:lnTo>
                <a:lnTo>
                  <a:pt x="1322" y="18209"/>
                </a:lnTo>
                <a:lnTo>
                  <a:pt x="1341" y="18340"/>
                </a:lnTo>
                <a:lnTo>
                  <a:pt x="1341" y="18470"/>
                </a:lnTo>
                <a:lnTo>
                  <a:pt x="1341" y="18600"/>
                </a:lnTo>
                <a:lnTo>
                  <a:pt x="1304" y="18749"/>
                </a:lnTo>
                <a:lnTo>
                  <a:pt x="1266" y="18880"/>
                </a:lnTo>
                <a:lnTo>
                  <a:pt x="1192" y="19010"/>
                </a:lnTo>
                <a:lnTo>
                  <a:pt x="1136" y="19122"/>
                </a:lnTo>
                <a:lnTo>
                  <a:pt x="1043" y="19215"/>
                </a:lnTo>
                <a:lnTo>
                  <a:pt x="950" y="19270"/>
                </a:lnTo>
                <a:lnTo>
                  <a:pt x="764" y="19364"/>
                </a:lnTo>
                <a:lnTo>
                  <a:pt x="280" y="19606"/>
                </a:lnTo>
                <a:lnTo>
                  <a:pt x="94" y="19717"/>
                </a:lnTo>
                <a:lnTo>
                  <a:pt x="38" y="19773"/>
                </a:lnTo>
                <a:lnTo>
                  <a:pt x="0" y="19810"/>
                </a:lnTo>
                <a:lnTo>
                  <a:pt x="19" y="19848"/>
                </a:lnTo>
                <a:lnTo>
                  <a:pt x="75" y="19866"/>
                </a:lnTo>
                <a:lnTo>
                  <a:pt x="187" y="19866"/>
                </a:lnTo>
                <a:lnTo>
                  <a:pt x="354" y="19848"/>
                </a:lnTo>
                <a:lnTo>
                  <a:pt x="466" y="19829"/>
                </a:lnTo>
                <a:lnTo>
                  <a:pt x="578" y="19792"/>
                </a:lnTo>
                <a:lnTo>
                  <a:pt x="782" y="19699"/>
                </a:lnTo>
                <a:lnTo>
                  <a:pt x="894" y="19680"/>
                </a:lnTo>
                <a:lnTo>
                  <a:pt x="987" y="19699"/>
                </a:lnTo>
                <a:lnTo>
                  <a:pt x="1080" y="19755"/>
                </a:lnTo>
                <a:lnTo>
                  <a:pt x="1192" y="19848"/>
                </a:lnTo>
                <a:lnTo>
                  <a:pt x="1248" y="19922"/>
                </a:lnTo>
                <a:lnTo>
                  <a:pt x="1304" y="20034"/>
                </a:lnTo>
                <a:lnTo>
                  <a:pt x="1322" y="20146"/>
                </a:lnTo>
                <a:lnTo>
                  <a:pt x="1322" y="20239"/>
                </a:lnTo>
                <a:lnTo>
                  <a:pt x="1304" y="20350"/>
                </a:lnTo>
                <a:lnTo>
                  <a:pt x="1266" y="20406"/>
                </a:lnTo>
                <a:lnTo>
                  <a:pt x="1248" y="20425"/>
                </a:lnTo>
                <a:lnTo>
                  <a:pt x="1211" y="20425"/>
                </a:lnTo>
                <a:lnTo>
                  <a:pt x="1099" y="20406"/>
                </a:lnTo>
                <a:lnTo>
                  <a:pt x="1043" y="20406"/>
                </a:lnTo>
                <a:lnTo>
                  <a:pt x="950" y="20443"/>
                </a:lnTo>
                <a:lnTo>
                  <a:pt x="857" y="20481"/>
                </a:lnTo>
                <a:lnTo>
                  <a:pt x="764" y="20555"/>
                </a:lnTo>
                <a:lnTo>
                  <a:pt x="615" y="20685"/>
                </a:lnTo>
                <a:lnTo>
                  <a:pt x="522" y="20834"/>
                </a:lnTo>
                <a:lnTo>
                  <a:pt x="503" y="20890"/>
                </a:lnTo>
                <a:lnTo>
                  <a:pt x="485" y="20965"/>
                </a:lnTo>
                <a:lnTo>
                  <a:pt x="485" y="21021"/>
                </a:lnTo>
                <a:lnTo>
                  <a:pt x="503" y="21058"/>
                </a:lnTo>
                <a:lnTo>
                  <a:pt x="540" y="21095"/>
                </a:lnTo>
                <a:lnTo>
                  <a:pt x="596" y="21114"/>
                </a:lnTo>
                <a:lnTo>
                  <a:pt x="764" y="21114"/>
                </a:lnTo>
                <a:lnTo>
                  <a:pt x="876" y="21076"/>
                </a:lnTo>
                <a:lnTo>
                  <a:pt x="1006" y="21021"/>
                </a:lnTo>
                <a:lnTo>
                  <a:pt x="1118" y="20965"/>
                </a:lnTo>
                <a:lnTo>
                  <a:pt x="1192" y="20890"/>
                </a:lnTo>
                <a:lnTo>
                  <a:pt x="1322" y="20779"/>
                </a:lnTo>
                <a:lnTo>
                  <a:pt x="1378" y="20760"/>
                </a:lnTo>
                <a:lnTo>
                  <a:pt x="1453" y="20760"/>
                </a:lnTo>
                <a:lnTo>
                  <a:pt x="1527" y="20816"/>
                </a:lnTo>
                <a:lnTo>
                  <a:pt x="1620" y="20909"/>
                </a:lnTo>
                <a:lnTo>
                  <a:pt x="1676" y="21002"/>
                </a:lnTo>
                <a:lnTo>
                  <a:pt x="1713" y="21095"/>
                </a:lnTo>
                <a:lnTo>
                  <a:pt x="1751" y="21207"/>
                </a:lnTo>
                <a:lnTo>
                  <a:pt x="1751" y="21337"/>
                </a:lnTo>
                <a:lnTo>
                  <a:pt x="1751" y="21561"/>
                </a:lnTo>
                <a:lnTo>
                  <a:pt x="1713" y="21784"/>
                </a:lnTo>
                <a:lnTo>
                  <a:pt x="1639" y="21989"/>
                </a:lnTo>
                <a:lnTo>
                  <a:pt x="1564" y="22194"/>
                </a:lnTo>
                <a:lnTo>
                  <a:pt x="1453" y="22380"/>
                </a:lnTo>
                <a:lnTo>
                  <a:pt x="1341" y="22566"/>
                </a:lnTo>
                <a:lnTo>
                  <a:pt x="1229" y="22696"/>
                </a:lnTo>
                <a:lnTo>
                  <a:pt x="1136" y="22752"/>
                </a:lnTo>
                <a:lnTo>
                  <a:pt x="1062" y="22789"/>
                </a:lnTo>
                <a:lnTo>
                  <a:pt x="969" y="22808"/>
                </a:lnTo>
                <a:lnTo>
                  <a:pt x="782" y="22789"/>
                </a:lnTo>
                <a:lnTo>
                  <a:pt x="652" y="22789"/>
                </a:lnTo>
                <a:lnTo>
                  <a:pt x="503" y="22808"/>
                </a:lnTo>
                <a:lnTo>
                  <a:pt x="373" y="22845"/>
                </a:lnTo>
                <a:lnTo>
                  <a:pt x="280" y="22901"/>
                </a:lnTo>
                <a:lnTo>
                  <a:pt x="224" y="22938"/>
                </a:lnTo>
                <a:lnTo>
                  <a:pt x="205" y="22994"/>
                </a:lnTo>
                <a:lnTo>
                  <a:pt x="224" y="23050"/>
                </a:lnTo>
                <a:lnTo>
                  <a:pt x="261" y="23106"/>
                </a:lnTo>
                <a:lnTo>
                  <a:pt x="354" y="23180"/>
                </a:lnTo>
                <a:lnTo>
                  <a:pt x="466" y="23236"/>
                </a:lnTo>
                <a:lnTo>
                  <a:pt x="596" y="23273"/>
                </a:lnTo>
                <a:lnTo>
                  <a:pt x="727" y="23273"/>
                </a:lnTo>
                <a:lnTo>
                  <a:pt x="950" y="23236"/>
                </a:lnTo>
                <a:lnTo>
                  <a:pt x="1043" y="23218"/>
                </a:lnTo>
                <a:lnTo>
                  <a:pt x="1136" y="23236"/>
                </a:lnTo>
                <a:lnTo>
                  <a:pt x="1192" y="23255"/>
                </a:lnTo>
                <a:lnTo>
                  <a:pt x="1229" y="23292"/>
                </a:lnTo>
                <a:lnTo>
                  <a:pt x="1341" y="23422"/>
                </a:lnTo>
                <a:lnTo>
                  <a:pt x="1378" y="23515"/>
                </a:lnTo>
                <a:lnTo>
                  <a:pt x="1415" y="23609"/>
                </a:lnTo>
                <a:lnTo>
                  <a:pt x="1415" y="23702"/>
                </a:lnTo>
                <a:lnTo>
                  <a:pt x="1415" y="23813"/>
                </a:lnTo>
                <a:lnTo>
                  <a:pt x="1397" y="23906"/>
                </a:lnTo>
                <a:lnTo>
                  <a:pt x="1360" y="24018"/>
                </a:lnTo>
                <a:lnTo>
                  <a:pt x="1322" y="24093"/>
                </a:lnTo>
                <a:lnTo>
                  <a:pt x="1248" y="24167"/>
                </a:lnTo>
                <a:lnTo>
                  <a:pt x="1211" y="24204"/>
                </a:lnTo>
                <a:lnTo>
                  <a:pt x="1155" y="24242"/>
                </a:lnTo>
                <a:lnTo>
                  <a:pt x="1024" y="24260"/>
                </a:lnTo>
                <a:lnTo>
                  <a:pt x="894" y="24279"/>
                </a:lnTo>
                <a:lnTo>
                  <a:pt x="764" y="24260"/>
                </a:lnTo>
                <a:lnTo>
                  <a:pt x="615" y="24279"/>
                </a:lnTo>
                <a:lnTo>
                  <a:pt x="485" y="24279"/>
                </a:lnTo>
                <a:lnTo>
                  <a:pt x="373" y="24316"/>
                </a:lnTo>
                <a:lnTo>
                  <a:pt x="336" y="24353"/>
                </a:lnTo>
                <a:lnTo>
                  <a:pt x="298" y="24390"/>
                </a:lnTo>
                <a:lnTo>
                  <a:pt x="261" y="24465"/>
                </a:lnTo>
                <a:lnTo>
                  <a:pt x="243" y="24502"/>
                </a:lnTo>
                <a:lnTo>
                  <a:pt x="261" y="24558"/>
                </a:lnTo>
                <a:lnTo>
                  <a:pt x="261" y="24577"/>
                </a:lnTo>
                <a:lnTo>
                  <a:pt x="298" y="24614"/>
                </a:lnTo>
                <a:lnTo>
                  <a:pt x="336" y="24632"/>
                </a:lnTo>
                <a:lnTo>
                  <a:pt x="447" y="24670"/>
                </a:lnTo>
                <a:lnTo>
                  <a:pt x="1211" y="24670"/>
                </a:lnTo>
                <a:lnTo>
                  <a:pt x="1304" y="24688"/>
                </a:lnTo>
                <a:lnTo>
                  <a:pt x="1397" y="24707"/>
                </a:lnTo>
                <a:lnTo>
                  <a:pt x="1490" y="24763"/>
                </a:lnTo>
                <a:lnTo>
                  <a:pt x="1583" y="24837"/>
                </a:lnTo>
                <a:lnTo>
                  <a:pt x="1657" y="24949"/>
                </a:lnTo>
                <a:lnTo>
                  <a:pt x="1713" y="25042"/>
                </a:lnTo>
                <a:lnTo>
                  <a:pt x="1769" y="25154"/>
                </a:lnTo>
                <a:lnTo>
                  <a:pt x="1788" y="25247"/>
                </a:lnTo>
                <a:lnTo>
                  <a:pt x="1806" y="25359"/>
                </a:lnTo>
                <a:lnTo>
                  <a:pt x="1806" y="25470"/>
                </a:lnTo>
                <a:lnTo>
                  <a:pt x="1806" y="25563"/>
                </a:lnTo>
                <a:lnTo>
                  <a:pt x="1788" y="25675"/>
                </a:lnTo>
                <a:lnTo>
                  <a:pt x="1751" y="25787"/>
                </a:lnTo>
                <a:lnTo>
                  <a:pt x="1695" y="25917"/>
                </a:lnTo>
                <a:lnTo>
                  <a:pt x="1620" y="26010"/>
                </a:lnTo>
                <a:lnTo>
                  <a:pt x="1527" y="26066"/>
                </a:lnTo>
                <a:lnTo>
                  <a:pt x="1434" y="26103"/>
                </a:lnTo>
                <a:lnTo>
                  <a:pt x="1248" y="26178"/>
                </a:lnTo>
                <a:lnTo>
                  <a:pt x="1136" y="26234"/>
                </a:lnTo>
                <a:lnTo>
                  <a:pt x="1024" y="26308"/>
                </a:lnTo>
                <a:lnTo>
                  <a:pt x="913" y="26401"/>
                </a:lnTo>
                <a:lnTo>
                  <a:pt x="857" y="26476"/>
                </a:lnTo>
                <a:lnTo>
                  <a:pt x="820" y="26550"/>
                </a:lnTo>
                <a:lnTo>
                  <a:pt x="838" y="26606"/>
                </a:lnTo>
                <a:lnTo>
                  <a:pt x="876" y="26643"/>
                </a:lnTo>
                <a:lnTo>
                  <a:pt x="950" y="26662"/>
                </a:lnTo>
                <a:lnTo>
                  <a:pt x="1043" y="26662"/>
                </a:lnTo>
                <a:lnTo>
                  <a:pt x="1192" y="26625"/>
                </a:lnTo>
                <a:lnTo>
                  <a:pt x="1341" y="26587"/>
                </a:lnTo>
                <a:lnTo>
                  <a:pt x="1471" y="26532"/>
                </a:lnTo>
                <a:lnTo>
                  <a:pt x="1583" y="26457"/>
                </a:lnTo>
                <a:lnTo>
                  <a:pt x="1676" y="26420"/>
                </a:lnTo>
                <a:lnTo>
                  <a:pt x="1769" y="26420"/>
                </a:lnTo>
                <a:lnTo>
                  <a:pt x="1806" y="26438"/>
                </a:lnTo>
                <a:lnTo>
                  <a:pt x="1844" y="26457"/>
                </a:lnTo>
                <a:lnTo>
                  <a:pt x="1862" y="26513"/>
                </a:lnTo>
                <a:lnTo>
                  <a:pt x="1900" y="26569"/>
                </a:lnTo>
                <a:lnTo>
                  <a:pt x="1955" y="26755"/>
                </a:lnTo>
                <a:lnTo>
                  <a:pt x="1955" y="26848"/>
                </a:lnTo>
                <a:lnTo>
                  <a:pt x="1955" y="26960"/>
                </a:lnTo>
                <a:lnTo>
                  <a:pt x="1918" y="27183"/>
                </a:lnTo>
                <a:lnTo>
                  <a:pt x="1862" y="27388"/>
                </a:lnTo>
                <a:lnTo>
                  <a:pt x="1788" y="27574"/>
                </a:lnTo>
                <a:lnTo>
                  <a:pt x="1657" y="27779"/>
                </a:lnTo>
                <a:lnTo>
                  <a:pt x="1583" y="27891"/>
                </a:lnTo>
                <a:lnTo>
                  <a:pt x="1509" y="27965"/>
                </a:lnTo>
                <a:lnTo>
                  <a:pt x="1471" y="27984"/>
                </a:lnTo>
                <a:lnTo>
                  <a:pt x="1434" y="28002"/>
                </a:lnTo>
                <a:lnTo>
                  <a:pt x="1341" y="27984"/>
                </a:lnTo>
                <a:lnTo>
                  <a:pt x="1248" y="28002"/>
                </a:lnTo>
                <a:lnTo>
                  <a:pt x="1192" y="28021"/>
                </a:lnTo>
                <a:lnTo>
                  <a:pt x="1136" y="28058"/>
                </a:lnTo>
                <a:lnTo>
                  <a:pt x="1043" y="28189"/>
                </a:lnTo>
                <a:lnTo>
                  <a:pt x="987" y="28263"/>
                </a:lnTo>
                <a:lnTo>
                  <a:pt x="969" y="28319"/>
                </a:lnTo>
                <a:lnTo>
                  <a:pt x="950" y="28375"/>
                </a:lnTo>
                <a:lnTo>
                  <a:pt x="969" y="28431"/>
                </a:lnTo>
                <a:lnTo>
                  <a:pt x="1006" y="28486"/>
                </a:lnTo>
                <a:lnTo>
                  <a:pt x="1099" y="28524"/>
                </a:lnTo>
                <a:lnTo>
                  <a:pt x="1155" y="28542"/>
                </a:lnTo>
                <a:lnTo>
                  <a:pt x="1229" y="28542"/>
                </a:lnTo>
                <a:lnTo>
                  <a:pt x="1285" y="28524"/>
                </a:lnTo>
                <a:lnTo>
                  <a:pt x="1341" y="28505"/>
                </a:lnTo>
                <a:lnTo>
                  <a:pt x="1434" y="28431"/>
                </a:lnTo>
                <a:lnTo>
                  <a:pt x="1527" y="28356"/>
                </a:lnTo>
                <a:lnTo>
                  <a:pt x="1620" y="28319"/>
                </a:lnTo>
                <a:lnTo>
                  <a:pt x="1713" y="28319"/>
                </a:lnTo>
                <a:lnTo>
                  <a:pt x="1751" y="28356"/>
                </a:lnTo>
                <a:lnTo>
                  <a:pt x="1788" y="28431"/>
                </a:lnTo>
                <a:lnTo>
                  <a:pt x="1825" y="28524"/>
                </a:lnTo>
                <a:lnTo>
                  <a:pt x="1881" y="28635"/>
                </a:lnTo>
                <a:lnTo>
                  <a:pt x="1900" y="28747"/>
                </a:lnTo>
                <a:lnTo>
                  <a:pt x="1900" y="28877"/>
                </a:lnTo>
                <a:lnTo>
                  <a:pt x="1900" y="28989"/>
                </a:lnTo>
                <a:lnTo>
                  <a:pt x="1881" y="29101"/>
                </a:lnTo>
                <a:lnTo>
                  <a:pt x="1806" y="29324"/>
                </a:lnTo>
                <a:lnTo>
                  <a:pt x="1695" y="29529"/>
                </a:lnTo>
                <a:lnTo>
                  <a:pt x="1620" y="29622"/>
                </a:lnTo>
                <a:lnTo>
                  <a:pt x="1546" y="29697"/>
                </a:lnTo>
                <a:lnTo>
                  <a:pt x="1453" y="29752"/>
                </a:lnTo>
                <a:lnTo>
                  <a:pt x="1378" y="29808"/>
                </a:lnTo>
                <a:lnTo>
                  <a:pt x="1192" y="29901"/>
                </a:lnTo>
                <a:lnTo>
                  <a:pt x="1118" y="29957"/>
                </a:lnTo>
                <a:lnTo>
                  <a:pt x="1043" y="30013"/>
                </a:lnTo>
                <a:lnTo>
                  <a:pt x="931" y="30125"/>
                </a:lnTo>
                <a:lnTo>
                  <a:pt x="857" y="30218"/>
                </a:lnTo>
                <a:lnTo>
                  <a:pt x="857" y="30255"/>
                </a:lnTo>
                <a:lnTo>
                  <a:pt x="876" y="30274"/>
                </a:lnTo>
                <a:lnTo>
                  <a:pt x="931" y="30292"/>
                </a:lnTo>
                <a:lnTo>
                  <a:pt x="1006" y="30274"/>
                </a:lnTo>
                <a:lnTo>
                  <a:pt x="1229" y="30237"/>
                </a:lnTo>
                <a:lnTo>
                  <a:pt x="1453" y="30218"/>
                </a:lnTo>
                <a:lnTo>
                  <a:pt x="1546" y="30218"/>
                </a:lnTo>
                <a:lnTo>
                  <a:pt x="1639" y="30237"/>
                </a:lnTo>
                <a:lnTo>
                  <a:pt x="1695" y="30292"/>
                </a:lnTo>
                <a:lnTo>
                  <a:pt x="1713" y="30311"/>
                </a:lnTo>
                <a:lnTo>
                  <a:pt x="1713" y="30367"/>
                </a:lnTo>
                <a:lnTo>
                  <a:pt x="1713" y="30479"/>
                </a:lnTo>
                <a:lnTo>
                  <a:pt x="1657" y="30628"/>
                </a:lnTo>
                <a:lnTo>
                  <a:pt x="1620" y="30702"/>
                </a:lnTo>
                <a:lnTo>
                  <a:pt x="1564" y="30758"/>
                </a:lnTo>
                <a:lnTo>
                  <a:pt x="1490" y="30814"/>
                </a:lnTo>
                <a:lnTo>
                  <a:pt x="1415" y="30851"/>
                </a:lnTo>
                <a:lnTo>
                  <a:pt x="1248" y="30925"/>
                </a:lnTo>
                <a:lnTo>
                  <a:pt x="1099" y="31018"/>
                </a:lnTo>
                <a:lnTo>
                  <a:pt x="969" y="31093"/>
                </a:lnTo>
                <a:lnTo>
                  <a:pt x="838" y="31205"/>
                </a:lnTo>
                <a:lnTo>
                  <a:pt x="801" y="31242"/>
                </a:lnTo>
                <a:lnTo>
                  <a:pt x="782" y="31298"/>
                </a:lnTo>
                <a:lnTo>
                  <a:pt x="801" y="31372"/>
                </a:lnTo>
                <a:lnTo>
                  <a:pt x="857" y="31428"/>
                </a:lnTo>
                <a:lnTo>
                  <a:pt x="913" y="31447"/>
                </a:lnTo>
                <a:lnTo>
                  <a:pt x="950" y="31465"/>
                </a:lnTo>
                <a:lnTo>
                  <a:pt x="1006" y="31465"/>
                </a:lnTo>
                <a:lnTo>
                  <a:pt x="1062" y="31447"/>
                </a:lnTo>
                <a:lnTo>
                  <a:pt x="1173" y="31372"/>
                </a:lnTo>
                <a:lnTo>
                  <a:pt x="1285" y="31298"/>
                </a:lnTo>
                <a:lnTo>
                  <a:pt x="1490" y="31112"/>
                </a:lnTo>
                <a:lnTo>
                  <a:pt x="1583" y="31056"/>
                </a:lnTo>
                <a:lnTo>
                  <a:pt x="1639" y="31037"/>
                </a:lnTo>
                <a:lnTo>
                  <a:pt x="1695" y="31037"/>
                </a:lnTo>
                <a:lnTo>
                  <a:pt x="1732" y="31074"/>
                </a:lnTo>
                <a:lnTo>
                  <a:pt x="1806" y="31130"/>
                </a:lnTo>
                <a:lnTo>
                  <a:pt x="1881" y="31223"/>
                </a:lnTo>
                <a:lnTo>
                  <a:pt x="1918" y="31354"/>
                </a:lnTo>
                <a:lnTo>
                  <a:pt x="1955" y="31465"/>
                </a:lnTo>
                <a:lnTo>
                  <a:pt x="1974" y="31596"/>
                </a:lnTo>
                <a:lnTo>
                  <a:pt x="1955" y="31689"/>
                </a:lnTo>
                <a:lnTo>
                  <a:pt x="1937" y="31782"/>
                </a:lnTo>
                <a:lnTo>
                  <a:pt x="1881" y="31894"/>
                </a:lnTo>
                <a:lnTo>
                  <a:pt x="1825" y="31949"/>
                </a:lnTo>
                <a:lnTo>
                  <a:pt x="1769" y="31987"/>
                </a:lnTo>
                <a:lnTo>
                  <a:pt x="1713" y="31987"/>
                </a:lnTo>
                <a:lnTo>
                  <a:pt x="1564" y="31931"/>
                </a:lnTo>
                <a:lnTo>
                  <a:pt x="1471" y="31894"/>
                </a:lnTo>
                <a:lnTo>
                  <a:pt x="1360" y="31894"/>
                </a:lnTo>
                <a:lnTo>
                  <a:pt x="1192" y="31912"/>
                </a:lnTo>
                <a:lnTo>
                  <a:pt x="1099" y="31931"/>
                </a:lnTo>
                <a:lnTo>
                  <a:pt x="1006" y="31968"/>
                </a:lnTo>
                <a:lnTo>
                  <a:pt x="913" y="32024"/>
                </a:lnTo>
                <a:lnTo>
                  <a:pt x="838" y="32080"/>
                </a:lnTo>
                <a:lnTo>
                  <a:pt x="782" y="32154"/>
                </a:lnTo>
                <a:lnTo>
                  <a:pt x="764" y="32229"/>
                </a:lnTo>
                <a:lnTo>
                  <a:pt x="764" y="32303"/>
                </a:lnTo>
                <a:lnTo>
                  <a:pt x="782" y="32359"/>
                </a:lnTo>
                <a:lnTo>
                  <a:pt x="820" y="32396"/>
                </a:lnTo>
                <a:lnTo>
                  <a:pt x="876" y="32415"/>
                </a:lnTo>
                <a:lnTo>
                  <a:pt x="1043" y="32415"/>
                </a:lnTo>
                <a:lnTo>
                  <a:pt x="1229" y="32378"/>
                </a:lnTo>
                <a:lnTo>
                  <a:pt x="1434" y="32340"/>
                </a:lnTo>
                <a:lnTo>
                  <a:pt x="1620" y="32303"/>
                </a:lnTo>
                <a:lnTo>
                  <a:pt x="1769" y="32303"/>
                </a:lnTo>
                <a:lnTo>
                  <a:pt x="1844" y="32322"/>
                </a:lnTo>
                <a:lnTo>
                  <a:pt x="1881" y="32359"/>
                </a:lnTo>
                <a:lnTo>
                  <a:pt x="1937" y="32433"/>
                </a:lnTo>
                <a:lnTo>
                  <a:pt x="1955" y="32527"/>
                </a:lnTo>
                <a:lnTo>
                  <a:pt x="1974" y="32620"/>
                </a:lnTo>
                <a:lnTo>
                  <a:pt x="1974" y="32731"/>
                </a:lnTo>
                <a:lnTo>
                  <a:pt x="1955" y="32936"/>
                </a:lnTo>
                <a:lnTo>
                  <a:pt x="1900" y="33104"/>
                </a:lnTo>
                <a:lnTo>
                  <a:pt x="1825" y="33234"/>
                </a:lnTo>
                <a:lnTo>
                  <a:pt x="1769" y="33327"/>
                </a:lnTo>
                <a:lnTo>
                  <a:pt x="1695" y="33402"/>
                </a:lnTo>
                <a:lnTo>
                  <a:pt x="1620" y="33439"/>
                </a:lnTo>
                <a:lnTo>
                  <a:pt x="1546" y="33476"/>
                </a:lnTo>
                <a:lnTo>
                  <a:pt x="1471" y="33513"/>
                </a:lnTo>
                <a:lnTo>
                  <a:pt x="1266" y="33569"/>
                </a:lnTo>
                <a:lnTo>
                  <a:pt x="1099" y="33588"/>
                </a:lnTo>
                <a:lnTo>
                  <a:pt x="894" y="33625"/>
                </a:lnTo>
                <a:lnTo>
                  <a:pt x="782" y="33662"/>
                </a:lnTo>
                <a:lnTo>
                  <a:pt x="708" y="33718"/>
                </a:lnTo>
                <a:lnTo>
                  <a:pt x="652" y="33793"/>
                </a:lnTo>
                <a:lnTo>
                  <a:pt x="633" y="33830"/>
                </a:lnTo>
                <a:lnTo>
                  <a:pt x="633" y="33886"/>
                </a:lnTo>
                <a:lnTo>
                  <a:pt x="633" y="33923"/>
                </a:lnTo>
                <a:lnTo>
                  <a:pt x="652" y="33960"/>
                </a:lnTo>
                <a:lnTo>
                  <a:pt x="671" y="33979"/>
                </a:lnTo>
                <a:lnTo>
                  <a:pt x="820" y="33979"/>
                </a:lnTo>
                <a:lnTo>
                  <a:pt x="931" y="33960"/>
                </a:lnTo>
                <a:lnTo>
                  <a:pt x="1155" y="33886"/>
                </a:lnTo>
                <a:lnTo>
                  <a:pt x="1248" y="33848"/>
                </a:lnTo>
                <a:lnTo>
                  <a:pt x="1304" y="33848"/>
                </a:lnTo>
                <a:lnTo>
                  <a:pt x="1415" y="33867"/>
                </a:lnTo>
                <a:lnTo>
                  <a:pt x="1490" y="33923"/>
                </a:lnTo>
                <a:lnTo>
                  <a:pt x="1564" y="33979"/>
                </a:lnTo>
                <a:lnTo>
                  <a:pt x="1620" y="34035"/>
                </a:lnTo>
                <a:lnTo>
                  <a:pt x="1657" y="34128"/>
                </a:lnTo>
                <a:lnTo>
                  <a:pt x="1676" y="34221"/>
                </a:lnTo>
                <a:lnTo>
                  <a:pt x="1676" y="34314"/>
                </a:lnTo>
                <a:lnTo>
                  <a:pt x="1676" y="34407"/>
                </a:lnTo>
                <a:lnTo>
                  <a:pt x="1657" y="34500"/>
                </a:lnTo>
                <a:lnTo>
                  <a:pt x="1620" y="34612"/>
                </a:lnTo>
                <a:lnTo>
                  <a:pt x="1583" y="34705"/>
                </a:lnTo>
                <a:lnTo>
                  <a:pt x="1527" y="34798"/>
                </a:lnTo>
                <a:lnTo>
                  <a:pt x="1471" y="34872"/>
                </a:lnTo>
                <a:lnTo>
                  <a:pt x="1397" y="34947"/>
                </a:lnTo>
                <a:lnTo>
                  <a:pt x="1304" y="35003"/>
                </a:lnTo>
                <a:lnTo>
                  <a:pt x="1229" y="35040"/>
                </a:lnTo>
                <a:lnTo>
                  <a:pt x="1136" y="35077"/>
                </a:lnTo>
                <a:lnTo>
                  <a:pt x="894" y="35077"/>
                </a:lnTo>
                <a:lnTo>
                  <a:pt x="820" y="35096"/>
                </a:lnTo>
                <a:lnTo>
                  <a:pt x="745" y="35114"/>
                </a:lnTo>
                <a:lnTo>
                  <a:pt x="671" y="35170"/>
                </a:lnTo>
                <a:lnTo>
                  <a:pt x="615" y="35245"/>
                </a:lnTo>
                <a:lnTo>
                  <a:pt x="540" y="35356"/>
                </a:lnTo>
                <a:lnTo>
                  <a:pt x="503" y="35431"/>
                </a:lnTo>
                <a:lnTo>
                  <a:pt x="485" y="35487"/>
                </a:lnTo>
                <a:lnTo>
                  <a:pt x="503" y="35505"/>
                </a:lnTo>
                <a:lnTo>
                  <a:pt x="559" y="35524"/>
                </a:lnTo>
                <a:lnTo>
                  <a:pt x="615" y="35524"/>
                </a:lnTo>
                <a:lnTo>
                  <a:pt x="801" y="35487"/>
                </a:lnTo>
                <a:lnTo>
                  <a:pt x="931" y="35450"/>
                </a:lnTo>
                <a:lnTo>
                  <a:pt x="1024" y="35412"/>
                </a:lnTo>
                <a:lnTo>
                  <a:pt x="1211" y="35319"/>
                </a:lnTo>
                <a:lnTo>
                  <a:pt x="1285" y="35282"/>
                </a:lnTo>
                <a:lnTo>
                  <a:pt x="1360" y="35301"/>
                </a:lnTo>
                <a:lnTo>
                  <a:pt x="1453" y="35356"/>
                </a:lnTo>
                <a:lnTo>
                  <a:pt x="1564" y="35468"/>
                </a:lnTo>
                <a:lnTo>
                  <a:pt x="1602" y="35543"/>
                </a:lnTo>
                <a:lnTo>
                  <a:pt x="1620" y="35636"/>
                </a:lnTo>
                <a:lnTo>
                  <a:pt x="1639" y="35729"/>
                </a:lnTo>
                <a:lnTo>
                  <a:pt x="1657" y="35841"/>
                </a:lnTo>
                <a:lnTo>
                  <a:pt x="1639" y="36027"/>
                </a:lnTo>
                <a:lnTo>
                  <a:pt x="1620" y="36120"/>
                </a:lnTo>
                <a:lnTo>
                  <a:pt x="1583" y="36194"/>
                </a:lnTo>
                <a:lnTo>
                  <a:pt x="1509" y="36325"/>
                </a:lnTo>
                <a:lnTo>
                  <a:pt x="1453" y="36399"/>
                </a:lnTo>
                <a:lnTo>
                  <a:pt x="1397" y="36436"/>
                </a:lnTo>
                <a:lnTo>
                  <a:pt x="1341" y="36436"/>
                </a:lnTo>
                <a:lnTo>
                  <a:pt x="1211" y="36455"/>
                </a:lnTo>
                <a:lnTo>
                  <a:pt x="1118" y="36455"/>
                </a:lnTo>
                <a:lnTo>
                  <a:pt x="1024" y="36492"/>
                </a:lnTo>
                <a:lnTo>
                  <a:pt x="838" y="36585"/>
                </a:lnTo>
                <a:lnTo>
                  <a:pt x="745" y="36623"/>
                </a:lnTo>
                <a:lnTo>
                  <a:pt x="652" y="36697"/>
                </a:lnTo>
                <a:lnTo>
                  <a:pt x="578" y="36771"/>
                </a:lnTo>
                <a:lnTo>
                  <a:pt x="522" y="36846"/>
                </a:lnTo>
                <a:lnTo>
                  <a:pt x="485" y="36939"/>
                </a:lnTo>
                <a:lnTo>
                  <a:pt x="485" y="37051"/>
                </a:lnTo>
                <a:lnTo>
                  <a:pt x="522" y="37162"/>
                </a:lnTo>
                <a:lnTo>
                  <a:pt x="559" y="37218"/>
                </a:lnTo>
                <a:lnTo>
                  <a:pt x="615" y="37237"/>
                </a:lnTo>
                <a:lnTo>
                  <a:pt x="689" y="37218"/>
                </a:lnTo>
                <a:lnTo>
                  <a:pt x="764" y="37200"/>
                </a:lnTo>
                <a:lnTo>
                  <a:pt x="838" y="37144"/>
                </a:lnTo>
                <a:lnTo>
                  <a:pt x="1024" y="37032"/>
                </a:lnTo>
                <a:lnTo>
                  <a:pt x="1266" y="36865"/>
                </a:lnTo>
                <a:lnTo>
                  <a:pt x="1360" y="36827"/>
                </a:lnTo>
                <a:lnTo>
                  <a:pt x="1453" y="36809"/>
                </a:lnTo>
                <a:lnTo>
                  <a:pt x="1527" y="36827"/>
                </a:lnTo>
                <a:lnTo>
                  <a:pt x="1602" y="36883"/>
                </a:lnTo>
                <a:lnTo>
                  <a:pt x="1676" y="36995"/>
                </a:lnTo>
                <a:lnTo>
                  <a:pt x="1751" y="37162"/>
                </a:lnTo>
                <a:lnTo>
                  <a:pt x="1769" y="37274"/>
                </a:lnTo>
                <a:lnTo>
                  <a:pt x="1788" y="37386"/>
                </a:lnTo>
                <a:lnTo>
                  <a:pt x="1788" y="37516"/>
                </a:lnTo>
                <a:lnTo>
                  <a:pt x="1769" y="37628"/>
                </a:lnTo>
                <a:lnTo>
                  <a:pt x="1732" y="37758"/>
                </a:lnTo>
                <a:lnTo>
                  <a:pt x="1695" y="37870"/>
                </a:lnTo>
                <a:lnTo>
                  <a:pt x="1639" y="37963"/>
                </a:lnTo>
                <a:lnTo>
                  <a:pt x="1583" y="38056"/>
                </a:lnTo>
                <a:lnTo>
                  <a:pt x="1509" y="38112"/>
                </a:lnTo>
                <a:lnTo>
                  <a:pt x="1434" y="38149"/>
                </a:lnTo>
                <a:lnTo>
                  <a:pt x="1248" y="38205"/>
                </a:lnTo>
                <a:lnTo>
                  <a:pt x="1173" y="38242"/>
                </a:lnTo>
                <a:lnTo>
                  <a:pt x="1080" y="38280"/>
                </a:lnTo>
                <a:lnTo>
                  <a:pt x="1006" y="38335"/>
                </a:lnTo>
                <a:lnTo>
                  <a:pt x="931" y="38428"/>
                </a:lnTo>
                <a:lnTo>
                  <a:pt x="876" y="38540"/>
                </a:lnTo>
                <a:lnTo>
                  <a:pt x="857" y="38615"/>
                </a:lnTo>
                <a:lnTo>
                  <a:pt x="838" y="38689"/>
                </a:lnTo>
                <a:lnTo>
                  <a:pt x="857" y="38745"/>
                </a:lnTo>
                <a:lnTo>
                  <a:pt x="876" y="38782"/>
                </a:lnTo>
                <a:lnTo>
                  <a:pt x="931" y="38801"/>
                </a:lnTo>
                <a:lnTo>
                  <a:pt x="1006" y="38801"/>
                </a:lnTo>
                <a:lnTo>
                  <a:pt x="1099" y="38782"/>
                </a:lnTo>
                <a:lnTo>
                  <a:pt x="1173" y="38764"/>
                </a:lnTo>
                <a:lnTo>
                  <a:pt x="1229" y="38745"/>
                </a:lnTo>
                <a:lnTo>
                  <a:pt x="1341" y="38652"/>
                </a:lnTo>
                <a:lnTo>
                  <a:pt x="1527" y="38466"/>
                </a:lnTo>
                <a:lnTo>
                  <a:pt x="1620" y="38410"/>
                </a:lnTo>
                <a:lnTo>
                  <a:pt x="1657" y="38410"/>
                </a:lnTo>
                <a:lnTo>
                  <a:pt x="1695" y="38428"/>
                </a:lnTo>
                <a:lnTo>
                  <a:pt x="1751" y="38447"/>
                </a:lnTo>
                <a:lnTo>
                  <a:pt x="1788" y="38503"/>
                </a:lnTo>
                <a:lnTo>
                  <a:pt x="1844" y="38596"/>
                </a:lnTo>
                <a:lnTo>
                  <a:pt x="1900" y="38689"/>
                </a:lnTo>
                <a:lnTo>
                  <a:pt x="1937" y="38838"/>
                </a:lnTo>
                <a:lnTo>
                  <a:pt x="1937" y="38987"/>
                </a:lnTo>
                <a:lnTo>
                  <a:pt x="1937" y="39155"/>
                </a:lnTo>
                <a:lnTo>
                  <a:pt x="1881" y="39322"/>
                </a:lnTo>
                <a:lnTo>
                  <a:pt x="1825" y="39490"/>
                </a:lnTo>
                <a:lnTo>
                  <a:pt x="1732" y="39639"/>
                </a:lnTo>
                <a:lnTo>
                  <a:pt x="1639" y="39769"/>
                </a:lnTo>
                <a:lnTo>
                  <a:pt x="1527" y="39862"/>
                </a:lnTo>
                <a:lnTo>
                  <a:pt x="1471" y="39881"/>
                </a:lnTo>
                <a:lnTo>
                  <a:pt x="1378" y="39899"/>
                </a:lnTo>
                <a:lnTo>
                  <a:pt x="1173" y="39918"/>
                </a:lnTo>
                <a:lnTo>
                  <a:pt x="1080" y="39937"/>
                </a:lnTo>
                <a:lnTo>
                  <a:pt x="987" y="39974"/>
                </a:lnTo>
                <a:lnTo>
                  <a:pt x="913" y="40030"/>
                </a:lnTo>
                <a:lnTo>
                  <a:pt x="894" y="40067"/>
                </a:lnTo>
                <a:lnTo>
                  <a:pt x="876" y="40104"/>
                </a:lnTo>
                <a:lnTo>
                  <a:pt x="876" y="40179"/>
                </a:lnTo>
                <a:lnTo>
                  <a:pt x="876" y="40234"/>
                </a:lnTo>
                <a:lnTo>
                  <a:pt x="894" y="40272"/>
                </a:lnTo>
                <a:lnTo>
                  <a:pt x="931" y="40290"/>
                </a:lnTo>
                <a:lnTo>
                  <a:pt x="969" y="40309"/>
                </a:lnTo>
                <a:lnTo>
                  <a:pt x="1024" y="40309"/>
                </a:lnTo>
                <a:lnTo>
                  <a:pt x="1136" y="40290"/>
                </a:lnTo>
                <a:lnTo>
                  <a:pt x="1360" y="40197"/>
                </a:lnTo>
                <a:lnTo>
                  <a:pt x="1490" y="40160"/>
                </a:lnTo>
                <a:lnTo>
                  <a:pt x="1583" y="40197"/>
                </a:lnTo>
                <a:lnTo>
                  <a:pt x="1657" y="40272"/>
                </a:lnTo>
                <a:lnTo>
                  <a:pt x="1713" y="40365"/>
                </a:lnTo>
                <a:lnTo>
                  <a:pt x="1769" y="40476"/>
                </a:lnTo>
                <a:lnTo>
                  <a:pt x="1788" y="40588"/>
                </a:lnTo>
                <a:lnTo>
                  <a:pt x="1788" y="40700"/>
                </a:lnTo>
                <a:lnTo>
                  <a:pt x="1788" y="40812"/>
                </a:lnTo>
                <a:lnTo>
                  <a:pt x="1769" y="40905"/>
                </a:lnTo>
                <a:lnTo>
                  <a:pt x="1751" y="41016"/>
                </a:lnTo>
                <a:lnTo>
                  <a:pt x="1695" y="41128"/>
                </a:lnTo>
                <a:lnTo>
                  <a:pt x="1639" y="41240"/>
                </a:lnTo>
                <a:lnTo>
                  <a:pt x="1564" y="41333"/>
                </a:lnTo>
                <a:lnTo>
                  <a:pt x="1490" y="41407"/>
                </a:lnTo>
                <a:lnTo>
                  <a:pt x="1415" y="41482"/>
                </a:lnTo>
                <a:lnTo>
                  <a:pt x="1322" y="41538"/>
                </a:lnTo>
                <a:lnTo>
                  <a:pt x="1248" y="41594"/>
                </a:lnTo>
                <a:lnTo>
                  <a:pt x="1155" y="41594"/>
                </a:lnTo>
                <a:lnTo>
                  <a:pt x="1062" y="41612"/>
                </a:lnTo>
                <a:lnTo>
                  <a:pt x="745" y="41612"/>
                </a:lnTo>
                <a:lnTo>
                  <a:pt x="652" y="41649"/>
                </a:lnTo>
                <a:lnTo>
                  <a:pt x="596" y="41724"/>
                </a:lnTo>
                <a:lnTo>
                  <a:pt x="559" y="41780"/>
                </a:lnTo>
                <a:lnTo>
                  <a:pt x="540" y="41836"/>
                </a:lnTo>
                <a:lnTo>
                  <a:pt x="540" y="41929"/>
                </a:lnTo>
                <a:lnTo>
                  <a:pt x="540" y="42003"/>
                </a:lnTo>
                <a:lnTo>
                  <a:pt x="559" y="42059"/>
                </a:lnTo>
                <a:lnTo>
                  <a:pt x="596" y="42096"/>
                </a:lnTo>
                <a:lnTo>
                  <a:pt x="633" y="42115"/>
                </a:lnTo>
                <a:lnTo>
                  <a:pt x="689" y="42115"/>
                </a:lnTo>
                <a:lnTo>
                  <a:pt x="801" y="42096"/>
                </a:lnTo>
                <a:lnTo>
                  <a:pt x="931" y="42040"/>
                </a:lnTo>
                <a:lnTo>
                  <a:pt x="1062" y="41985"/>
                </a:lnTo>
                <a:lnTo>
                  <a:pt x="1211" y="41910"/>
                </a:lnTo>
                <a:lnTo>
                  <a:pt x="1322" y="41910"/>
                </a:lnTo>
                <a:lnTo>
                  <a:pt x="1415" y="41929"/>
                </a:lnTo>
                <a:lnTo>
                  <a:pt x="1490" y="41985"/>
                </a:lnTo>
                <a:lnTo>
                  <a:pt x="1546" y="42059"/>
                </a:lnTo>
                <a:lnTo>
                  <a:pt x="1602" y="42133"/>
                </a:lnTo>
                <a:lnTo>
                  <a:pt x="1620" y="42245"/>
                </a:lnTo>
                <a:lnTo>
                  <a:pt x="1620" y="42376"/>
                </a:lnTo>
                <a:lnTo>
                  <a:pt x="1602" y="42524"/>
                </a:lnTo>
                <a:lnTo>
                  <a:pt x="1564" y="42655"/>
                </a:lnTo>
                <a:lnTo>
                  <a:pt x="1509" y="42766"/>
                </a:lnTo>
                <a:lnTo>
                  <a:pt x="1415" y="42860"/>
                </a:lnTo>
                <a:lnTo>
                  <a:pt x="1322" y="42934"/>
                </a:lnTo>
                <a:lnTo>
                  <a:pt x="1229" y="42990"/>
                </a:lnTo>
                <a:lnTo>
                  <a:pt x="1118" y="43046"/>
                </a:lnTo>
                <a:lnTo>
                  <a:pt x="876" y="43120"/>
                </a:lnTo>
                <a:lnTo>
                  <a:pt x="708" y="43176"/>
                </a:lnTo>
                <a:lnTo>
                  <a:pt x="447" y="43269"/>
                </a:lnTo>
                <a:lnTo>
                  <a:pt x="317" y="43325"/>
                </a:lnTo>
                <a:lnTo>
                  <a:pt x="224" y="43399"/>
                </a:lnTo>
                <a:lnTo>
                  <a:pt x="205" y="43455"/>
                </a:lnTo>
                <a:lnTo>
                  <a:pt x="187" y="43493"/>
                </a:lnTo>
                <a:lnTo>
                  <a:pt x="205" y="43530"/>
                </a:lnTo>
                <a:lnTo>
                  <a:pt x="224" y="43586"/>
                </a:lnTo>
                <a:lnTo>
                  <a:pt x="298" y="43642"/>
                </a:lnTo>
                <a:lnTo>
                  <a:pt x="373" y="43660"/>
                </a:lnTo>
                <a:lnTo>
                  <a:pt x="447" y="43660"/>
                </a:lnTo>
                <a:lnTo>
                  <a:pt x="540" y="43642"/>
                </a:lnTo>
                <a:lnTo>
                  <a:pt x="727" y="43548"/>
                </a:lnTo>
                <a:lnTo>
                  <a:pt x="931" y="43455"/>
                </a:lnTo>
                <a:lnTo>
                  <a:pt x="1024" y="43418"/>
                </a:lnTo>
                <a:lnTo>
                  <a:pt x="1118" y="43381"/>
                </a:lnTo>
                <a:lnTo>
                  <a:pt x="1211" y="43381"/>
                </a:lnTo>
                <a:lnTo>
                  <a:pt x="1304" y="43418"/>
                </a:lnTo>
                <a:lnTo>
                  <a:pt x="1378" y="43474"/>
                </a:lnTo>
                <a:lnTo>
                  <a:pt x="1453" y="43567"/>
                </a:lnTo>
                <a:lnTo>
                  <a:pt x="1509" y="43697"/>
                </a:lnTo>
                <a:lnTo>
                  <a:pt x="1546" y="43902"/>
                </a:lnTo>
                <a:lnTo>
                  <a:pt x="1564" y="44033"/>
                </a:lnTo>
                <a:lnTo>
                  <a:pt x="1546" y="44144"/>
                </a:lnTo>
                <a:lnTo>
                  <a:pt x="1527" y="44275"/>
                </a:lnTo>
                <a:lnTo>
                  <a:pt x="1490" y="44386"/>
                </a:lnTo>
                <a:lnTo>
                  <a:pt x="1415" y="44498"/>
                </a:lnTo>
                <a:lnTo>
                  <a:pt x="1341" y="44572"/>
                </a:lnTo>
                <a:lnTo>
                  <a:pt x="1266" y="44647"/>
                </a:lnTo>
                <a:lnTo>
                  <a:pt x="1155" y="44703"/>
                </a:lnTo>
                <a:lnTo>
                  <a:pt x="1062" y="44740"/>
                </a:lnTo>
                <a:lnTo>
                  <a:pt x="969" y="44740"/>
                </a:lnTo>
                <a:lnTo>
                  <a:pt x="782" y="44759"/>
                </a:lnTo>
                <a:lnTo>
                  <a:pt x="689" y="44759"/>
                </a:lnTo>
                <a:lnTo>
                  <a:pt x="596" y="44796"/>
                </a:lnTo>
                <a:lnTo>
                  <a:pt x="522" y="44870"/>
                </a:lnTo>
                <a:lnTo>
                  <a:pt x="447" y="44963"/>
                </a:lnTo>
                <a:lnTo>
                  <a:pt x="391" y="45094"/>
                </a:lnTo>
                <a:lnTo>
                  <a:pt x="391" y="45187"/>
                </a:lnTo>
                <a:lnTo>
                  <a:pt x="391" y="45205"/>
                </a:lnTo>
                <a:lnTo>
                  <a:pt x="410" y="45243"/>
                </a:lnTo>
                <a:lnTo>
                  <a:pt x="485" y="45261"/>
                </a:lnTo>
                <a:lnTo>
                  <a:pt x="559" y="45261"/>
                </a:lnTo>
                <a:lnTo>
                  <a:pt x="671" y="45243"/>
                </a:lnTo>
                <a:lnTo>
                  <a:pt x="894" y="45150"/>
                </a:lnTo>
                <a:lnTo>
                  <a:pt x="1118" y="45057"/>
                </a:lnTo>
                <a:lnTo>
                  <a:pt x="1211" y="45019"/>
                </a:lnTo>
                <a:lnTo>
                  <a:pt x="1304" y="45001"/>
                </a:lnTo>
                <a:lnTo>
                  <a:pt x="1378" y="45019"/>
                </a:lnTo>
                <a:lnTo>
                  <a:pt x="1453" y="45057"/>
                </a:lnTo>
                <a:lnTo>
                  <a:pt x="1527" y="45150"/>
                </a:lnTo>
                <a:lnTo>
                  <a:pt x="1602" y="45299"/>
                </a:lnTo>
                <a:lnTo>
                  <a:pt x="1620" y="45410"/>
                </a:lnTo>
                <a:lnTo>
                  <a:pt x="1620" y="45522"/>
                </a:lnTo>
                <a:lnTo>
                  <a:pt x="1620" y="45634"/>
                </a:lnTo>
                <a:lnTo>
                  <a:pt x="1583" y="45764"/>
                </a:lnTo>
                <a:lnTo>
                  <a:pt x="1527" y="45876"/>
                </a:lnTo>
                <a:lnTo>
                  <a:pt x="1471" y="45969"/>
                </a:lnTo>
                <a:lnTo>
                  <a:pt x="1397" y="46062"/>
                </a:lnTo>
                <a:lnTo>
                  <a:pt x="1322" y="46136"/>
                </a:lnTo>
                <a:lnTo>
                  <a:pt x="1229" y="46229"/>
                </a:lnTo>
                <a:lnTo>
                  <a:pt x="1155" y="46267"/>
                </a:lnTo>
                <a:lnTo>
                  <a:pt x="969" y="46323"/>
                </a:lnTo>
                <a:lnTo>
                  <a:pt x="596" y="46323"/>
                </a:lnTo>
                <a:lnTo>
                  <a:pt x="522" y="46341"/>
                </a:lnTo>
                <a:lnTo>
                  <a:pt x="466" y="46378"/>
                </a:lnTo>
                <a:lnTo>
                  <a:pt x="429" y="46453"/>
                </a:lnTo>
                <a:lnTo>
                  <a:pt x="410" y="46546"/>
                </a:lnTo>
                <a:lnTo>
                  <a:pt x="429" y="46602"/>
                </a:lnTo>
                <a:lnTo>
                  <a:pt x="485" y="46639"/>
                </a:lnTo>
                <a:lnTo>
                  <a:pt x="559" y="46658"/>
                </a:lnTo>
                <a:lnTo>
                  <a:pt x="1155" y="46658"/>
                </a:lnTo>
                <a:lnTo>
                  <a:pt x="1192" y="46695"/>
                </a:lnTo>
                <a:lnTo>
                  <a:pt x="1285" y="46825"/>
                </a:lnTo>
                <a:lnTo>
                  <a:pt x="1322" y="46918"/>
                </a:lnTo>
                <a:lnTo>
                  <a:pt x="1341" y="47011"/>
                </a:lnTo>
                <a:lnTo>
                  <a:pt x="1341" y="47104"/>
                </a:lnTo>
                <a:lnTo>
                  <a:pt x="1304" y="47198"/>
                </a:lnTo>
                <a:lnTo>
                  <a:pt x="1266" y="47347"/>
                </a:lnTo>
                <a:lnTo>
                  <a:pt x="1192" y="47458"/>
                </a:lnTo>
                <a:lnTo>
                  <a:pt x="1118" y="47514"/>
                </a:lnTo>
                <a:lnTo>
                  <a:pt x="1024" y="47533"/>
                </a:lnTo>
                <a:lnTo>
                  <a:pt x="820" y="47589"/>
                </a:lnTo>
                <a:lnTo>
                  <a:pt x="708" y="47626"/>
                </a:lnTo>
                <a:lnTo>
                  <a:pt x="596" y="47682"/>
                </a:lnTo>
                <a:lnTo>
                  <a:pt x="466" y="47831"/>
                </a:lnTo>
                <a:lnTo>
                  <a:pt x="429" y="47868"/>
                </a:lnTo>
                <a:lnTo>
                  <a:pt x="410" y="47905"/>
                </a:lnTo>
                <a:lnTo>
                  <a:pt x="410" y="47942"/>
                </a:lnTo>
                <a:lnTo>
                  <a:pt x="447" y="47942"/>
                </a:lnTo>
                <a:lnTo>
                  <a:pt x="522" y="47961"/>
                </a:lnTo>
                <a:lnTo>
                  <a:pt x="764" y="47905"/>
                </a:lnTo>
                <a:lnTo>
                  <a:pt x="950" y="47868"/>
                </a:lnTo>
                <a:lnTo>
                  <a:pt x="1099" y="47868"/>
                </a:lnTo>
                <a:lnTo>
                  <a:pt x="1211" y="47886"/>
                </a:lnTo>
                <a:lnTo>
                  <a:pt x="1322" y="47942"/>
                </a:lnTo>
                <a:lnTo>
                  <a:pt x="1415" y="48017"/>
                </a:lnTo>
                <a:lnTo>
                  <a:pt x="1490" y="48128"/>
                </a:lnTo>
                <a:lnTo>
                  <a:pt x="1546" y="48240"/>
                </a:lnTo>
                <a:lnTo>
                  <a:pt x="1564" y="48371"/>
                </a:lnTo>
                <a:lnTo>
                  <a:pt x="1564" y="48519"/>
                </a:lnTo>
                <a:lnTo>
                  <a:pt x="1546" y="48668"/>
                </a:lnTo>
                <a:lnTo>
                  <a:pt x="1509" y="48817"/>
                </a:lnTo>
                <a:lnTo>
                  <a:pt x="1434" y="48966"/>
                </a:lnTo>
                <a:lnTo>
                  <a:pt x="1360" y="49078"/>
                </a:lnTo>
                <a:lnTo>
                  <a:pt x="1304" y="49115"/>
                </a:lnTo>
                <a:lnTo>
                  <a:pt x="1248" y="49152"/>
                </a:lnTo>
                <a:lnTo>
                  <a:pt x="1043" y="49152"/>
                </a:lnTo>
                <a:lnTo>
                  <a:pt x="987" y="49171"/>
                </a:lnTo>
                <a:lnTo>
                  <a:pt x="931" y="49190"/>
                </a:lnTo>
                <a:lnTo>
                  <a:pt x="801" y="49283"/>
                </a:lnTo>
                <a:lnTo>
                  <a:pt x="689" y="49357"/>
                </a:lnTo>
                <a:lnTo>
                  <a:pt x="633" y="49432"/>
                </a:lnTo>
                <a:lnTo>
                  <a:pt x="578" y="49506"/>
                </a:lnTo>
                <a:lnTo>
                  <a:pt x="559" y="49581"/>
                </a:lnTo>
                <a:lnTo>
                  <a:pt x="559" y="49637"/>
                </a:lnTo>
                <a:lnTo>
                  <a:pt x="578" y="49692"/>
                </a:lnTo>
                <a:lnTo>
                  <a:pt x="615" y="49730"/>
                </a:lnTo>
                <a:lnTo>
                  <a:pt x="671" y="49748"/>
                </a:lnTo>
                <a:lnTo>
                  <a:pt x="745" y="49767"/>
                </a:lnTo>
                <a:lnTo>
                  <a:pt x="820" y="49767"/>
                </a:lnTo>
                <a:lnTo>
                  <a:pt x="913" y="49730"/>
                </a:lnTo>
                <a:lnTo>
                  <a:pt x="1006" y="49692"/>
                </a:lnTo>
                <a:lnTo>
                  <a:pt x="1118" y="49637"/>
                </a:lnTo>
                <a:lnTo>
                  <a:pt x="1229" y="49543"/>
                </a:lnTo>
                <a:lnTo>
                  <a:pt x="1341" y="49432"/>
                </a:lnTo>
                <a:lnTo>
                  <a:pt x="1434" y="49506"/>
                </a:lnTo>
                <a:lnTo>
                  <a:pt x="1509" y="49581"/>
                </a:lnTo>
                <a:lnTo>
                  <a:pt x="1546" y="49637"/>
                </a:lnTo>
                <a:lnTo>
                  <a:pt x="1583" y="49711"/>
                </a:lnTo>
                <a:lnTo>
                  <a:pt x="1602" y="49767"/>
                </a:lnTo>
                <a:lnTo>
                  <a:pt x="1620" y="49841"/>
                </a:lnTo>
                <a:lnTo>
                  <a:pt x="1602" y="49897"/>
                </a:lnTo>
                <a:lnTo>
                  <a:pt x="1583" y="49972"/>
                </a:lnTo>
                <a:lnTo>
                  <a:pt x="1509" y="50083"/>
                </a:lnTo>
                <a:lnTo>
                  <a:pt x="1397" y="50195"/>
                </a:lnTo>
                <a:lnTo>
                  <a:pt x="1266" y="50307"/>
                </a:lnTo>
                <a:lnTo>
                  <a:pt x="1099" y="50419"/>
                </a:lnTo>
                <a:lnTo>
                  <a:pt x="782" y="50623"/>
                </a:lnTo>
                <a:lnTo>
                  <a:pt x="633" y="50716"/>
                </a:lnTo>
                <a:lnTo>
                  <a:pt x="485" y="50828"/>
                </a:lnTo>
                <a:lnTo>
                  <a:pt x="391" y="50921"/>
                </a:lnTo>
                <a:lnTo>
                  <a:pt x="317" y="51014"/>
                </a:lnTo>
                <a:lnTo>
                  <a:pt x="298" y="51070"/>
                </a:lnTo>
                <a:lnTo>
                  <a:pt x="280" y="51126"/>
                </a:lnTo>
                <a:lnTo>
                  <a:pt x="298" y="51182"/>
                </a:lnTo>
                <a:lnTo>
                  <a:pt x="317" y="51219"/>
                </a:lnTo>
                <a:lnTo>
                  <a:pt x="354" y="51275"/>
                </a:lnTo>
                <a:lnTo>
                  <a:pt x="410" y="51312"/>
                </a:lnTo>
                <a:lnTo>
                  <a:pt x="466" y="51331"/>
                </a:lnTo>
                <a:lnTo>
                  <a:pt x="522" y="51331"/>
                </a:lnTo>
                <a:lnTo>
                  <a:pt x="652" y="51294"/>
                </a:lnTo>
                <a:lnTo>
                  <a:pt x="801" y="51219"/>
                </a:lnTo>
                <a:lnTo>
                  <a:pt x="950" y="51126"/>
                </a:lnTo>
                <a:lnTo>
                  <a:pt x="1062" y="51014"/>
                </a:lnTo>
                <a:lnTo>
                  <a:pt x="1248" y="50865"/>
                </a:lnTo>
                <a:lnTo>
                  <a:pt x="1397" y="50698"/>
                </a:lnTo>
                <a:lnTo>
                  <a:pt x="1546" y="50567"/>
                </a:lnTo>
                <a:lnTo>
                  <a:pt x="1695" y="50474"/>
                </a:lnTo>
                <a:lnTo>
                  <a:pt x="1862" y="50381"/>
                </a:lnTo>
                <a:lnTo>
                  <a:pt x="2030" y="50325"/>
                </a:lnTo>
                <a:lnTo>
                  <a:pt x="2216" y="50288"/>
                </a:lnTo>
                <a:lnTo>
                  <a:pt x="2421" y="50270"/>
                </a:lnTo>
                <a:lnTo>
                  <a:pt x="2663" y="50288"/>
                </a:lnTo>
                <a:lnTo>
                  <a:pt x="2495" y="50419"/>
                </a:lnTo>
                <a:lnTo>
                  <a:pt x="2384" y="50512"/>
                </a:lnTo>
                <a:lnTo>
                  <a:pt x="2290" y="50605"/>
                </a:lnTo>
                <a:lnTo>
                  <a:pt x="2216" y="50716"/>
                </a:lnTo>
                <a:lnTo>
                  <a:pt x="2160" y="50828"/>
                </a:lnTo>
                <a:lnTo>
                  <a:pt x="2142" y="50884"/>
                </a:lnTo>
                <a:lnTo>
                  <a:pt x="2160" y="50921"/>
                </a:lnTo>
                <a:lnTo>
                  <a:pt x="2160" y="50977"/>
                </a:lnTo>
                <a:lnTo>
                  <a:pt x="2197" y="51014"/>
                </a:lnTo>
                <a:lnTo>
                  <a:pt x="2253" y="51052"/>
                </a:lnTo>
                <a:lnTo>
                  <a:pt x="2290" y="51052"/>
                </a:lnTo>
                <a:lnTo>
                  <a:pt x="2346" y="51070"/>
                </a:lnTo>
                <a:lnTo>
                  <a:pt x="2402" y="51052"/>
                </a:lnTo>
                <a:lnTo>
                  <a:pt x="2533" y="50996"/>
                </a:lnTo>
                <a:lnTo>
                  <a:pt x="2663" y="50921"/>
                </a:lnTo>
                <a:lnTo>
                  <a:pt x="2793" y="50828"/>
                </a:lnTo>
                <a:lnTo>
                  <a:pt x="2905" y="50735"/>
                </a:lnTo>
                <a:lnTo>
                  <a:pt x="3035" y="50586"/>
                </a:lnTo>
                <a:lnTo>
                  <a:pt x="3203" y="50419"/>
                </a:lnTo>
                <a:lnTo>
                  <a:pt x="3333" y="50288"/>
                </a:lnTo>
                <a:lnTo>
                  <a:pt x="3408" y="50232"/>
                </a:lnTo>
                <a:lnTo>
                  <a:pt x="3501" y="50195"/>
                </a:lnTo>
                <a:lnTo>
                  <a:pt x="3743" y="50121"/>
                </a:lnTo>
                <a:lnTo>
                  <a:pt x="3985" y="50083"/>
                </a:lnTo>
                <a:lnTo>
                  <a:pt x="4096" y="50065"/>
                </a:lnTo>
                <a:lnTo>
                  <a:pt x="4227" y="50065"/>
                </a:lnTo>
                <a:lnTo>
                  <a:pt x="4338" y="50083"/>
                </a:lnTo>
                <a:lnTo>
                  <a:pt x="4450" y="50121"/>
                </a:lnTo>
                <a:lnTo>
                  <a:pt x="4562" y="50176"/>
                </a:lnTo>
                <a:lnTo>
                  <a:pt x="4655" y="50251"/>
                </a:lnTo>
                <a:lnTo>
                  <a:pt x="4506" y="50344"/>
                </a:lnTo>
                <a:lnTo>
                  <a:pt x="4320" y="50493"/>
                </a:lnTo>
                <a:lnTo>
                  <a:pt x="4227" y="50586"/>
                </a:lnTo>
                <a:lnTo>
                  <a:pt x="4171" y="50679"/>
                </a:lnTo>
                <a:lnTo>
                  <a:pt x="4134" y="50754"/>
                </a:lnTo>
                <a:lnTo>
                  <a:pt x="4134" y="50809"/>
                </a:lnTo>
                <a:lnTo>
                  <a:pt x="4134" y="50847"/>
                </a:lnTo>
                <a:lnTo>
                  <a:pt x="4171" y="50903"/>
                </a:lnTo>
                <a:lnTo>
                  <a:pt x="4190" y="50940"/>
                </a:lnTo>
                <a:lnTo>
                  <a:pt x="4283" y="51014"/>
                </a:lnTo>
                <a:lnTo>
                  <a:pt x="4394" y="51033"/>
                </a:lnTo>
                <a:lnTo>
                  <a:pt x="4525" y="51033"/>
                </a:lnTo>
                <a:lnTo>
                  <a:pt x="4636" y="51014"/>
                </a:lnTo>
                <a:lnTo>
                  <a:pt x="4767" y="50977"/>
                </a:lnTo>
                <a:lnTo>
                  <a:pt x="4860" y="50921"/>
                </a:lnTo>
                <a:lnTo>
                  <a:pt x="4934" y="50847"/>
                </a:lnTo>
                <a:lnTo>
                  <a:pt x="4971" y="50772"/>
                </a:lnTo>
                <a:lnTo>
                  <a:pt x="5009" y="50679"/>
                </a:lnTo>
                <a:lnTo>
                  <a:pt x="5009" y="50586"/>
                </a:lnTo>
                <a:lnTo>
                  <a:pt x="5046" y="50512"/>
                </a:lnTo>
                <a:lnTo>
                  <a:pt x="5009" y="50437"/>
                </a:lnTo>
                <a:lnTo>
                  <a:pt x="5009" y="50363"/>
                </a:lnTo>
                <a:lnTo>
                  <a:pt x="5046" y="50325"/>
                </a:lnTo>
                <a:lnTo>
                  <a:pt x="5120" y="50307"/>
                </a:lnTo>
                <a:lnTo>
                  <a:pt x="5214" y="50251"/>
                </a:lnTo>
                <a:lnTo>
                  <a:pt x="5325" y="50232"/>
                </a:lnTo>
                <a:lnTo>
                  <a:pt x="5437" y="50176"/>
                </a:lnTo>
                <a:lnTo>
                  <a:pt x="5586" y="50139"/>
                </a:lnTo>
                <a:lnTo>
                  <a:pt x="5772" y="50121"/>
                </a:lnTo>
                <a:lnTo>
                  <a:pt x="6126" y="50121"/>
                </a:lnTo>
                <a:lnTo>
                  <a:pt x="6293" y="50158"/>
                </a:lnTo>
                <a:lnTo>
                  <a:pt x="6349" y="50195"/>
                </a:lnTo>
                <a:lnTo>
                  <a:pt x="6405" y="50232"/>
                </a:lnTo>
                <a:lnTo>
                  <a:pt x="6461" y="50270"/>
                </a:lnTo>
                <a:lnTo>
                  <a:pt x="6498" y="50325"/>
                </a:lnTo>
                <a:lnTo>
                  <a:pt x="6256" y="50474"/>
                </a:lnTo>
                <a:lnTo>
                  <a:pt x="5884" y="50716"/>
                </a:lnTo>
                <a:lnTo>
                  <a:pt x="5716" y="50847"/>
                </a:lnTo>
                <a:lnTo>
                  <a:pt x="5567" y="50996"/>
                </a:lnTo>
                <a:lnTo>
                  <a:pt x="5530" y="51052"/>
                </a:lnTo>
                <a:lnTo>
                  <a:pt x="5493" y="51107"/>
                </a:lnTo>
                <a:lnTo>
                  <a:pt x="5474" y="51163"/>
                </a:lnTo>
                <a:lnTo>
                  <a:pt x="5493" y="51200"/>
                </a:lnTo>
                <a:lnTo>
                  <a:pt x="5530" y="51256"/>
                </a:lnTo>
                <a:lnTo>
                  <a:pt x="5586" y="51294"/>
                </a:lnTo>
                <a:lnTo>
                  <a:pt x="5660" y="51331"/>
                </a:lnTo>
                <a:lnTo>
                  <a:pt x="5716" y="51331"/>
                </a:lnTo>
                <a:lnTo>
                  <a:pt x="5884" y="51312"/>
                </a:lnTo>
                <a:lnTo>
                  <a:pt x="6051" y="51256"/>
                </a:lnTo>
                <a:lnTo>
                  <a:pt x="6219" y="51163"/>
                </a:lnTo>
                <a:lnTo>
                  <a:pt x="6368" y="51089"/>
                </a:lnTo>
                <a:lnTo>
                  <a:pt x="6498" y="50996"/>
                </a:lnTo>
                <a:lnTo>
                  <a:pt x="6573" y="50921"/>
                </a:lnTo>
                <a:lnTo>
                  <a:pt x="6759" y="50679"/>
                </a:lnTo>
                <a:lnTo>
                  <a:pt x="6889" y="50493"/>
                </a:lnTo>
                <a:lnTo>
                  <a:pt x="6964" y="50419"/>
                </a:lnTo>
                <a:lnTo>
                  <a:pt x="7075" y="50363"/>
                </a:lnTo>
                <a:lnTo>
                  <a:pt x="7206" y="50307"/>
                </a:lnTo>
                <a:lnTo>
                  <a:pt x="7373" y="50251"/>
                </a:lnTo>
                <a:lnTo>
                  <a:pt x="7671" y="50176"/>
                </a:lnTo>
                <a:lnTo>
                  <a:pt x="7839" y="50158"/>
                </a:lnTo>
                <a:lnTo>
                  <a:pt x="8025" y="50139"/>
                </a:lnTo>
                <a:lnTo>
                  <a:pt x="8174" y="50176"/>
                </a:lnTo>
                <a:lnTo>
                  <a:pt x="8341" y="50214"/>
                </a:lnTo>
                <a:lnTo>
                  <a:pt x="8397" y="50251"/>
                </a:lnTo>
                <a:lnTo>
                  <a:pt x="8472" y="50307"/>
                </a:lnTo>
                <a:lnTo>
                  <a:pt x="8528" y="50363"/>
                </a:lnTo>
                <a:lnTo>
                  <a:pt x="8583" y="50437"/>
                </a:lnTo>
                <a:lnTo>
                  <a:pt x="8416" y="50549"/>
                </a:lnTo>
                <a:lnTo>
                  <a:pt x="8230" y="50716"/>
                </a:lnTo>
                <a:lnTo>
                  <a:pt x="8155" y="50791"/>
                </a:lnTo>
                <a:lnTo>
                  <a:pt x="8081" y="50884"/>
                </a:lnTo>
                <a:lnTo>
                  <a:pt x="8062" y="50977"/>
                </a:lnTo>
                <a:lnTo>
                  <a:pt x="8062" y="51014"/>
                </a:lnTo>
                <a:lnTo>
                  <a:pt x="8081" y="51052"/>
                </a:lnTo>
                <a:lnTo>
                  <a:pt x="8137" y="51126"/>
                </a:lnTo>
                <a:lnTo>
                  <a:pt x="8211" y="51145"/>
                </a:lnTo>
                <a:lnTo>
                  <a:pt x="8304" y="51163"/>
                </a:lnTo>
                <a:lnTo>
                  <a:pt x="8416" y="51145"/>
                </a:lnTo>
                <a:lnTo>
                  <a:pt x="8509" y="51126"/>
                </a:lnTo>
                <a:lnTo>
                  <a:pt x="8602" y="51070"/>
                </a:lnTo>
                <a:lnTo>
                  <a:pt x="8676" y="51033"/>
                </a:lnTo>
                <a:lnTo>
                  <a:pt x="8751" y="50977"/>
                </a:lnTo>
                <a:lnTo>
                  <a:pt x="8807" y="50884"/>
                </a:lnTo>
                <a:lnTo>
                  <a:pt x="8863" y="50809"/>
                </a:lnTo>
                <a:lnTo>
                  <a:pt x="8900" y="50661"/>
                </a:lnTo>
                <a:lnTo>
                  <a:pt x="8919" y="50586"/>
                </a:lnTo>
                <a:lnTo>
                  <a:pt x="8956" y="50530"/>
                </a:lnTo>
                <a:lnTo>
                  <a:pt x="9012" y="50456"/>
                </a:lnTo>
                <a:lnTo>
                  <a:pt x="9123" y="50381"/>
                </a:lnTo>
                <a:lnTo>
                  <a:pt x="9254" y="50307"/>
                </a:lnTo>
                <a:lnTo>
                  <a:pt x="9421" y="50251"/>
                </a:lnTo>
                <a:lnTo>
                  <a:pt x="9607" y="50232"/>
                </a:lnTo>
                <a:lnTo>
                  <a:pt x="9794" y="50214"/>
                </a:lnTo>
                <a:lnTo>
                  <a:pt x="9998" y="50214"/>
                </a:lnTo>
                <a:lnTo>
                  <a:pt x="10185" y="50251"/>
                </a:lnTo>
                <a:lnTo>
                  <a:pt x="10352" y="50270"/>
                </a:lnTo>
                <a:lnTo>
                  <a:pt x="10501" y="50307"/>
                </a:lnTo>
                <a:lnTo>
                  <a:pt x="10278" y="50419"/>
                </a:lnTo>
                <a:lnTo>
                  <a:pt x="9943" y="50586"/>
                </a:lnTo>
                <a:lnTo>
                  <a:pt x="9794" y="50679"/>
                </a:lnTo>
                <a:lnTo>
                  <a:pt x="9645" y="50772"/>
                </a:lnTo>
                <a:lnTo>
                  <a:pt x="9552" y="50865"/>
                </a:lnTo>
                <a:lnTo>
                  <a:pt x="9514" y="50903"/>
                </a:lnTo>
                <a:lnTo>
                  <a:pt x="9514" y="50958"/>
                </a:lnTo>
                <a:lnTo>
                  <a:pt x="9514" y="51014"/>
                </a:lnTo>
                <a:lnTo>
                  <a:pt x="9533" y="51070"/>
                </a:lnTo>
                <a:lnTo>
                  <a:pt x="9552" y="51107"/>
                </a:lnTo>
                <a:lnTo>
                  <a:pt x="9589" y="51126"/>
                </a:lnTo>
                <a:lnTo>
                  <a:pt x="9682" y="51163"/>
                </a:lnTo>
                <a:lnTo>
                  <a:pt x="9812" y="51163"/>
                </a:lnTo>
                <a:lnTo>
                  <a:pt x="9943" y="51126"/>
                </a:lnTo>
                <a:lnTo>
                  <a:pt x="10073" y="51089"/>
                </a:lnTo>
                <a:lnTo>
                  <a:pt x="10296" y="50996"/>
                </a:lnTo>
                <a:lnTo>
                  <a:pt x="10427" y="50903"/>
                </a:lnTo>
                <a:lnTo>
                  <a:pt x="10538" y="50809"/>
                </a:lnTo>
                <a:lnTo>
                  <a:pt x="10706" y="50623"/>
                </a:lnTo>
                <a:lnTo>
                  <a:pt x="10780" y="50530"/>
                </a:lnTo>
                <a:lnTo>
                  <a:pt x="10892" y="50437"/>
                </a:lnTo>
                <a:lnTo>
                  <a:pt x="11022" y="50381"/>
                </a:lnTo>
                <a:lnTo>
                  <a:pt x="11190" y="50325"/>
                </a:lnTo>
                <a:lnTo>
                  <a:pt x="11469" y="50270"/>
                </a:lnTo>
                <a:lnTo>
                  <a:pt x="11804" y="50232"/>
                </a:lnTo>
                <a:lnTo>
                  <a:pt x="11972" y="50214"/>
                </a:lnTo>
                <a:lnTo>
                  <a:pt x="12139" y="50232"/>
                </a:lnTo>
                <a:lnTo>
                  <a:pt x="12270" y="50270"/>
                </a:lnTo>
                <a:lnTo>
                  <a:pt x="12400" y="50344"/>
                </a:lnTo>
                <a:lnTo>
                  <a:pt x="12214" y="50493"/>
                </a:lnTo>
                <a:lnTo>
                  <a:pt x="11972" y="50754"/>
                </a:lnTo>
                <a:lnTo>
                  <a:pt x="11860" y="50884"/>
                </a:lnTo>
                <a:lnTo>
                  <a:pt x="11767" y="51014"/>
                </a:lnTo>
                <a:lnTo>
                  <a:pt x="11711" y="51126"/>
                </a:lnTo>
                <a:lnTo>
                  <a:pt x="11711" y="51163"/>
                </a:lnTo>
                <a:lnTo>
                  <a:pt x="11730" y="51200"/>
                </a:lnTo>
                <a:lnTo>
                  <a:pt x="11748" y="51238"/>
                </a:lnTo>
                <a:lnTo>
                  <a:pt x="11786" y="51256"/>
                </a:lnTo>
                <a:lnTo>
                  <a:pt x="11879" y="51275"/>
                </a:lnTo>
                <a:lnTo>
                  <a:pt x="11953" y="51256"/>
                </a:lnTo>
                <a:lnTo>
                  <a:pt x="12065" y="51219"/>
                </a:lnTo>
                <a:lnTo>
                  <a:pt x="12158" y="51182"/>
                </a:lnTo>
                <a:lnTo>
                  <a:pt x="12251" y="51126"/>
                </a:lnTo>
                <a:lnTo>
                  <a:pt x="12381" y="50996"/>
                </a:lnTo>
                <a:lnTo>
                  <a:pt x="12475" y="50903"/>
                </a:lnTo>
                <a:lnTo>
                  <a:pt x="12530" y="50809"/>
                </a:lnTo>
                <a:lnTo>
                  <a:pt x="12605" y="50623"/>
                </a:lnTo>
                <a:lnTo>
                  <a:pt x="12661" y="50530"/>
                </a:lnTo>
                <a:lnTo>
                  <a:pt x="12698" y="50456"/>
                </a:lnTo>
                <a:lnTo>
                  <a:pt x="12772" y="50381"/>
                </a:lnTo>
                <a:lnTo>
                  <a:pt x="12866" y="50288"/>
                </a:lnTo>
                <a:lnTo>
                  <a:pt x="12996" y="50214"/>
                </a:lnTo>
                <a:lnTo>
                  <a:pt x="13126" y="50158"/>
                </a:lnTo>
                <a:lnTo>
                  <a:pt x="13294" y="50121"/>
                </a:lnTo>
                <a:lnTo>
                  <a:pt x="13461" y="50102"/>
                </a:lnTo>
                <a:lnTo>
                  <a:pt x="13629" y="50083"/>
                </a:lnTo>
                <a:lnTo>
                  <a:pt x="13796" y="50083"/>
                </a:lnTo>
                <a:lnTo>
                  <a:pt x="14094" y="50102"/>
                </a:lnTo>
                <a:lnTo>
                  <a:pt x="13890" y="50232"/>
                </a:lnTo>
                <a:lnTo>
                  <a:pt x="13573" y="50437"/>
                </a:lnTo>
                <a:lnTo>
                  <a:pt x="13424" y="50567"/>
                </a:lnTo>
                <a:lnTo>
                  <a:pt x="13312" y="50698"/>
                </a:lnTo>
                <a:lnTo>
                  <a:pt x="13238" y="50809"/>
                </a:lnTo>
                <a:lnTo>
                  <a:pt x="13219" y="50847"/>
                </a:lnTo>
                <a:lnTo>
                  <a:pt x="13238" y="50903"/>
                </a:lnTo>
                <a:lnTo>
                  <a:pt x="13257" y="50921"/>
                </a:lnTo>
                <a:lnTo>
                  <a:pt x="13275" y="50940"/>
                </a:lnTo>
                <a:lnTo>
                  <a:pt x="13350" y="50977"/>
                </a:lnTo>
                <a:lnTo>
                  <a:pt x="13461" y="50977"/>
                </a:lnTo>
                <a:lnTo>
                  <a:pt x="13554" y="50958"/>
                </a:lnTo>
                <a:lnTo>
                  <a:pt x="13778" y="50884"/>
                </a:lnTo>
                <a:lnTo>
                  <a:pt x="13908" y="50809"/>
                </a:lnTo>
                <a:lnTo>
                  <a:pt x="14001" y="50754"/>
                </a:lnTo>
                <a:lnTo>
                  <a:pt x="14076" y="50679"/>
                </a:lnTo>
                <a:lnTo>
                  <a:pt x="14150" y="50586"/>
                </a:lnTo>
                <a:lnTo>
                  <a:pt x="14187" y="50512"/>
                </a:lnTo>
                <a:lnTo>
                  <a:pt x="14281" y="50325"/>
                </a:lnTo>
                <a:lnTo>
                  <a:pt x="14336" y="50251"/>
                </a:lnTo>
                <a:lnTo>
                  <a:pt x="14392" y="50176"/>
                </a:lnTo>
                <a:lnTo>
                  <a:pt x="14485" y="50102"/>
                </a:lnTo>
                <a:lnTo>
                  <a:pt x="14578" y="50046"/>
                </a:lnTo>
                <a:lnTo>
                  <a:pt x="14690" y="50009"/>
                </a:lnTo>
                <a:lnTo>
                  <a:pt x="14820" y="49972"/>
                </a:lnTo>
                <a:lnTo>
                  <a:pt x="15100" y="49916"/>
                </a:lnTo>
                <a:lnTo>
                  <a:pt x="15379" y="49897"/>
                </a:lnTo>
                <a:lnTo>
                  <a:pt x="15677" y="49916"/>
                </a:lnTo>
                <a:lnTo>
                  <a:pt x="15807" y="49953"/>
                </a:lnTo>
                <a:lnTo>
                  <a:pt x="15938" y="49990"/>
                </a:lnTo>
                <a:lnTo>
                  <a:pt x="16049" y="50046"/>
                </a:lnTo>
                <a:lnTo>
                  <a:pt x="16142" y="50102"/>
                </a:lnTo>
                <a:lnTo>
                  <a:pt x="16235" y="50176"/>
                </a:lnTo>
                <a:lnTo>
                  <a:pt x="16310" y="50270"/>
                </a:lnTo>
                <a:lnTo>
                  <a:pt x="16086" y="50381"/>
                </a:lnTo>
                <a:lnTo>
                  <a:pt x="15956" y="50456"/>
                </a:lnTo>
                <a:lnTo>
                  <a:pt x="15844" y="50530"/>
                </a:lnTo>
                <a:lnTo>
                  <a:pt x="15733" y="50623"/>
                </a:lnTo>
                <a:lnTo>
                  <a:pt x="15677" y="50716"/>
                </a:lnTo>
                <a:lnTo>
                  <a:pt x="15658" y="50772"/>
                </a:lnTo>
                <a:lnTo>
                  <a:pt x="15640" y="50828"/>
                </a:lnTo>
                <a:lnTo>
                  <a:pt x="15658" y="50865"/>
                </a:lnTo>
                <a:lnTo>
                  <a:pt x="15677" y="50921"/>
                </a:lnTo>
                <a:lnTo>
                  <a:pt x="15733" y="50996"/>
                </a:lnTo>
                <a:lnTo>
                  <a:pt x="15826" y="51033"/>
                </a:lnTo>
                <a:lnTo>
                  <a:pt x="15919" y="51070"/>
                </a:lnTo>
                <a:lnTo>
                  <a:pt x="16031" y="51070"/>
                </a:lnTo>
                <a:lnTo>
                  <a:pt x="16142" y="51033"/>
                </a:lnTo>
                <a:lnTo>
                  <a:pt x="16235" y="51014"/>
                </a:lnTo>
                <a:lnTo>
                  <a:pt x="16329" y="50958"/>
                </a:lnTo>
                <a:lnTo>
                  <a:pt x="16403" y="50903"/>
                </a:lnTo>
                <a:lnTo>
                  <a:pt x="16496" y="50809"/>
                </a:lnTo>
                <a:lnTo>
                  <a:pt x="16533" y="50716"/>
                </a:lnTo>
                <a:lnTo>
                  <a:pt x="16552" y="50623"/>
                </a:lnTo>
                <a:lnTo>
                  <a:pt x="16571" y="50549"/>
                </a:lnTo>
                <a:lnTo>
                  <a:pt x="16589" y="50456"/>
                </a:lnTo>
                <a:lnTo>
                  <a:pt x="16626" y="50381"/>
                </a:lnTo>
                <a:lnTo>
                  <a:pt x="16701" y="50307"/>
                </a:lnTo>
                <a:lnTo>
                  <a:pt x="16831" y="50232"/>
                </a:lnTo>
                <a:lnTo>
                  <a:pt x="16962" y="50176"/>
                </a:lnTo>
                <a:lnTo>
                  <a:pt x="17110" y="50139"/>
                </a:lnTo>
                <a:lnTo>
                  <a:pt x="17259" y="50102"/>
                </a:lnTo>
                <a:lnTo>
                  <a:pt x="17408" y="50102"/>
                </a:lnTo>
                <a:lnTo>
                  <a:pt x="17557" y="50121"/>
                </a:lnTo>
                <a:lnTo>
                  <a:pt x="17706" y="50176"/>
                </a:lnTo>
                <a:lnTo>
                  <a:pt x="17837" y="50232"/>
                </a:lnTo>
                <a:lnTo>
                  <a:pt x="17967" y="50325"/>
                </a:lnTo>
                <a:lnTo>
                  <a:pt x="17762" y="50474"/>
                </a:lnTo>
                <a:lnTo>
                  <a:pt x="17650" y="50549"/>
                </a:lnTo>
                <a:lnTo>
                  <a:pt x="17557" y="50642"/>
                </a:lnTo>
                <a:lnTo>
                  <a:pt x="17483" y="50735"/>
                </a:lnTo>
                <a:lnTo>
                  <a:pt x="17446" y="50828"/>
                </a:lnTo>
                <a:lnTo>
                  <a:pt x="17427" y="50921"/>
                </a:lnTo>
                <a:lnTo>
                  <a:pt x="17446" y="50977"/>
                </a:lnTo>
                <a:lnTo>
                  <a:pt x="17464" y="51033"/>
                </a:lnTo>
                <a:lnTo>
                  <a:pt x="17501" y="51070"/>
                </a:lnTo>
                <a:lnTo>
                  <a:pt x="17557" y="51107"/>
                </a:lnTo>
                <a:lnTo>
                  <a:pt x="17650" y="51145"/>
                </a:lnTo>
                <a:lnTo>
                  <a:pt x="17762" y="51163"/>
                </a:lnTo>
                <a:lnTo>
                  <a:pt x="17874" y="51145"/>
                </a:lnTo>
                <a:lnTo>
                  <a:pt x="17986" y="51089"/>
                </a:lnTo>
                <a:lnTo>
                  <a:pt x="18097" y="51033"/>
                </a:lnTo>
                <a:lnTo>
                  <a:pt x="18172" y="50958"/>
                </a:lnTo>
                <a:lnTo>
                  <a:pt x="18228" y="50884"/>
                </a:lnTo>
                <a:lnTo>
                  <a:pt x="18283" y="50754"/>
                </a:lnTo>
                <a:lnTo>
                  <a:pt x="18302" y="50642"/>
                </a:lnTo>
                <a:lnTo>
                  <a:pt x="18302" y="50567"/>
                </a:lnTo>
                <a:lnTo>
                  <a:pt x="18283" y="50512"/>
                </a:lnTo>
                <a:lnTo>
                  <a:pt x="18283" y="50437"/>
                </a:lnTo>
                <a:lnTo>
                  <a:pt x="18321" y="50381"/>
                </a:lnTo>
                <a:lnTo>
                  <a:pt x="18395" y="50307"/>
                </a:lnTo>
                <a:lnTo>
                  <a:pt x="18525" y="50232"/>
                </a:lnTo>
                <a:lnTo>
                  <a:pt x="18767" y="50121"/>
                </a:lnTo>
                <a:lnTo>
                  <a:pt x="19047" y="50028"/>
                </a:lnTo>
                <a:lnTo>
                  <a:pt x="19177" y="50009"/>
                </a:lnTo>
                <a:lnTo>
                  <a:pt x="19326" y="49990"/>
                </a:lnTo>
                <a:lnTo>
                  <a:pt x="19475" y="49990"/>
                </a:lnTo>
                <a:lnTo>
                  <a:pt x="19587" y="50009"/>
                </a:lnTo>
                <a:lnTo>
                  <a:pt x="19717" y="50046"/>
                </a:lnTo>
                <a:lnTo>
                  <a:pt x="19810" y="50102"/>
                </a:lnTo>
                <a:lnTo>
                  <a:pt x="19866" y="50158"/>
                </a:lnTo>
                <a:lnTo>
                  <a:pt x="19885" y="50232"/>
                </a:lnTo>
                <a:lnTo>
                  <a:pt x="19866" y="50288"/>
                </a:lnTo>
                <a:lnTo>
                  <a:pt x="19847" y="50363"/>
                </a:lnTo>
                <a:lnTo>
                  <a:pt x="19754" y="50512"/>
                </a:lnTo>
                <a:lnTo>
                  <a:pt x="19661" y="50642"/>
                </a:lnTo>
                <a:lnTo>
                  <a:pt x="19624" y="50698"/>
                </a:lnTo>
                <a:lnTo>
                  <a:pt x="19605" y="50735"/>
                </a:lnTo>
                <a:lnTo>
                  <a:pt x="19605" y="50791"/>
                </a:lnTo>
                <a:lnTo>
                  <a:pt x="19643" y="50809"/>
                </a:lnTo>
                <a:lnTo>
                  <a:pt x="19717" y="50828"/>
                </a:lnTo>
                <a:lnTo>
                  <a:pt x="19829" y="50828"/>
                </a:lnTo>
                <a:lnTo>
                  <a:pt x="19903" y="50809"/>
                </a:lnTo>
                <a:lnTo>
                  <a:pt x="19978" y="50791"/>
                </a:lnTo>
                <a:lnTo>
                  <a:pt x="20034" y="50772"/>
                </a:lnTo>
                <a:lnTo>
                  <a:pt x="20071" y="50735"/>
                </a:lnTo>
                <a:lnTo>
                  <a:pt x="20108" y="50698"/>
                </a:lnTo>
                <a:lnTo>
                  <a:pt x="20127" y="50661"/>
                </a:lnTo>
                <a:lnTo>
                  <a:pt x="20127" y="50567"/>
                </a:lnTo>
                <a:lnTo>
                  <a:pt x="20108" y="50363"/>
                </a:lnTo>
                <a:lnTo>
                  <a:pt x="20108" y="50270"/>
                </a:lnTo>
                <a:lnTo>
                  <a:pt x="20127" y="50232"/>
                </a:lnTo>
                <a:lnTo>
                  <a:pt x="20145" y="50195"/>
                </a:lnTo>
                <a:lnTo>
                  <a:pt x="20220" y="50121"/>
                </a:lnTo>
                <a:lnTo>
                  <a:pt x="20350" y="50065"/>
                </a:lnTo>
                <a:lnTo>
                  <a:pt x="20480" y="50028"/>
                </a:lnTo>
                <a:lnTo>
                  <a:pt x="20760" y="50028"/>
                </a:lnTo>
                <a:lnTo>
                  <a:pt x="20909" y="50065"/>
                </a:lnTo>
                <a:lnTo>
                  <a:pt x="21020" y="50121"/>
                </a:lnTo>
                <a:lnTo>
                  <a:pt x="21113" y="50195"/>
                </a:lnTo>
                <a:lnTo>
                  <a:pt x="20964" y="50325"/>
                </a:lnTo>
                <a:lnTo>
                  <a:pt x="20797" y="50512"/>
                </a:lnTo>
                <a:lnTo>
                  <a:pt x="20722" y="50623"/>
                </a:lnTo>
                <a:lnTo>
                  <a:pt x="20667" y="50735"/>
                </a:lnTo>
                <a:lnTo>
                  <a:pt x="20648" y="50828"/>
                </a:lnTo>
                <a:lnTo>
                  <a:pt x="20648" y="50865"/>
                </a:lnTo>
                <a:lnTo>
                  <a:pt x="20667" y="50903"/>
                </a:lnTo>
                <a:lnTo>
                  <a:pt x="20685" y="50940"/>
                </a:lnTo>
                <a:lnTo>
                  <a:pt x="20722" y="50977"/>
                </a:lnTo>
                <a:lnTo>
                  <a:pt x="20815" y="51014"/>
                </a:lnTo>
                <a:lnTo>
                  <a:pt x="20909" y="51014"/>
                </a:lnTo>
                <a:lnTo>
                  <a:pt x="21002" y="50996"/>
                </a:lnTo>
                <a:lnTo>
                  <a:pt x="21095" y="50940"/>
                </a:lnTo>
                <a:lnTo>
                  <a:pt x="21188" y="50884"/>
                </a:lnTo>
                <a:lnTo>
                  <a:pt x="21262" y="50809"/>
                </a:lnTo>
                <a:lnTo>
                  <a:pt x="21318" y="50754"/>
                </a:lnTo>
                <a:lnTo>
                  <a:pt x="21374" y="50661"/>
                </a:lnTo>
                <a:lnTo>
                  <a:pt x="21393" y="50567"/>
                </a:lnTo>
                <a:lnTo>
                  <a:pt x="21411" y="50419"/>
                </a:lnTo>
                <a:lnTo>
                  <a:pt x="21430" y="50344"/>
                </a:lnTo>
                <a:lnTo>
                  <a:pt x="21448" y="50270"/>
                </a:lnTo>
                <a:lnTo>
                  <a:pt x="21486" y="50195"/>
                </a:lnTo>
                <a:lnTo>
                  <a:pt x="21560" y="50139"/>
                </a:lnTo>
                <a:lnTo>
                  <a:pt x="21653" y="50083"/>
                </a:lnTo>
                <a:lnTo>
                  <a:pt x="21765" y="50046"/>
                </a:lnTo>
                <a:lnTo>
                  <a:pt x="21895" y="50028"/>
                </a:lnTo>
                <a:lnTo>
                  <a:pt x="22044" y="50028"/>
                </a:lnTo>
                <a:lnTo>
                  <a:pt x="22193" y="50046"/>
                </a:lnTo>
                <a:lnTo>
                  <a:pt x="22305" y="50083"/>
                </a:lnTo>
                <a:lnTo>
                  <a:pt x="22398" y="50158"/>
                </a:lnTo>
                <a:lnTo>
                  <a:pt x="22435" y="50214"/>
                </a:lnTo>
                <a:lnTo>
                  <a:pt x="22454" y="50270"/>
                </a:lnTo>
                <a:lnTo>
                  <a:pt x="22305" y="50363"/>
                </a:lnTo>
                <a:lnTo>
                  <a:pt x="22137" y="50493"/>
                </a:lnTo>
                <a:lnTo>
                  <a:pt x="22081" y="50549"/>
                </a:lnTo>
                <a:lnTo>
                  <a:pt x="22007" y="50623"/>
                </a:lnTo>
                <a:lnTo>
                  <a:pt x="21970" y="50716"/>
                </a:lnTo>
                <a:lnTo>
                  <a:pt x="21951" y="50809"/>
                </a:lnTo>
                <a:lnTo>
                  <a:pt x="21951" y="50940"/>
                </a:lnTo>
                <a:lnTo>
                  <a:pt x="21970" y="51014"/>
                </a:lnTo>
                <a:lnTo>
                  <a:pt x="21988" y="51052"/>
                </a:lnTo>
                <a:lnTo>
                  <a:pt x="22044" y="51070"/>
                </a:lnTo>
                <a:lnTo>
                  <a:pt x="22100" y="51052"/>
                </a:lnTo>
                <a:lnTo>
                  <a:pt x="22175" y="51014"/>
                </a:lnTo>
                <a:lnTo>
                  <a:pt x="22342" y="50884"/>
                </a:lnTo>
                <a:lnTo>
                  <a:pt x="22417" y="50809"/>
                </a:lnTo>
                <a:lnTo>
                  <a:pt x="22472" y="50735"/>
                </a:lnTo>
                <a:lnTo>
                  <a:pt x="22547" y="50567"/>
                </a:lnTo>
                <a:lnTo>
                  <a:pt x="22621" y="50419"/>
                </a:lnTo>
                <a:lnTo>
                  <a:pt x="22677" y="50344"/>
                </a:lnTo>
                <a:lnTo>
                  <a:pt x="22752" y="50270"/>
                </a:lnTo>
                <a:lnTo>
                  <a:pt x="22863" y="50195"/>
                </a:lnTo>
                <a:lnTo>
                  <a:pt x="23012" y="50139"/>
                </a:lnTo>
                <a:lnTo>
                  <a:pt x="23180" y="50102"/>
                </a:lnTo>
                <a:lnTo>
                  <a:pt x="23348" y="50083"/>
                </a:lnTo>
                <a:lnTo>
                  <a:pt x="23683" y="50083"/>
                </a:lnTo>
                <a:lnTo>
                  <a:pt x="23850" y="50102"/>
                </a:lnTo>
                <a:lnTo>
                  <a:pt x="23981" y="50139"/>
                </a:lnTo>
                <a:lnTo>
                  <a:pt x="23813" y="50270"/>
                </a:lnTo>
                <a:lnTo>
                  <a:pt x="23571" y="50493"/>
                </a:lnTo>
                <a:lnTo>
                  <a:pt x="23459" y="50623"/>
                </a:lnTo>
                <a:lnTo>
                  <a:pt x="23385" y="50735"/>
                </a:lnTo>
                <a:lnTo>
                  <a:pt x="23348" y="50791"/>
                </a:lnTo>
                <a:lnTo>
                  <a:pt x="23348" y="50847"/>
                </a:lnTo>
                <a:lnTo>
                  <a:pt x="23348" y="50884"/>
                </a:lnTo>
                <a:lnTo>
                  <a:pt x="23385" y="50921"/>
                </a:lnTo>
                <a:lnTo>
                  <a:pt x="23459" y="50977"/>
                </a:lnTo>
                <a:lnTo>
                  <a:pt x="23552" y="51014"/>
                </a:lnTo>
                <a:lnTo>
                  <a:pt x="23627" y="51014"/>
                </a:lnTo>
                <a:lnTo>
                  <a:pt x="23701" y="50996"/>
                </a:lnTo>
                <a:lnTo>
                  <a:pt x="23757" y="50940"/>
                </a:lnTo>
                <a:lnTo>
                  <a:pt x="23832" y="50884"/>
                </a:lnTo>
                <a:lnTo>
                  <a:pt x="23943" y="50735"/>
                </a:lnTo>
                <a:lnTo>
                  <a:pt x="24185" y="50363"/>
                </a:lnTo>
                <a:lnTo>
                  <a:pt x="24316" y="50195"/>
                </a:lnTo>
                <a:lnTo>
                  <a:pt x="24390" y="50139"/>
                </a:lnTo>
                <a:lnTo>
                  <a:pt x="24465" y="50083"/>
                </a:lnTo>
                <a:lnTo>
                  <a:pt x="24595" y="50028"/>
                </a:lnTo>
                <a:lnTo>
                  <a:pt x="24762" y="49990"/>
                </a:lnTo>
                <a:lnTo>
                  <a:pt x="24949" y="49953"/>
                </a:lnTo>
                <a:lnTo>
                  <a:pt x="25172" y="49934"/>
                </a:lnTo>
                <a:lnTo>
                  <a:pt x="25377" y="49934"/>
                </a:lnTo>
                <a:lnTo>
                  <a:pt x="25563" y="49953"/>
                </a:lnTo>
                <a:lnTo>
                  <a:pt x="25712" y="49990"/>
                </a:lnTo>
                <a:lnTo>
                  <a:pt x="25786" y="50028"/>
                </a:lnTo>
                <a:lnTo>
                  <a:pt x="25842" y="50065"/>
                </a:lnTo>
                <a:lnTo>
                  <a:pt x="25656" y="50214"/>
                </a:lnTo>
                <a:lnTo>
                  <a:pt x="25396" y="50456"/>
                </a:lnTo>
                <a:lnTo>
                  <a:pt x="25284" y="50586"/>
                </a:lnTo>
                <a:lnTo>
                  <a:pt x="25191" y="50698"/>
                </a:lnTo>
                <a:lnTo>
                  <a:pt x="25135" y="50809"/>
                </a:lnTo>
                <a:lnTo>
                  <a:pt x="25135" y="50847"/>
                </a:lnTo>
                <a:lnTo>
                  <a:pt x="25135" y="50884"/>
                </a:lnTo>
                <a:lnTo>
                  <a:pt x="25153" y="50903"/>
                </a:lnTo>
                <a:lnTo>
                  <a:pt x="25191" y="50921"/>
                </a:lnTo>
                <a:lnTo>
                  <a:pt x="25247" y="50940"/>
                </a:lnTo>
                <a:lnTo>
                  <a:pt x="25340" y="50921"/>
                </a:lnTo>
                <a:lnTo>
                  <a:pt x="25433" y="50884"/>
                </a:lnTo>
                <a:lnTo>
                  <a:pt x="25619" y="50791"/>
                </a:lnTo>
                <a:lnTo>
                  <a:pt x="25731" y="50698"/>
                </a:lnTo>
                <a:lnTo>
                  <a:pt x="25824" y="50623"/>
                </a:lnTo>
                <a:lnTo>
                  <a:pt x="25880" y="50530"/>
                </a:lnTo>
                <a:lnTo>
                  <a:pt x="25991" y="50363"/>
                </a:lnTo>
                <a:lnTo>
                  <a:pt x="26084" y="50214"/>
                </a:lnTo>
                <a:lnTo>
                  <a:pt x="26159" y="50139"/>
                </a:lnTo>
                <a:lnTo>
                  <a:pt x="26252" y="50083"/>
                </a:lnTo>
                <a:lnTo>
                  <a:pt x="26382" y="50009"/>
                </a:lnTo>
                <a:lnTo>
                  <a:pt x="26513" y="49972"/>
                </a:lnTo>
                <a:lnTo>
                  <a:pt x="26662" y="49953"/>
                </a:lnTo>
                <a:lnTo>
                  <a:pt x="26810" y="49953"/>
                </a:lnTo>
                <a:lnTo>
                  <a:pt x="26959" y="49972"/>
                </a:lnTo>
                <a:lnTo>
                  <a:pt x="27090" y="50028"/>
                </a:lnTo>
                <a:lnTo>
                  <a:pt x="27201" y="50102"/>
                </a:lnTo>
                <a:lnTo>
                  <a:pt x="27313" y="50214"/>
                </a:lnTo>
                <a:lnTo>
                  <a:pt x="27146" y="50325"/>
                </a:lnTo>
                <a:lnTo>
                  <a:pt x="26941" y="50493"/>
                </a:lnTo>
                <a:lnTo>
                  <a:pt x="26848" y="50586"/>
                </a:lnTo>
                <a:lnTo>
                  <a:pt x="26773" y="50679"/>
                </a:lnTo>
                <a:lnTo>
                  <a:pt x="26755" y="50772"/>
                </a:lnTo>
                <a:lnTo>
                  <a:pt x="26755" y="50809"/>
                </a:lnTo>
                <a:lnTo>
                  <a:pt x="26773" y="50865"/>
                </a:lnTo>
                <a:lnTo>
                  <a:pt x="26829" y="50921"/>
                </a:lnTo>
                <a:lnTo>
                  <a:pt x="26885" y="50977"/>
                </a:lnTo>
                <a:lnTo>
                  <a:pt x="26941" y="50996"/>
                </a:lnTo>
                <a:lnTo>
                  <a:pt x="26997" y="51014"/>
                </a:lnTo>
                <a:lnTo>
                  <a:pt x="27053" y="50996"/>
                </a:lnTo>
                <a:lnTo>
                  <a:pt x="27108" y="50977"/>
                </a:lnTo>
                <a:lnTo>
                  <a:pt x="27201" y="50903"/>
                </a:lnTo>
                <a:lnTo>
                  <a:pt x="27313" y="50809"/>
                </a:lnTo>
                <a:lnTo>
                  <a:pt x="27406" y="50698"/>
                </a:lnTo>
                <a:lnTo>
                  <a:pt x="27518" y="50530"/>
                </a:lnTo>
                <a:lnTo>
                  <a:pt x="27574" y="50437"/>
                </a:lnTo>
                <a:lnTo>
                  <a:pt x="27611" y="50381"/>
                </a:lnTo>
                <a:lnTo>
                  <a:pt x="27648" y="50307"/>
                </a:lnTo>
                <a:lnTo>
                  <a:pt x="27760" y="50232"/>
                </a:lnTo>
                <a:lnTo>
                  <a:pt x="27853" y="50176"/>
                </a:lnTo>
                <a:lnTo>
                  <a:pt x="27983" y="50139"/>
                </a:lnTo>
                <a:lnTo>
                  <a:pt x="28207" y="50083"/>
                </a:lnTo>
                <a:lnTo>
                  <a:pt x="28430" y="50065"/>
                </a:lnTo>
                <a:lnTo>
                  <a:pt x="28691" y="50046"/>
                </a:lnTo>
                <a:lnTo>
                  <a:pt x="28821" y="50065"/>
                </a:lnTo>
                <a:lnTo>
                  <a:pt x="28933" y="50102"/>
                </a:lnTo>
                <a:lnTo>
                  <a:pt x="29045" y="50139"/>
                </a:lnTo>
                <a:lnTo>
                  <a:pt x="29138" y="50214"/>
                </a:lnTo>
                <a:lnTo>
                  <a:pt x="29026" y="50288"/>
                </a:lnTo>
                <a:lnTo>
                  <a:pt x="28952" y="50363"/>
                </a:lnTo>
                <a:lnTo>
                  <a:pt x="28896" y="50456"/>
                </a:lnTo>
                <a:lnTo>
                  <a:pt x="28858" y="50530"/>
                </a:lnTo>
                <a:lnTo>
                  <a:pt x="28821" y="50623"/>
                </a:lnTo>
                <a:lnTo>
                  <a:pt x="28821" y="50698"/>
                </a:lnTo>
                <a:lnTo>
                  <a:pt x="28821" y="50772"/>
                </a:lnTo>
                <a:lnTo>
                  <a:pt x="28821" y="50847"/>
                </a:lnTo>
                <a:lnTo>
                  <a:pt x="28858" y="50903"/>
                </a:lnTo>
                <a:lnTo>
                  <a:pt x="28896" y="50940"/>
                </a:lnTo>
                <a:lnTo>
                  <a:pt x="28952" y="50958"/>
                </a:lnTo>
                <a:lnTo>
                  <a:pt x="29007" y="50977"/>
                </a:lnTo>
                <a:lnTo>
                  <a:pt x="29063" y="50958"/>
                </a:lnTo>
                <a:lnTo>
                  <a:pt x="29138" y="50921"/>
                </a:lnTo>
                <a:lnTo>
                  <a:pt x="29212" y="50865"/>
                </a:lnTo>
                <a:lnTo>
                  <a:pt x="29305" y="50772"/>
                </a:lnTo>
                <a:lnTo>
                  <a:pt x="29343" y="50735"/>
                </a:lnTo>
                <a:lnTo>
                  <a:pt x="29361" y="50661"/>
                </a:lnTo>
                <a:lnTo>
                  <a:pt x="29380" y="50530"/>
                </a:lnTo>
                <a:lnTo>
                  <a:pt x="29398" y="50400"/>
                </a:lnTo>
                <a:lnTo>
                  <a:pt x="29398" y="50344"/>
                </a:lnTo>
                <a:lnTo>
                  <a:pt x="29417" y="50307"/>
                </a:lnTo>
                <a:lnTo>
                  <a:pt x="29473" y="50270"/>
                </a:lnTo>
                <a:lnTo>
                  <a:pt x="29566" y="50232"/>
                </a:lnTo>
                <a:lnTo>
                  <a:pt x="29808" y="50195"/>
                </a:lnTo>
                <a:lnTo>
                  <a:pt x="30050" y="50176"/>
                </a:lnTo>
                <a:lnTo>
                  <a:pt x="30218" y="50176"/>
                </a:lnTo>
                <a:lnTo>
                  <a:pt x="30329" y="50195"/>
                </a:lnTo>
                <a:lnTo>
                  <a:pt x="30460" y="50214"/>
                </a:lnTo>
                <a:lnTo>
                  <a:pt x="30571" y="50270"/>
                </a:lnTo>
                <a:lnTo>
                  <a:pt x="30609" y="50307"/>
                </a:lnTo>
                <a:lnTo>
                  <a:pt x="30646" y="50344"/>
                </a:lnTo>
                <a:lnTo>
                  <a:pt x="30664" y="50419"/>
                </a:lnTo>
                <a:lnTo>
                  <a:pt x="30683" y="50456"/>
                </a:lnTo>
                <a:lnTo>
                  <a:pt x="30683" y="50512"/>
                </a:lnTo>
                <a:lnTo>
                  <a:pt x="30664" y="50549"/>
                </a:lnTo>
                <a:lnTo>
                  <a:pt x="30609" y="50623"/>
                </a:lnTo>
                <a:lnTo>
                  <a:pt x="30534" y="50679"/>
                </a:lnTo>
                <a:lnTo>
                  <a:pt x="30460" y="50735"/>
                </a:lnTo>
                <a:lnTo>
                  <a:pt x="30404" y="50809"/>
                </a:lnTo>
                <a:lnTo>
                  <a:pt x="30367" y="50884"/>
                </a:lnTo>
                <a:lnTo>
                  <a:pt x="30367" y="50921"/>
                </a:lnTo>
                <a:lnTo>
                  <a:pt x="30385" y="50958"/>
                </a:lnTo>
                <a:lnTo>
                  <a:pt x="30422" y="51070"/>
                </a:lnTo>
                <a:lnTo>
                  <a:pt x="30478" y="51126"/>
                </a:lnTo>
                <a:lnTo>
                  <a:pt x="30515" y="51163"/>
                </a:lnTo>
                <a:lnTo>
                  <a:pt x="30571" y="51163"/>
                </a:lnTo>
                <a:lnTo>
                  <a:pt x="30627" y="51145"/>
                </a:lnTo>
                <a:lnTo>
                  <a:pt x="30664" y="51107"/>
                </a:lnTo>
                <a:lnTo>
                  <a:pt x="30758" y="50996"/>
                </a:lnTo>
                <a:lnTo>
                  <a:pt x="30851" y="50847"/>
                </a:lnTo>
                <a:lnTo>
                  <a:pt x="30925" y="50698"/>
                </a:lnTo>
                <a:lnTo>
                  <a:pt x="31000" y="50512"/>
                </a:lnTo>
                <a:lnTo>
                  <a:pt x="31111" y="50381"/>
                </a:lnTo>
                <a:lnTo>
                  <a:pt x="31260" y="50270"/>
                </a:lnTo>
                <a:lnTo>
                  <a:pt x="31409" y="50195"/>
                </a:lnTo>
                <a:lnTo>
                  <a:pt x="31595" y="50121"/>
                </a:lnTo>
                <a:lnTo>
                  <a:pt x="31782" y="50102"/>
                </a:lnTo>
                <a:lnTo>
                  <a:pt x="31968" y="50083"/>
                </a:lnTo>
                <a:lnTo>
                  <a:pt x="32135" y="50121"/>
                </a:lnTo>
                <a:lnTo>
                  <a:pt x="32210" y="50158"/>
                </a:lnTo>
                <a:lnTo>
                  <a:pt x="32284" y="50195"/>
                </a:lnTo>
                <a:lnTo>
                  <a:pt x="32396" y="50270"/>
                </a:lnTo>
                <a:lnTo>
                  <a:pt x="32470" y="50344"/>
                </a:lnTo>
                <a:lnTo>
                  <a:pt x="32508" y="50400"/>
                </a:lnTo>
                <a:lnTo>
                  <a:pt x="32526" y="50456"/>
                </a:lnTo>
                <a:lnTo>
                  <a:pt x="32508" y="50493"/>
                </a:lnTo>
                <a:lnTo>
                  <a:pt x="32452" y="50549"/>
                </a:lnTo>
                <a:lnTo>
                  <a:pt x="32340" y="50642"/>
                </a:lnTo>
                <a:lnTo>
                  <a:pt x="32172" y="50716"/>
                </a:lnTo>
                <a:lnTo>
                  <a:pt x="32024" y="50828"/>
                </a:lnTo>
                <a:lnTo>
                  <a:pt x="31949" y="50884"/>
                </a:lnTo>
                <a:lnTo>
                  <a:pt x="31893" y="50940"/>
                </a:lnTo>
                <a:lnTo>
                  <a:pt x="31856" y="51014"/>
                </a:lnTo>
                <a:lnTo>
                  <a:pt x="31856" y="51089"/>
                </a:lnTo>
                <a:lnTo>
                  <a:pt x="31856" y="51163"/>
                </a:lnTo>
                <a:lnTo>
                  <a:pt x="31893" y="51238"/>
                </a:lnTo>
                <a:lnTo>
                  <a:pt x="31912" y="51275"/>
                </a:lnTo>
                <a:lnTo>
                  <a:pt x="31968" y="51312"/>
                </a:lnTo>
                <a:lnTo>
                  <a:pt x="32005" y="51331"/>
                </a:lnTo>
                <a:lnTo>
                  <a:pt x="32061" y="51331"/>
                </a:lnTo>
                <a:lnTo>
                  <a:pt x="32191" y="51312"/>
                </a:lnTo>
                <a:lnTo>
                  <a:pt x="32321" y="51275"/>
                </a:lnTo>
                <a:lnTo>
                  <a:pt x="32452" y="51200"/>
                </a:lnTo>
                <a:lnTo>
                  <a:pt x="32563" y="51126"/>
                </a:lnTo>
                <a:lnTo>
                  <a:pt x="32638" y="51033"/>
                </a:lnTo>
                <a:lnTo>
                  <a:pt x="32694" y="50958"/>
                </a:lnTo>
                <a:lnTo>
                  <a:pt x="32731" y="50884"/>
                </a:lnTo>
                <a:lnTo>
                  <a:pt x="32768" y="50772"/>
                </a:lnTo>
                <a:lnTo>
                  <a:pt x="32787" y="50716"/>
                </a:lnTo>
                <a:lnTo>
                  <a:pt x="32824" y="50679"/>
                </a:lnTo>
                <a:lnTo>
                  <a:pt x="32880" y="50642"/>
                </a:lnTo>
                <a:lnTo>
                  <a:pt x="32973" y="50586"/>
                </a:lnTo>
                <a:lnTo>
                  <a:pt x="33048" y="50549"/>
                </a:lnTo>
                <a:lnTo>
                  <a:pt x="33159" y="50530"/>
                </a:lnTo>
                <a:lnTo>
                  <a:pt x="33364" y="50530"/>
                </a:lnTo>
                <a:lnTo>
                  <a:pt x="33587" y="50549"/>
                </a:lnTo>
                <a:lnTo>
                  <a:pt x="33774" y="50605"/>
                </a:lnTo>
                <a:lnTo>
                  <a:pt x="33681" y="50698"/>
                </a:lnTo>
                <a:lnTo>
                  <a:pt x="33625" y="50791"/>
                </a:lnTo>
                <a:lnTo>
                  <a:pt x="33587" y="50884"/>
                </a:lnTo>
                <a:lnTo>
                  <a:pt x="33569" y="50977"/>
                </a:lnTo>
                <a:lnTo>
                  <a:pt x="33569" y="51070"/>
                </a:lnTo>
                <a:lnTo>
                  <a:pt x="33569" y="51145"/>
                </a:lnTo>
                <a:lnTo>
                  <a:pt x="33606" y="51219"/>
                </a:lnTo>
                <a:lnTo>
                  <a:pt x="33643" y="51275"/>
                </a:lnTo>
                <a:lnTo>
                  <a:pt x="33681" y="51312"/>
                </a:lnTo>
                <a:lnTo>
                  <a:pt x="33736" y="51331"/>
                </a:lnTo>
                <a:lnTo>
                  <a:pt x="33792" y="51331"/>
                </a:lnTo>
                <a:lnTo>
                  <a:pt x="33848" y="51312"/>
                </a:lnTo>
                <a:lnTo>
                  <a:pt x="33923" y="51256"/>
                </a:lnTo>
                <a:lnTo>
                  <a:pt x="33978" y="51182"/>
                </a:lnTo>
                <a:lnTo>
                  <a:pt x="34053" y="51070"/>
                </a:lnTo>
                <a:lnTo>
                  <a:pt x="34109" y="50921"/>
                </a:lnTo>
                <a:lnTo>
                  <a:pt x="34146" y="50791"/>
                </a:lnTo>
                <a:lnTo>
                  <a:pt x="34165" y="50698"/>
                </a:lnTo>
                <a:lnTo>
                  <a:pt x="34165" y="50567"/>
                </a:lnTo>
                <a:lnTo>
                  <a:pt x="34183" y="50512"/>
                </a:lnTo>
                <a:lnTo>
                  <a:pt x="34220" y="50456"/>
                </a:lnTo>
                <a:lnTo>
                  <a:pt x="34276" y="50381"/>
                </a:lnTo>
                <a:lnTo>
                  <a:pt x="34351" y="50307"/>
                </a:lnTo>
                <a:lnTo>
                  <a:pt x="34463" y="50214"/>
                </a:lnTo>
                <a:lnTo>
                  <a:pt x="34574" y="50139"/>
                </a:lnTo>
                <a:lnTo>
                  <a:pt x="34705" y="50083"/>
                </a:lnTo>
                <a:lnTo>
                  <a:pt x="34853" y="50046"/>
                </a:lnTo>
                <a:lnTo>
                  <a:pt x="35002" y="50028"/>
                </a:lnTo>
                <a:lnTo>
                  <a:pt x="35133" y="50028"/>
                </a:lnTo>
                <a:lnTo>
                  <a:pt x="35263" y="50065"/>
                </a:lnTo>
                <a:lnTo>
                  <a:pt x="35393" y="50121"/>
                </a:lnTo>
                <a:lnTo>
                  <a:pt x="35505" y="50232"/>
                </a:lnTo>
                <a:lnTo>
                  <a:pt x="35524" y="50270"/>
                </a:lnTo>
                <a:lnTo>
                  <a:pt x="35542" y="50307"/>
                </a:lnTo>
                <a:lnTo>
                  <a:pt x="35524" y="50344"/>
                </a:lnTo>
                <a:lnTo>
                  <a:pt x="35505" y="50381"/>
                </a:lnTo>
                <a:lnTo>
                  <a:pt x="35431" y="50437"/>
                </a:lnTo>
                <a:lnTo>
                  <a:pt x="35338" y="50493"/>
                </a:lnTo>
                <a:lnTo>
                  <a:pt x="35244" y="50549"/>
                </a:lnTo>
                <a:lnTo>
                  <a:pt x="35170" y="50642"/>
                </a:lnTo>
                <a:lnTo>
                  <a:pt x="35133" y="50698"/>
                </a:lnTo>
                <a:lnTo>
                  <a:pt x="35114" y="50754"/>
                </a:lnTo>
                <a:lnTo>
                  <a:pt x="35114" y="50847"/>
                </a:lnTo>
                <a:lnTo>
                  <a:pt x="35133" y="50921"/>
                </a:lnTo>
                <a:lnTo>
                  <a:pt x="35207" y="50958"/>
                </a:lnTo>
                <a:lnTo>
                  <a:pt x="35282" y="50977"/>
                </a:lnTo>
                <a:lnTo>
                  <a:pt x="35356" y="50958"/>
                </a:lnTo>
                <a:lnTo>
                  <a:pt x="35449" y="50921"/>
                </a:lnTo>
                <a:lnTo>
                  <a:pt x="35542" y="50865"/>
                </a:lnTo>
                <a:lnTo>
                  <a:pt x="35635" y="50791"/>
                </a:lnTo>
                <a:lnTo>
                  <a:pt x="35710" y="50679"/>
                </a:lnTo>
                <a:lnTo>
                  <a:pt x="35766" y="50586"/>
                </a:lnTo>
                <a:lnTo>
                  <a:pt x="35840" y="50437"/>
                </a:lnTo>
                <a:lnTo>
                  <a:pt x="35877" y="50381"/>
                </a:lnTo>
                <a:lnTo>
                  <a:pt x="35933" y="50325"/>
                </a:lnTo>
                <a:lnTo>
                  <a:pt x="36026" y="50270"/>
                </a:lnTo>
                <a:lnTo>
                  <a:pt x="36175" y="50214"/>
                </a:lnTo>
                <a:lnTo>
                  <a:pt x="36455" y="50139"/>
                </a:lnTo>
                <a:lnTo>
                  <a:pt x="36753" y="50102"/>
                </a:lnTo>
                <a:lnTo>
                  <a:pt x="36901" y="50083"/>
                </a:lnTo>
                <a:lnTo>
                  <a:pt x="37050" y="50083"/>
                </a:lnTo>
                <a:lnTo>
                  <a:pt x="37199" y="50102"/>
                </a:lnTo>
                <a:lnTo>
                  <a:pt x="37330" y="50139"/>
                </a:lnTo>
                <a:lnTo>
                  <a:pt x="37162" y="50251"/>
                </a:lnTo>
                <a:lnTo>
                  <a:pt x="36939" y="50456"/>
                </a:lnTo>
                <a:lnTo>
                  <a:pt x="36846" y="50567"/>
                </a:lnTo>
                <a:lnTo>
                  <a:pt x="36771" y="50661"/>
                </a:lnTo>
                <a:lnTo>
                  <a:pt x="36734" y="50772"/>
                </a:lnTo>
                <a:lnTo>
                  <a:pt x="36734" y="50809"/>
                </a:lnTo>
                <a:lnTo>
                  <a:pt x="36753" y="50847"/>
                </a:lnTo>
                <a:lnTo>
                  <a:pt x="36771" y="50884"/>
                </a:lnTo>
                <a:lnTo>
                  <a:pt x="36808" y="50903"/>
                </a:lnTo>
                <a:lnTo>
                  <a:pt x="36901" y="50921"/>
                </a:lnTo>
                <a:lnTo>
                  <a:pt x="37013" y="50903"/>
                </a:lnTo>
                <a:lnTo>
                  <a:pt x="37144" y="50865"/>
                </a:lnTo>
                <a:lnTo>
                  <a:pt x="37255" y="50791"/>
                </a:lnTo>
                <a:lnTo>
                  <a:pt x="37367" y="50735"/>
                </a:lnTo>
                <a:lnTo>
                  <a:pt x="37441" y="50661"/>
                </a:lnTo>
                <a:lnTo>
                  <a:pt x="37497" y="50605"/>
                </a:lnTo>
                <a:lnTo>
                  <a:pt x="37628" y="50381"/>
                </a:lnTo>
                <a:lnTo>
                  <a:pt x="37683" y="50288"/>
                </a:lnTo>
                <a:lnTo>
                  <a:pt x="37739" y="50232"/>
                </a:lnTo>
                <a:lnTo>
                  <a:pt x="37795" y="50176"/>
                </a:lnTo>
                <a:lnTo>
                  <a:pt x="37870" y="50121"/>
                </a:lnTo>
                <a:lnTo>
                  <a:pt x="38000" y="50102"/>
                </a:lnTo>
                <a:lnTo>
                  <a:pt x="38167" y="50065"/>
                </a:lnTo>
                <a:lnTo>
                  <a:pt x="38354" y="50046"/>
                </a:lnTo>
                <a:lnTo>
                  <a:pt x="38558" y="50065"/>
                </a:lnTo>
                <a:lnTo>
                  <a:pt x="38670" y="50065"/>
                </a:lnTo>
                <a:lnTo>
                  <a:pt x="38782" y="50102"/>
                </a:lnTo>
                <a:lnTo>
                  <a:pt x="38856" y="50139"/>
                </a:lnTo>
                <a:lnTo>
                  <a:pt x="38931" y="50195"/>
                </a:lnTo>
                <a:lnTo>
                  <a:pt x="38763" y="50307"/>
                </a:lnTo>
                <a:lnTo>
                  <a:pt x="38540" y="50456"/>
                </a:lnTo>
                <a:lnTo>
                  <a:pt x="38428" y="50549"/>
                </a:lnTo>
                <a:lnTo>
                  <a:pt x="38335" y="50642"/>
                </a:lnTo>
                <a:lnTo>
                  <a:pt x="38279" y="50716"/>
                </a:lnTo>
                <a:lnTo>
                  <a:pt x="38261" y="50754"/>
                </a:lnTo>
                <a:lnTo>
                  <a:pt x="38261" y="50791"/>
                </a:lnTo>
                <a:lnTo>
                  <a:pt x="38316" y="50847"/>
                </a:lnTo>
                <a:lnTo>
                  <a:pt x="38372" y="50884"/>
                </a:lnTo>
                <a:lnTo>
                  <a:pt x="38447" y="50903"/>
                </a:lnTo>
                <a:lnTo>
                  <a:pt x="38558" y="50884"/>
                </a:lnTo>
                <a:lnTo>
                  <a:pt x="38652" y="50865"/>
                </a:lnTo>
                <a:lnTo>
                  <a:pt x="38745" y="50847"/>
                </a:lnTo>
                <a:lnTo>
                  <a:pt x="38875" y="50772"/>
                </a:lnTo>
                <a:lnTo>
                  <a:pt x="38968" y="50698"/>
                </a:lnTo>
                <a:lnTo>
                  <a:pt x="39043" y="50623"/>
                </a:lnTo>
                <a:lnTo>
                  <a:pt x="39136" y="50474"/>
                </a:lnTo>
                <a:lnTo>
                  <a:pt x="39191" y="50400"/>
                </a:lnTo>
                <a:lnTo>
                  <a:pt x="39247" y="50325"/>
                </a:lnTo>
                <a:lnTo>
                  <a:pt x="39322" y="50270"/>
                </a:lnTo>
                <a:lnTo>
                  <a:pt x="39415" y="50214"/>
                </a:lnTo>
                <a:lnTo>
                  <a:pt x="39527" y="50158"/>
                </a:lnTo>
                <a:lnTo>
                  <a:pt x="39657" y="50139"/>
                </a:lnTo>
                <a:lnTo>
                  <a:pt x="39825" y="50121"/>
                </a:lnTo>
                <a:lnTo>
                  <a:pt x="39973" y="50102"/>
                </a:lnTo>
                <a:lnTo>
                  <a:pt x="40141" y="50102"/>
                </a:lnTo>
                <a:lnTo>
                  <a:pt x="40290" y="50121"/>
                </a:lnTo>
                <a:lnTo>
                  <a:pt x="40420" y="50158"/>
                </a:lnTo>
                <a:lnTo>
                  <a:pt x="40532" y="50214"/>
                </a:lnTo>
                <a:lnTo>
                  <a:pt x="40402" y="50344"/>
                </a:lnTo>
                <a:lnTo>
                  <a:pt x="40215" y="50567"/>
                </a:lnTo>
                <a:lnTo>
                  <a:pt x="40122" y="50679"/>
                </a:lnTo>
                <a:lnTo>
                  <a:pt x="40048" y="50791"/>
                </a:lnTo>
                <a:lnTo>
                  <a:pt x="40011" y="50884"/>
                </a:lnTo>
                <a:lnTo>
                  <a:pt x="40011" y="50921"/>
                </a:lnTo>
                <a:lnTo>
                  <a:pt x="40029" y="50958"/>
                </a:lnTo>
                <a:lnTo>
                  <a:pt x="40067" y="50996"/>
                </a:lnTo>
                <a:lnTo>
                  <a:pt x="40104" y="51014"/>
                </a:lnTo>
                <a:lnTo>
                  <a:pt x="40197" y="51014"/>
                </a:lnTo>
                <a:lnTo>
                  <a:pt x="40309" y="50977"/>
                </a:lnTo>
                <a:lnTo>
                  <a:pt x="40402" y="50921"/>
                </a:lnTo>
                <a:lnTo>
                  <a:pt x="40513" y="50828"/>
                </a:lnTo>
                <a:lnTo>
                  <a:pt x="40588" y="50754"/>
                </a:lnTo>
                <a:lnTo>
                  <a:pt x="40700" y="50623"/>
                </a:lnTo>
                <a:lnTo>
                  <a:pt x="40793" y="50474"/>
                </a:lnTo>
                <a:lnTo>
                  <a:pt x="40830" y="50363"/>
                </a:lnTo>
                <a:lnTo>
                  <a:pt x="40886" y="50251"/>
                </a:lnTo>
                <a:lnTo>
                  <a:pt x="40923" y="50195"/>
                </a:lnTo>
                <a:lnTo>
                  <a:pt x="40997" y="50139"/>
                </a:lnTo>
                <a:lnTo>
                  <a:pt x="41091" y="50083"/>
                </a:lnTo>
                <a:lnTo>
                  <a:pt x="41202" y="50028"/>
                </a:lnTo>
                <a:lnTo>
                  <a:pt x="41314" y="49972"/>
                </a:lnTo>
                <a:lnTo>
                  <a:pt x="41444" y="49953"/>
                </a:lnTo>
                <a:lnTo>
                  <a:pt x="41686" y="49953"/>
                </a:lnTo>
                <a:lnTo>
                  <a:pt x="41798" y="49972"/>
                </a:lnTo>
                <a:lnTo>
                  <a:pt x="41910" y="50028"/>
                </a:lnTo>
                <a:lnTo>
                  <a:pt x="41817" y="50121"/>
                </a:lnTo>
                <a:lnTo>
                  <a:pt x="41705" y="50251"/>
                </a:lnTo>
                <a:lnTo>
                  <a:pt x="41630" y="50400"/>
                </a:lnTo>
                <a:lnTo>
                  <a:pt x="41593" y="50530"/>
                </a:lnTo>
                <a:lnTo>
                  <a:pt x="41575" y="50605"/>
                </a:lnTo>
                <a:lnTo>
                  <a:pt x="41575" y="50661"/>
                </a:lnTo>
                <a:lnTo>
                  <a:pt x="41593" y="50698"/>
                </a:lnTo>
                <a:lnTo>
                  <a:pt x="41630" y="50754"/>
                </a:lnTo>
                <a:lnTo>
                  <a:pt x="41686" y="50772"/>
                </a:lnTo>
                <a:lnTo>
                  <a:pt x="41742" y="50791"/>
                </a:lnTo>
                <a:lnTo>
                  <a:pt x="41835" y="50791"/>
                </a:lnTo>
                <a:lnTo>
                  <a:pt x="41947" y="50772"/>
                </a:lnTo>
                <a:lnTo>
                  <a:pt x="42021" y="50735"/>
                </a:lnTo>
                <a:lnTo>
                  <a:pt x="42077" y="50698"/>
                </a:lnTo>
                <a:lnTo>
                  <a:pt x="42115" y="50661"/>
                </a:lnTo>
                <a:lnTo>
                  <a:pt x="42152" y="50623"/>
                </a:lnTo>
                <a:lnTo>
                  <a:pt x="42208" y="50530"/>
                </a:lnTo>
                <a:lnTo>
                  <a:pt x="42226" y="50419"/>
                </a:lnTo>
                <a:lnTo>
                  <a:pt x="42263" y="50307"/>
                </a:lnTo>
                <a:lnTo>
                  <a:pt x="42282" y="50214"/>
                </a:lnTo>
                <a:lnTo>
                  <a:pt x="42338" y="50121"/>
                </a:lnTo>
                <a:lnTo>
                  <a:pt x="42375" y="50083"/>
                </a:lnTo>
                <a:lnTo>
                  <a:pt x="42431" y="50065"/>
                </a:lnTo>
                <a:lnTo>
                  <a:pt x="42506" y="50046"/>
                </a:lnTo>
                <a:lnTo>
                  <a:pt x="42580" y="50028"/>
                </a:lnTo>
                <a:lnTo>
                  <a:pt x="42729" y="50046"/>
                </a:lnTo>
                <a:lnTo>
                  <a:pt x="42896" y="50102"/>
                </a:lnTo>
                <a:lnTo>
                  <a:pt x="43027" y="50158"/>
                </a:lnTo>
                <a:lnTo>
                  <a:pt x="43083" y="50195"/>
                </a:lnTo>
                <a:lnTo>
                  <a:pt x="43120" y="50251"/>
                </a:lnTo>
                <a:lnTo>
                  <a:pt x="43157" y="50307"/>
                </a:lnTo>
                <a:lnTo>
                  <a:pt x="43176" y="50363"/>
                </a:lnTo>
                <a:lnTo>
                  <a:pt x="43176" y="50474"/>
                </a:lnTo>
                <a:lnTo>
                  <a:pt x="43157" y="50605"/>
                </a:lnTo>
                <a:lnTo>
                  <a:pt x="43083" y="50847"/>
                </a:lnTo>
                <a:lnTo>
                  <a:pt x="43083" y="50940"/>
                </a:lnTo>
                <a:lnTo>
                  <a:pt x="43083" y="50977"/>
                </a:lnTo>
                <a:lnTo>
                  <a:pt x="43101" y="51014"/>
                </a:lnTo>
                <a:lnTo>
                  <a:pt x="43139" y="51033"/>
                </a:lnTo>
                <a:lnTo>
                  <a:pt x="43194" y="51052"/>
                </a:lnTo>
                <a:lnTo>
                  <a:pt x="43362" y="51033"/>
                </a:lnTo>
                <a:lnTo>
                  <a:pt x="43529" y="51014"/>
                </a:lnTo>
                <a:lnTo>
                  <a:pt x="43585" y="50996"/>
                </a:lnTo>
                <a:lnTo>
                  <a:pt x="43623" y="50977"/>
                </a:lnTo>
                <a:lnTo>
                  <a:pt x="43660" y="50940"/>
                </a:lnTo>
                <a:lnTo>
                  <a:pt x="43697" y="50884"/>
                </a:lnTo>
                <a:lnTo>
                  <a:pt x="43716" y="50772"/>
                </a:lnTo>
                <a:lnTo>
                  <a:pt x="43697" y="50661"/>
                </a:lnTo>
                <a:lnTo>
                  <a:pt x="43678" y="50549"/>
                </a:lnTo>
                <a:lnTo>
                  <a:pt x="43678" y="50456"/>
                </a:lnTo>
                <a:lnTo>
                  <a:pt x="43678" y="50400"/>
                </a:lnTo>
                <a:lnTo>
                  <a:pt x="43697" y="50363"/>
                </a:lnTo>
                <a:lnTo>
                  <a:pt x="43734" y="50307"/>
                </a:lnTo>
                <a:lnTo>
                  <a:pt x="43790" y="50270"/>
                </a:lnTo>
                <a:lnTo>
                  <a:pt x="43865" y="50232"/>
                </a:lnTo>
                <a:lnTo>
                  <a:pt x="43976" y="50214"/>
                </a:lnTo>
                <a:lnTo>
                  <a:pt x="44088" y="50195"/>
                </a:lnTo>
                <a:lnTo>
                  <a:pt x="44237" y="50195"/>
                </a:lnTo>
                <a:lnTo>
                  <a:pt x="44367" y="50232"/>
                </a:lnTo>
                <a:lnTo>
                  <a:pt x="44423" y="50270"/>
                </a:lnTo>
                <a:lnTo>
                  <a:pt x="44460" y="50307"/>
                </a:lnTo>
                <a:lnTo>
                  <a:pt x="44498" y="50363"/>
                </a:lnTo>
                <a:lnTo>
                  <a:pt x="44498" y="50400"/>
                </a:lnTo>
                <a:lnTo>
                  <a:pt x="44479" y="50437"/>
                </a:lnTo>
                <a:lnTo>
                  <a:pt x="44442" y="50456"/>
                </a:lnTo>
                <a:lnTo>
                  <a:pt x="44367" y="50512"/>
                </a:lnTo>
                <a:lnTo>
                  <a:pt x="44349" y="50549"/>
                </a:lnTo>
                <a:lnTo>
                  <a:pt x="44330" y="50605"/>
                </a:lnTo>
                <a:lnTo>
                  <a:pt x="44311" y="50716"/>
                </a:lnTo>
                <a:lnTo>
                  <a:pt x="44293" y="50809"/>
                </a:lnTo>
                <a:lnTo>
                  <a:pt x="44274" y="50884"/>
                </a:lnTo>
                <a:lnTo>
                  <a:pt x="44274" y="50958"/>
                </a:lnTo>
                <a:lnTo>
                  <a:pt x="44293" y="50977"/>
                </a:lnTo>
                <a:lnTo>
                  <a:pt x="44349" y="50977"/>
                </a:lnTo>
                <a:lnTo>
                  <a:pt x="44442" y="50940"/>
                </a:lnTo>
                <a:lnTo>
                  <a:pt x="44609" y="50847"/>
                </a:lnTo>
                <a:lnTo>
                  <a:pt x="44684" y="50791"/>
                </a:lnTo>
                <a:lnTo>
                  <a:pt x="44721" y="50735"/>
                </a:lnTo>
                <a:lnTo>
                  <a:pt x="44740" y="50698"/>
                </a:lnTo>
                <a:lnTo>
                  <a:pt x="44758" y="50642"/>
                </a:lnTo>
                <a:lnTo>
                  <a:pt x="44777" y="50586"/>
                </a:lnTo>
                <a:lnTo>
                  <a:pt x="44814" y="50549"/>
                </a:lnTo>
                <a:lnTo>
                  <a:pt x="44870" y="50493"/>
                </a:lnTo>
                <a:lnTo>
                  <a:pt x="44982" y="50437"/>
                </a:lnTo>
                <a:lnTo>
                  <a:pt x="45093" y="50400"/>
                </a:lnTo>
                <a:lnTo>
                  <a:pt x="45224" y="50381"/>
                </a:lnTo>
                <a:lnTo>
                  <a:pt x="45335" y="50400"/>
                </a:lnTo>
                <a:lnTo>
                  <a:pt x="45466" y="50419"/>
                </a:lnTo>
                <a:lnTo>
                  <a:pt x="45335" y="50530"/>
                </a:lnTo>
                <a:lnTo>
                  <a:pt x="45261" y="50623"/>
                </a:lnTo>
                <a:lnTo>
                  <a:pt x="45187" y="50698"/>
                </a:lnTo>
                <a:lnTo>
                  <a:pt x="45149" y="50791"/>
                </a:lnTo>
                <a:lnTo>
                  <a:pt x="45149" y="50865"/>
                </a:lnTo>
                <a:lnTo>
                  <a:pt x="45149" y="50903"/>
                </a:lnTo>
                <a:lnTo>
                  <a:pt x="45168" y="50940"/>
                </a:lnTo>
                <a:lnTo>
                  <a:pt x="45205" y="50958"/>
                </a:lnTo>
                <a:lnTo>
                  <a:pt x="45261" y="50996"/>
                </a:lnTo>
                <a:lnTo>
                  <a:pt x="45373" y="50996"/>
                </a:lnTo>
                <a:lnTo>
                  <a:pt x="45466" y="50977"/>
                </a:lnTo>
                <a:lnTo>
                  <a:pt x="45540" y="50921"/>
                </a:lnTo>
                <a:lnTo>
                  <a:pt x="45615" y="50847"/>
                </a:lnTo>
                <a:lnTo>
                  <a:pt x="45708" y="50661"/>
                </a:lnTo>
                <a:lnTo>
                  <a:pt x="45801" y="50512"/>
                </a:lnTo>
                <a:lnTo>
                  <a:pt x="45987" y="50270"/>
                </a:lnTo>
                <a:lnTo>
                  <a:pt x="46099" y="50176"/>
                </a:lnTo>
                <a:lnTo>
                  <a:pt x="46211" y="50083"/>
                </a:lnTo>
                <a:lnTo>
                  <a:pt x="46341" y="50028"/>
                </a:lnTo>
                <a:lnTo>
                  <a:pt x="46471" y="50009"/>
                </a:lnTo>
                <a:lnTo>
                  <a:pt x="46639" y="50028"/>
                </a:lnTo>
                <a:lnTo>
                  <a:pt x="46825" y="50102"/>
                </a:lnTo>
                <a:lnTo>
                  <a:pt x="46713" y="50176"/>
                </a:lnTo>
                <a:lnTo>
                  <a:pt x="46601" y="50307"/>
                </a:lnTo>
                <a:lnTo>
                  <a:pt x="46490" y="50456"/>
                </a:lnTo>
                <a:lnTo>
                  <a:pt x="46397" y="50605"/>
                </a:lnTo>
                <a:lnTo>
                  <a:pt x="46341" y="50754"/>
                </a:lnTo>
                <a:lnTo>
                  <a:pt x="46322" y="50828"/>
                </a:lnTo>
                <a:lnTo>
                  <a:pt x="46341" y="50884"/>
                </a:lnTo>
                <a:lnTo>
                  <a:pt x="46359" y="50940"/>
                </a:lnTo>
                <a:lnTo>
                  <a:pt x="46397" y="50977"/>
                </a:lnTo>
                <a:lnTo>
                  <a:pt x="46471" y="50996"/>
                </a:lnTo>
                <a:lnTo>
                  <a:pt x="46564" y="51014"/>
                </a:lnTo>
                <a:lnTo>
                  <a:pt x="46620" y="51014"/>
                </a:lnTo>
                <a:lnTo>
                  <a:pt x="46676" y="50996"/>
                </a:lnTo>
                <a:lnTo>
                  <a:pt x="46825" y="50921"/>
                </a:lnTo>
                <a:lnTo>
                  <a:pt x="46955" y="50809"/>
                </a:lnTo>
                <a:lnTo>
                  <a:pt x="47086" y="50698"/>
                </a:lnTo>
                <a:lnTo>
                  <a:pt x="47179" y="50549"/>
                </a:lnTo>
                <a:lnTo>
                  <a:pt x="47253" y="50400"/>
                </a:lnTo>
                <a:lnTo>
                  <a:pt x="47272" y="50325"/>
                </a:lnTo>
                <a:lnTo>
                  <a:pt x="47272" y="50251"/>
                </a:lnTo>
                <a:lnTo>
                  <a:pt x="47253" y="50195"/>
                </a:lnTo>
                <a:lnTo>
                  <a:pt x="47216" y="50139"/>
                </a:lnTo>
                <a:lnTo>
                  <a:pt x="47346" y="50083"/>
                </a:lnTo>
                <a:lnTo>
                  <a:pt x="47495" y="50065"/>
                </a:lnTo>
                <a:lnTo>
                  <a:pt x="47681" y="50028"/>
                </a:lnTo>
                <a:lnTo>
                  <a:pt x="48072" y="50028"/>
                </a:lnTo>
                <a:lnTo>
                  <a:pt x="48240" y="50083"/>
                </a:lnTo>
                <a:lnTo>
                  <a:pt x="48314" y="50121"/>
                </a:lnTo>
                <a:lnTo>
                  <a:pt x="48370" y="50158"/>
                </a:lnTo>
                <a:lnTo>
                  <a:pt x="48407" y="50214"/>
                </a:lnTo>
                <a:lnTo>
                  <a:pt x="48445" y="50270"/>
                </a:lnTo>
                <a:lnTo>
                  <a:pt x="48445" y="50325"/>
                </a:lnTo>
                <a:lnTo>
                  <a:pt x="48445" y="50381"/>
                </a:lnTo>
                <a:lnTo>
                  <a:pt x="48426" y="50437"/>
                </a:lnTo>
                <a:lnTo>
                  <a:pt x="48389" y="50493"/>
                </a:lnTo>
                <a:lnTo>
                  <a:pt x="48296" y="50567"/>
                </a:lnTo>
                <a:lnTo>
                  <a:pt x="48184" y="50661"/>
                </a:lnTo>
                <a:lnTo>
                  <a:pt x="48054" y="50735"/>
                </a:lnTo>
                <a:lnTo>
                  <a:pt x="47961" y="50828"/>
                </a:lnTo>
                <a:lnTo>
                  <a:pt x="47886" y="50921"/>
                </a:lnTo>
                <a:lnTo>
                  <a:pt x="47849" y="50996"/>
                </a:lnTo>
                <a:lnTo>
                  <a:pt x="47849" y="51052"/>
                </a:lnTo>
                <a:lnTo>
                  <a:pt x="47849" y="51126"/>
                </a:lnTo>
                <a:lnTo>
                  <a:pt x="47868" y="51182"/>
                </a:lnTo>
                <a:lnTo>
                  <a:pt x="47905" y="51219"/>
                </a:lnTo>
                <a:lnTo>
                  <a:pt x="47942" y="51238"/>
                </a:lnTo>
                <a:lnTo>
                  <a:pt x="48054" y="51238"/>
                </a:lnTo>
                <a:lnTo>
                  <a:pt x="48184" y="51200"/>
                </a:lnTo>
                <a:lnTo>
                  <a:pt x="48314" y="51145"/>
                </a:lnTo>
                <a:lnTo>
                  <a:pt x="48445" y="51052"/>
                </a:lnTo>
                <a:lnTo>
                  <a:pt x="48556" y="50958"/>
                </a:lnTo>
                <a:lnTo>
                  <a:pt x="48631" y="50884"/>
                </a:lnTo>
                <a:lnTo>
                  <a:pt x="48705" y="50754"/>
                </a:lnTo>
                <a:lnTo>
                  <a:pt x="48761" y="50642"/>
                </a:lnTo>
                <a:lnTo>
                  <a:pt x="48798" y="50549"/>
                </a:lnTo>
                <a:lnTo>
                  <a:pt x="48836" y="50456"/>
                </a:lnTo>
                <a:lnTo>
                  <a:pt x="48892" y="50381"/>
                </a:lnTo>
                <a:lnTo>
                  <a:pt x="48966" y="50344"/>
                </a:lnTo>
                <a:lnTo>
                  <a:pt x="49096" y="50307"/>
                </a:lnTo>
                <a:lnTo>
                  <a:pt x="49394" y="50307"/>
                </a:lnTo>
                <a:lnTo>
                  <a:pt x="49506" y="50325"/>
                </a:lnTo>
                <a:lnTo>
                  <a:pt x="49636" y="50363"/>
                </a:lnTo>
                <a:lnTo>
                  <a:pt x="49673" y="50400"/>
                </a:lnTo>
                <a:lnTo>
                  <a:pt x="49711" y="50437"/>
                </a:lnTo>
                <a:lnTo>
                  <a:pt x="49767" y="50512"/>
                </a:lnTo>
                <a:lnTo>
                  <a:pt x="49785" y="50567"/>
                </a:lnTo>
                <a:lnTo>
                  <a:pt x="49785" y="50605"/>
                </a:lnTo>
                <a:lnTo>
                  <a:pt x="49767" y="50661"/>
                </a:lnTo>
                <a:lnTo>
                  <a:pt x="49673" y="50754"/>
                </a:lnTo>
                <a:lnTo>
                  <a:pt x="49618" y="50828"/>
                </a:lnTo>
                <a:lnTo>
                  <a:pt x="49562" y="50903"/>
                </a:lnTo>
                <a:lnTo>
                  <a:pt x="49431" y="51126"/>
                </a:lnTo>
                <a:lnTo>
                  <a:pt x="49394" y="51219"/>
                </a:lnTo>
                <a:lnTo>
                  <a:pt x="49376" y="51312"/>
                </a:lnTo>
                <a:lnTo>
                  <a:pt x="49394" y="51387"/>
                </a:lnTo>
                <a:lnTo>
                  <a:pt x="49413" y="51405"/>
                </a:lnTo>
                <a:lnTo>
                  <a:pt x="49450" y="51424"/>
                </a:lnTo>
                <a:lnTo>
                  <a:pt x="49562" y="51424"/>
                </a:lnTo>
                <a:lnTo>
                  <a:pt x="49711" y="51405"/>
                </a:lnTo>
                <a:lnTo>
                  <a:pt x="49785" y="51368"/>
                </a:lnTo>
                <a:lnTo>
                  <a:pt x="49860" y="51331"/>
                </a:lnTo>
                <a:lnTo>
                  <a:pt x="49915" y="51294"/>
                </a:lnTo>
                <a:lnTo>
                  <a:pt x="49953" y="51256"/>
                </a:lnTo>
                <a:lnTo>
                  <a:pt x="49990" y="51145"/>
                </a:lnTo>
                <a:lnTo>
                  <a:pt x="50009" y="51033"/>
                </a:lnTo>
                <a:lnTo>
                  <a:pt x="50009" y="50809"/>
                </a:lnTo>
                <a:lnTo>
                  <a:pt x="50027" y="50698"/>
                </a:lnTo>
                <a:lnTo>
                  <a:pt x="50083" y="50605"/>
                </a:lnTo>
                <a:lnTo>
                  <a:pt x="50120" y="50530"/>
                </a:lnTo>
                <a:lnTo>
                  <a:pt x="50176" y="50474"/>
                </a:lnTo>
                <a:lnTo>
                  <a:pt x="50325" y="50400"/>
                </a:lnTo>
                <a:lnTo>
                  <a:pt x="50493" y="50325"/>
                </a:lnTo>
                <a:lnTo>
                  <a:pt x="50697" y="50270"/>
                </a:lnTo>
                <a:lnTo>
                  <a:pt x="50884" y="50232"/>
                </a:lnTo>
                <a:lnTo>
                  <a:pt x="51256" y="50232"/>
                </a:lnTo>
                <a:lnTo>
                  <a:pt x="51386" y="50251"/>
                </a:lnTo>
                <a:lnTo>
                  <a:pt x="51144" y="50456"/>
                </a:lnTo>
                <a:lnTo>
                  <a:pt x="50977" y="50642"/>
                </a:lnTo>
                <a:lnTo>
                  <a:pt x="50921" y="50716"/>
                </a:lnTo>
                <a:lnTo>
                  <a:pt x="50884" y="50772"/>
                </a:lnTo>
                <a:lnTo>
                  <a:pt x="50884" y="50828"/>
                </a:lnTo>
                <a:lnTo>
                  <a:pt x="50884" y="50884"/>
                </a:lnTo>
                <a:lnTo>
                  <a:pt x="50902" y="50921"/>
                </a:lnTo>
                <a:lnTo>
                  <a:pt x="50921" y="50940"/>
                </a:lnTo>
                <a:lnTo>
                  <a:pt x="51014" y="50977"/>
                </a:lnTo>
                <a:lnTo>
                  <a:pt x="51144" y="50996"/>
                </a:lnTo>
                <a:lnTo>
                  <a:pt x="51293" y="50958"/>
                </a:lnTo>
                <a:lnTo>
                  <a:pt x="51461" y="50921"/>
                </a:lnTo>
                <a:lnTo>
                  <a:pt x="51610" y="50865"/>
                </a:lnTo>
                <a:lnTo>
                  <a:pt x="51759" y="50772"/>
                </a:lnTo>
                <a:lnTo>
                  <a:pt x="51889" y="50679"/>
                </a:lnTo>
                <a:lnTo>
                  <a:pt x="51982" y="50567"/>
                </a:lnTo>
                <a:lnTo>
                  <a:pt x="52001" y="50512"/>
                </a:lnTo>
                <a:lnTo>
                  <a:pt x="52019" y="50456"/>
                </a:lnTo>
                <a:lnTo>
                  <a:pt x="52019" y="50400"/>
                </a:lnTo>
                <a:lnTo>
                  <a:pt x="52001" y="50325"/>
                </a:lnTo>
                <a:lnTo>
                  <a:pt x="51963" y="50270"/>
                </a:lnTo>
                <a:lnTo>
                  <a:pt x="51908" y="50195"/>
                </a:lnTo>
                <a:lnTo>
                  <a:pt x="52057" y="50139"/>
                </a:lnTo>
                <a:lnTo>
                  <a:pt x="52243" y="50083"/>
                </a:lnTo>
                <a:lnTo>
                  <a:pt x="52448" y="50046"/>
                </a:lnTo>
                <a:lnTo>
                  <a:pt x="52671" y="50009"/>
                </a:lnTo>
                <a:lnTo>
                  <a:pt x="52894" y="50009"/>
                </a:lnTo>
                <a:lnTo>
                  <a:pt x="53099" y="50028"/>
                </a:lnTo>
                <a:lnTo>
                  <a:pt x="53192" y="50046"/>
                </a:lnTo>
                <a:lnTo>
                  <a:pt x="53267" y="50083"/>
                </a:lnTo>
                <a:lnTo>
                  <a:pt x="53341" y="50121"/>
                </a:lnTo>
                <a:lnTo>
                  <a:pt x="53397" y="50176"/>
                </a:lnTo>
                <a:lnTo>
                  <a:pt x="53192" y="50325"/>
                </a:lnTo>
                <a:lnTo>
                  <a:pt x="52932" y="50549"/>
                </a:lnTo>
                <a:lnTo>
                  <a:pt x="52820" y="50679"/>
                </a:lnTo>
                <a:lnTo>
                  <a:pt x="52708" y="50791"/>
                </a:lnTo>
                <a:lnTo>
                  <a:pt x="52652" y="50903"/>
                </a:lnTo>
                <a:lnTo>
                  <a:pt x="52634" y="50958"/>
                </a:lnTo>
                <a:lnTo>
                  <a:pt x="52634" y="51014"/>
                </a:lnTo>
                <a:lnTo>
                  <a:pt x="52634" y="51070"/>
                </a:lnTo>
                <a:lnTo>
                  <a:pt x="52652" y="51107"/>
                </a:lnTo>
                <a:lnTo>
                  <a:pt x="52690" y="51145"/>
                </a:lnTo>
                <a:lnTo>
                  <a:pt x="52727" y="51163"/>
                </a:lnTo>
                <a:lnTo>
                  <a:pt x="52820" y="51163"/>
                </a:lnTo>
                <a:lnTo>
                  <a:pt x="52950" y="51145"/>
                </a:lnTo>
                <a:lnTo>
                  <a:pt x="53062" y="51089"/>
                </a:lnTo>
                <a:lnTo>
                  <a:pt x="53174" y="51014"/>
                </a:lnTo>
                <a:lnTo>
                  <a:pt x="53341" y="50884"/>
                </a:lnTo>
                <a:lnTo>
                  <a:pt x="53416" y="50791"/>
                </a:lnTo>
                <a:lnTo>
                  <a:pt x="53490" y="50698"/>
                </a:lnTo>
                <a:lnTo>
                  <a:pt x="53583" y="50512"/>
                </a:lnTo>
                <a:lnTo>
                  <a:pt x="53639" y="50437"/>
                </a:lnTo>
                <a:lnTo>
                  <a:pt x="53695" y="50344"/>
                </a:lnTo>
                <a:lnTo>
                  <a:pt x="53769" y="50270"/>
                </a:lnTo>
                <a:lnTo>
                  <a:pt x="53863" y="50195"/>
                </a:lnTo>
                <a:lnTo>
                  <a:pt x="53974" y="50158"/>
                </a:lnTo>
                <a:lnTo>
                  <a:pt x="54123" y="50102"/>
                </a:lnTo>
                <a:lnTo>
                  <a:pt x="54291" y="50083"/>
                </a:lnTo>
                <a:lnTo>
                  <a:pt x="54440" y="50083"/>
                </a:lnTo>
                <a:lnTo>
                  <a:pt x="54607" y="50102"/>
                </a:lnTo>
                <a:lnTo>
                  <a:pt x="54738" y="50158"/>
                </a:lnTo>
                <a:lnTo>
                  <a:pt x="54812" y="50195"/>
                </a:lnTo>
                <a:lnTo>
                  <a:pt x="54849" y="50251"/>
                </a:lnTo>
                <a:lnTo>
                  <a:pt x="54887" y="50307"/>
                </a:lnTo>
                <a:lnTo>
                  <a:pt x="54924" y="50381"/>
                </a:lnTo>
                <a:lnTo>
                  <a:pt x="54793" y="50456"/>
                </a:lnTo>
                <a:lnTo>
                  <a:pt x="54607" y="50605"/>
                </a:lnTo>
                <a:lnTo>
                  <a:pt x="54514" y="50679"/>
                </a:lnTo>
                <a:lnTo>
                  <a:pt x="54458" y="50754"/>
                </a:lnTo>
                <a:lnTo>
                  <a:pt x="54402" y="50828"/>
                </a:lnTo>
                <a:lnTo>
                  <a:pt x="54402" y="50903"/>
                </a:lnTo>
                <a:lnTo>
                  <a:pt x="54458" y="50977"/>
                </a:lnTo>
                <a:lnTo>
                  <a:pt x="54514" y="51033"/>
                </a:lnTo>
                <a:lnTo>
                  <a:pt x="54700" y="51033"/>
                </a:lnTo>
                <a:lnTo>
                  <a:pt x="54793" y="50996"/>
                </a:lnTo>
                <a:lnTo>
                  <a:pt x="54868" y="50958"/>
                </a:lnTo>
                <a:lnTo>
                  <a:pt x="54961" y="50903"/>
                </a:lnTo>
                <a:lnTo>
                  <a:pt x="55017" y="50865"/>
                </a:lnTo>
                <a:lnTo>
                  <a:pt x="55091" y="50754"/>
                </a:lnTo>
                <a:lnTo>
                  <a:pt x="55147" y="50679"/>
                </a:lnTo>
                <a:lnTo>
                  <a:pt x="55240" y="50530"/>
                </a:lnTo>
                <a:lnTo>
                  <a:pt x="55277" y="50474"/>
                </a:lnTo>
                <a:lnTo>
                  <a:pt x="55352" y="50419"/>
                </a:lnTo>
                <a:lnTo>
                  <a:pt x="55464" y="50363"/>
                </a:lnTo>
                <a:lnTo>
                  <a:pt x="55613" y="50325"/>
                </a:lnTo>
                <a:lnTo>
                  <a:pt x="55855" y="50288"/>
                </a:lnTo>
                <a:lnTo>
                  <a:pt x="56097" y="50288"/>
                </a:lnTo>
                <a:lnTo>
                  <a:pt x="56339" y="50325"/>
                </a:lnTo>
                <a:lnTo>
                  <a:pt x="56581" y="50400"/>
                </a:lnTo>
                <a:lnTo>
                  <a:pt x="56562" y="50437"/>
                </a:lnTo>
                <a:lnTo>
                  <a:pt x="56544" y="50474"/>
                </a:lnTo>
                <a:lnTo>
                  <a:pt x="56432" y="50549"/>
                </a:lnTo>
                <a:lnTo>
                  <a:pt x="56283" y="50623"/>
                </a:lnTo>
                <a:lnTo>
                  <a:pt x="56134" y="50679"/>
                </a:lnTo>
                <a:lnTo>
                  <a:pt x="55966" y="50754"/>
                </a:lnTo>
                <a:lnTo>
                  <a:pt x="55836" y="50809"/>
                </a:lnTo>
                <a:lnTo>
                  <a:pt x="55724" y="50884"/>
                </a:lnTo>
                <a:lnTo>
                  <a:pt x="55687" y="50940"/>
                </a:lnTo>
                <a:lnTo>
                  <a:pt x="55668" y="50977"/>
                </a:lnTo>
                <a:lnTo>
                  <a:pt x="55668" y="51033"/>
                </a:lnTo>
                <a:lnTo>
                  <a:pt x="55687" y="51070"/>
                </a:lnTo>
                <a:lnTo>
                  <a:pt x="55706" y="51107"/>
                </a:lnTo>
                <a:lnTo>
                  <a:pt x="55724" y="51145"/>
                </a:lnTo>
                <a:lnTo>
                  <a:pt x="55817" y="51163"/>
                </a:lnTo>
                <a:lnTo>
                  <a:pt x="55929" y="51182"/>
                </a:lnTo>
                <a:lnTo>
                  <a:pt x="56041" y="51163"/>
                </a:lnTo>
                <a:lnTo>
                  <a:pt x="56153" y="51126"/>
                </a:lnTo>
                <a:lnTo>
                  <a:pt x="56264" y="51089"/>
                </a:lnTo>
                <a:lnTo>
                  <a:pt x="56357" y="51052"/>
                </a:lnTo>
                <a:lnTo>
                  <a:pt x="56469" y="50977"/>
                </a:lnTo>
                <a:lnTo>
                  <a:pt x="56562" y="50884"/>
                </a:lnTo>
                <a:lnTo>
                  <a:pt x="56711" y="50716"/>
                </a:lnTo>
                <a:lnTo>
                  <a:pt x="56860" y="50530"/>
                </a:lnTo>
                <a:lnTo>
                  <a:pt x="56953" y="50437"/>
                </a:lnTo>
                <a:lnTo>
                  <a:pt x="57065" y="50363"/>
                </a:lnTo>
                <a:lnTo>
                  <a:pt x="57195" y="50288"/>
                </a:lnTo>
                <a:lnTo>
                  <a:pt x="57344" y="50232"/>
                </a:lnTo>
                <a:lnTo>
                  <a:pt x="57493" y="50176"/>
                </a:lnTo>
                <a:lnTo>
                  <a:pt x="57661" y="50139"/>
                </a:lnTo>
                <a:lnTo>
                  <a:pt x="57810" y="50139"/>
                </a:lnTo>
                <a:lnTo>
                  <a:pt x="57958" y="50158"/>
                </a:lnTo>
                <a:lnTo>
                  <a:pt x="58107" y="50214"/>
                </a:lnTo>
                <a:lnTo>
                  <a:pt x="58182" y="50270"/>
                </a:lnTo>
                <a:lnTo>
                  <a:pt x="58238" y="50325"/>
                </a:lnTo>
                <a:lnTo>
                  <a:pt x="58089" y="50437"/>
                </a:lnTo>
                <a:lnTo>
                  <a:pt x="57884" y="50586"/>
                </a:lnTo>
                <a:lnTo>
                  <a:pt x="57791" y="50679"/>
                </a:lnTo>
                <a:lnTo>
                  <a:pt x="57735" y="50791"/>
                </a:lnTo>
                <a:lnTo>
                  <a:pt x="57698" y="50865"/>
                </a:lnTo>
                <a:lnTo>
                  <a:pt x="57698" y="50921"/>
                </a:lnTo>
                <a:lnTo>
                  <a:pt x="57716" y="50958"/>
                </a:lnTo>
                <a:lnTo>
                  <a:pt x="57754" y="51014"/>
                </a:lnTo>
                <a:lnTo>
                  <a:pt x="57810" y="51052"/>
                </a:lnTo>
                <a:lnTo>
                  <a:pt x="57865" y="51070"/>
                </a:lnTo>
                <a:lnTo>
                  <a:pt x="57940" y="51089"/>
                </a:lnTo>
                <a:lnTo>
                  <a:pt x="58070" y="51107"/>
                </a:lnTo>
                <a:lnTo>
                  <a:pt x="58182" y="51089"/>
                </a:lnTo>
                <a:lnTo>
                  <a:pt x="58294" y="51033"/>
                </a:lnTo>
                <a:lnTo>
                  <a:pt x="58368" y="50996"/>
                </a:lnTo>
                <a:lnTo>
                  <a:pt x="58424" y="50921"/>
                </a:lnTo>
                <a:lnTo>
                  <a:pt x="58461" y="50865"/>
                </a:lnTo>
                <a:lnTo>
                  <a:pt x="58517" y="50716"/>
                </a:lnTo>
                <a:lnTo>
                  <a:pt x="58536" y="50567"/>
                </a:lnTo>
                <a:lnTo>
                  <a:pt x="58573" y="50437"/>
                </a:lnTo>
                <a:lnTo>
                  <a:pt x="58610" y="50381"/>
                </a:lnTo>
                <a:lnTo>
                  <a:pt x="58647" y="50325"/>
                </a:lnTo>
                <a:lnTo>
                  <a:pt x="58703" y="50270"/>
                </a:lnTo>
                <a:lnTo>
                  <a:pt x="58796" y="50232"/>
                </a:lnTo>
                <a:lnTo>
                  <a:pt x="58889" y="50214"/>
                </a:lnTo>
                <a:lnTo>
                  <a:pt x="59020" y="50195"/>
                </a:lnTo>
                <a:lnTo>
                  <a:pt x="59187" y="50214"/>
                </a:lnTo>
                <a:lnTo>
                  <a:pt x="59355" y="50251"/>
                </a:lnTo>
                <a:lnTo>
                  <a:pt x="59429" y="50270"/>
                </a:lnTo>
                <a:lnTo>
                  <a:pt x="59504" y="50325"/>
                </a:lnTo>
                <a:lnTo>
                  <a:pt x="59560" y="50363"/>
                </a:lnTo>
                <a:lnTo>
                  <a:pt x="59616" y="50437"/>
                </a:lnTo>
                <a:lnTo>
                  <a:pt x="59616" y="50512"/>
                </a:lnTo>
                <a:lnTo>
                  <a:pt x="59597" y="50586"/>
                </a:lnTo>
                <a:lnTo>
                  <a:pt x="59560" y="50642"/>
                </a:lnTo>
                <a:lnTo>
                  <a:pt x="59504" y="50698"/>
                </a:lnTo>
                <a:lnTo>
                  <a:pt x="59392" y="50809"/>
                </a:lnTo>
                <a:lnTo>
                  <a:pt x="59336" y="50865"/>
                </a:lnTo>
                <a:lnTo>
                  <a:pt x="59280" y="50940"/>
                </a:lnTo>
                <a:lnTo>
                  <a:pt x="59243" y="51052"/>
                </a:lnTo>
                <a:lnTo>
                  <a:pt x="59206" y="51145"/>
                </a:lnTo>
                <a:lnTo>
                  <a:pt x="59206" y="51200"/>
                </a:lnTo>
                <a:lnTo>
                  <a:pt x="59206" y="51256"/>
                </a:lnTo>
                <a:lnTo>
                  <a:pt x="59243" y="51294"/>
                </a:lnTo>
                <a:lnTo>
                  <a:pt x="59280" y="51312"/>
                </a:lnTo>
                <a:lnTo>
                  <a:pt x="59373" y="51312"/>
                </a:lnTo>
                <a:lnTo>
                  <a:pt x="59504" y="51256"/>
                </a:lnTo>
                <a:lnTo>
                  <a:pt x="59634" y="51182"/>
                </a:lnTo>
                <a:lnTo>
                  <a:pt x="59746" y="51070"/>
                </a:lnTo>
                <a:lnTo>
                  <a:pt x="59858" y="50958"/>
                </a:lnTo>
                <a:lnTo>
                  <a:pt x="59895" y="50865"/>
                </a:lnTo>
                <a:lnTo>
                  <a:pt x="59913" y="50791"/>
                </a:lnTo>
                <a:lnTo>
                  <a:pt x="59913" y="50698"/>
                </a:lnTo>
                <a:lnTo>
                  <a:pt x="59913" y="50642"/>
                </a:lnTo>
                <a:lnTo>
                  <a:pt x="59932" y="50586"/>
                </a:lnTo>
                <a:lnTo>
                  <a:pt x="59969" y="50530"/>
                </a:lnTo>
                <a:lnTo>
                  <a:pt x="60044" y="50474"/>
                </a:lnTo>
                <a:lnTo>
                  <a:pt x="60100" y="50437"/>
                </a:lnTo>
                <a:lnTo>
                  <a:pt x="60174" y="50419"/>
                </a:lnTo>
                <a:lnTo>
                  <a:pt x="60323" y="50400"/>
                </a:lnTo>
                <a:lnTo>
                  <a:pt x="60491" y="50400"/>
                </a:lnTo>
                <a:lnTo>
                  <a:pt x="60546" y="50437"/>
                </a:lnTo>
                <a:lnTo>
                  <a:pt x="60621" y="50456"/>
                </a:lnTo>
                <a:lnTo>
                  <a:pt x="60714" y="50512"/>
                </a:lnTo>
                <a:lnTo>
                  <a:pt x="60770" y="50567"/>
                </a:lnTo>
                <a:lnTo>
                  <a:pt x="60788" y="50642"/>
                </a:lnTo>
                <a:lnTo>
                  <a:pt x="60788" y="50679"/>
                </a:lnTo>
                <a:lnTo>
                  <a:pt x="60770" y="50735"/>
                </a:lnTo>
                <a:lnTo>
                  <a:pt x="60751" y="50791"/>
                </a:lnTo>
                <a:lnTo>
                  <a:pt x="60658" y="50884"/>
                </a:lnTo>
                <a:lnTo>
                  <a:pt x="60546" y="50996"/>
                </a:lnTo>
                <a:lnTo>
                  <a:pt x="60453" y="51089"/>
                </a:lnTo>
                <a:lnTo>
                  <a:pt x="60416" y="51126"/>
                </a:lnTo>
                <a:lnTo>
                  <a:pt x="60397" y="51182"/>
                </a:lnTo>
                <a:lnTo>
                  <a:pt x="60416" y="51238"/>
                </a:lnTo>
                <a:lnTo>
                  <a:pt x="60435" y="51294"/>
                </a:lnTo>
                <a:lnTo>
                  <a:pt x="60491" y="51349"/>
                </a:lnTo>
                <a:lnTo>
                  <a:pt x="60639" y="51349"/>
                </a:lnTo>
                <a:lnTo>
                  <a:pt x="60714" y="51312"/>
                </a:lnTo>
                <a:lnTo>
                  <a:pt x="60844" y="51238"/>
                </a:lnTo>
                <a:lnTo>
                  <a:pt x="60937" y="51145"/>
                </a:lnTo>
                <a:lnTo>
                  <a:pt x="60993" y="51033"/>
                </a:lnTo>
                <a:lnTo>
                  <a:pt x="61030" y="50958"/>
                </a:lnTo>
                <a:lnTo>
                  <a:pt x="61068" y="50809"/>
                </a:lnTo>
                <a:lnTo>
                  <a:pt x="61086" y="50735"/>
                </a:lnTo>
                <a:lnTo>
                  <a:pt x="61105" y="50661"/>
                </a:lnTo>
                <a:lnTo>
                  <a:pt x="61161" y="50586"/>
                </a:lnTo>
                <a:lnTo>
                  <a:pt x="61254" y="50493"/>
                </a:lnTo>
                <a:lnTo>
                  <a:pt x="61366" y="50419"/>
                </a:lnTo>
                <a:lnTo>
                  <a:pt x="61552" y="50325"/>
                </a:lnTo>
                <a:lnTo>
                  <a:pt x="61757" y="50251"/>
                </a:lnTo>
                <a:lnTo>
                  <a:pt x="61980" y="50176"/>
                </a:lnTo>
                <a:lnTo>
                  <a:pt x="62203" y="50139"/>
                </a:lnTo>
                <a:lnTo>
                  <a:pt x="62501" y="50139"/>
                </a:lnTo>
                <a:lnTo>
                  <a:pt x="62576" y="50176"/>
                </a:lnTo>
                <a:lnTo>
                  <a:pt x="62632" y="50214"/>
                </a:lnTo>
                <a:lnTo>
                  <a:pt x="62687" y="50270"/>
                </a:lnTo>
                <a:lnTo>
                  <a:pt x="62501" y="50381"/>
                </a:lnTo>
                <a:lnTo>
                  <a:pt x="62241" y="50549"/>
                </a:lnTo>
                <a:lnTo>
                  <a:pt x="62110" y="50642"/>
                </a:lnTo>
                <a:lnTo>
                  <a:pt x="62017" y="50754"/>
                </a:lnTo>
                <a:lnTo>
                  <a:pt x="61961" y="50828"/>
                </a:lnTo>
                <a:lnTo>
                  <a:pt x="61943" y="50884"/>
                </a:lnTo>
                <a:lnTo>
                  <a:pt x="61943" y="50903"/>
                </a:lnTo>
                <a:lnTo>
                  <a:pt x="61999" y="50977"/>
                </a:lnTo>
                <a:lnTo>
                  <a:pt x="62054" y="50996"/>
                </a:lnTo>
                <a:lnTo>
                  <a:pt x="62148" y="51014"/>
                </a:lnTo>
                <a:lnTo>
                  <a:pt x="62241" y="50996"/>
                </a:lnTo>
                <a:lnTo>
                  <a:pt x="62427" y="50940"/>
                </a:lnTo>
                <a:lnTo>
                  <a:pt x="62576" y="50865"/>
                </a:lnTo>
                <a:lnTo>
                  <a:pt x="62669" y="50772"/>
                </a:lnTo>
                <a:lnTo>
                  <a:pt x="62743" y="50698"/>
                </a:lnTo>
                <a:lnTo>
                  <a:pt x="62836" y="50530"/>
                </a:lnTo>
                <a:lnTo>
                  <a:pt x="62874" y="50474"/>
                </a:lnTo>
                <a:lnTo>
                  <a:pt x="62948" y="50400"/>
                </a:lnTo>
                <a:lnTo>
                  <a:pt x="63023" y="50344"/>
                </a:lnTo>
                <a:lnTo>
                  <a:pt x="63134" y="50288"/>
                </a:lnTo>
                <a:lnTo>
                  <a:pt x="63246" y="50251"/>
                </a:lnTo>
                <a:lnTo>
                  <a:pt x="63358" y="50232"/>
                </a:lnTo>
                <a:lnTo>
                  <a:pt x="63507" y="50214"/>
                </a:lnTo>
                <a:lnTo>
                  <a:pt x="63637" y="50232"/>
                </a:lnTo>
                <a:lnTo>
                  <a:pt x="63786" y="50251"/>
                </a:lnTo>
                <a:lnTo>
                  <a:pt x="63916" y="50288"/>
                </a:lnTo>
                <a:lnTo>
                  <a:pt x="64009" y="50344"/>
                </a:lnTo>
                <a:lnTo>
                  <a:pt x="64084" y="50419"/>
                </a:lnTo>
                <a:lnTo>
                  <a:pt x="63935" y="50549"/>
                </a:lnTo>
                <a:lnTo>
                  <a:pt x="63693" y="50772"/>
                </a:lnTo>
                <a:lnTo>
                  <a:pt x="63581" y="50903"/>
                </a:lnTo>
                <a:lnTo>
                  <a:pt x="63507" y="51033"/>
                </a:lnTo>
                <a:lnTo>
                  <a:pt x="63451" y="51126"/>
                </a:lnTo>
                <a:lnTo>
                  <a:pt x="63451" y="51182"/>
                </a:lnTo>
                <a:lnTo>
                  <a:pt x="63469" y="51219"/>
                </a:lnTo>
                <a:lnTo>
                  <a:pt x="63507" y="51256"/>
                </a:lnTo>
                <a:lnTo>
                  <a:pt x="63544" y="51275"/>
                </a:lnTo>
                <a:lnTo>
                  <a:pt x="63581" y="51294"/>
                </a:lnTo>
                <a:lnTo>
                  <a:pt x="63637" y="51275"/>
                </a:lnTo>
                <a:lnTo>
                  <a:pt x="63749" y="51238"/>
                </a:lnTo>
                <a:lnTo>
                  <a:pt x="63860" y="51163"/>
                </a:lnTo>
                <a:lnTo>
                  <a:pt x="63972" y="51070"/>
                </a:lnTo>
                <a:lnTo>
                  <a:pt x="64084" y="50958"/>
                </a:lnTo>
                <a:lnTo>
                  <a:pt x="64214" y="50809"/>
                </a:lnTo>
                <a:lnTo>
                  <a:pt x="64289" y="50716"/>
                </a:lnTo>
                <a:lnTo>
                  <a:pt x="64307" y="50642"/>
                </a:lnTo>
                <a:lnTo>
                  <a:pt x="64326" y="50549"/>
                </a:lnTo>
                <a:lnTo>
                  <a:pt x="64344" y="50512"/>
                </a:lnTo>
                <a:lnTo>
                  <a:pt x="64363" y="50474"/>
                </a:lnTo>
                <a:lnTo>
                  <a:pt x="64419" y="50419"/>
                </a:lnTo>
                <a:lnTo>
                  <a:pt x="64512" y="50344"/>
                </a:lnTo>
                <a:lnTo>
                  <a:pt x="64624" y="50288"/>
                </a:lnTo>
                <a:lnTo>
                  <a:pt x="64735" y="50251"/>
                </a:lnTo>
                <a:lnTo>
                  <a:pt x="64959" y="50214"/>
                </a:lnTo>
                <a:lnTo>
                  <a:pt x="65145" y="50176"/>
                </a:lnTo>
                <a:lnTo>
                  <a:pt x="65406" y="50158"/>
                </a:lnTo>
                <a:lnTo>
                  <a:pt x="65536" y="50158"/>
                </a:lnTo>
                <a:lnTo>
                  <a:pt x="65666" y="50176"/>
                </a:lnTo>
                <a:lnTo>
                  <a:pt x="65759" y="50214"/>
                </a:lnTo>
                <a:lnTo>
                  <a:pt x="65815" y="50251"/>
                </a:lnTo>
                <a:lnTo>
                  <a:pt x="65834" y="50325"/>
                </a:lnTo>
                <a:lnTo>
                  <a:pt x="65853" y="50363"/>
                </a:lnTo>
                <a:lnTo>
                  <a:pt x="65853" y="50419"/>
                </a:lnTo>
                <a:lnTo>
                  <a:pt x="65834" y="50474"/>
                </a:lnTo>
                <a:lnTo>
                  <a:pt x="65778" y="50549"/>
                </a:lnTo>
                <a:lnTo>
                  <a:pt x="65685" y="50642"/>
                </a:lnTo>
                <a:lnTo>
                  <a:pt x="65573" y="50735"/>
                </a:lnTo>
                <a:lnTo>
                  <a:pt x="65480" y="50828"/>
                </a:lnTo>
                <a:lnTo>
                  <a:pt x="65387" y="50940"/>
                </a:lnTo>
                <a:lnTo>
                  <a:pt x="65368" y="50996"/>
                </a:lnTo>
                <a:lnTo>
                  <a:pt x="65350" y="51052"/>
                </a:lnTo>
                <a:lnTo>
                  <a:pt x="65350" y="51182"/>
                </a:lnTo>
                <a:lnTo>
                  <a:pt x="65350" y="51219"/>
                </a:lnTo>
                <a:lnTo>
                  <a:pt x="65368" y="51256"/>
                </a:lnTo>
                <a:lnTo>
                  <a:pt x="65387" y="51256"/>
                </a:lnTo>
                <a:lnTo>
                  <a:pt x="65424" y="51275"/>
                </a:lnTo>
                <a:lnTo>
                  <a:pt x="65499" y="51256"/>
                </a:lnTo>
                <a:lnTo>
                  <a:pt x="65573" y="51200"/>
                </a:lnTo>
                <a:lnTo>
                  <a:pt x="65666" y="51145"/>
                </a:lnTo>
                <a:lnTo>
                  <a:pt x="65815" y="50958"/>
                </a:lnTo>
                <a:lnTo>
                  <a:pt x="65908" y="50847"/>
                </a:lnTo>
                <a:lnTo>
                  <a:pt x="65983" y="50735"/>
                </a:lnTo>
                <a:lnTo>
                  <a:pt x="66113" y="50549"/>
                </a:lnTo>
                <a:lnTo>
                  <a:pt x="66169" y="50456"/>
                </a:lnTo>
                <a:lnTo>
                  <a:pt x="66262" y="50381"/>
                </a:lnTo>
                <a:lnTo>
                  <a:pt x="66374" y="50307"/>
                </a:lnTo>
                <a:lnTo>
                  <a:pt x="66541" y="50251"/>
                </a:lnTo>
                <a:lnTo>
                  <a:pt x="66728" y="50176"/>
                </a:lnTo>
                <a:lnTo>
                  <a:pt x="66970" y="50139"/>
                </a:lnTo>
                <a:lnTo>
                  <a:pt x="67081" y="50121"/>
                </a:lnTo>
                <a:lnTo>
                  <a:pt x="67193" y="50139"/>
                </a:lnTo>
                <a:lnTo>
                  <a:pt x="67286" y="50158"/>
                </a:lnTo>
                <a:lnTo>
                  <a:pt x="67323" y="50195"/>
                </a:lnTo>
                <a:lnTo>
                  <a:pt x="67361" y="50232"/>
                </a:lnTo>
                <a:lnTo>
                  <a:pt x="67174" y="50381"/>
                </a:lnTo>
                <a:lnTo>
                  <a:pt x="67044" y="50493"/>
                </a:lnTo>
                <a:lnTo>
                  <a:pt x="66914" y="50642"/>
                </a:lnTo>
                <a:lnTo>
                  <a:pt x="66802" y="50772"/>
                </a:lnTo>
                <a:lnTo>
                  <a:pt x="66728" y="50921"/>
                </a:lnTo>
                <a:lnTo>
                  <a:pt x="66709" y="50977"/>
                </a:lnTo>
                <a:lnTo>
                  <a:pt x="66709" y="51033"/>
                </a:lnTo>
                <a:lnTo>
                  <a:pt x="66709" y="51089"/>
                </a:lnTo>
                <a:lnTo>
                  <a:pt x="66746" y="51126"/>
                </a:lnTo>
                <a:lnTo>
                  <a:pt x="66802" y="51182"/>
                </a:lnTo>
                <a:lnTo>
                  <a:pt x="66858" y="51200"/>
                </a:lnTo>
                <a:lnTo>
                  <a:pt x="66932" y="51182"/>
                </a:lnTo>
                <a:lnTo>
                  <a:pt x="66988" y="51163"/>
                </a:lnTo>
                <a:lnTo>
                  <a:pt x="67044" y="51126"/>
                </a:lnTo>
                <a:lnTo>
                  <a:pt x="67119" y="51070"/>
                </a:lnTo>
                <a:lnTo>
                  <a:pt x="67230" y="50921"/>
                </a:lnTo>
                <a:lnTo>
                  <a:pt x="67323" y="50754"/>
                </a:lnTo>
                <a:lnTo>
                  <a:pt x="67398" y="50605"/>
                </a:lnTo>
                <a:lnTo>
                  <a:pt x="67491" y="50419"/>
                </a:lnTo>
                <a:lnTo>
                  <a:pt x="67565" y="50344"/>
                </a:lnTo>
                <a:lnTo>
                  <a:pt x="67659" y="50270"/>
                </a:lnTo>
                <a:lnTo>
                  <a:pt x="67789" y="50214"/>
                </a:lnTo>
                <a:lnTo>
                  <a:pt x="67919" y="50158"/>
                </a:lnTo>
                <a:lnTo>
                  <a:pt x="68068" y="50121"/>
                </a:lnTo>
                <a:lnTo>
                  <a:pt x="68217" y="50102"/>
                </a:lnTo>
                <a:lnTo>
                  <a:pt x="68347" y="50121"/>
                </a:lnTo>
                <a:lnTo>
                  <a:pt x="68403" y="50139"/>
                </a:lnTo>
                <a:lnTo>
                  <a:pt x="68459" y="50176"/>
                </a:lnTo>
                <a:lnTo>
                  <a:pt x="68534" y="50251"/>
                </a:lnTo>
                <a:lnTo>
                  <a:pt x="68571" y="50307"/>
                </a:lnTo>
                <a:lnTo>
                  <a:pt x="68571" y="50381"/>
                </a:lnTo>
                <a:lnTo>
                  <a:pt x="68552" y="50437"/>
                </a:lnTo>
                <a:lnTo>
                  <a:pt x="68515" y="50512"/>
                </a:lnTo>
                <a:lnTo>
                  <a:pt x="68459" y="50586"/>
                </a:lnTo>
                <a:lnTo>
                  <a:pt x="68329" y="50716"/>
                </a:lnTo>
                <a:lnTo>
                  <a:pt x="68198" y="50847"/>
                </a:lnTo>
                <a:lnTo>
                  <a:pt x="68087" y="50996"/>
                </a:lnTo>
                <a:lnTo>
                  <a:pt x="68049" y="51052"/>
                </a:lnTo>
                <a:lnTo>
                  <a:pt x="68031" y="51126"/>
                </a:lnTo>
                <a:lnTo>
                  <a:pt x="68049" y="51200"/>
                </a:lnTo>
                <a:lnTo>
                  <a:pt x="68087" y="51256"/>
                </a:lnTo>
                <a:lnTo>
                  <a:pt x="68105" y="51275"/>
                </a:lnTo>
                <a:lnTo>
                  <a:pt x="68143" y="51275"/>
                </a:lnTo>
                <a:lnTo>
                  <a:pt x="68217" y="51238"/>
                </a:lnTo>
                <a:lnTo>
                  <a:pt x="68310" y="51163"/>
                </a:lnTo>
                <a:lnTo>
                  <a:pt x="68385" y="51070"/>
                </a:lnTo>
                <a:lnTo>
                  <a:pt x="68552" y="50847"/>
                </a:lnTo>
                <a:lnTo>
                  <a:pt x="68645" y="50698"/>
                </a:lnTo>
                <a:lnTo>
                  <a:pt x="68738" y="50530"/>
                </a:lnTo>
                <a:lnTo>
                  <a:pt x="68813" y="50400"/>
                </a:lnTo>
                <a:lnTo>
                  <a:pt x="68869" y="50344"/>
                </a:lnTo>
                <a:lnTo>
                  <a:pt x="68925" y="50288"/>
                </a:lnTo>
                <a:lnTo>
                  <a:pt x="69018" y="50251"/>
                </a:lnTo>
                <a:lnTo>
                  <a:pt x="69129" y="50232"/>
                </a:lnTo>
                <a:lnTo>
                  <a:pt x="69297" y="50214"/>
                </a:lnTo>
                <a:lnTo>
                  <a:pt x="69427" y="50214"/>
                </a:lnTo>
                <a:lnTo>
                  <a:pt x="69520" y="50251"/>
                </a:lnTo>
                <a:lnTo>
                  <a:pt x="69576" y="50307"/>
                </a:lnTo>
                <a:lnTo>
                  <a:pt x="69613" y="50381"/>
                </a:lnTo>
                <a:lnTo>
                  <a:pt x="69632" y="50456"/>
                </a:lnTo>
                <a:lnTo>
                  <a:pt x="69632" y="50549"/>
                </a:lnTo>
                <a:lnTo>
                  <a:pt x="69613" y="50642"/>
                </a:lnTo>
                <a:lnTo>
                  <a:pt x="69576" y="50847"/>
                </a:lnTo>
                <a:lnTo>
                  <a:pt x="69539" y="51014"/>
                </a:lnTo>
                <a:lnTo>
                  <a:pt x="69539" y="51089"/>
                </a:lnTo>
                <a:lnTo>
                  <a:pt x="69558" y="51126"/>
                </a:lnTo>
                <a:lnTo>
                  <a:pt x="69595" y="51145"/>
                </a:lnTo>
                <a:lnTo>
                  <a:pt x="69669" y="51145"/>
                </a:lnTo>
                <a:lnTo>
                  <a:pt x="69762" y="51107"/>
                </a:lnTo>
                <a:lnTo>
                  <a:pt x="69818" y="51070"/>
                </a:lnTo>
                <a:lnTo>
                  <a:pt x="69855" y="50996"/>
                </a:lnTo>
                <a:lnTo>
                  <a:pt x="69893" y="50921"/>
                </a:lnTo>
                <a:lnTo>
                  <a:pt x="69930" y="50754"/>
                </a:lnTo>
                <a:lnTo>
                  <a:pt x="69949" y="50586"/>
                </a:lnTo>
                <a:lnTo>
                  <a:pt x="69949" y="50512"/>
                </a:lnTo>
                <a:lnTo>
                  <a:pt x="69930" y="50456"/>
                </a:lnTo>
                <a:lnTo>
                  <a:pt x="69893" y="50400"/>
                </a:lnTo>
                <a:lnTo>
                  <a:pt x="69893" y="50381"/>
                </a:lnTo>
                <a:lnTo>
                  <a:pt x="69893" y="50344"/>
                </a:lnTo>
                <a:lnTo>
                  <a:pt x="70004" y="50195"/>
                </a:lnTo>
                <a:lnTo>
                  <a:pt x="70079" y="50121"/>
                </a:lnTo>
                <a:lnTo>
                  <a:pt x="70191" y="50083"/>
                </a:lnTo>
                <a:lnTo>
                  <a:pt x="70284" y="50046"/>
                </a:lnTo>
                <a:lnTo>
                  <a:pt x="70377" y="50028"/>
                </a:lnTo>
                <a:lnTo>
                  <a:pt x="70563" y="50028"/>
                </a:lnTo>
                <a:lnTo>
                  <a:pt x="70675" y="50065"/>
                </a:lnTo>
                <a:lnTo>
                  <a:pt x="70786" y="50102"/>
                </a:lnTo>
                <a:lnTo>
                  <a:pt x="70879" y="50139"/>
                </a:lnTo>
                <a:lnTo>
                  <a:pt x="70973" y="50214"/>
                </a:lnTo>
                <a:lnTo>
                  <a:pt x="71028" y="50288"/>
                </a:lnTo>
                <a:lnTo>
                  <a:pt x="71047" y="50381"/>
                </a:lnTo>
                <a:lnTo>
                  <a:pt x="70954" y="50493"/>
                </a:lnTo>
                <a:lnTo>
                  <a:pt x="70730" y="50735"/>
                </a:lnTo>
                <a:lnTo>
                  <a:pt x="70637" y="50884"/>
                </a:lnTo>
                <a:lnTo>
                  <a:pt x="70563" y="51014"/>
                </a:lnTo>
                <a:lnTo>
                  <a:pt x="70544" y="51070"/>
                </a:lnTo>
                <a:lnTo>
                  <a:pt x="70544" y="51107"/>
                </a:lnTo>
                <a:lnTo>
                  <a:pt x="70563" y="51145"/>
                </a:lnTo>
                <a:lnTo>
                  <a:pt x="70600" y="51182"/>
                </a:lnTo>
                <a:lnTo>
                  <a:pt x="70712" y="51219"/>
                </a:lnTo>
                <a:lnTo>
                  <a:pt x="70805" y="51238"/>
                </a:lnTo>
                <a:lnTo>
                  <a:pt x="70879" y="51219"/>
                </a:lnTo>
                <a:lnTo>
                  <a:pt x="70935" y="51182"/>
                </a:lnTo>
                <a:lnTo>
                  <a:pt x="70991" y="51126"/>
                </a:lnTo>
                <a:lnTo>
                  <a:pt x="71028" y="51052"/>
                </a:lnTo>
                <a:lnTo>
                  <a:pt x="71103" y="50884"/>
                </a:lnTo>
                <a:lnTo>
                  <a:pt x="71159" y="50661"/>
                </a:lnTo>
                <a:lnTo>
                  <a:pt x="71233" y="50456"/>
                </a:lnTo>
                <a:lnTo>
                  <a:pt x="71270" y="50363"/>
                </a:lnTo>
                <a:lnTo>
                  <a:pt x="71326" y="50270"/>
                </a:lnTo>
                <a:lnTo>
                  <a:pt x="71382" y="50195"/>
                </a:lnTo>
                <a:lnTo>
                  <a:pt x="71457" y="50139"/>
                </a:lnTo>
                <a:lnTo>
                  <a:pt x="71587" y="50065"/>
                </a:lnTo>
                <a:lnTo>
                  <a:pt x="71754" y="50009"/>
                </a:lnTo>
                <a:lnTo>
                  <a:pt x="71941" y="49990"/>
                </a:lnTo>
                <a:lnTo>
                  <a:pt x="72145" y="49972"/>
                </a:lnTo>
                <a:lnTo>
                  <a:pt x="72332" y="49990"/>
                </a:lnTo>
                <a:lnTo>
                  <a:pt x="72406" y="50009"/>
                </a:lnTo>
                <a:lnTo>
                  <a:pt x="72481" y="50046"/>
                </a:lnTo>
                <a:lnTo>
                  <a:pt x="72555" y="50083"/>
                </a:lnTo>
                <a:lnTo>
                  <a:pt x="72611" y="50158"/>
                </a:lnTo>
                <a:lnTo>
                  <a:pt x="72648" y="50214"/>
                </a:lnTo>
                <a:lnTo>
                  <a:pt x="72667" y="50307"/>
                </a:lnTo>
                <a:lnTo>
                  <a:pt x="72685" y="50363"/>
                </a:lnTo>
                <a:lnTo>
                  <a:pt x="72667" y="50419"/>
                </a:lnTo>
                <a:lnTo>
                  <a:pt x="72630" y="50474"/>
                </a:lnTo>
                <a:lnTo>
                  <a:pt x="72574" y="50530"/>
                </a:lnTo>
                <a:lnTo>
                  <a:pt x="72462" y="50623"/>
                </a:lnTo>
                <a:lnTo>
                  <a:pt x="72313" y="50716"/>
                </a:lnTo>
                <a:lnTo>
                  <a:pt x="72164" y="50809"/>
                </a:lnTo>
                <a:lnTo>
                  <a:pt x="72052" y="50903"/>
                </a:lnTo>
                <a:lnTo>
                  <a:pt x="72015" y="50940"/>
                </a:lnTo>
                <a:lnTo>
                  <a:pt x="71997" y="50996"/>
                </a:lnTo>
                <a:lnTo>
                  <a:pt x="71997" y="51033"/>
                </a:lnTo>
                <a:lnTo>
                  <a:pt x="71997" y="51089"/>
                </a:lnTo>
                <a:lnTo>
                  <a:pt x="72034" y="51126"/>
                </a:lnTo>
                <a:lnTo>
                  <a:pt x="72071" y="51163"/>
                </a:lnTo>
                <a:lnTo>
                  <a:pt x="72108" y="51182"/>
                </a:lnTo>
                <a:lnTo>
                  <a:pt x="72257" y="51182"/>
                </a:lnTo>
                <a:lnTo>
                  <a:pt x="72350" y="51145"/>
                </a:lnTo>
                <a:lnTo>
                  <a:pt x="72462" y="51089"/>
                </a:lnTo>
                <a:lnTo>
                  <a:pt x="72555" y="51014"/>
                </a:lnTo>
                <a:lnTo>
                  <a:pt x="72667" y="50921"/>
                </a:lnTo>
                <a:lnTo>
                  <a:pt x="72760" y="50847"/>
                </a:lnTo>
                <a:lnTo>
                  <a:pt x="72797" y="50791"/>
                </a:lnTo>
                <a:lnTo>
                  <a:pt x="72853" y="50661"/>
                </a:lnTo>
                <a:lnTo>
                  <a:pt x="72872" y="50605"/>
                </a:lnTo>
                <a:lnTo>
                  <a:pt x="72927" y="50567"/>
                </a:lnTo>
                <a:lnTo>
                  <a:pt x="73002" y="50530"/>
                </a:lnTo>
                <a:lnTo>
                  <a:pt x="73132" y="50493"/>
                </a:lnTo>
                <a:lnTo>
                  <a:pt x="73281" y="50493"/>
                </a:lnTo>
                <a:lnTo>
                  <a:pt x="73449" y="50512"/>
                </a:lnTo>
                <a:lnTo>
                  <a:pt x="73542" y="50530"/>
                </a:lnTo>
                <a:lnTo>
                  <a:pt x="73616" y="50567"/>
                </a:lnTo>
                <a:lnTo>
                  <a:pt x="73691" y="50623"/>
                </a:lnTo>
                <a:lnTo>
                  <a:pt x="73728" y="50679"/>
                </a:lnTo>
                <a:lnTo>
                  <a:pt x="73765" y="50735"/>
                </a:lnTo>
                <a:lnTo>
                  <a:pt x="73784" y="50809"/>
                </a:lnTo>
                <a:lnTo>
                  <a:pt x="73765" y="50865"/>
                </a:lnTo>
                <a:lnTo>
                  <a:pt x="73747" y="50921"/>
                </a:lnTo>
                <a:lnTo>
                  <a:pt x="73691" y="51014"/>
                </a:lnTo>
                <a:lnTo>
                  <a:pt x="73598" y="51107"/>
                </a:lnTo>
                <a:lnTo>
                  <a:pt x="73505" y="51200"/>
                </a:lnTo>
                <a:lnTo>
                  <a:pt x="73430" y="51294"/>
                </a:lnTo>
                <a:lnTo>
                  <a:pt x="73393" y="51331"/>
                </a:lnTo>
                <a:lnTo>
                  <a:pt x="73374" y="51387"/>
                </a:lnTo>
                <a:lnTo>
                  <a:pt x="73374" y="51424"/>
                </a:lnTo>
                <a:lnTo>
                  <a:pt x="73393" y="51480"/>
                </a:lnTo>
                <a:lnTo>
                  <a:pt x="73411" y="51554"/>
                </a:lnTo>
                <a:lnTo>
                  <a:pt x="73449" y="51591"/>
                </a:lnTo>
                <a:lnTo>
                  <a:pt x="73505" y="51610"/>
                </a:lnTo>
                <a:lnTo>
                  <a:pt x="73598" y="51610"/>
                </a:lnTo>
                <a:lnTo>
                  <a:pt x="73635" y="51573"/>
                </a:lnTo>
                <a:lnTo>
                  <a:pt x="73728" y="51480"/>
                </a:lnTo>
                <a:lnTo>
                  <a:pt x="73821" y="51349"/>
                </a:lnTo>
                <a:lnTo>
                  <a:pt x="73896" y="51219"/>
                </a:lnTo>
                <a:lnTo>
                  <a:pt x="74007" y="51033"/>
                </a:lnTo>
                <a:lnTo>
                  <a:pt x="74082" y="50865"/>
                </a:lnTo>
                <a:lnTo>
                  <a:pt x="74156" y="50716"/>
                </a:lnTo>
                <a:lnTo>
                  <a:pt x="74212" y="50642"/>
                </a:lnTo>
                <a:lnTo>
                  <a:pt x="74268" y="50586"/>
                </a:lnTo>
                <a:lnTo>
                  <a:pt x="74342" y="50512"/>
                </a:lnTo>
                <a:lnTo>
                  <a:pt x="74454" y="50456"/>
                </a:lnTo>
                <a:lnTo>
                  <a:pt x="74603" y="50381"/>
                </a:lnTo>
                <a:lnTo>
                  <a:pt x="74752" y="50344"/>
                </a:lnTo>
                <a:lnTo>
                  <a:pt x="74901" y="50307"/>
                </a:lnTo>
                <a:lnTo>
                  <a:pt x="75050" y="50307"/>
                </a:lnTo>
                <a:lnTo>
                  <a:pt x="75217" y="50325"/>
                </a:lnTo>
                <a:lnTo>
                  <a:pt x="75422" y="50363"/>
                </a:lnTo>
                <a:lnTo>
                  <a:pt x="75534" y="50419"/>
                </a:lnTo>
                <a:lnTo>
                  <a:pt x="75627" y="50456"/>
                </a:lnTo>
                <a:lnTo>
                  <a:pt x="75702" y="50512"/>
                </a:lnTo>
                <a:lnTo>
                  <a:pt x="75739" y="50586"/>
                </a:lnTo>
                <a:lnTo>
                  <a:pt x="75720" y="50642"/>
                </a:lnTo>
                <a:lnTo>
                  <a:pt x="75646" y="50735"/>
                </a:lnTo>
                <a:lnTo>
                  <a:pt x="75459" y="50958"/>
                </a:lnTo>
                <a:lnTo>
                  <a:pt x="75348" y="51089"/>
                </a:lnTo>
                <a:lnTo>
                  <a:pt x="75292" y="51200"/>
                </a:lnTo>
                <a:lnTo>
                  <a:pt x="75273" y="51256"/>
                </a:lnTo>
                <a:lnTo>
                  <a:pt x="75255" y="51294"/>
                </a:lnTo>
                <a:lnTo>
                  <a:pt x="75273" y="51331"/>
                </a:lnTo>
                <a:lnTo>
                  <a:pt x="75292" y="51368"/>
                </a:lnTo>
                <a:lnTo>
                  <a:pt x="75348" y="51368"/>
                </a:lnTo>
                <a:lnTo>
                  <a:pt x="75422" y="51331"/>
                </a:lnTo>
                <a:lnTo>
                  <a:pt x="75646" y="51182"/>
                </a:lnTo>
                <a:lnTo>
                  <a:pt x="75850" y="51014"/>
                </a:lnTo>
                <a:lnTo>
                  <a:pt x="75962" y="50903"/>
                </a:lnTo>
                <a:lnTo>
                  <a:pt x="75981" y="50828"/>
                </a:lnTo>
                <a:lnTo>
                  <a:pt x="75981" y="50772"/>
                </a:lnTo>
                <a:lnTo>
                  <a:pt x="75981" y="50716"/>
                </a:lnTo>
                <a:lnTo>
                  <a:pt x="75962" y="50679"/>
                </a:lnTo>
                <a:lnTo>
                  <a:pt x="75944" y="50642"/>
                </a:lnTo>
                <a:lnTo>
                  <a:pt x="75944" y="50605"/>
                </a:lnTo>
                <a:lnTo>
                  <a:pt x="75962" y="50549"/>
                </a:lnTo>
                <a:lnTo>
                  <a:pt x="76018" y="50493"/>
                </a:lnTo>
                <a:lnTo>
                  <a:pt x="76092" y="50419"/>
                </a:lnTo>
                <a:lnTo>
                  <a:pt x="76186" y="50381"/>
                </a:lnTo>
                <a:lnTo>
                  <a:pt x="76279" y="50344"/>
                </a:lnTo>
                <a:lnTo>
                  <a:pt x="76390" y="50325"/>
                </a:lnTo>
                <a:lnTo>
                  <a:pt x="76502" y="50307"/>
                </a:lnTo>
                <a:lnTo>
                  <a:pt x="76614" y="50307"/>
                </a:lnTo>
                <a:lnTo>
                  <a:pt x="76726" y="50325"/>
                </a:lnTo>
                <a:lnTo>
                  <a:pt x="76800" y="50363"/>
                </a:lnTo>
                <a:lnTo>
                  <a:pt x="76912" y="50419"/>
                </a:lnTo>
                <a:lnTo>
                  <a:pt x="76986" y="50474"/>
                </a:lnTo>
                <a:lnTo>
                  <a:pt x="77023" y="50530"/>
                </a:lnTo>
                <a:lnTo>
                  <a:pt x="77023" y="50605"/>
                </a:lnTo>
                <a:lnTo>
                  <a:pt x="77023" y="50661"/>
                </a:lnTo>
                <a:lnTo>
                  <a:pt x="76986" y="50716"/>
                </a:lnTo>
                <a:lnTo>
                  <a:pt x="76930" y="50865"/>
                </a:lnTo>
                <a:lnTo>
                  <a:pt x="76856" y="50958"/>
                </a:lnTo>
                <a:lnTo>
                  <a:pt x="76726" y="51107"/>
                </a:lnTo>
                <a:lnTo>
                  <a:pt x="76688" y="51182"/>
                </a:lnTo>
                <a:lnTo>
                  <a:pt x="76670" y="51238"/>
                </a:lnTo>
                <a:lnTo>
                  <a:pt x="76670" y="51275"/>
                </a:lnTo>
                <a:lnTo>
                  <a:pt x="76670" y="51294"/>
                </a:lnTo>
                <a:lnTo>
                  <a:pt x="76707" y="51312"/>
                </a:lnTo>
                <a:lnTo>
                  <a:pt x="76726" y="51331"/>
                </a:lnTo>
                <a:lnTo>
                  <a:pt x="76819" y="51331"/>
                </a:lnTo>
                <a:lnTo>
                  <a:pt x="76893" y="51312"/>
                </a:lnTo>
                <a:lnTo>
                  <a:pt x="76949" y="51275"/>
                </a:lnTo>
                <a:lnTo>
                  <a:pt x="77005" y="51219"/>
                </a:lnTo>
                <a:lnTo>
                  <a:pt x="77098" y="51089"/>
                </a:lnTo>
                <a:lnTo>
                  <a:pt x="77172" y="50977"/>
                </a:lnTo>
                <a:lnTo>
                  <a:pt x="77321" y="50791"/>
                </a:lnTo>
                <a:lnTo>
                  <a:pt x="77452" y="50623"/>
                </a:lnTo>
                <a:lnTo>
                  <a:pt x="77526" y="50549"/>
                </a:lnTo>
                <a:lnTo>
                  <a:pt x="77619" y="50493"/>
                </a:lnTo>
                <a:lnTo>
                  <a:pt x="77712" y="50419"/>
                </a:lnTo>
                <a:lnTo>
                  <a:pt x="77843" y="50344"/>
                </a:lnTo>
                <a:lnTo>
                  <a:pt x="78010" y="50270"/>
                </a:lnTo>
                <a:lnTo>
                  <a:pt x="78196" y="50214"/>
                </a:lnTo>
                <a:lnTo>
                  <a:pt x="78401" y="50158"/>
                </a:lnTo>
                <a:lnTo>
                  <a:pt x="78569" y="50139"/>
                </a:lnTo>
                <a:lnTo>
                  <a:pt x="78699" y="50121"/>
                </a:lnTo>
                <a:lnTo>
                  <a:pt x="78829" y="50121"/>
                </a:lnTo>
                <a:lnTo>
                  <a:pt x="78885" y="50139"/>
                </a:lnTo>
                <a:lnTo>
                  <a:pt x="78941" y="50158"/>
                </a:lnTo>
                <a:lnTo>
                  <a:pt x="78997" y="50195"/>
                </a:lnTo>
                <a:lnTo>
                  <a:pt x="79034" y="50251"/>
                </a:lnTo>
                <a:lnTo>
                  <a:pt x="79071" y="50344"/>
                </a:lnTo>
                <a:lnTo>
                  <a:pt x="79090" y="50419"/>
                </a:lnTo>
                <a:lnTo>
                  <a:pt x="79053" y="50474"/>
                </a:lnTo>
                <a:lnTo>
                  <a:pt x="79016" y="50512"/>
                </a:lnTo>
                <a:lnTo>
                  <a:pt x="78885" y="50586"/>
                </a:lnTo>
                <a:lnTo>
                  <a:pt x="78773" y="50661"/>
                </a:lnTo>
                <a:lnTo>
                  <a:pt x="78550" y="50847"/>
                </a:lnTo>
                <a:lnTo>
                  <a:pt x="78420" y="50958"/>
                </a:lnTo>
                <a:lnTo>
                  <a:pt x="78327" y="51070"/>
                </a:lnTo>
                <a:lnTo>
                  <a:pt x="78289" y="51163"/>
                </a:lnTo>
                <a:lnTo>
                  <a:pt x="78289" y="51200"/>
                </a:lnTo>
                <a:lnTo>
                  <a:pt x="78308" y="51219"/>
                </a:lnTo>
                <a:lnTo>
                  <a:pt x="78345" y="51238"/>
                </a:lnTo>
                <a:lnTo>
                  <a:pt x="78401" y="51219"/>
                </a:lnTo>
                <a:lnTo>
                  <a:pt x="78625" y="51163"/>
                </a:lnTo>
                <a:lnTo>
                  <a:pt x="78699" y="51126"/>
                </a:lnTo>
                <a:lnTo>
                  <a:pt x="78773" y="51089"/>
                </a:lnTo>
                <a:lnTo>
                  <a:pt x="78904" y="50977"/>
                </a:lnTo>
                <a:lnTo>
                  <a:pt x="79146" y="50716"/>
                </a:lnTo>
                <a:lnTo>
                  <a:pt x="79276" y="50605"/>
                </a:lnTo>
                <a:lnTo>
                  <a:pt x="79351" y="50567"/>
                </a:lnTo>
                <a:lnTo>
                  <a:pt x="79425" y="50549"/>
                </a:lnTo>
                <a:lnTo>
                  <a:pt x="79500" y="50530"/>
                </a:lnTo>
                <a:lnTo>
                  <a:pt x="79593" y="50549"/>
                </a:lnTo>
                <a:lnTo>
                  <a:pt x="79686" y="50586"/>
                </a:lnTo>
                <a:lnTo>
                  <a:pt x="79797" y="50623"/>
                </a:lnTo>
                <a:lnTo>
                  <a:pt x="79891" y="50698"/>
                </a:lnTo>
                <a:lnTo>
                  <a:pt x="79946" y="50772"/>
                </a:lnTo>
                <a:lnTo>
                  <a:pt x="79984" y="50847"/>
                </a:lnTo>
                <a:lnTo>
                  <a:pt x="79965" y="50921"/>
                </a:lnTo>
                <a:lnTo>
                  <a:pt x="79946" y="50996"/>
                </a:lnTo>
                <a:lnTo>
                  <a:pt x="79891" y="51070"/>
                </a:lnTo>
                <a:lnTo>
                  <a:pt x="79760" y="51200"/>
                </a:lnTo>
                <a:lnTo>
                  <a:pt x="79593" y="51331"/>
                </a:lnTo>
                <a:lnTo>
                  <a:pt x="79462" y="51461"/>
                </a:lnTo>
                <a:lnTo>
                  <a:pt x="79425" y="51517"/>
                </a:lnTo>
                <a:lnTo>
                  <a:pt x="79407" y="51591"/>
                </a:lnTo>
                <a:lnTo>
                  <a:pt x="79407" y="51647"/>
                </a:lnTo>
                <a:lnTo>
                  <a:pt x="79444" y="51703"/>
                </a:lnTo>
                <a:lnTo>
                  <a:pt x="79500" y="51722"/>
                </a:lnTo>
                <a:lnTo>
                  <a:pt x="79537" y="51740"/>
                </a:lnTo>
                <a:lnTo>
                  <a:pt x="79593" y="51722"/>
                </a:lnTo>
                <a:lnTo>
                  <a:pt x="79649" y="51703"/>
                </a:lnTo>
                <a:lnTo>
                  <a:pt x="79742" y="51591"/>
                </a:lnTo>
                <a:lnTo>
                  <a:pt x="79853" y="51461"/>
                </a:lnTo>
                <a:lnTo>
                  <a:pt x="80040" y="51182"/>
                </a:lnTo>
                <a:lnTo>
                  <a:pt x="80133" y="51014"/>
                </a:lnTo>
                <a:lnTo>
                  <a:pt x="80226" y="50921"/>
                </a:lnTo>
                <a:lnTo>
                  <a:pt x="80337" y="50847"/>
                </a:lnTo>
                <a:lnTo>
                  <a:pt x="80468" y="50772"/>
                </a:lnTo>
                <a:lnTo>
                  <a:pt x="80598" y="50698"/>
                </a:lnTo>
                <a:lnTo>
                  <a:pt x="80877" y="50586"/>
                </a:lnTo>
                <a:lnTo>
                  <a:pt x="81138" y="50512"/>
                </a:lnTo>
                <a:lnTo>
                  <a:pt x="81343" y="50456"/>
                </a:lnTo>
                <a:lnTo>
                  <a:pt x="81454" y="50437"/>
                </a:lnTo>
                <a:lnTo>
                  <a:pt x="81585" y="50419"/>
                </a:lnTo>
                <a:lnTo>
                  <a:pt x="81715" y="50419"/>
                </a:lnTo>
                <a:lnTo>
                  <a:pt x="81808" y="50456"/>
                </a:lnTo>
                <a:lnTo>
                  <a:pt x="81883" y="50512"/>
                </a:lnTo>
                <a:lnTo>
                  <a:pt x="81920" y="50549"/>
                </a:lnTo>
                <a:lnTo>
                  <a:pt x="81939" y="50586"/>
                </a:lnTo>
                <a:lnTo>
                  <a:pt x="81939" y="50623"/>
                </a:lnTo>
                <a:lnTo>
                  <a:pt x="81901" y="50661"/>
                </a:lnTo>
                <a:lnTo>
                  <a:pt x="81827" y="50735"/>
                </a:lnTo>
                <a:lnTo>
                  <a:pt x="81566" y="50921"/>
                </a:lnTo>
                <a:lnTo>
                  <a:pt x="81417" y="51014"/>
                </a:lnTo>
                <a:lnTo>
                  <a:pt x="81306" y="51107"/>
                </a:lnTo>
                <a:lnTo>
                  <a:pt x="81268" y="51145"/>
                </a:lnTo>
                <a:lnTo>
                  <a:pt x="81250" y="51200"/>
                </a:lnTo>
                <a:lnTo>
                  <a:pt x="81250" y="51238"/>
                </a:lnTo>
                <a:lnTo>
                  <a:pt x="81250" y="51294"/>
                </a:lnTo>
                <a:lnTo>
                  <a:pt x="81287" y="51331"/>
                </a:lnTo>
                <a:lnTo>
                  <a:pt x="81399" y="51331"/>
                </a:lnTo>
                <a:lnTo>
                  <a:pt x="81492" y="51294"/>
                </a:lnTo>
                <a:lnTo>
                  <a:pt x="81603" y="51238"/>
                </a:lnTo>
                <a:lnTo>
                  <a:pt x="81790" y="51089"/>
                </a:lnTo>
                <a:lnTo>
                  <a:pt x="81920" y="50977"/>
                </a:lnTo>
                <a:lnTo>
                  <a:pt x="82106" y="50809"/>
                </a:lnTo>
                <a:lnTo>
                  <a:pt x="82199" y="50716"/>
                </a:lnTo>
                <a:lnTo>
                  <a:pt x="82292" y="50623"/>
                </a:lnTo>
                <a:lnTo>
                  <a:pt x="82423" y="50567"/>
                </a:lnTo>
                <a:lnTo>
                  <a:pt x="82534" y="50512"/>
                </a:lnTo>
                <a:lnTo>
                  <a:pt x="82665" y="50493"/>
                </a:lnTo>
                <a:lnTo>
                  <a:pt x="82814" y="50493"/>
                </a:lnTo>
                <a:lnTo>
                  <a:pt x="82981" y="50530"/>
                </a:lnTo>
                <a:lnTo>
                  <a:pt x="83093" y="50567"/>
                </a:lnTo>
                <a:lnTo>
                  <a:pt x="83149" y="50605"/>
                </a:lnTo>
                <a:lnTo>
                  <a:pt x="83167" y="50679"/>
                </a:lnTo>
                <a:lnTo>
                  <a:pt x="83167" y="50735"/>
                </a:lnTo>
                <a:lnTo>
                  <a:pt x="83130" y="50809"/>
                </a:lnTo>
                <a:lnTo>
                  <a:pt x="83000" y="50958"/>
                </a:lnTo>
                <a:lnTo>
                  <a:pt x="82851" y="51126"/>
                </a:lnTo>
                <a:lnTo>
                  <a:pt x="82702" y="51294"/>
                </a:lnTo>
                <a:lnTo>
                  <a:pt x="82665" y="51368"/>
                </a:lnTo>
                <a:lnTo>
                  <a:pt x="82646" y="51424"/>
                </a:lnTo>
                <a:lnTo>
                  <a:pt x="82665" y="51498"/>
                </a:lnTo>
                <a:lnTo>
                  <a:pt x="82721" y="51554"/>
                </a:lnTo>
                <a:lnTo>
                  <a:pt x="82758" y="51554"/>
                </a:lnTo>
                <a:lnTo>
                  <a:pt x="82795" y="51536"/>
                </a:lnTo>
                <a:lnTo>
                  <a:pt x="82925" y="51461"/>
                </a:lnTo>
                <a:lnTo>
                  <a:pt x="83018" y="51331"/>
                </a:lnTo>
                <a:lnTo>
                  <a:pt x="83093" y="51238"/>
                </a:lnTo>
                <a:lnTo>
                  <a:pt x="83205" y="51052"/>
                </a:lnTo>
                <a:lnTo>
                  <a:pt x="83279" y="50903"/>
                </a:lnTo>
                <a:lnTo>
                  <a:pt x="83372" y="50772"/>
                </a:lnTo>
                <a:lnTo>
                  <a:pt x="83447" y="50698"/>
                </a:lnTo>
                <a:lnTo>
                  <a:pt x="83540" y="50623"/>
                </a:lnTo>
                <a:lnTo>
                  <a:pt x="83651" y="50567"/>
                </a:lnTo>
                <a:lnTo>
                  <a:pt x="83782" y="50493"/>
                </a:lnTo>
                <a:lnTo>
                  <a:pt x="83931" y="50437"/>
                </a:lnTo>
                <a:lnTo>
                  <a:pt x="84098" y="50400"/>
                </a:lnTo>
                <a:lnTo>
                  <a:pt x="84266" y="50363"/>
                </a:lnTo>
                <a:lnTo>
                  <a:pt x="84415" y="50381"/>
                </a:lnTo>
                <a:lnTo>
                  <a:pt x="84471" y="50400"/>
                </a:lnTo>
                <a:lnTo>
                  <a:pt x="84545" y="50437"/>
                </a:lnTo>
                <a:lnTo>
                  <a:pt x="84582" y="50474"/>
                </a:lnTo>
                <a:lnTo>
                  <a:pt x="84638" y="50530"/>
                </a:lnTo>
                <a:lnTo>
                  <a:pt x="84489" y="50661"/>
                </a:lnTo>
                <a:lnTo>
                  <a:pt x="84266" y="50921"/>
                </a:lnTo>
                <a:lnTo>
                  <a:pt x="84173" y="51052"/>
                </a:lnTo>
                <a:lnTo>
                  <a:pt x="84098" y="51182"/>
                </a:lnTo>
                <a:lnTo>
                  <a:pt x="84061" y="51294"/>
                </a:lnTo>
                <a:lnTo>
                  <a:pt x="84080" y="51331"/>
                </a:lnTo>
                <a:lnTo>
                  <a:pt x="84098" y="51368"/>
                </a:lnTo>
                <a:lnTo>
                  <a:pt x="84154" y="51405"/>
                </a:lnTo>
                <a:lnTo>
                  <a:pt x="84210" y="51424"/>
                </a:lnTo>
                <a:lnTo>
                  <a:pt x="84266" y="51405"/>
                </a:lnTo>
                <a:lnTo>
                  <a:pt x="84322" y="51387"/>
                </a:lnTo>
                <a:lnTo>
                  <a:pt x="84378" y="51331"/>
                </a:lnTo>
                <a:lnTo>
                  <a:pt x="84433" y="51275"/>
                </a:lnTo>
                <a:lnTo>
                  <a:pt x="84545" y="51126"/>
                </a:lnTo>
                <a:lnTo>
                  <a:pt x="84620" y="50958"/>
                </a:lnTo>
                <a:lnTo>
                  <a:pt x="84694" y="50791"/>
                </a:lnTo>
                <a:lnTo>
                  <a:pt x="84750" y="50661"/>
                </a:lnTo>
                <a:lnTo>
                  <a:pt x="84787" y="50586"/>
                </a:lnTo>
                <a:lnTo>
                  <a:pt x="84843" y="50549"/>
                </a:lnTo>
                <a:lnTo>
                  <a:pt x="84899" y="50512"/>
                </a:lnTo>
                <a:lnTo>
                  <a:pt x="85029" y="50474"/>
                </a:lnTo>
                <a:lnTo>
                  <a:pt x="85178" y="50493"/>
                </a:lnTo>
                <a:lnTo>
                  <a:pt x="85308" y="50530"/>
                </a:lnTo>
                <a:lnTo>
                  <a:pt x="85420" y="50586"/>
                </a:lnTo>
                <a:lnTo>
                  <a:pt x="85532" y="50679"/>
                </a:lnTo>
                <a:lnTo>
                  <a:pt x="85606" y="50809"/>
                </a:lnTo>
                <a:lnTo>
                  <a:pt x="85625" y="50865"/>
                </a:lnTo>
                <a:lnTo>
                  <a:pt x="85644" y="50940"/>
                </a:lnTo>
                <a:lnTo>
                  <a:pt x="85625" y="50977"/>
                </a:lnTo>
                <a:lnTo>
                  <a:pt x="85588" y="51033"/>
                </a:lnTo>
                <a:lnTo>
                  <a:pt x="85457" y="51219"/>
                </a:lnTo>
                <a:lnTo>
                  <a:pt x="85402" y="51312"/>
                </a:lnTo>
                <a:lnTo>
                  <a:pt x="85364" y="51405"/>
                </a:lnTo>
                <a:lnTo>
                  <a:pt x="85364" y="51461"/>
                </a:lnTo>
                <a:lnTo>
                  <a:pt x="85364" y="51498"/>
                </a:lnTo>
                <a:lnTo>
                  <a:pt x="85402" y="51517"/>
                </a:lnTo>
                <a:lnTo>
                  <a:pt x="85513" y="51517"/>
                </a:lnTo>
                <a:lnTo>
                  <a:pt x="85550" y="51498"/>
                </a:lnTo>
                <a:lnTo>
                  <a:pt x="85606" y="51480"/>
                </a:lnTo>
                <a:lnTo>
                  <a:pt x="85681" y="51405"/>
                </a:lnTo>
                <a:lnTo>
                  <a:pt x="85755" y="51312"/>
                </a:lnTo>
                <a:lnTo>
                  <a:pt x="85792" y="51275"/>
                </a:lnTo>
                <a:lnTo>
                  <a:pt x="85811" y="51219"/>
                </a:lnTo>
                <a:lnTo>
                  <a:pt x="85830" y="51107"/>
                </a:lnTo>
                <a:lnTo>
                  <a:pt x="85867" y="50996"/>
                </a:lnTo>
                <a:lnTo>
                  <a:pt x="85904" y="50903"/>
                </a:lnTo>
                <a:lnTo>
                  <a:pt x="86016" y="50754"/>
                </a:lnTo>
                <a:lnTo>
                  <a:pt x="86146" y="50642"/>
                </a:lnTo>
                <a:lnTo>
                  <a:pt x="86314" y="50530"/>
                </a:lnTo>
                <a:lnTo>
                  <a:pt x="86463" y="50437"/>
                </a:lnTo>
                <a:lnTo>
                  <a:pt x="86668" y="50325"/>
                </a:lnTo>
                <a:lnTo>
                  <a:pt x="86816" y="50270"/>
                </a:lnTo>
                <a:lnTo>
                  <a:pt x="86965" y="50214"/>
                </a:lnTo>
                <a:lnTo>
                  <a:pt x="87096" y="50195"/>
                </a:lnTo>
                <a:lnTo>
                  <a:pt x="87226" y="50195"/>
                </a:lnTo>
                <a:lnTo>
                  <a:pt x="87282" y="50214"/>
                </a:lnTo>
                <a:lnTo>
                  <a:pt x="87338" y="50251"/>
                </a:lnTo>
                <a:lnTo>
                  <a:pt x="87375" y="50288"/>
                </a:lnTo>
                <a:lnTo>
                  <a:pt x="87394" y="50344"/>
                </a:lnTo>
                <a:lnTo>
                  <a:pt x="87412" y="50400"/>
                </a:lnTo>
                <a:lnTo>
                  <a:pt x="87394" y="50456"/>
                </a:lnTo>
                <a:lnTo>
                  <a:pt x="87375" y="50493"/>
                </a:lnTo>
                <a:lnTo>
                  <a:pt x="87338" y="50549"/>
                </a:lnTo>
                <a:lnTo>
                  <a:pt x="87207" y="50623"/>
                </a:lnTo>
                <a:lnTo>
                  <a:pt x="87059" y="50698"/>
                </a:lnTo>
                <a:lnTo>
                  <a:pt x="86910" y="50791"/>
                </a:lnTo>
                <a:lnTo>
                  <a:pt x="86798" y="50884"/>
                </a:lnTo>
                <a:lnTo>
                  <a:pt x="86742" y="50921"/>
                </a:lnTo>
                <a:lnTo>
                  <a:pt x="86723" y="50977"/>
                </a:lnTo>
                <a:lnTo>
                  <a:pt x="86705" y="51033"/>
                </a:lnTo>
                <a:lnTo>
                  <a:pt x="86705" y="51107"/>
                </a:lnTo>
                <a:lnTo>
                  <a:pt x="86742" y="51163"/>
                </a:lnTo>
                <a:lnTo>
                  <a:pt x="86761" y="51200"/>
                </a:lnTo>
                <a:lnTo>
                  <a:pt x="86798" y="51219"/>
                </a:lnTo>
                <a:lnTo>
                  <a:pt x="86854" y="51238"/>
                </a:lnTo>
                <a:lnTo>
                  <a:pt x="86947" y="51219"/>
                </a:lnTo>
                <a:lnTo>
                  <a:pt x="87059" y="51163"/>
                </a:lnTo>
                <a:lnTo>
                  <a:pt x="87189" y="51089"/>
                </a:lnTo>
                <a:lnTo>
                  <a:pt x="87282" y="51014"/>
                </a:lnTo>
                <a:lnTo>
                  <a:pt x="87450" y="50884"/>
                </a:lnTo>
                <a:lnTo>
                  <a:pt x="87561" y="50791"/>
                </a:lnTo>
                <a:lnTo>
                  <a:pt x="87580" y="50735"/>
                </a:lnTo>
                <a:lnTo>
                  <a:pt x="87580" y="50716"/>
                </a:lnTo>
                <a:lnTo>
                  <a:pt x="87543" y="50698"/>
                </a:lnTo>
                <a:lnTo>
                  <a:pt x="87524" y="50698"/>
                </a:lnTo>
                <a:lnTo>
                  <a:pt x="87785" y="50623"/>
                </a:lnTo>
                <a:lnTo>
                  <a:pt x="87952" y="50623"/>
                </a:lnTo>
                <a:lnTo>
                  <a:pt x="88138" y="50661"/>
                </a:lnTo>
                <a:lnTo>
                  <a:pt x="88325" y="50716"/>
                </a:lnTo>
                <a:lnTo>
                  <a:pt x="88473" y="50791"/>
                </a:lnTo>
                <a:lnTo>
                  <a:pt x="88250" y="51126"/>
                </a:lnTo>
                <a:lnTo>
                  <a:pt x="88194" y="51238"/>
                </a:lnTo>
                <a:lnTo>
                  <a:pt x="88138" y="51331"/>
                </a:lnTo>
                <a:lnTo>
                  <a:pt x="88120" y="51405"/>
                </a:lnTo>
                <a:lnTo>
                  <a:pt x="88138" y="51480"/>
                </a:lnTo>
                <a:lnTo>
                  <a:pt x="88157" y="51517"/>
                </a:lnTo>
                <a:lnTo>
                  <a:pt x="88176" y="51536"/>
                </a:lnTo>
                <a:lnTo>
                  <a:pt x="88250" y="51536"/>
                </a:lnTo>
                <a:lnTo>
                  <a:pt x="88306" y="51480"/>
                </a:lnTo>
                <a:lnTo>
                  <a:pt x="88362" y="51424"/>
                </a:lnTo>
                <a:lnTo>
                  <a:pt x="88473" y="51256"/>
                </a:lnTo>
                <a:lnTo>
                  <a:pt x="88548" y="51163"/>
                </a:lnTo>
                <a:lnTo>
                  <a:pt x="88660" y="51052"/>
                </a:lnTo>
                <a:lnTo>
                  <a:pt x="88827" y="50940"/>
                </a:lnTo>
                <a:lnTo>
                  <a:pt x="89032" y="50809"/>
                </a:lnTo>
                <a:lnTo>
                  <a:pt x="89274" y="50679"/>
                </a:lnTo>
                <a:lnTo>
                  <a:pt x="89497" y="50586"/>
                </a:lnTo>
                <a:lnTo>
                  <a:pt x="89609" y="50567"/>
                </a:lnTo>
                <a:lnTo>
                  <a:pt x="89721" y="50549"/>
                </a:lnTo>
                <a:lnTo>
                  <a:pt x="89814" y="50549"/>
                </a:lnTo>
                <a:lnTo>
                  <a:pt x="89907" y="50586"/>
                </a:lnTo>
                <a:lnTo>
                  <a:pt x="89982" y="50623"/>
                </a:lnTo>
                <a:lnTo>
                  <a:pt x="90056" y="50698"/>
                </a:lnTo>
                <a:lnTo>
                  <a:pt x="89833" y="50903"/>
                </a:lnTo>
                <a:lnTo>
                  <a:pt x="89702" y="51052"/>
                </a:lnTo>
                <a:lnTo>
                  <a:pt x="89572" y="51219"/>
                </a:lnTo>
                <a:lnTo>
                  <a:pt x="89460" y="51387"/>
                </a:lnTo>
                <a:lnTo>
                  <a:pt x="89423" y="51461"/>
                </a:lnTo>
                <a:lnTo>
                  <a:pt x="89404" y="51536"/>
                </a:lnTo>
                <a:lnTo>
                  <a:pt x="89404" y="51610"/>
                </a:lnTo>
                <a:lnTo>
                  <a:pt x="89423" y="51666"/>
                </a:lnTo>
                <a:lnTo>
                  <a:pt x="89460" y="51703"/>
                </a:lnTo>
                <a:lnTo>
                  <a:pt x="89516" y="51740"/>
                </a:lnTo>
                <a:lnTo>
                  <a:pt x="89609" y="51759"/>
                </a:lnTo>
                <a:lnTo>
                  <a:pt x="89684" y="51759"/>
                </a:lnTo>
                <a:lnTo>
                  <a:pt x="89758" y="51740"/>
                </a:lnTo>
                <a:lnTo>
                  <a:pt x="89833" y="51703"/>
                </a:lnTo>
                <a:lnTo>
                  <a:pt x="89888" y="51647"/>
                </a:lnTo>
                <a:lnTo>
                  <a:pt x="89944" y="51591"/>
                </a:lnTo>
                <a:lnTo>
                  <a:pt x="90056" y="51443"/>
                </a:lnTo>
                <a:lnTo>
                  <a:pt x="90131" y="51275"/>
                </a:lnTo>
                <a:lnTo>
                  <a:pt x="90205" y="51107"/>
                </a:lnTo>
                <a:lnTo>
                  <a:pt x="90261" y="50958"/>
                </a:lnTo>
                <a:lnTo>
                  <a:pt x="90317" y="50865"/>
                </a:lnTo>
                <a:lnTo>
                  <a:pt x="90428" y="50735"/>
                </a:lnTo>
                <a:lnTo>
                  <a:pt x="90577" y="50623"/>
                </a:lnTo>
                <a:lnTo>
                  <a:pt x="90652" y="50586"/>
                </a:lnTo>
                <a:lnTo>
                  <a:pt x="90745" y="50549"/>
                </a:lnTo>
                <a:lnTo>
                  <a:pt x="90838" y="50512"/>
                </a:lnTo>
                <a:lnTo>
                  <a:pt x="91024" y="50512"/>
                </a:lnTo>
                <a:lnTo>
                  <a:pt x="91099" y="50530"/>
                </a:lnTo>
                <a:lnTo>
                  <a:pt x="91173" y="50549"/>
                </a:lnTo>
                <a:lnTo>
                  <a:pt x="91229" y="50586"/>
                </a:lnTo>
                <a:lnTo>
                  <a:pt x="91322" y="50679"/>
                </a:lnTo>
                <a:lnTo>
                  <a:pt x="91397" y="50809"/>
                </a:lnTo>
                <a:lnTo>
                  <a:pt x="91490" y="50921"/>
                </a:lnTo>
                <a:lnTo>
                  <a:pt x="91583" y="51033"/>
                </a:lnTo>
                <a:lnTo>
                  <a:pt x="91713" y="51145"/>
                </a:lnTo>
                <a:lnTo>
                  <a:pt x="91788" y="51182"/>
                </a:lnTo>
                <a:lnTo>
                  <a:pt x="91881" y="51219"/>
                </a:lnTo>
                <a:lnTo>
                  <a:pt x="92011" y="51238"/>
                </a:lnTo>
                <a:lnTo>
                  <a:pt x="92141" y="51238"/>
                </a:lnTo>
                <a:lnTo>
                  <a:pt x="92253" y="51219"/>
                </a:lnTo>
                <a:lnTo>
                  <a:pt x="92327" y="51163"/>
                </a:lnTo>
                <a:lnTo>
                  <a:pt x="92402" y="51089"/>
                </a:lnTo>
                <a:lnTo>
                  <a:pt x="92421" y="50996"/>
                </a:lnTo>
                <a:lnTo>
                  <a:pt x="92421" y="50884"/>
                </a:lnTo>
                <a:lnTo>
                  <a:pt x="92365" y="50754"/>
                </a:lnTo>
                <a:lnTo>
                  <a:pt x="92327" y="50679"/>
                </a:lnTo>
                <a:lnTo>
                  <a:pt x="92272" y="50642"/>
                </a:lnTo>
                <a:lnTo>
                  <a:pt x="92141" y="50549"/>
                </a:lnTo>
                <a:lnTo>
                  <a:pt x="91992" y="50493"/>
                </a:lnTo>
                <a:lnTo>
                  <a:pt x="91843" y="50437"/>
                </a:lnTo>
                <a:lnTo>
                  <a:pt x="91676" y="50381"/>
                </a:lnTo>
                <a:lnTo>
                  <a:pt x="91545" y="50344"/>
                </a:lnTo>
                <a:lnTo>
                  <a:pt x="91508" y="50307"/>
                </a:lnTo>
                <a:lnTo>
                  <a:pt x="91471" y="50270"/>
                </a:lnTo>
                <a:lnTo>
                  <a:pt x="91378" y="50102"/>
                </a:lnTo>
                <a:lnTo>
                  <a:pt x="91322" y="49990"/>
                </a:lnTo>
                <a:lnTo>
                  <a:pt x="91285" y="49841"/>
                </a:lnTo>
                <a:lnTo>
                  <a:pt x="91285" y="49692"/>
                </a:lnTo>
                <a:lnTo>
                  <a:pt x="91266" y="49543"/>
                </a:lnTo>
                <a:lnTo>
                  <a:pt x="91285" y="49395"/>
                </a:lnTo>
                <a:lnTo>
                  <a:pt x="91303" y="49246"/>
                </a:lnTo>
                <a:lnTo>
                  <a:pt x="91341" y="49097"/>
                </a:lnTo>
                <a:lnTo>
                  <a:pt x="91397" y="48966"/>
                </a:lnTo>
                <a:lnTo>
                  <a:pt x="91490" y="48762"/>
                </a:lnTo>
                <a:lnTo>
                  <a:pt x="91601" y="48575"/>
                </a:lnTo>
                <a:lnTo>
                  <a:pt x="91676" y="48464"/>
                </a:lnTo>
                <a:lnTo>
                  <a:pt x="91694" y="48426"/>
                </a:lnTo>
                <a:lnTo>
                  <a:pt x="91750" y="48408"/>
                </a:lnTo>
                <a:lnTo>
                  <a:pt x="91788" y="48389"/>
                </a:lnTo>
                <a:lnTo>
                  <a:pt x="91843" y="48389"/>
                </a:lnTo>
                <a:lnTo>
                  <a:pt x="91955" y="48426"/>
                </a:lnTo>
                <a:lnTo>
                  <a:pt x="92085" y="48389"/>
                </a:lnTo>
                <a:lnTo>
                  <a:pt x="92197" y="48371"/>
                </a:lnTo>
                <a:lnTo>
                  <a:pt x="92327" y="48333"/>
                </a:lnTo>
                <a:lnTo>
                  <a:pt x="92383" y="48277"/>
                </a:lnTo>
                <a:lnTo>
                  <a:pt x="92439" y="48222"/>
                </a:lnTo>
                <a:lnTo>
                  <a:pt x="92495" y="48128"/>
                </a:lnTo>
                <a:lnTo>
                  <a:pt x="92551" y="47998"/>
                </a:lnTo>
                <a:lnTo>
                  <a:pt x="92569" y="47924"/>
                </a:lnTo>
                <a:lnTo>
                  <a:pt x="92569" y="47868"/>
                </a:lnTo>
                <a:lnTo>
                  <a:pt x="92551" y="47812"/>
                </a:lnTo>
                <a:lnTo>
                  <a:pt x="92532" y="47756"/>
                </a:lnTo>
                <a:lnTo>
                  <a:pt x="92495" y="47738"/>
                </a:lnTo>
                <a:lnTo>
                  <a:pt x="92458" y="47719"/>
                </a:lnTo>
                <a:lnTo>
                  <a:pt x="92365" y="47719"/>
                </a:lnTo>
                <a:lnTo>
                  <a:pt x="92272" y="47775"/>
                </a:lnTo>
                <a:lnTo>
                  <a:pt x="92178" y="47831"/>
                </a:lnTo>
                <a:lnTo>
                  <a:pt x="91992" y="47980"/>
                </a:lnTo>
                <a:lnTo>
                  <a:pt x="91899" y="48017"/>
                </a:lnTo>
                <a:lnTo>
                  <a:pt x="91843" y="48035"/>
                </a:lnTo>
                <a:lnTo>
                  <a:pt x="91750" y="48035"/>
                </a:lnTo>
                <a:lnTo>
                  <a:pt x="91676" y="48017"/>
                </a:lnTo>
                <a:lnTo>
                  <a:pt x="91620" y="47980"/>
                </a:lnTo>
                <a:lnTo>
                  <a:pt x="91564" y="47942"/>
                </a:lnTo>
                <a:lnTo>
                  <a:pt x="91508" y="47886"/>
                </a:lnTo>
                <a:lnTo>
                  <a:pt x="91490" y="47793"/>
                </a:lnTo>
                <a:lnTo>
                  <a:pt x="91452" y="47700"/>
                </a:lnTo>
                <a:lnTo>
                  <a:pt x="91434" y="47570"/>
                </a:lnTo>
                <a:lnTo>
                  <a:pt x="91434" y="47440"/>
                </a:lnTo>
                <a:lnTo>
                  <a:pt x="91452" y="47272"/>
                </a:lnTo>
                <a:lnTo>
                  <a:pt x="91490" y="47104"/>
                </a:lnTo>
                <a:lnTo>
                  <a:pt x="91545" y="46974"/>
                </a:lnTo>
                <a:lnTo>
                  <a:pt x="91620" y="46900"/>
                </a:lnTo>
                <a:lnTo>
                  <a:pt x="91676" y="46862"/>
                </a:lnTo>
                <a:lnTo>
                  <a:pt x="91713" y="46844"/>
                </a:lnTo>
                <a:lnTo>
                  <a:pt x="91899" y="46844"/>
                </a:lnTo>
                <a:lnTo>
                  <a:pt x="91974" y="46788"/>
                </a:lnTo>
                <a:lnTo>
                  <a:pt x="92085" y="46695"/>
                </a:lnTo>
                <a:lnTo>
                  <a:pt x="92216" y="46583"/>
                </a:lnTo>
                <a:lnTo>
                  <a:pt x="92272" y="46509"/>
                </a:lnTo>
                <a:lnTo>
                  <a:pt x="92290" y="46434"/>
                </a:lnTo>
                <a:lnTo>
                  <a:pt x="92290" y="46360"/>
                </a:lnTo>
                <a:lnTo>
                  <a:pt x="92234" y="46285"/>
                </a:lnTo>
                <a:lnTo>
                  <a:pt x="92178" y="46229"/>
                </a:lnTo>
                <a:lnTo>
                  <a:pt x="92104" y="46192"/>
                </a:lnTo>
                <a:lnTo>
                  <a:pt x="92048" y="46192"/>
                </a:lnTo>
                <a:lnTo>
                  <a:pt x="91992" y="46211"/>
                </a:lnTo>
                <a:lnTo>
                  <a:pt x="91881" y="46248"/>
                </a:lnTo>
                <a:lnTo>
                  <a:pt x="91769" y="46323"/>
                </a:lnTo>
                <a:lnTo>
                  <a:pt x="91676" y="46378"/>
                </a:lnTo>
                <a:lnTo>
                  <a:pt x="91620" y="46378"/>
                </a:lnTo>
                <a:lnTo>
                  <a:pt x="91583" y="46360"/>
                </a:lnTo>
                <a:lnTo>
                  <a:pt x="91545" y="46323"/>
                </a:lnTo>
                <a:lnTo>
                  <a:pt x="91508" y="46248"/>
                </a:lnTo>
                <a:lnTo>
                  <a:pt x="91471" y="46155"/>
                </a:lnTo>
                <a:lnTo>
                  <a:pt x="91434" y="46006"/>
                </a:lnTo>
                <a:lnTo>
                  <a:pt x="91415" y="45820"/>
                </a:lnTo>
                <a:lnTo>
                  <a:pt x="91434" y="45596"/>
                </a:lnTo>
                <a:lnTo>
                  <a:pt x="91490" y="45392"/>
                </a:lnTo>
                <a:lnTo>
                  <a:pt x="91527" y="45299"/>
                </a:lnTo>
                <a:lnTo>
                  <a:pt x="91564" y="45205"/>
                </a:lnTo>
                <a:lnTo>
                  <a:pt x="91639" y="45112"/>
                </a:lnTo>
                <a:lnTo>
                  <a:pt x="91713" y="45057"/>
                </a:lnTo>
                <a:lnTo>
                  <a:pt x="91769" y="45038"/>
                </a:lnTo>
                <a:lnTo>
                  <a:pt x="91825" y="45019"/>
                </a:lnTo>
                <a:lnTo>
                  <a:pt x="91936" y="45019"/>
                </a:lnTo>
                <a:lnTo>
                  <a:pt x="92011" y="44982"/>
                </a:lnTo>
                <a:lnTo>
                  <a:pt x="92085" y="44945"/>
                </a:lnTo>
                <a:lnTo>
                  <a:pt x="92178" y="44889"/>
                </a:lnTo>
                <a:lnTo>
                  <a:pt x="92290" y="44814"/>
                </a:lnTo>
                <a:lnTo>
                  <a:pt x="92346" y="44759"/>
                </a:lnTo>
                <a:lnTo>
                  <a:pt x="92383" y="44703"/>
                </a:lnTo>
                <a:lnTo>
                  <a:pt x="92383" y="44647"/>
                </a:lnTo>
                <a:lnTo>
                  <a:pt x="92365" y="44591"/>
                </a:lnTo>
                <a:lnTo>
                  <a:pt x="92309" y="44535"/>
                </a:lnTo>
                <a:lnTo>
                  <a:pt x="92253" y="44498"/>
                </a:lnTo>
                <a:lnTo>
                  <a:pt x="92197" y="44498"/>
                </a:lnTo>
                <a:lnTo>
                  <a:pt x="92123" y="44517"/>
                </a:lnTo>
                <a:lnTo>
                  <a:pt x="91992" y="44554"/>
                </a:lnTo>
                <a:lnTo>
                  <a:pt x="91918" y="44572"/>
                </a:lnTo>
                <a:lnTo>
                  <a:pt x="91862" y="44554"/>
                </a:lnTo>
                <a:lnTo>
                  <a:pt x="91713" y="44535"/>
                </a:lnTo>
                <a:lnTo>
                  <a:pt x="91639" y="44535"/>
                </a:lnTo>
                <a:lnTo>
                  <a:pt x="91583" y="44517"/>
                </a:lnTo>
                <a:lnTo>
                  <a:pt x="91545" y="44479"/>
                </a:lnTo>
                <a:lnTo>
                  <a:pt x="91508" y="44405"/>
                </a:lnTo>
                <a:lnTo>
                  <a:pt x="91490" y="44312"/>
                </a:lnTo>
                <a:lnTo>
                  <a:pt x="91471" y="44163"/>
                </a:lnTo>
                <a:lnTo>
                  <a:pt x="91490" y="44070"/>
                </a:lnTo>
                <a:lnTo>
                  <a:pt x="91508" y="43995"/>
                </a:lnTo>
                <a:lnTo>
                  <a:pt x="91527" y="43939"/>
                </a:lnTo>
                <a:lnTo>
                  <a:pt x="91564" y="43921"/>
                </a:lnTo>
                <a:lnTo>
                  <a:pt x="91639" y="43865"/>
                </a:lnTo>
                <a:lnTo>
                  <a:pt x="91694" y="43828"/>
                </a:lnTo>
                <a:lnTo>
                  <a:pt x="91732" y="43790"/>
                </a:lnTo>
                <a:lnTo>
                  <a:pt x="91769" y="43735"/>
                </a:lnTo>
                <a:lnTo>
                  <a:pt x="91825" y="43697"/>
                </a:lnTo>
                <a:lnTo>
                  <a:pt x="91918" y="43604"/>
                </a:lnTo>
                <a:lnTo>
                  <a:pt x="91955" y="43567"/>
                </a:lnTo>
                <a:lnTo>
                  <a:pt x="91974" y="43511"/>
                </a:lnTo>
                <a:lnTo>
                  <a:pt x="91955" y="43437"/>
                </a:lnTo>
                <a:lnTo>
                  <a:pt x="91918" y="43362"/>
                </a:lnTo>
                <a:lnTo>
                  <a:pt x="91862" y="43288"/>
                </a:lnTo>
                <a:lnTo>
                  <a:pt x="91788" y="43251"/>
                </a:lnTo>
                <a:lnTo>
                  <a:pt x="91732" y="43251"/>
                </a:lnTo>
                <a:lnTo>
                  <a:pt x="91657" y="43269"/>
                </a:lnTo>
                <a:lnTo>
                  <a:pt x="91601" y="43288"/>
                </a:lnTo>
                <a:lnTo>
                  <a:pt x="91527" y="43325"/>
                </a:lnTo>
                <a:lnTo>
                  <a:pt x="91434" y="43437"/>
                </a:lnTo>
                <a:lnTo>
                  <a:pt x="91415" y="43325"/>
                </a:lnTo>
                <a:lnTo>
                  <a:pt x="91415" y="43213"/>
                </a:lnTo>
                <a:lnTo>
                  <a:pt x="91434" y="43083"/>
                </a:lnTo>
                <a:lnTo>
                  <a:pt x="91471" y="42971"/>
                </a:lnTo>
                <a:lnTo>
                  <a:pt x="91527" y="42841"/>
                </a:lnTo>
                <a:lnTo>
                  <a:pt x="91601" y="42748"/>
                </a:lnTo>
                <a:lnTo>
                  <a:pt x="91676" y="42655"/>
                </a:lnTo>
                <a:lnTo>
                  <a:pt x="91769" y="42580"/>
                </a:lnTo>
                <a:lnTo>
                  <a:pt x="91862" y="42543"/>
                </a:lnTo>
                <a:lnTo>
                  <a:pt x="91955" y="42524"/>
                </a:lnTo>
                <a:lnTo>
                  <a:pt x="92104" y="42506"/>
                </a:lnTo>
                <a:lnTo>
                  <a:pt x="92160" y="42506"/>
                </a:lnTo>
                <a:lnTo>
                  <a:pt x="92216" y="42487"/>
                </a:lnTo>
                <a:lnTo>
                  <a:pt x="92272" y="42450"/>
                </a:lnTo>
                <a:lnTo>
                  <a:pt x="92309" y="42376"/>
                </a:lnTo>
                <a:lnTo>
                  <a:pt x="92365" y="42208"/>
                </a:lnTo>
                <a:lnTo>
                  <a:pt x="92365" y="42171"/>
                </a:lnTo>
                <a:lnTo>
                  <a:pt x="92346" y="42152"/>
                </a:lnTo>
                <a:lnTo>
                  <a:pt x="92253" y="42152"/>
                </a:lnTo>
                <a:lnTo>
                  <a:pt x="92160" y="42171"/>
                </a:lnTo>
                <a:lnTo>
                  <a:pt x="92067" y="42152"/>
                </a:lnTo>
                <a:lnTo>
                  <a:pt x="91974" y="42152"/>
                </a:lnTo>
                <a:lnTo>
                  <a:pt x="91918" y="42171"/>
                </a:lnTo>
                <a:lnTo>
                  <a:pt x="91825" y="42227"/>
                </a:lnTo>
                <a:lnTo>
                  <a:pt x="91732" y="42227"/>
                </a:lnTo>
                <a:lnTo>
                  <a:pt x="91657" y="42189"/>
                </a:lnTo>
                <a:lnTo>
                  <a:pt x="91564" y="42096"/>
                </a:lnTo>
                <a:lnTo>
                  <a:pt x="91490" y="42003"/>
                </a:lnTo>
                <a:lnTo>
                  <a:pt x="91434" y="41891"/>
                </a:lnTo>
                <a:lnTo>
                  <a:pt x="91397" y="41761"/>
                </a:lnTo>
                <a:lnTo>
                  <a:pt x="91378" y="41631"/>
                </a:lnTo>
                <a:lnTo>
                  <a:pt x="91508" y="41631"/>
                </a:lnTo>
                <a:lnTo>
                  <a:pt x="91676" y="41612"/>
                </a:lnTo>
                <a:lnTo>
                  <a:pt x="91825" y="41575"/>
                </a:lnTo>
                <a:lnTo>
                  <a:pt x="91992" y="41500"/>
                </a:lnTo>
                <a:lnTo>
                  <a:pt x="92123" y="41407"/>
                </a:lnTo>
                <a:lnTo>
                  <a:pt x="92178" y="41333"/>
                </a:lnTo>
                <a:lnTo>
                  <a:pt x="92216" y="41277"/>
                </a:lnTo>
                <a:lnTo>
                  <a:pt x="92253" y="41203"/>
                </a:lnTo>
                <a:lnTo>
                  <a:pt x="92272" y="41147"/>
                </a:lnTo>
                <a:lnTo>
                  <a:pt x="92253" y="41072"/>
                </a:lnTo>
                <a:lnTo>
                  <a:pt x="92234" y="40979"/>
                </a:lnTo>
                <a:lnTo>
                  <a:pt x="92197" y="40923"/>
                </a:lnTo>
                <a:lnTo>
                  <a:pt x="92141" y="40886"/>
                </a:lnTo>
                <a:lnTo>
                  <a:pt x="92085" y="40849"/>
                </a:lnTo>
                <a:lnTo>
                  <a:pt x="91955" y="40849"/>
                </a:lnTo>
                <a:lnTo>
                  <a:pt x="91881" y="40867"/>
                </a:lnTo>
                <a:lnTo>
                  <a:pt x="91732" y="40961"/>
                </a:lnTo>
                <a:lnTo>
                  <a:pt x="91583" y="41054"/>
                </a:lnTo>
                <a:lnTo>
                  <a:pt x="91434" y="41184"/>
                </a:lnTo>
                <a:lnTo>
                  <a:pt x="91341" y="41314"/>
                </a:lnTo>
                <a:lnTo>
                  <a:pt x="91266" y="41426"/>
                </a:lnTo>
                <a:lnTo>
                  <a:pt x="91136" y="41333"/>
                </a:lnTo>
                <a:lnTo>
                  <a:pt x="91043" y="41221"/>
                </a:lnTo>
                <a:lnTo>
                  <a:pt x="90950" y="41091"/>
                </a:lnTo>
                <a:lnTo>
                  <a:pt x="90894" y="40942"/>
                </a:lnTo>
                <a:lnTo>
                  <a:pt x="90857" y="40793"/>
                </a:lnTo>
                <a:lnTo>
                  <a:pt x="90857" y="40644"/>
                </a:lnTo>
                <a:lnTo>
                  <a:pt x="90857" y="40476"/>
                </a:lnTo>
                <a:lnTo>
                  <a:pt x="90875" y="40328"/>
                </a:lnTo>
                <a:lnTo>
                  <a:pt x="90912" y="40160"/>
                </a:lnTo>
                <a:lnTo>
                  <a:pt x="90968" y="39955"/>
                </a:lnTo>
                <a:lnTo>
                  <a:pt x="91061" y="39769"/>
                </a:lnTo>
                <a:lnTo>
                  <a:pt x="91099" y="39676"/>
                </a:lnTo>
                <a:lnTo>
                  <a:pt x="91154" y="39601"/>
                </a:lnTo>
                <a:lnTo>
                  <a:pt x="91322" y="39415"/>
                </a:lnTo>
                <a:lnTo>
                  <a:pt x="91341" y="39397"/>
                </a:lnTo>
                <a:lnTo>
                  <a:pt x="91341" y="39415"/>
                </a:lnTo>
                <a:lnTo>
                  <a:pt x="91341" y="39434"/>
                </a:lnTo>
                <a:lnTo>
                  <a:pt x="91378" y="39471"/>
                </a:lnTo>
                <a:lnTo>
                  <a:pt x="91434" y="39471"/>
                </a:lnTo>
                <a:lnTo>
                  <a:pt x="91564" y="39452"/>
                </a:lnTo>
                <a:lnTo>
                  <a:pt x="91825" y="39397"/>
                </a:lnTo>
                <a:lnTo>
                  <a:pt x="91974" y="39359"/>
                </a:lnTo>
                <a:lnTo>
                  <a:pt x="92104" y="39304"/>
                </a:lnTo>
                <a:lnTo>
                  <a:pt x="92234" y="39210"/>
                </a:lnTo>
                <a:lnTo>
                  <a:pt x="92272" y="39173"/>
                </a:lnTo>
                <a:lnTo>
                  <a:pt x="92309" y="39117"/>
                </a:lnTo>
                <a:lnTo>
                  <a:pt x="92327" y="39061"/>
                </a:lnTo>
                <a:lnTo>
                  <a:pt x="92327" y="38987"/>
                </a:lnTo>
                <a:lnTo>
                  <a:pt x="92309" y="38913"/>
                </a:lnTo>
                <a:lnTo>
                  <a:pt x="92272" y="38838"/>
                </a:lnTo>
                <a:lnTo>
                  <a:pt x="92234" y="38764"/>
                </a:lnTo>
                <a:lnTo>
                  <a:pt x="92178" y="38708"/>
                </a:lnTo>
                <a:lnTo>
                  <a:pt x="92104" y="38689"/>
                </a:lnTo>
                <a:lnTo>
                  <a:pt x="92048" y="38671"/>
                </a:lnTo>
                <a:lnTo>
                  <a:pt x="91974" y="38689"/>
                </a:lnTo>
                <a:lnTo>
                  <a:pt x="91899" y="38708"/>
                </a:lnTo>
                <a:lnTo>
                  <a:pt x="91750" y="38764"/>
                </a:lnTo>
                <a:lnTo>
                  <a:pt x="91601" y="38875"/>
                </a:lnTo>
                <a:lnTo>
                  <a:pt x="91471" y="38987"/>
                </a:lnTo>
                <a:lnTo>
                  <a:pt x="91266" y="39192"/>
                </a:lnTo>
                <a:lnTo>
                  <a:pt x="91173" y="39099"/>
                </a:lnTo>
                <a:lnTo>
                  <a:pt x="91099" y="39006"/>
                </a:lnTo>
                <a:lnTo>
                  <a:pt x="91043" y="38913"/>
                </a:lnTo>
                <a:lnTo>
                  <a:pt x="91006" y="38801"/>
                </a:lnTo>
                <a:lnTo>
                  <a:pt x="90987" y="38671"/>
                </a:lnTo>
                <a:lnTo>
                  <a:pt x="90968" y="38559"/>
                </a:lnTo>
                <a:lnTo>
                  <a:pt x="90968" y="38428"/>
                </a:lnTo>
                <a:lnTo>
                  <a:pt x="90987" y="38298"/>
                </a:lnTo>
                <a:lnTo>
                  <a:pt x="91024" y="38168"/>
                </a:lnTo>
                <a:lnTo>
                  <a:pt x="91061" y="38056"/>
                </a:lnTo>
                <a:lnTo>
                  <a:pt x="91117" y="37944"/>
                </a:lnTo>
                <a:lnTo>
                  <a:pt x="91192" y="37833"/>
                </a:lnTo>
                <a:lnTo>
                  <a:pt x="91266" y="37740"/>
                </a:lnTo>
                <a:lnTo>
                  <a:pt x="91359" y="37647"/>
                </a:lnTo>
                <a:lnTo>
                  <a:pt x="91452" y="37572"/>
                </a:lnTo>
                <a:lnTo>
                  <a:pt x="91564" y="37516"/>
                </a:lnTo>
                <a:lnTo>
                  <a:pt x="91657" y="37479"/>
                </a:lnTo>
                <a:lnTo>
                  <a:pt x="91955" y="37479"/>
                </a:lnTo>
                <a:lnTo>
                  <a:pt x="92067" y="37460"/>
                </a:lnTo>
                <a:lnTo>
                  <a:pt x="92141" y="37442"/>
                </a:lnTo>
                <a:lnTo>
                  <a:pt x="92234" y="37367"/>
                </a:lnTo>
                <a:lnTo>
                  <a:pt x="92309" y="37256"/>
                </a:lnTo>
                <a:lnTo>
                  <a:pt x="92383" y="37125"/>
                </a:lnTo>
                <a:lnTo>
                  <a:pt x="92421" y="37032"/>
                </a:lnTo>
                <a:lnTo>
                  <a:pt x="92421" y="36976"/>
                </a:lnTo>
                <a:lnTo>
                  <a:pt x="92383" y="36958"/>
                </a:lnTo>
                <a:lnTo>
                  <a:pt x="92327" y="36958"/>
                </a:lnTo>
                <a:lnTo>
                  <a:pt x="92253" y="36976"/>
                </a:lnTo>
                <a:lnTo>
                  <a:pt x="92067" y="37051"/>
                </a:lnTo>
                <a:lnTo>
                  <a:pt x="91936" y="37107"/>
                </a:lnTo>
                <a:lnTo>
                  <a:pt x="91806" y="37181"/>
                </a:lnTo>
                <a:lnTo>
                  <a:pt x="91694" y="37237"/>
                </a:lnTo>
                <a:lnTo>
                  <a:pt x="91601" y="37274"/>
                </a:lnTo>
                <a:lnTo>
                  <a:pt x="91508" y="37293"/>
                </a:lnTo>
                <a:lnTo>
                  <a:pt x="91452" y="37274"/>
                </a:lnTo>
                <a:lnTo>
                  <a:pt x="91415" y="37256"/>
                </a:lnTo>
                <a:lnTo>
                  <a:pt x="91378" y="37218"/>
                </a:lnTo>
                <a:lnTo>
                  <a:pt x="91341" y="37162"/>
                </a:lnTo>
                <a:lnTo>
                  <a:pt x="91266" y="36976"/>
                </a:lnTo>
                <a:lnTo>
                  <a:pt x="91248" y="36883"/>
                </a:lnTo>
                <a:lnTo>
                  <a:pt x="91229" y="36771"/>
                </a:lnTo>
                <a:lnTo>
                  <a:pt x="91229" y="36641"/>
                </a:lnTo>
                <a:lnTo>
                  <a:pt x="91248" y="36492"/>
                </a:lnTo>
                <a:lnTo>
                  <a:pt x="91285" y="36362"/>
                </a:lnTo>
                <a:lnTo>
                  <a:pt x="91322" y="36250"/>
                </a:lnTo>
                <a:lnTo>
                  <a:pt x="91378" y="36138"/>
                </a:lnTo>
                <a:lnTo>
                  <a:pt x="91452" y="36064"/>
                </a:lnTo>
                <a:lnTo>
                  <a:pt x="91545" y="36027"/>
                </a:lnTo>
                <a:lnTo>
                  <a:pt x="91955" y="36027"/>
                </a:lnTo>
                <a:lnTo>
                  <a:pt x="92048" y="35990"/>
                </a:lnTo>
                <a:lnTo>
                  <a:pt x="92141" y="35915"/>
                </a:lnTo>
                <a:lnTo>
                  <a:pt x="92216" y="35785"/>
                </a:lnTo>
                <a:lnTo>
                  <a:pt x="92253" y="35636"/>
                </a:lnTo>
                <a:lnTo>
                  <a:pt x="92272" y="35524"/>
                </a:lnTo>
                <a:lnTo>
                  <a:pt x="92253" y="35505"/>
                </a:lnTo>
                <a:lnTo>
                  <a:pt x="92234" y="35468"/>
                </a:lnTo>
                <a:lnTo>
                  <a:pt x="92104" y="35468"/>
                </a:lnTo>
                <a:lnTo>
                  <a:pt x="92011" y="35505"/>
                </a:lnTo>
                <a:lnTo>
                  <a:pt x="91806" y="35617"/>
                </a:lnTo>
                <a:lnTo>
                  <a:pt x="91601" y="35729"/>
                </a:lnTo>
                <a:lnTo>
                  <a:pt x="91527" y="35766"/>
                </a:lnTo>
                <a:lnTo>
                  <a:pt x="91452" y="35785"/>
                </a:lnTo>
                <a:lnTo>
                  <a:pt x="91397" y="35766"/>
                </a:lnTo>
                <a:lnTo>
                  <a:pt x="91341" y="35729"/>
                </a:lnTo>
                <a:lnTo>
                  <a:pt x="91266" y="35636"/>
                </a:lnTo>
                <a:lnTo>
                  <a:pt x="91210" y="35505"/>
                </a:lnTo>
                <a:lnTo>
                  <a:pt x="91173" y="35394"/>
                </a:lnTo>
                <a:lnTo>
                  <a:pt x="91154" y="35282"/>
                </a:lnTo>
                <a:lnTo>
                  <a:pt x="91154" y="35152"/>
                </a:lnTo>
                <a:lnTo>
                  <a:pt x="91173" y="35040"/>
                </a:lnTo>
                <a:lnTo>
                  <a:pt x="91229" y="34798"/>
                </a:lnTo>
                <a:lnTo>
                  <a:pt x="91303" y="34593"/>
                </a:lnTo>
                <a:lnTo>
                  <a:pt x="91415" y="34407"/>
                </a:lnTo>
                <a:lnTo>
                  <a:pt x="91471" y="34314"/>
                </a:lnTo>
                <a:lnTo>
                  <a:pt x="91545" y="34258"/>
                </a:lnTo>
                <a:lnTo>
                  <a:pt x="91620" y="34239"/>
                </a:lnTo>
                <a:lnTo>
                  <a:pt x="91657" y="34239"/>
                </a:lnTo>
                <a:lnTo>
                  <a:pt x="91750" y="34258"/>
                </a:lnTo>
                <a:lnTo>
                  <a:pt x="91825" y="34295"/>
                </a:lnTo>
                <a:lnTo>
                  <a:pt x="91881" y="34314"/>
                </a:lnTo>
                <a:lnTo>
                  <a:pt x="91936" y="34295"/>
                </a:lnTo>
                <a:lnTo>
                  <a:pt x="92123" y="34239"/>
                </a:lnTo>
                <a:lnTo>
                  <a:pt x="92216" y="34202"/>
                </a:lnTo>
                <a:lnTo>
                  <a:pt x="92290" y="34146"/>
                </a:lnTo>
                <a:lnTo>
                  <a:pt x="92365" y="34090"/>
                </a:lnTo>
                <a:lnTo>
                  <a:pt x="92421" y="33997"/>
                </a:lnTo>
                <a:lnTo>
                  <a:pt x="92439" y="33923"/>
                </a:lnTo>
                <a:lnTo>
                  <a:pt x="92402" y="33811"/>
                </a:lnTo>
                <a:lnTo>
                  <a:pt x="92383" y="33774"/>
                </a:lnTo>
                <a:lnTo>
                  <a:pt x="92346" y="33737"/>
                </a:lnTo>
                <a:lnTo>
                  <a:pt x="92309" y="33718"/>
                </a:lnTo>
                <a:lnTo>
                  <a:pt x="92253" y="33718"/>
                </a:lnTo>
                <a:lnTo>
                  <a:pt x="92160" y="33737"/>
                </a:lnTo>
                <a:lnTo>
                  <a:pt x="92030" y="33774"/>
                </a:lnTo>
                <a:lnTo>
                  <a:pt x="91806" y="33867"/>
                </a:lnTo>
                <a:lnTo>
                  <a:pt x="91713" y="33904"/>
                </a:lnTo>
                <a:lnTo>
                  <a:pt x="91657" y="33904"/>
                </a:lnTo>
                <a:lnTo>
                  <a:pt x="91583" y="33848"/>
                </a:lnTo>
                <a:lnTo>
                  <a:pt x="91527" y="33774"/>
                </a:lnTo>
                <a:lnTo>
                  <a:pt x="91508" y="33662"/>
                </a:lnTo>
                <a:lnTo>
                  <a:pt x="91490" y="33551"/>
                </a:lnTo>
                <a:lnTo>
                  <a:pt x="91490" y="33290"/>
                </a:lnTo>
                <a:lnTo>
                  <a:pt x="91508" y="33104"/>
                </a:lnTo>
                <a:lnTo>
                  <a:pt x="91545" y="32992"/>
                </a:lnTo>
                <a:lnTo>
                  <a:pt x="91583" y="32880"/>
                </a:lnTo>
                <a:lnTo>
                  <a:pt x="91694" y="32675"/>
                </a:lnTo>
                <a:lnTo>
                  <a:pt x="91769" y="32582"/>
                </a:lnTo>
                <a:lnTo>
                  <a:pt x="91825" y="32508"/>
                </a:lnTo>
                <a:lnTo>
                  <a:pt x="91881" y="32471"/>
                </a:lnTo>
                <a:lnTo>
                  <a:pt x="91936" y="32452"/>
                </a:lnTo>
                <a:lnTo>
                  <a:pt x="92048" y="32415"/>
                </a:lnTo>
                <a:lnTo>
                  <a:pt x="92197" y="32378"/>
                </a:lnTo>
                <a:lnTo>
                  <a:pt x="92383" y="32285"/>
                </a:lnTo>
                <a:lnTo>
                  <a:pt x="92644" y="32117"/>
                </a:lnTo>
                <a:lnTo>
                  <a:pt x="92756" y="32024"/>
                </a:lnTo>
                <a:lnTo>
                  <a:pt x="92830" y="31949"/>
                </a:lnTo>
                <a:lnTo>
                  <a:pt x="92849" y="31931"/>
                </a:lnTo>
                <a:lnTo>
                  <a:pt x="92830" y="31894"/>
                </a:lnTo>
                <a:lnTo>
                  <a:pt x="92737" y="31894"/>
                </a:lnTo>
                <a:lnTo>
                  <a:pt x="92569" y="31912"/>
                </a:lnTo>
                <a:lnTo>
                  <a:pt x="92402" y="31949"/>
                </a:lnTo>
                <a:lnTo>
                  <a:pt x="92216" y="32005"/>
                </a:lnTo>
                <a:lnTo>
                  <a:pt x="92048" y="32061"/>
                </a:lnTo>
                <a:lnTo>
                  <a:pt x="91806" y="32061"/>
                </a:lnTo>
                <a:lnTo>
                  <a:pt x="91732" y="32024"/>
                </a:lnTo>
                <a:lnTo>
                  <a:pt x="91657" y="31987"/>
                </a:lnTo>
                <a:lnTo>
                  <a:pt x="91601" y="31912"/>
                </a:lnTo>
                <a:lnTo>
                  <a:pt x="91564" y="31838"/>
                </a:lnTo>
                <a:lnTo>
                  <a:pt x="91508" y="31726"/>
                </a:lnTo>
                <a:lnTo>
                  <a:pt x="91490" y="31614"/>
                </a:lnTo>
                <a:lnTo>
                  <a:pt x="91490" y="31540"/>
                </a:lnTo>
                <a:lnTo>
                  <a:pt x="91508" y="31465"/>
                </a:lnTo>
                <a:lnTo>
                  <a:pt x="91545" y="31409"/>
                </a:lnTo>
                <a:lnTo>
                  <a:pt x="91583" y="31372"/>
                </a:lnTo>
                <a:lnTo>
                  <a:pt x="91657" y="31354"/>
                </a:lnTo>
                <a:lnTo>
                  <a:pt x="91788" y="31316"/>
                </a:lnTo>
                <a:lnTo>
                  <a:pt x="91955" y="31279"/>
                </a:lnTo>
                <a:lnTo>
                  <a:pt x="92123" y="31242"/>
                </a:lnTo>
                <a:lnTo>
                  <a:pt x="92178" y="31205"/>
                </a:lnTo>
                <a:lnTo>
                  <a:pt x="92253" y="31149"/>
                </a:lnTo>
                <a:lnTo>
                  <a:pt x="92309" y="31074"/>
                </a:lnTo>
                <a:lnTo>
                  <a:pt x="92346" y="30981"/>
                </a:lnTo>
                <a:lnTo>
                  <a:pt x="92365" y="30888"/>
                </a:lnTo>
                <a:lnTo>
                  <a:pt x="92383" y="30814"/>
                </a:lnTo>
                <a:lnTo>
                  <a:pt x="92365" y="30758"/>
                </a:lnTo>
                <a:lnTo>
                  <a:pt x="92346" y="30702"/>
                </a:lnTo>
                <a:lnTo>
                  <a:pt x="92309" y="30683"/>
                </a:lnTo>
                <a:lnTo>
                  <a:pt x="92272" y="30665"/>
                </a:lnTo>
                <a:lnTo>
                  <a:pt x="92141" y="30683"/>
                </a:lnTo>
                <a:lnTo>
                  <a:pt x="92011" y="30721"/>
                </a:lnTo>
                <a:lnTo>
                  <a:pt x="91862" y="30776"/>
                </a:lnTo>
                <a:lnTo>
                  <a:pt x="91601" y="30888"/>
                </a:lnTo>
                <a:lnTo>
                  <a:pt x="91452" y="30944"/>
                </a:lnTo>
                <a:lnTo>
                  <a:pt x="91378" y="31000"/>
                </a:lnTo>
                <a:lnTo>
                  <a:pt x="91322" y="31000"/>
                </a:lnTo>
                <a:lnTo>
                  <a:pt x="91266" y="30944"/>
                </a:lnTo>
                <a:lnTo>
                  <a:pt x="91210" y="30888"/>
                </a:lnTo>
                <a:lnTo>
                  <a:pt x="91173" y="30814"/>
                </a:lnTo>
                <a:lnTo>
                  <a:pt x="91117" y="30683"/>
                </a:lnTo>
                <a:lnTo>
                  <a:pt x="91080" y="30497"/>
                </a:lnTo>
                <a:lnTo>
                  <a:pt x="91061" y="30330"/>
                </a:lnTo>
                <a:lnTo>
                  <a:pt x="91080" y="30162"/>
                </a:lnTo>
                <a:lnTo>
                  <a:pt x="91117" y="29976"/>
                </a:lnTo>
                <a:lnTo>
                  <a:pt x="91192" y="29697"/>
                </a:lnTo>
                <a:lnTo>
                  <a:pt x="91266" y="29548"/>
                </a:lnTo>
                <a:lnTo>
                  <a:pt x="91341" y="29380"/>
                </a:lnTo>
                <a:lnTo>
                  <a:pt x="91434" y="29213"/>
                </a:lnTo>
                <a:lnTo>
                  <a:pt x="91545" y="29064"/>
                </a:lnTo>
                <a:lnTo>
                  <a:pt x="91657" y="28971"/>
                </a:lnTo>
                <a:lnTo>
                  <a:pt x="91713" y="28933"/>
                </a:lnTo>
                <a:lnTo>
                  <a:pt x="91769" y="28896"/>
                </a:lnTo>
                <a:lnTo>
                  <a:pt x="91843" y="28896"/>
                </a:lnTo>
                <a:lnTo>
                  <a:pt x="91955" y="28915"/>
                </a:lnTo>
                <a:lnTo>
                  <a:pt x="92216" y="28971"/>
                </a:lnTo>
                <a:lnTo>
                  <a:pt x="92346" y="28989"/>
                </a:lnTo>
                <a:lnTo>
                  <a:pt x="92458" y="28971"/>
                </a:lnTo>
                <a:lnTo>
                  <a:pt x="92514" y="28952"/>
                </a:lnTo>
                <a:lnTo>
                  <a:pt x="92551" y="28915"/>
                </a:lnTo>
                <a:lnTo>
                  <a:pt x="92588" y="28877"/>
                </a:lnTo>
                <a:lnTo>
                  <a:pt x="92607" y="28822"/>
                </a:lnTo>
                <a:lnTo>
                  <a:pt x="92625" y="28747"/>
                </a:lnTo>
                <a:lnTo>
                  <a:pt x="92588" y="28691"/>
                </a:lnTo>
                <a:lnTo>
                  <a:pt x="92532" y="28635"/>
                </a:lnTo>
                <a:lnTo>
                  <a:pt x="92476" y="28580"/>
                </a:lnTo>
                <a:lnTo>
                  <a:pt x="92383" y="28542"/>
                </a:lnTo>
                <a:lnTo>
                  <a:pt x="92309" y="28524"/>
                </a:lnTo>
                <a:lnTo>
                  <a:pt x="92141" y="28505"/>
                </a:lnTo>
                <a:lnTo>
                  <a:pt x="92067" y="28505"/>
                </a:lnTo>
                <a:lnTo>
                  <a:pt x="91992" y="28524"/>
                </a:lnTo>
                <a:lnTo>
                  <a:pt x="91862" y="28561"/>
                </a:lnTo>
                <a:lnTo>
                  <a:pt x="91732" y="28561"/>
                </a:lnTo>
                <a:lnTo>
                  <a:pt x="91676" y="28542"/>
                </a:lnTo>
                <a:lnTo>
                  <a:pt x="91601" y="28486"/>
                </a:lnTo>
                <a:lnTo>
                  <a:pt x="91545" y="28449"/>
                </a:lnTo>
                <a:lnTo>
                  <a:pt x="91508" y="28393"/>
                </a:lnTo>
                <a:lnTo>
                  <a:pt x="91434" y="28263"/>
                </a:lnTo>
                <a:lnTo>
                  <a:pt x="91397" y="28114"/>
                </a:lnTo>
                <a:lnTo>
                  <a:pt x="91397" y="27984"/>
                </a:lnTo>
                <a:lnTo>
                  <a:pt x="91415" y="27872"/>
                </a:lnTo>
                <a:lnTo>
                  <a:pt x="91452" y="27760"/>
                </a:lnTo>
                <a:lnTo>
                  <a:pt x="91527" y="27686"/>
                </a:lnTo>
                <a:lnTo>
                  <a:pt x="91601" y="27630"/>
                </a:lnTo>
                <a:lnTo>
                  <a:pt x="91694" y="27574"/>
                </a:lnTo>
                <a:lnTo>
                  <a:pt x="91788" y="27537"/>
                </a:lnTo>
                <a:lnTo>
                  <a:pt x="92011" y="27500"/>
                </a:lnTo>
                <a:lnTo>
                  <a:pt x="92234" y="27462"/>
                </a:lnTo>
                <a:lnTo>
                  <a:pt x="92421" y="27425"/>
                </a:lnTo>
                <a:lnTo>
                  <a:pt x="92495" y="27388"/>
                </a:lnTo>
                <a:lnTo>
                  <a:pt x="92532" y="27351"/>
                </a:lnTo>
                <a:lnTo>
                  <a:pt x="92569" y="27313"/>
                </a:lnTo>
                <a:lnTo>
                  <a:pt x="92588" y="27239"/>
                </a:lnTo>
                <a:lnTo>
                  <a:pt x="92569" y="27202"/>
                </a:lnTo>
                <a:lnTo>
                  <a:pt x="92551" y="27165"/>
                </a:lnTo>
                <a:lnTo>
                  <a:pt x="92495" y="27127"/>
                </a:lnTo>
                <a:lnTo>
                  <a:pt x="92402" y="27090"/>
                </a:lnTo>
                <a:lnTo>
                  <a:pt x="91955" y="27090"/>
                </a:lnTo>
                <a:lnTo>
                  <a:pt x="91769" y="27109"/>
                </a:lnTo>
                <a:lnTo>
                  <a:pt x="91620" y="27127"/>
                </a:lnTo>
                <a:lnTo>
                  <a:pt x="91545" y="27127"/>
                </a:lnTo>
                <a:lnTo>
                  <a:pt x="91471" y="27090"/>
                </a:lnTo>
                <a:lnTo>
                  <a:pt x="91397" y="27053"/>
                </a:lnTo>
                <a:lnTo>
                  <a:pt x="91303" y="26978"/>
                </a:lnTo>
                <a:lnTo>
                  <a:pt x="91173" y="26829"/>
                </a:lnTo>
                <a:lnTo>
                  <a:pt x="91080" y="26680"/>
                </a:lnTo>
                <a:lnTo>
                  <a:pt x="91024" y="26494"/>
                </a:lnTo>
                <a:lnTo>
                  <a:pt x="91006" y="26308"/>
                </a:lnTo>
                <a:lnTo>
                  <a:pt x="91024" y="26122"/>
                </a:lnTo>
                <a:lnTo>
                  <a:pt x="91080" y="25936"/>
                </a:lnTo>
                <a:lnTo>
                  <a:pt x="91117" y="25861"/>
                </a:lnTo>
                <a:lnTo>
                  <a:pt x="91173" y="25768"/>
                </a:lnTo>
                <a:lnTo>
                  <a:pt x="91229" y="25712"/>
                </a:lnTo>
                <a:lnTo>
                  <a:pt x="91303" y="25638"/>
                </a:lnTo>
                <a:lnTo>
                  <a:pt x="91378" y="25601"/>
                </a:lnTo>
                <a:lnTo>
                  <a:pt x="91452" y="25582"/>
                </a:lnTo>
                <a:lnTo>
                  <a:pt x="91676" y="25526"/>
                </a:lnTo>
                <a:lnTo>
                  <a:pt x="91788" y="25489"/>
                </a:lnTo>
                <a:lnTo>
                  <a:pt x="91881" y="25452"/>
                </a:lnTo>
                <a:lnTo>
                  <a:pt x="91955" y="25377"/>
                </a:lnTo>
                <a:lnTo>
                  <a:pt x="91992" y="25340"/>
                </a:lnTo>
                <a:lnTo>
                  <a:pt x="91992" y="25303"/>
                </a:lnTo>
                <a:lnTo>
                  <a:pt x="92011" y="25228"/>
                </a:lnTo>
                <a:lnTo>
                  <a:pt x="91992" y="25154"/>
                </a:lnTo>
                <a:lnTo>
                  <a:pt x="91955" y="25117"/>
                </a:lnTo>
                <a:lnTo>
                  <a:pt x="91918" y="25098"/>
                </a:lnTo>
                <a:lnTo>
                  <a:pt x="91788" y="25098"/>
                </a:lnTo>
                <a:lnTo>
                  <a:pt x="91639" y="25135"/>
                </a:lnTo>
                <a:lnTo>
                  <a:pt x="91545" y="25172"/>
                </a:lnTo>
                <a:lnTo>
                  <a:pt x="91471" y="25210"/>
                </a:lnTo>
                <a:lnTo>
                  <a:pt x="91303" y="25321"/>
                </a:lnTo>
                <a:lnTo>
                  <a:pt x="91229" y="25359"/>
                </a:lnTo>
                <a:lnTo>
                  <a:pt x="91136" y="25396"/>
                </a:lnTo>
                <a:lnTo>
                  <a:pt x="91061" y="25377"/>
                </a:lnTo>
                <a:lnTo>
                  <a:pt x="90968" y="25340"/>
                </a:lnTo>
                <a:lnTo>
                  <a:pt x="90912" y="25284"/>
                </a:lnTo>
                <a:lnTo>
                  <a:pt x="90875" y="25210"/>
                </a:lnTo>
                <a:lnTo>
                  <a:pt x="90857" y="25117"/>
                </a:lnTo>
                <a:lnTo>
                  <a:pt x="90857" y="25005"/>
                </a:lnTo>
                <a:lnTo>
                  <a:pt x="90875" y="24819"/>
                </a:lnTo>
                <a:lnTo>
                  <a:pt x="90894" y="24651"/>
                </a:lnTo>
                <a:lnTo>
                  <a:pt x="90931" y="24484"/>
                </a:lnTo>
                <a:lnTo>
                  <a:pt x="90987" y="24297"/>
                </a:lnTo>
                <a:lnTo>
                  <a:pt x="91061" y="24130"/>
                </a:lnTo>
                <a:lnTo>
                  <a:pt x="91099" y="24055"/>
                </a:lnTo>
                <a:lnTo>
                  <a:pt x="91154" y="23999"/>
                </a:lnTo>
                <a:lnTo>
                  <a:pt x="91229" y="23925"/>
                </a:lnTo>
                <a:lnTo>
                  <a:pt x="91285" y="23888"/>
                </a:lnTo>
                <a:lnTo>
                  <a:pt x="91415" y="23832"/>
                </a:lnTo>
                <a:lnTo>
                  <a:pt x="91545" y="23795"/>
                </a:lnTo>
                <a:lnTo>
                  <a:pt x="91620" y="23757"/>
                </a:lnTo>
                <a:lnTo>
                  <a:pt x="91676" y="23702"/>
                </a:lnTo>
                <a:lnTo>
                  <a:pt x="91750" y="23627"/>
                </a:lnTo>
                <a:lnTo>
                  <a:pt x="91843" y="23515"/>
                </a:lnTo>
                <a:lnTo>
                  <a:pt x="91862" y="23441"/>
                </a:lnTo>
                <a:lnTo>
                  <a:pt x="91881" y="23385"/>
                </a:lnTo>
                <a:lnTo>
                  <a:pt x="91881" y="23329"/>
                </a:lnTo>
                <a:lnTo>
                  <a:pt x="91843" y="23273"/>
                </a:lnTo>
                <a:lnTo>
                  <a:pt x="91806" y="23236"/>
                </a:lnTo>
                <a:lnTo>
                  <a:pt x="91676" y="23236"/>
                </a:lnTo>
                <a:lnTo>
                  <a:pt x="91583" y="23292"/>
                </a:lnTo>
                <a:lnTo>
                  <a:pt x="91490" y="23348"/>
                </a:lnTo>
                <a:lnTo>
                  <a:pt x="91397" y="23404"/>
                </a:lnTo>
                <a:lnTo>
                  <a:pt x="91285" y="23441"/>
                </a:lnTo>
                <a:lnTo>
                  <a:pt x="91248" y="23460"/>
                </a:lnTo>
                <a:lnTo>
                  <a:pt x="91192" y="23460"/>
                </a:lnTo>
                <a:lnTo>
                  <a:pt x="91136" y="23441"/>
                </a:lnTo>
                <a:lnTo>
                  <a:pt x="91080" y="23404"/>
                </a:lnTo>
                <a:lnTo>
                  <a:pt x="91024" y="23348"/>
                </a:lnTo>
                <a:lnTo>
                  <a:pt x="90968" y="23292"/>
                </a:lnTo>
                <a:lnTo>
                  <a:pt x="90931" y="23218"/>
                </a:lnTo>
                <a:lnTo>
                  <a:pt x="90912" y="23143"/>
                </a:lnTo>
                <a:lnTo>
                  <a:pt x="90894" y="22957"/>
                </a:lnTo>
                <a:lnTo>
                  <a:pt x="90912" y="22771"/>
                </a:lnTo>
                <a:lnTo>
                  <a:pt x="90968" y="22585"/>
                </a:lnTo>
                <a:lnTo>
                  <a:pt x="91024" y="22417"/>
                </a:lnTo>
                <a:lnTo>
                  <a:pt x="91117" y="22268"/>
                </a:lnTo>
                <a:lnTo>
                  <a:pt x="91192" y="22138"/>
                </a:lnTo>
                <a:lnTo>
                  <a:pt x="91285" y="22045"/>
                </a:lnTo>
                <a:lnTo>
                  <a:pt x="91434" y="21951"/>
                </a:lnTo>
                <a:lnTo>
                  <a:pt x="91769" y="21728"/>
                </a:lnTo>
                <a:lnTo>
                  <a:pt x="91899" y="21635"/>
                </a:lnTo>
                <a:lnTo>
                  <a:pt x="91936" y="21598"/>
                </a:lnTo>
                <a:lnTo>
                  <a:pt x="91974" y="21561"/>
                </a:lnTo>
                <a:lnTo>
                  <a:pt x="91974" y="21523"/>
                </a:lnTo>
                <a:lnTo>
                  <a:pt x="91936" y="21505"/>
                </a:lnTo>
                <a:lnTo>
                  <a:pt x="91881" y="21486"/>
                </a:lnTo>
                <a:lnTo>
                  <a:pt x="91694" y="21486"/>
                </a:lnTo>
                <a:lnTo>
                  <a:pt x="91620" y="21523"/>
                </a:lnTo>
                <a:lnTo>
                  <a:pt x="91471" y="21579"/>
                </a:lnTo>
                <a:lnTo>
                  <a:pt x="91397" y="21616"/>
                </a:lnTo>
                <a:lnTo>
                  <a:pt x="91322" y="21616"/>
                </a:lnTo>
                <a:lnTo>
                  <a:pt x="91248" y="21579"/>
                </a:lnTo>
                <a:lnTo>
                  <a:pt x="91173" y="21486"/>
                </a:lnTo>
                <a:lnTo>
                  <a:pt x="91154" y="21430"/>
                </a:lnTo>
                <a:lnTo>
                  <a:pt x="91136" y="21374"/>
                </a:lnTo>
                <a:lnTo>
                  <a:pt x="91136" y="21207"/>
                </a:lnTo>
                <a:lnTo>
                  <a:pt x="91173" y="21058"/>
                </a:lnTo>
                <a:lnTo>
                  <a:pt x="91210" y="21002"/>
                </a:lnTo>
                <a:lnTo>
                  <a:pt x="91248" y="20946"/>
                </a:lnTo>
                <a:lnTo>
                  <a:pt x="91303" y="20909"/>
                </a:lnTo>
                <a:lnTo>
                  <a:pt x="91434" y="20872"/>
                </a:lnTo>
                <a:lnTo>
                  <a:pt x="91583" y="20816"/>
                </a:lnTo>
                <a:lnTo>
                  <a:pt x="91750" y="20760"/>
                </a:lnTo>
                <a:lnTo>
                  <a:pt x="91899" y="20685"/>
                </a:lnTo>
                <a:lnTo>
                  <a:pt x="91955" y="20630"/>
                </a:lnTo>
                <a:lnTo>
                  <a:pt x="92011" y="20592"/>
                </a:lnTo>
                <a:lnTo>
                  <a:pt x="92048" y="20537"/>
                </a:lnTo>
                <a:lnTo>
                  <a:pt x="92048" y="20481"/>
                </a:lnTo>
                <a:lnTo>
                  <a:pt x="92030" y="20425"/>
                </a:lnTo>
                <a:lnTo>
                  <a:pt x="91992" y="20369"/>
                </a:lnTo>
                <a:lnTo>
                  <a:pt x="91936" y="20313"/>
                </a:lnTo>
                <a:lnTo>
                  <a:pt x="91881" y="20294"/>
                </a:lnTo>
                <a:lnTo>
                  <a:pt x="91806" y="20294"/>
                </a:lnTo>
                <a:lnTo>
                  <a:pt x="91750" y="20313"/>
                </a:lnTo>
                <a:lnTo>
                  <a:pt x="91601" y="20388"/>
                </a:lnTo>
                <a:lnTo>
                  <a:pt x="91471" y="20518"/>
                </a:lnTo>
                <a:lnTo>
                  <a:pt x="91341" y="20611"/>
                </a:lnTo>
                <a:lnTo>
                  <a:pt x="91266" y="20648"/>
                </a:lnTo>
                <a:lnTo>
                  <a:pt x="91192" y="20667"/>
                </a:lnTo>
                <a:lnTo>
                  <a:pt x="91117" y="20648"/>
                </a:lnTo>
                <a:lnTo>
                  <a:pt x="91061" y="20630"/>
                </a:lnTo>
                <a:lnTo>
                  <a:pt x="90987" y="20555"/>
                </a:lnTo>
                <a:lnTo>
                  <a:pt x="90912" y="20462"/>
                </a:lnTo>
                <a:lnTo>
                  <a:pt x="90875" y="20332"/>
                </a:lnTo>
                <a:lnTo>
                  <a:pt x="90838" y="20183"/>
                </a:lnTo>
                <a:lnTo>
                  <a:pt x="90857" y="20034"/>
                </a:lnTo>
                <a:lnTo>
                  <a:pt x="90875" y="19959"/>
                </a:lnTo>
                <a:lnTo>
                  <a:pt x="90912" y="19904"/>
                </a:lnTo>
                <a:lnTo>
                  <a:pt x="90968" y="19829"/>
                </a:lnTo>
                <a:lnTo>
                  <a:pt x="91043" y="19792"/>
                </a:lnTo>
                <a:lnTo>
                  <a:pt x="91154" y="19792"/>
                </a:lnTo>
                <a:lnTo>
                  <a:pt x="91285" y="19848"/>
                </a:lnTo>
                <a:lnTo>
                  <a:pt x="91359" y="19866"/>
                </a:lnTo>
                <a:lnTo>
                  <a:pt x="91471" y="19885"/>
                </a:lnTo>
                <a:lnTo>
                  <a:pt x="91564" y="19866"/>
                </a:lnTo>
                <a:lnTo>
                  <a:pt x="91676" y="19829"/>
                </a:lnTo>
                <a:lnTo>
                  <a:pt x="91806" y="19773"/>
                </a:lnTo>
                <a:lnTo>
                  <a:pt x="91936" y="19699"/>
                </a:lnTo>
                <a:lnTo>
                  <a:pt x="92030" y="19624"/>
                </a:lnTo>
                <a:lnTo>
                  <a:pt x="92104" y="19531"/>
                </a:lnTo>
                <a:lnTo>
                  <a:pt x="92104" y="19494"/>
                </a:lnTo>
                <a:lnTo>
                  <a:pt x="92104" y="19457"/>
                </a:lnTo>
                <a:lnTo>
                  <a:pt x="92085" y="19401"/>
                </a:lnTo>
                <a:lnTo>
                  <a:pt x="92048" y="19364"/>
                </a:lnTo>
                <a:lnTo>
                  <a:pt x="91974" y="19308"/>
                </a:lnTo>
                <a:lnTo>
                  <a:pt x="91899" y="19289"/>
                </a:lnTo>
                <a:lnTo>
                  <a:pt x="91825" y="19270"/>
                </a:lnTo>
                <a:lnTo>
                  <a:pt x="91750" y="19289"/>
                </a:lnTo>
                <a:lnTo>
                  <a:pt x="91601" y="19345"/>
                </a:lnTo>
                <a:lnTo>
                  <a:pt x="91434" y="19419"/>
                </a:lnTo>
                <a:lnTo>
                  <a:pt x="91285" y="19475"/>
                </a:lnTo>
                <a:lnTo>
                  <a:pt x="91229" y="19494"/>
                </a:lnTo>
                <a:lnTo>
                  <a:pt x="91080" y="19494"/>
                </a:lnTo>
                <a:lnTo>
                  <a:pt x="91024" y="19457"/>
                </a:lnTo>
                <a:lnTo>
                  <a:pt x="90968" y="19401"/>
                </a:lnTo>
                <a:lnTo>
                  <a:pt x="90912" y="19326"/>
                </a:lnTo>
                <a:lnTo>
                  <a:pt x="90875" y="19252"/>
                </a:lnTo>
                <a:lnTo>
                  <a:pt x="90857" y="19177"/>
                </a:lnTo>
                <a:lnTo>
                  <a:pt x="90838" y="19010"/>
                </a:lnTo>
                <a:lnTo>
                  <a:pt x="90857" y="18842"/>
                </a:lnTo>
                <a:lnTo>
                  <a:pt x="90912" y="18656"/>
                </a:lnTo>
                <a:lnTo>
                  <a:pt x="91006" y="18489"/>
                </a:lnTo>
                <a:lnTo>
                  <a:pt x="91117" y="18340"/>
                </a:lnTo>
                <a:lnTo>
                  <a:pt x="91229" y="18228"/>
                </a:lnTo>
                <a:lnTo>
                  <a:pt x="91303" y="18191"/>
                </a:lnTo>
                <a:lnTo>
                  <a:pt x="91378" y="18153"/>
                </a:lnTo>
                <a:lnTo>
                  <a:pt x="91545" y="18153"/>
                </a:lnTo>
                <a:lnTo>
                  <a:pt x="91713" y="18135"/>
                </a:lnTo>
                <a:lnTo>
                  <a:pt x="91899" y="18116"/>
                </a:lnTo>
                <a:lnTo>
                  <a:pt x="92067" y="18079"/>
                </a:lnTo>
                <a:lnTo>
                  <a:pt x="92141" y="18042"/>
                </a:lnTo>
                <a:lnTo>
                  <a:pt x="92178" y="18004"/>
                </a:lnTo>
                <a:lnTo>
                  <a:pt x="92216" y="17967"/>
                </a:lnTo>
                <a:lnTo>
                  <a:pt x="92234" y="17930"/>
                </a:lnTo>
                <a:lnTo>
                  <a:pt x="92216" y="17874"/>
                </a:lnTo>
                <a:lnTo>
                  <a:pt x="92160" y="17800"/>
                </a:lnTo>
                <a:lnTo>
                  <a:pt x="92104" y="17762"/>
                </a:lnTo>
                <a:lnTo>
                  <a:pt x="92030" y="17744"/>
                </a:lnTo>
                <a:lnTo>
                  <a:pt x="91955" y="17725"/>
                </a:lnTo>
                <a:lnTo>
                  <a:pt x="91862" y="17744"/>
                </a:lnTo>
                <a:lnTo>
                  <a:pt x="91694" y="17818"/>
                </a:lnTo>
                <a:lnTo>
                  <a:pt x="91527" y="17874"/>
                </a:lnTo>
                <a:lnTo>
                  <a:pt x="91452" y="17893"/>
                </a:lnTo>
                <a:lnTo>
                  <a:pt x="91378" y="17911"/>
                </a:lnTo>
                <a:lnTo>
                  <a:pt x="91303" y="17911"/>
                </a:lnTo>
                <a:lnTo>
                  <a:pt x="91248" y="17874"/>
                </a:lnTo>
                <a:lnTo>
                  <a:pt x="91210" y="17818"/>
                </a:lnTo>
                <a:lnTo>
                  <a:pt x="91173" y="17725"/>
                </a:lnTo>
                <a:lnTo>
                  <a:pt x="91136" y="17595"/>
                </a:lnTo>
                <a:lnTo>
                  <a:pt x="91136" y="17427"/>
                </a:lnTo>
                <a:lnTo>
                  <a:pt x="91154" y="17278"/>
                </a:lnTo>
                <a:lnTo>
                  <a:pt x="91192" y="17129"/>
                </a:lnTo>
                <a:lnTo>
                  <a:pt x="91266" y="16980"/>
                </a:lnTo>
                <a:lnTo>
                  <a:pt x="91303" y="16906"/>
                </a:lnTo>
                <a:lnTo>
                  <a:pt x="91359" y="16850"/>
                </a:lnTo>
                <a:lnTo>
                  <a:pt x="91434" y="16794"/>
                </a:lnTo>
                <a:lnTo>
                  <a:pt x="91508" y="16757"/>
                </a:lnTo>
                <a:lnTo>
                  <a:pt x="91564" y="16738"/>
                </a:lnTo>
                <a:lnTo>
                  <a:pt x="91769" y="16738"/>
                </a:lnTo>
                <a:lnTo>
                  <a:pt x="91843" y="16720"/>
                </a:lnTo>
                <a:lnTo>
                  <a:pt x="91936" y="16701"/>
                </a:lnTo>
                <a:lnTo>
                  <a:pt x="92048" y="16645"/>
                </a:lnTo>
                <a:lnTo>
                  <a:pt x="92160" y="16571"/>
                </a:lnTo>
                <a:lnTo>
                  <a:pt x="92253" y="16478"/>
                </a:lnTo>
                <a:lnTo>
                  <a:pt x="92309" y="16403"/>
                </a:lnTo>
                <a:lnTo>
                  <a:pt x="92327" y="16329"/>
                </a:lnTo>
                <a:lnTo>
                  <a:pt x="92327" y="16292"/>
                </a:lnTo>
                <a:lnTo>
                  <a:pt x="92290" y="16273"/>
                </a:lnTo>
                <a:lnTo>
                  <a:pt x="92253" y="16254"/>
                </a:lnTo>
                <a:lnTo>
                  <a:pt x="92197" y="16254"/>
                </a:lnTo>
                <a:lnTo>
                  <a:pt x="92030" y="16292"/>
                </a:lnTo>
                <a:lnTo>
                  <a:pt x="91918" y="16310"/>
                </a:lnTo>
                <a:lnTo>
                  <a:pt x="91843" y="16347"/>
                </a:lnTo>
                <a:lnTo>
                  <a:pt x="91694" y="16441"/>
                </a:lnTo>
                <a:lnTo>
                  <a:pt x="91620" y="16478"/>
                </a:lnTo>
                <a:lnTo>
                  <a:pt x="91471" y="16478"/>
                </a:lnTo>
                <a:lnTo>
                  <a:pt x="91378" y="16441"/>
                </a:lnTo>
                <a:lnTo>
                  <a:pt x="91322" y="16385"/>
                </a:lnTo>
                <a:lnTo>
                  <a:pt x="91266" y="16329"/>
                </a:lnTo>
                <a:lnTo>
                  <a:pt x="91229" y="16254"/>
                </a:lnTo>
                <a:lnTo>
                  <a:pt x="91210" y="16161"/>
                </a:lnTo>
                <a:lnTo>
                  <a:pt x="91173" y="15994"/>
                </a:lnTo>
                <a:lnTo>
                  <a:pt x="91173" y="15845"/>
                </a:lnTo>
                <a:lnTo>
                  <a:pt x="91210" y="15659"/>
                </a:lnTo>
                <a:lnTo>
                  <a:pt x="91248" y="15528"/>
                </a:lnTo>
                <a:lnTo>
                  <a:pt x="91322" y="15435"/>
                </a:lnTo>
                <a:lnTo>
                  <a:pt x="91397" y="15379"/>
                </a:lnTo>
                <a:lnTo>
                  <a:pt x="91490" y="15342"/>
                </a:lnTo>
                <a:lnTo>
                  <a:pt x="91620" y="15323"/>
                </a:lnTo>
                <a:lnTo>
                  <a:pt x="91750" y="15286"/>
                </a:lnTo>
                <a:lnTo>
                  <a:pt x="91899" y="15249"/>
                </a:lnTo>
                <a:lnTo>
                  <a:pt x="92011" y="15175"/>
                </a:lnTo>
                <a:lnTo>
                  <a:pt x="92123" y="15081"/>
                </a:lnTo>
                <a:lnTo>
                  <a:pt x="92234" y="14970"/>
                </a:lnTo>
                <a:lnTo>
                  <a:pt x="92309" y="14858"/>
                </a:lnTo>
                <a:lnTo>
                  <a:pt x="92346" y="14746"/>
                </a:lnTo>
                <a:lnTo>
                  <a:pt x="92346" y="14690"/>
                </a:lnTo>
                <a:lnTo>
                  <a:pt x="92327" y="14653"/>
                </a:lnTo>
                <a:lnTo>
                  <a:pt x="92290" y="14616"/>
                </a:lnTo>
                <a:lnTo>
                  <a:pt x="92253" y="14597"/>
                </a:lnTo>
                <a:lnTo>
                  <a:pt x="92178" y="14579"/>
                </a:lnTo>
                <a:lnTo>
                  <a:pt x="92104" y="14579"/>
                </a:lnTo>
                <a:lnTo>
                  <a:pt x="92011" y="14597"/>
                </a:lnTo>
                <a:lnTo>
                  <a:pt x="91936" y="14616"/>
                </a:lnTo>
                <a:lnTo>
                  <a:pt x="91806" y="14709"/>
                </a:lnTo>
                <a:lnTo>
                  <a:pt x="91545" y="14914"/>
                </a:lnTo>
                <a:lnTo>
                  <a:pt x="91452" y="14970"/>
                </a:lnTo>
                <a:lnTo>
                  <a:pt x="91341" y="14970"/>
                </a:lnTo>
                <a:lnTo>
                  <a:pt x="91285" y="14932"/>
                </a:lnTo>
                <a:lnTo>
                  <a:pt x="91229" y="14895"/>
                </a:lnTo>
                <a:lnTo>
                  <a:pt x="91173" y="14802"/>
                </a:lnTo>
                <a:lnTo>
                  <a:pt x="91117" y="14690"/>
                </a:lnTo>
                <a:lnTo>
                  <a:pt x="91061" y="14523"/>
                </a:lnTo>
                <a:lnTo>
                  <a:pt x="91043" y="14337"/>
                </a:lnTo>
                <a:lnTo>
                  <a:pt x="91061" y="14169"/>
                </a:lnTo>
                <a:lnTo>
                  <a:pt x="91099" y="14002"/>
                </a:lnTo>
                <a:lnTo>
                  <a:pt x="91136" y="13890"/>
                </a:lnTo>
                <a:lnTo>
                  <a:pt x="91173" y="13834"/>
                </a:lnTo>
                <a:lnTo>
                  <a:pt x="91210" y="13778"/>
                </a:lnTo>
                <a:lnTo>
                  <a:pt x="91266" y="13741"/>
                </a:lnTo>
                <a:lnTo>
                  <a:pt x="91359" y="13685"/>
                </a:lnTo>
                <a:lnTo>
                  <a:pt x="91490" y="13611"/>
                </a:lnTo>
                <a:lnTo>
                  <a:pt x="91694" y="13424"/>
                </a:lnTo>
                <a:lnTo>
                  <a:pt x="91806" y="13313"/>
                </a:lnTo>
                <a:lnTo>
                  <a:pt x="91899" y="13201"/>
                </a:lnTo>
                <a:lnTo>
                  <a:pt x="91955" y="13108"/>
                </a:lnTo>
                <a:lnTo>
                  <a:pt x="91974" y="13052"/>
                </a:lnTo>
                <a:lnTo>
                  <a:pt x="91955" y="13015"/>
                </a:lnTo>
                <a:lnTo>
                  <a:pt x="91936" y="12996"/>
                </a:lnTo>
                <a:lnTo>
                  <a:pt x="91881" y="12978"/>
                </a:lnTo>
                <a:lnTo>
                  <a:pt x="91713" y="12978"/>
                </a:lnTo>
                <a:lnTo>
                  <a:pt x="91657" y="12996"/>
                </a:lnTo>
                <a:lnTo>
                  <a:pt x="91601" y="13015"/>
                </a:lnTo>
                <a:lnTo>
                  <a:pt x="91508" y="13089"/>
                </a:lnTo>
                <a:lnTo>
                  <a:pt x="91359" y="13275"/>
                </a:lnTo>
                <a:lnTo>
                  <a:pt x="91285" y="13331"/>
                </a:lnTo>
                <a:lnTo>
                  <a:pt x="91248" y="13350"/>
                </a:lnTo>
                <a:lnTo>
                  <a:pt x="91154" y="13350"/>
                </a:lnTo>
                <a:lnTo>
                  <a:pt x="91099" y="13313"/>
                </a:lnTo>
                <a:lnTo>
                  <a:pt x="90987" y="13182"/>
                </a:lnTo>
                <a:lnTo>
                  <a:pt x="90931" y="13089"/>
                </a:lnTo>
                <a:lnTo>
                  <a:pt x="90894" y="12978"/>
                </a:lnTo>
                <a:lnTo>
                  <a:pt x="90875" y="12866"/>
                </a:lnTo>
                <a:lnTo>
                  <a:pt x="90875" y="12754"/>
                </a:lnTo>
                <a:lnTo>
                  <a:pt x="90894" y="12642"/>
                </a:lnTo>
                <a:lnTo>
                  <a:pt x="90912" y="12531"/>
                </a:lnTo>
                <a:lnTo>
                  <a:pt x="90987" y="12326"/>
                </a:lnTo>
                <a:lnTo>
                  <a:pt x="91080" y="12158"/>
                </a:lnTo>
                <a:lnTo>
                  <a:pt x="91192" y="12028"/>
                </a:lnTo>
                <a:lnTo>
                  <a:pt x="91322" y="11916"/>
                </a:lnTo>
                <a:lnTo>
                  <a:pt x="91452" y="11842"/>
                </a:lnTo>
                <a:lnTo>
                  <a:pt x="91508" y="11823"/>
                </a:lnTo>
                <a:lnTo>
                  <a:pt x="91583" y="11823"/>
                </a:lnTo>
                <a:lnTo>
                  <a:pt x="91769" y="11805"/>
                </a:lnTo>
                <a:lnTo>
                  <a:pt x="91843" y="11786"/>
                </a:lnTo>
                <a:lnTo>
                  <a:pt x="91918" y="11749"/>
                </a:lnTo>
                <a:lnTo>
                  <a:pt x="91955" y="11693"/>
                </a:lnTo>
                <a:lnTo>
                  <a:pt x="91955" y="11600"/>
                </a:lnTo>
                <a:lnTo>
                  <a:pt x="91936" y="11544"/>
                </a:lnTo>
                <a:lnTo>
                  <a:pt x="91899" y="11507"/>
                </a:lnTo>
                <a:lnTo>
                  <a:pt x="91843" y="11488"/>
                </a:lnTo>
                <a:lnTo>
                  <a:pt x="91676" y="11488"/>
                </a:lnTo>
                <a:lnTo>
                  <a:pt x="91527" y="11525"/>
                </a:lnTo>
                <a:lnTo>
                  <a:pt x="91303" y="11525"/>
                </a:lnTo>
                <a:lnTo>
                  <a:pt x="91229" y="11507"/>
                </a:lnTo>
                <a:lnTo>
                  <a:pt x="91173" y="11451"/>
                </a:lnTo>
                <a:lnTo>
                  <a:pt x="91117" y="11395"/>
                </a:lnTo>
                <a:lnTo>
                  <a:pt x="91061" y="11302"/>
                </a:lnTo>
                <a:lnTo>
                  <a:pt x="91043" y="11190"/>
                </a:lnTo>
                <a:lnTo>
                  <a:pt x="91024" y="11097"/>
                </a:lnTo>
                <a:lnTo>
                  <a:pt x="91024" y="10985"/>
                </a:lnTo>
                <a:lnTo>
                  <a:pt x="91043" y="10892"/>
                </a:lnTo>
                <a:lnTo>
                  <a:pt x="91061" y="10799"/>
                </a:lnTo>
                <a:lnTo>
                  <a:pt x="91154" y="10613"/>
                </a:lnTo>
                <a:lnTo>
                  <a:pt x="91266" y="10446"/>
                </a:lnTo>
                <a:lnTo>
                  <a:pt x="91397" y="10297"/>
                </a:lnTo>
                <a:lnTo>
                  <a:pt x="91452" y="10259"/>
                </a:lnTo>
                <a:lnTo>
                  <a:pt x="91490" y="10241"/>
                </a:lnTo>
                <a:lnTo>
                  <a:pt x="91601" y="10241"/>
                </a:lnTo>
                <a:lnTo>
                  <a:pt x="91769" y="10203"/>
                </a:lnTo>
                <a:lnTo>
                  <a:pt x="91974" y="10129"/>
                </a:lnTo>
                <a:lnTo>
                  <a:pt x="92123" y="10036"/>
                </a:lnTo>
                <a:lnTo>
                  <a:pt x="92160" y="9980"/>
                </a:lnTo>
                <a:lnTo>
                  <a:pt x="92197" y="9943"/>
                </a:lnTo>
                <a:lnTo>
                  <a:pt x="92216" y="9887"/>
                </a:lnTo>
                <a:lnTo>
                  <a:pt x="92216" y="9850"/>
                </a:lnTo>
                <a:lnTo>
                  <a:pt x="92216" y="9813"/>
                </a:lnTo>
                <a:lnTo>
                  <a:pt x="92178" y="9775"/>
                </a:lnTo>
                <a:lnTo>
                  <a:pt x="92141" y="9757"/>
                </a:lnTo>
                <a:lnTo>
                  <a:pt x="92085" y="9738"/>
                </a:lnTo>
                <a:lnTo>
                  <a:pt x="92011" y="9719"/>
                </a:lnTo>
                <a:lnTo>
                  <a:pt x="91936" y="9738"/>
                </a:lnTo>
                <a:lnTo>
                  <a:pt x="91713" y="9775"/>
                </a:lnTo>
                <a:lnTo>
                  <a:pt x="91657" y="9794"/>
                </a:lnTo>
                <a:lnTo>
                  <a:pt x="91620" y="9831"/>
                </a:lnTo>
                <a:lnTo>
                  <a:pt x="91564" y="9887"/>
                </a:lnTo>
                <a:lnTo>
                  <a:pt x="91545" y="9906"/>
                </a:lnTo>
                <a:lnTo>
                  <a:pt x="91527" y="9924"/>
                </a:lnTo>
                <a:lnTo>
                  <a:pt x="91490" y="9924"/>
                </a:lnTo>
                <a:lnTo>
                  <a:pt x="91415" y="9906"/>
                </a:lnTo>
                <a:lnTo>
                  <a:pt x="91378" y="9887"/>
                </a:lnTo>
                <a:lnTo>
                  <a:pt x="91341" y="9850"/>
                </a:lnTo>
                <a:lnTo>
                  <a:pt x="91285" y="9757"/>
                </a:lnTo>
                <a:lnTo>
                  <a:pt x="91248" y="9664"/>
                </a:lnTo>
                <a:lnTo>
                  <a:pt x="91229" y="9570"/>
                </a:lnTo>
                <a:lnTo>
                  <a:pt x="91210" y="9477"/>
                </a:lnTo>
                <a:lnTo>
                  <a:pt x="91210" y="9384"/>
                </a:lnTo>
                <a:lnTo>
                  <a:pt x="91210" y="9310"/>
                </a:lnTo>
                <a:lnTo>
                  <a:pt x="91229" y="9217"/>
                </a:lnTo>
                <a:lnTo>
                  <a:pt x="91303" y="9049"/>
                </a:lnTo>
                <a:lnTo>
                  <a:pt x="91415" y="8900"/>
                </a:lnTo>
                <a:lnTo>
                  <a:pt x="91508" y="8807"/>
                </a:lnTo>
                <a:lnTo>
                  <a:pt x="91583" y="8733"/>
                </a:lnTo>
                <a:lnTo>
                  <a:pt x="91676" y="8714"/>
                </a:lnTo>
                <a:lnTo>
                  <a:pt x="91750" y="8695"/>
                </a:lnTo>
                <a:lnTo>
                  <a:pt x="91918" y="8677"/>
                </a:lnTo>
                <a:lnTo>
                  <a:pt x="92030" y="8658"/>
                </a:lnTo>
                <a:lnTo>
                  <a:pt x="92123" y="8621"/>
                </a:lnTo>
                <a:lnTo>
                  <a:pt x="92272" y="8565"/>
                </a:lnTo>
                <a:lnTo>
                  <a:pt x="92458" y="8453"/>
                </a:lnTo>
                <a:lnTo>
                  <a:pt x="92532" y="8398"/>
                </a:lnTo>
                <a:lnTo>
                  <a:pt x="92588" y="8323"/>
                </a:lnTo>
                <a:lnTo>
                  <a:pt x="92625" y="8249"/>
                </a:lnTo>
                <a:lnTo>
                  <a:pt x="92607" y="8211"/>
                </a:lnTo>
                <a:lnTo>
                  <a:pt x="92588" y="8193"/>
                </a:lnTo>
                <a:lnTo>
                  <a:pt x="92532" y="8118"/>
                </a:lnTo>
                <a:lnTo>
                  <a:pt x="92458" y="8100"/>
                </a:lnTo>
                <a:lnTo>
                  <a:pt x="92365" y="8100"/>
                </a:lnTo>
                <a:lnTo>
                  <a:pt x="92272" y="8137"/>
                </a:lnTo>
                <a:lnTo>
                  <a:pt x="92085" y="8211"/>
                </a:lnTo>
                <a:lnTo>
                  <a:pt x="91881" y="8323"/>
                </a:lnTo>
                <a:lnTo>
                  <a:pt x="91788" y="8360"/>
                </a:lnTo>
                <a:lnTo>
                  <a:pt x="91694" y="8379"/>
                </a:lnTo>
                <a:lnTo>
                  <a:pt x="91601" y="8379"/>
                </a:lnTo>
                <a:lnTo>
                  <a:pt x="91527" y="8360"/>
                </a:lnTo>
                <a:lnTo>
                  <a:pt x="91434" y="8304"/>
                </a:lnTo>
                <a:lnTo>
                  <a:pt x="91378" y="8211"/>
                </a:lnTo>
                <a:lnTo>
                  <a:pt x="91322" y="8062"/>
                </a:lnTo>
                <a:lnTo>
                  <a:pt x="91266" y="7876"/>
                </a:lnTo>
                <a:lnTo>
                  <a:pt x="91266" y="7746"/>
                </a:lnTo>
                <a:lnTo>
                  <a:pt x="91266" y="7616"/>
                </a:lnTo>
                <a:lnTo>
                  <a:pt x="91285" y="7485"/>
                </a:lnTo>
                <a:lnTo>
                  <a:pt x="91341" y="7374"/>
                </a:lnTo>
                <a:lnTo>
                  <a:pt x="91397" y="7280"/>
                </a:lnTo>
                <a:lnTo>
                  <a:pt x="91471" y="7187"/>
                </a:lnTo>
                <a:lnTo>
                  <a:pt x="91564" y="7113"/>
                </a:lnTo>
                <a:lnTo>
                  <a:pt x="91657" y="7057"/>
                </a:lnTo>
                <a:lnTo>
                  <a:pt x="91750" y="7038"/>
                </a:lnTo>
                <a:lnTo>
                  <a:pt x="91843" y="7020"/>
                </a:lnTo>
                <a:lnTo>
                  <a:pt x="92048" y="7020"/>
                </a:lnTo>
                <a:lnTo>
                  <a:pt x="92141" y="7001"/>
                </a:lnTo>
                <a:lnTo>
                  <a:pt x="92234" y="6964"/>
                </a:lnTo>
                <a:lnTo>
                  <a:pt x="92309" y="6908"/>
                </a:lnTo>
                <a:lnTo>
                  <a:pt x="92383" y="6796"/>
                </a:lnTo>
                <a:lnTo>
                  <a:pt x="92421" y="6666"/>
                </a:lnTo>
                <a:lnTo>
                  <a:pt x="92439" y="6592"/>
                </a:lnTo>
                <a:lnTo>
                  <a:pt x="92421" y="6554"/>
                </a:lnTo>
                <a:lnTo>
                  <a:pt x="92402" y="6536"/>
                </a:lnTo>
                <a:lnTo>
                  <a:pt x="92346" y="6517"/>
                </a:lnTo>
                <a:lnTo>
                  <a:pt x="92253" y="6517"/>
                </a:lnTo>
                <a:lnTo>
                  <a:pt x="92160" y="6536"/>
                </a:lnTo>
                <a:lnTo>
                  <a:pt x="91936" y="6610"/>
                </a:lnTo>
                <a:lnTo>
                  <a:pt x="91713" y="6703"/>
                </a:lnTo>
                <a:lnTo>
                  <a:pt x="91620" y="6741"/>
                </a:lnTo>
                <a:lnTo>
                  <a:pt x="91527" y="6759"/>
                </a:lnTo>
                <a:lnTo>
                  <a:pt x="91434" y="6759"/>
                </a:lnTo>
                <a:lnTo>
                  <a:pt x="91359" y="6703"/>
                </a:lnTo>
                <a:lnTo>
                  <a:pt x="91285" y="6610"/>
                </a:lnTo>
                <a:lnTo>
                  <a:pt x="91229" y="6480"/>
                </a:lnTo>
                <a:lnTo>
                  <a:pt x="91192" y="6368"/>
                </a:lnTo>
                <a:lnTo>
                  <a:pt x="91192" y="6256"/>
                </a:lnTo>
                <a:lnTo>
                  <a:pt x="91210" y="6126"/>
                </a:lnTo>
                <a:lnTo>
                  <a:pt x="91248" y="6014"/>
                </a:lnTo>
                <a:lnTo>
                  <a:pt x="91285" y="5903"/>
                </a:lnTo>
                <a:lnTo>
                  <a:pt x="91341" y="5791"/>
                </a:lnTo>
                <a:lnTo>
                  <a:pt x="91415" y="5698"/>
                </a:lnTo>
                <a:lnTo>
                  <a:pt x="91490" y="5623"/>
                </a:lnTo>
                <a:lnTo>
                  <a:pt x="91583" y="5549"/>
                </a:lnTo>
                <a:lnTo>
                  <a:pt x="91657" y="5512"/>
                </a:lnTo>
                <a:lnTo>
                  <a:pt x="91843" y="5456"/>
                </a:lnTo>
                <a:lnTo>
                  <a:pt x="91899" y="5437"/>
                </a:lnTo>
                <a:lnTo>
                  <a:pt x="91974" y="5437"/>
                </a:lnTo>
                <a:lnTo>
                  <a:pt x="92141" y="5456"/>
                </a:lnTo>
                <a:lnTo>
                  <a:pt x="92216" y="5456"/>
                </a:lnTo>
                <a:lnTo>
                  <a:pt x="92290" y="5437"/>
                </a:lnTo>
                <a:lnTo>
                  <a:pt x="92346" y="5400"/>
                </a:lnTo>
                <a:lnTo>
                  <a:pt x="92402" y="5326"/>
                </a:lnTo>
                <a:lnTo>
                  <a:pt x="92402" y="5232"/>
                </a:lnTo>
                <a:lnTo>
                  <a:pt x="92383" y="5177"/>
                </a:lnTo>
                <a:lnTo>
                  <a:pt x="92327" y="5139"/>
                </a:lnTo>
                <a:lnTo>
                  <a:pt x="92253" y="5121"/>
                </a:lnTo>
                <a:lnTo>
                  <a:pt x="92085" y="5102"/>
                </a:lnTo>
                <a:lnTo>
                  <a:pt x="91788" y="5102"/>
                </a:lnTo>
                <a:lnTo>
                  <a:pt x="91694" y="5121"/>
                </a:lnTo>
                <a:lnTo>
                  <a:pt x="91657" y="5102"/>
                </a:lnTo>
                <a:lnTo>
                  <a:pt x="91620" y="5084"/>
                </a:lnTo>
                <a:lnTo>
                  <a:pt x="91545" y="4935"/>
                </a:lnTo>
                <a:lnTo>
                  <a:pt x="91490" y="4841"/>
                </a:lnTo>
                <a:lnTo>
                  <a:pt x="91490" y="4748"/>
                </a:lnTo>
                <a:lnTo>
                  <a:pt x="91490" y="4655"/>
                </a:lnTo>
                <a:lnTo>
                  <a:pt x="91508" y="4562"/>
                </a:lnTo>
                <a:lnTo>
                  <a:pt x="91564" y="4413"/>
                </a:lnTo>
                <a:lnTo>
                  <a:pt x="91639" y="4320"/>
                </a:lnTo>
                <a:lnTo>
                  <a:pt x="91713" y="4264"/>
                </a:lnTo>
                <a:lnTo>
                  <a:pt x="91806" y="4227"/>
                </a:lnTo>
                <a:lnTo>
                  <a:pt x="92011" y="4190"/>
                </a:lnTo>
                <a:lnTo>
                  <a:pt x="92104" y="4153"/>
                </a:lnTo>
                <a:lnTo>
                  <a:pt x="92216" y="4078"/>
                </a:lnTo>
                <a:lnTo>
                  <a:pt x="92365" y="3948"/>
                </a:lnTo>
                <a:lnTo>
                  <a:pt x="92402" y="3892"/>
                </a:lnTo>
                <a:lnTo>
                  <a:pt x="92402" y="3855"/>
                </a:lnTo>
                <a:lnTo>
                  <a:pt x="92402" y="3836"/>
                </a:lnTo>
                <a:lnTo>
                  <a:pt x="92383" y="3818"/>
                </a:lnTo>
                <a:lnTo>
                  <a:pt x="92290" y="3818"/>
                </a:lnTo>
                <a:lnTo>
                  <a:pt x="92048" y="3855"/>
                </a:lnTo>
                <a:lnTo>
                  <a:pt x="91862" y="3911"/>
                </a:lnTo>
                <a:lnTo>
                  <a:pt x="91732" y="3911"/>
                </a:lnTo>
                <a:lnTo>
                  <a:pt x="91601" y="3873"/>
                </a:lnTo>
                <a:lnTo>
                  <a:pt x="91490" y="3818"/>
                </a:lnTo>
                <a:lnTo>
                  <a:pt x="91397" y="3743"/>
                </a:lnTo>
                <a:lnTo>
                  <a:pt x="91341" y="3650"/>
                </a:lnTo>
                <a:lnTo>
                  <a:pt x="91285" y="3520"/>
                </a:lnTo>
                <a:lnTo>
                  <a:pt x="91248" y="3389"/>
                </a:lnTo>
                <a:lnTo>
                  <a:pt x="91248" y="3240"/>
                </a:lnTo>
                <a:lnTo>
                  <a:pt x="91266" y="3110"/>
                </a:lnTo>
                <a:lnTo>
                  <a:pt x="91322" y="2942"/>
                </a:lnTo>
                <a:lnTo>
                  <a:pt x="91378" y="2794"/>
                </a:lnTo>
                <a:lnTo>
                  <a:pt x="91471" y="2700"/>
                </a:lnTo>
                <a:lnTo>
                  <a:pt x="91527" y="2645"/>
                </a:lnTo>
                <a:lnTo>
                  <a:pt x="91564" y="2626"/>
                </a:lnTo>
                <a:lnTo>
                  <a:pt x="91676" y="2607"/>
                </a:lnTo>
                <a:lnTo>
                  <a:pt x="91825" y="2607"/>
                </a:lnTo>
                <a:lnTo>
                  <a:pt x="91899" y="2570"/>
                </a:lnTo>
                <a:lnTo>
                  <a:pt x="92030" y="2496"/>
                </a:lnTo>
                <a:lnTo>
                  <a:pt x="92123" y="2403"/>
                </a:lnTo>
                <a:lnTo>
                  <a:pt x="92197" y="2328"/>
                </a:lnTo>
                <a:lnTo>
                  <a:pt x="92234" y="2254"/>
                </a:lnTo>
                <a:lnTo>
                  <a:pt x="92253" y="2198"/>
                </a:lnTo>
                <a:lnTo>
                  <a:pt x="92253" y="2123"/>
                </a:lnTo>
                <a:lnTo>
                  <a:pt x="92234" y="2086"/>
                </a:lnTo>
                <a:lnTo>
                  <a:pt x="92197" y="2049"/>
                </a:lnTo>
                <a:lnTo>
                  <a:pt x="92141" y="2012"/>
                </a:lnTo>
                <a:lnTo>
                  <a:pt x="91992" y="2012"/>
                </a:lnTo>
                <a:lnTo>
                  <a:pt x="91899" y="2030"/>
                </a:lnTo>
                <a:lnTo>
                  <a:pt x="91806" y="2067"/>
                </a:lnTo>
                <a:lnTo>
                  <a:pt x="91694" y="2142"/>
                </a:lnTo>
                <a:lnTo>
                  <a:pt x="91583" y="2216"/>
                </a:lnTo>
                <a:lnTo>
                  <a:pt x="91471" y="2328"/>
                </a:lnTo>
                <a:lnTo>
                  <a:pt x="91397" y="2272"/>
                </a:lnTo>
                <a:lnTo>
                  <a:pt x="91322" y="2198"/>
                </a:lnTo>
                <a:lnTo>
                  <a:pt x="91266" y="2123"/>
                </a:lnTo>
                <a:lnTo>
                  <a:pt x="91229" y="2067"/>
                </a:lnTo>
                <a:lnTo>
                  <a:pt x="91210" y="1993"/>
                </a:lnTo>
                <a:lnTo>
                  <a:pt x="91210" y="1937"/>
                </a:lnTo>
                <a:lnTo>
                  <a:pt x="91210" y="1863"/>
                </a:lnTo>
                <a:lnTo>
                  <a:pt x="91229" y="1807"/>
                </a:lnTo>
                <a:lnTo>
                  <a:pt x="91303" y="1695"/>
                </a:lnTo>
                <a:lnTo>
                  <a:pt x="91415" y="1565"/>
                </a:lnTo>
                <a:lnTo>
                  <a:pt x="91564" y="1472"/>
                </a:lnTo>
                <a:lnTo>
                  <a:pt x="91713" y="1360"/>
                </a:lnTo>
                <a:lnTo>
                  <a:pt x="92048" y="1155"/>
                </a:lnTo>
                <a:lnTo>
                  <a:pt x="92197" y="1043"/>
                </a:lnTo>
                <a:lnTo>
                  <a:pt x="92327" y="950"/>
                </a:lnTo>
                <a:lnTo>
                  <a:pt x="92439" y="857"/>
                </a:lnTo>
                <a:lnTo>
                  <a:pt x="92514" y="746"/>
                </a:lnTo>
                <a:lnTo>
                  <a:pt x="92532" y="690"/>
                </a:lnTo>
                <a:lnTo>
                  <a:pt x="92532" y="652"/>
                </a:lnTo>
                <a:lnTo>
                  <a:pt x="92532" y="597"/>
                </a:lnTo>
                <a:lnTo>
                  <a:pt x="92514" y="541"/>
                </a:lnTo>
                <a:lnTo>
                  <a:pt x="92458" y="485"/>
                </a:lnTo>
                <a:lnTo>
                  <a:pt x="92421" y="466"/>
                </a:lnTo>
                <a:lnTo>
                  <a:pt x="92365" y="448"/>
                </a:lnTo>
                <a:lnTo>
                  <a:pt x="92309" y="448"/>
                </a:lnTo>
                <a:lnTo>
                  <a:pt x="92160" y="485"/>
                </a:lnTo>
                <a:lnTo>
                  <a:pt x="92011" y="559"/>
                </a:lnTo>
                <a:lnTo>
                  <a:pt x="91881" y="652"/>
                </a:lnTo>
                <a:lnTo>
                  <a:pt x="91750" y="746"/>
                </a:lnTo>
                <a:lnTo>
                  <a:pt x="91583" y="913"/>
                </a:lnTo>
                <a:lnTo>
                  <a:pt x="91415" y="1062"/>
                </a:lnTo>
                <a:lnTo>
                  <a:pt x="91266" y="1192"/>
                </a:lnTo>
                <a:lnTo>
                  <a:pt x="91117" y="1304"/>
                </a:lnTo>
                <a:lnTo>
                  <a:pt x="90968" y="1379"/>
                </a:lnTo>
                <a:lnTo>
                  <a:pt x="90801" y="1453"/>
                </a:lnTo>
                <a:lnTo>
                  <a:pt x="90596" y="1490"/>
                </a:lnTo>
                <a:lnTo>
                  <a:pt x="90149" y="1490"/>
                </a:lnTo>
                <a:lnTo>
                  <a:pt x="90335" y="1360"/>
                </a:lnTo>
                <a:lnTo>
                  <a:pt x="90428" y="1267"/>
                </a:lnTo>
                <a:lnTo>
                  <a:pt x="90540" y="1155"/>
                </a:lnTo>
                <a:lnTo>
                  <a:pt x="90615" y="1043"/>
                </a:lnTo>
                <a:lnTo>
                  <a:pt x="90670" y="950"/>
                </a:lnTo>
                <a:lnTo>
                  <a:pt x="90670" y="894"/>
                </a:lnTo>
                <a:lnTo>
                  <a:pt x="90670" y="839"/>
                </a:lnTo>
                <a:lnTo>
                  <a:pt x="90652" y="801"/>
                </a:lnTo>
                <a:lnTo>
                  <a:pt x="90615" y="764"/>
                </a:lnTo>
                <a:lnTo>
                  <a:pt x="90577" y="727"/>
                </a:lnTo>
                <a:lnTo>
                  <a:pt x="90521" y="708"/>
                </a:lnTo>
                <a:lnTo>
                  <a:pt x="90410" y="708"/>
                </a:lnTo>
                <a:lnTo>
                  <a:pt x="90279" y="764"/>
                </a:lnTo>
                <a:lnTo>
                  <a:pt x="90149" y="839"/>
                </a:lnTo>
                <a:lnTo>
                  <a:pt x="90037" y="932"/>
                </a:lnTo>
                <a:lnTo>
                  <a:pt x="89926" y="1025"/>
                </a:lnTo>
                <a:lnTo>
                  <a:pt x="89777" y="1174"/>
                </a:lnTo>
                <a:lnTo>
                  <a:pt x="89628" y="1360"/>
                </a:lnTo>
                <a:lnTo>
                  <a:pt x="89497" y="1472"/>
                </a:lnTo>
                <a:lnTo>
                  <a:pt x="89423" y="1527"/>
                </a:lnTo>
                <a:lnTo>
                  <a:pt x="89330" y="1565"/>
                </a:lnTo>
                <a:lnTo>
                  <a:pt x="89069" y="1639"/>
                </a:lnTo>
                <a:lnTo>
                  <a:pt x="88846" y="1695"/>
                </a:lnTo>
                <a:lnTo>
                  <a:pt x="88473" y="1695"/>
                </a:lnTo>
                <a:lnTo>
                  <a:pt x="88362" y="1658"/>
                </a:lnTo>
                <a:lnTo>
                  <a:pt x="88269" y="1602"/>
                </a:lnTo>
                <a:lnTo>
                  <a:pt x="88157" y="1527"/>
                </a:lnTo>
                <a:lnTo>
                  <a:pt x="88325" y="1416"/>
                </a:lnTo>
                <a:lnTo>
                  <a:pt x="88511" y="1267"/>
                </a:lnTo>
                <a:lnTo>
                  <a:pt x="88585" y="1174"/>
                </a:lnTo>
                <a:lnTo>
                  <a:pt x="88660" y="1099"/>
                </a:lnTo>
                <a:lnTo>
                  <a:pt x="88697" y="1006"/>
                </a:lnTo>
                <a:lnTo>
                  <a:pt x="88697" y="969"/>
                </a:lnTo>
                <a:lnTo>
                  <a:pt x="88678" y="913"/>
                </a:lnTo>
                <a:lnTo>
                  <a:pt x="88660" y="876"/>
                </a:lnTo>
                <a:lnTo>
                  <a:pt x="88622" y="820"/>
                </a:lnTo>
                <a:lnTo>
                  <a:pt x="88585" y="783"/>
                </a:lnTo>
                <a:lnTo>
                  <a:pt x="88529" y="764"/>
                </a:lnTo>
                <a:lnTo>
                  <a:pt x="88418" y="727"/>
                </a:lnTo>
                <a:lnTo>
                  <a:pt x="88306" y="727"/>
                </a:lnTo>
                <a:lnTo>
                  <a:pt x="88176" y="746"/>
                </a:lnTo>
                <a:lnTo>
                  <a:pt x="88064" y="801"/>
                </a:lnTo>
                <a:lnTo>
                  <a:pt x="87952" y="857"/>
                </a:lnTo>
                <a:lnTo>
                  <a:pt x="87878" y="913"/>
                </a:lnTo>
                <a:lnTo>
                  <a:pt x="87859" y="969"/>
                </a:lnTo>
                <a:lnTo>
                  <a:pt x="87840" y="1043"/>
                </a:lnTo>
                <a:lnTo>
                  <a:pt x="87803" y="1230"/>
                </a:lnTo>
                <a:lnTo>
                  <a:pt x="87766" y="1379"/>
                </a:lnTo>
                <a:lnTo>
                  <a:pt x="87747" y="1434"/>
                </a:lnTo>
                <a:lnTo>
                  <a:pt x="87710" y="1472"/>
                </a:lnTo>
                <a:lnTo>
                  <a:pt x="87598" y="1509"/>
                </a:lnTo>
                <a:lnTo>
                  <a:pt x="87487" y="1546"/>
                </a:lnTo>
                <a:lnTo>
                  <a:pt x="87375" y="1583"/>
                </a:lnTo>
                <a:lnTo>
                  <a:pt x="87226" y="1621"/>
                </a:lnTo>
                <a:lnTo>
                  <a:pt x="87059" y="1639"/>
                </a:lnTo>
                <a:lnTo>
                  <a:pt x="86872" y="1658"/>
                </a:lnTo>
                <a:lnTo>
                  <a:pt x="86686" y="1639"/>
                </a:lnTo>
                <a:lnTo>
                  <a:pt x="86537" y="1602"/>
                </a:lnTo>
                <a:lnTo>
                  <a:pt x="86463" y="1583"/>
                </a:lnTo>
                <a:lnTo>
                  <a:pt x="86407" y="1546"/>
                </a:lnTo>
                <a:lnTo>
                  <a:pt x="86351" y="1490"/>
                </a:lnTo>
                <a:lnTo>
                  <a:pt x="86314" y="1434"/>
                </a:lnTo>
                <a:lnTo>
                  <a:pt x="86574" y="1285"/>
                </a:lnTo>
                <a:lnTo>
                  <a:pt x="86947" y="1043"/>
                </a:lnTo>
                <a:lnTo>
                  <a:pt x="87114" y="913"/>
                </a:lnTo>
                <a:lnTo>
                  <a:pt x="87245" y="783"/>
                </a:lnTo>
                <a:lnTo>
                  <a:pt x="87301" y="727"/>
                </a:lnTo>
                <a:lnTo>
                  <a:pt x="87319" y="652"/>
                </a:lnTo>
                <a:lnTo>
                  <a:pt x="87338" y="615"/>
                </a:lnTo>
                <a:lnTo>
                  <a:pt x="87319" y="559"/>
                </a:lnTo>
                <a:lnTo>
                  <a:pt x="87282" y="503"/>
                </a:lnTo>
                <a:lnTo>
                  <a:pt x="87226" y="466"/>
                </a:lnTo>
                <a:lnTo>
                  <a:pt x="87170" y="448"/>
                </a:lnTo>
                <a:lnTo>
                  <a:pt x="87096" y="429"/>
                </a:lnTo>
                <a:lnTo>
                  <a:pt x="86928" y="466"/>
                </a:lnTo>
                <a:lnTo>
                  <a:pt x="86761" y="522"/>
                </a:lnTo>
                <a:lnTo>
                  <a:pt x="86593" y="597"/>
                </a:lnTo>
                <a:lnTo>
                  <a:pt x="86444" y="690"/>
                </a:lnTo>
                <a:lnTo>
                  <a:pt x="86332" y="783"/>
                </a:lnTo>
                <a:lnTo>
                  <a:pt x="86258" y="857"/>
                </a:lnTo>
                <a:lnTo>
                  <a:pt x="86072" y="1099"/>
                </a:lnTo>
                <a:lnTo>
                  <a:pt x="85923" y="1267"/>
                </a:lnTo>
                <a:lnTo>
                  <a:pt x="85848" y="1341"/>
                </a:lnTo>
                <a:lnTo>
                  <a:pt x="85755" y="1416"/>
                </a:lnTo>
                <a:lnTo>
                  <a:pt x="85625" y="1472"/>
                </a:lnTo>
                <a:lnTo>
                  <a:pt x="85457" y="1527"/>
                </a:lnTo>
                <a:lnTo>
                  <a:pt x="85141" y="1602"/>
                </a:lnTo>
                <a:lnTo>
                  <a:pt x="84973" y="1621"/>
                </a:lnTo>
                <a:lnTo>
                  <a:pt x="84806" y="1621"/>
                </a:lnTo>
                <a:lnTo>
                  <a:pt x="84638" y="1602"/>
                </a:lnTo>
                <a:lnTo>
                  <a:pt x="84489" y="1546"/>
                </a:lnTo>
                <a:lnTo>
                  <a:pt x="84415" y="1509"/>
                </a:lnTo>
                <a:lnTo>
                  <a:pt x="84359" y="1472"/>
                </a:lnTo>
                <a:lnTo>
                  <a:pt x="84303" y="1416"/>
                </a:lnTo>
                <a:lnTo>
                  <a:pt x="84247" y="1341"/>
                </a:lnTo>
                <a:lnTo>
                  <a:pt x="84396" y="1230"/>
                </a:lnTo>
                <a:lnTo>
                  <a:pt x="84582" y="1062"/>
                </a:lnTo>
                <a:lnTo>
                  <a:pt x="84675" y="969"/>
                </a:lnTo>
                <a:lnTo>
                  <a:pt x="84731" y="876"/>
                </a:lnTo>
                <a:lnTo>
                  <a:pt x="84769" y="801"/>
                </a:lnTo>
                <a:lnTo>
                  <a:pt x="84750" y="764"/>
                </a:lnTo>
                <a:lnTo>
                  <a:pt x="84750" y="708"/>
                </a:lnTo>
                <a:lnTo>
                  <a:pt x="84694" y="652"/>
                </a:lnTo>
                <a:lnTo>
                  <a:pt x="84601" y="615"/>
                </a:lnTo>
                <a:lnTo>
                  <a:pt x="84415" y="615"/>
                </a:lnTo>
                <a:lnTo>
                  <a:pt x="84303" y="652"/>
                </a:lnTo>
                <a:lnTo>
                  <a:pt x="84210" y="690"/>
                </a:lnTo>
                <a:lnTo>
                  <a:pt x="84135" y="746"/>
                </a:lnTo>
                <a:lnTo>
                  <a:pt x="84080" y="783"/>
                </a:lnTo>
                <a:lnTo>
                  <a:pt x="84005" y="876"/>
                </a:lnTo>
                <a:lnTo>
                  <a:pt x="83968" y="969"/>
                </a:lnTo>
                <a:lnTo>
                  <a:pt x="83912" y="1118"/>
                </a:lnTo>
                <a:lnTo>
                  <a:pt x="83893" y="1174"/>
                </a:lnTo>
                <a:lnTo>
                  <a:pt x="83856" y="1248"/>
                </a:lnTo>
                <a:lnTo>
                  <a:pt x="83800" y="1323"/>
                </a:lnTo>
                <a:lnTo>
                  <a:pt x="83707" y="1397"/>
                </a:lnTo>
                <a:lnTo>
                  <a:pt x="83558" y="1472"/>
                </a:lnTo>
                <a:lnTo>
                  <a:pt x="83391" y="1509"/>
                </a:lnTo>
                <a:lnTo>
                  <a:pt x="83205" y="1546"/>
                </a:lnTo>
                <a:lnTo>
                  <a:pt x="82832" y="1546"/>
                </a:lnTo>
                <a:lnTo>
                  <a:pt x="82646" y="1527"/>
                </a:lnTo>
                <a:lnTo>
                  <a:pt x="82478" y="1490"/>
                </a:lnTo>
                <a:lnTo>
                  <a:pt x="82311" y="1453"/>
                </a:lnTo>
                <a:lnTo>
                  <a:pt x="82553" y="1360"/>
                </a:lnTo>
                <a:lnTo>
                  <a:pt x="82869" y="1192"/>
                </a:lnTo>
                <a:lnTo>
                  <a:pt x="83037" y="1099"/>
                </a:lnTo>
                <a:lnTo>
                  <a:pt x="83167" y="1006"/>
                </a:lnTo>
                <a:lnTo>
                  <a:pt x="83260" y="913"/>
                </a:lnTo>
                <a:lnTo>
                  <a:pt x="83298" y="857"/>
                </a:lnTo>
                <a:lnTo>
                  <a:pt x="83316" y="820"/>
                </a:lnTo>
                <a:lnTo>
                  <a:pt x="83316" y="746"/>
                </a:lnTo>
                <a:lnTo>
                  <a:pt x="83298" y="708"/>
                </a:lnTo>
                <a:lnTo>
                  <a:pt x="83260" y="671"/>
                </a:lnTo>
                <a:lnTo>
                  <a:pt x="83223" y="634"/>
                </a:lnTo>
                <a:lnTo>
                  <a:pt x="83130" y="615"/>
                </a:lnTo>
                <a:lnTo>
                  <a:pt x="83000" y="615"/>
                </a:lnTo>
                <a:lnTo>
                  <a:pt x="82869" y="634"/>
                </a:lnTo>
                <a:lnTo>
                  <a:pt x="82739" y="671"/>
                </a:lnTo>
                <a:lnTo>
                  <a:pt x="82534" y="764"/>
                </a:lnTo>
                <a:lnTo>
                  <a:pt x="82404" y="857"/>
                </a:lnTo>
                <a:lnTo>
                  <a:pt x="82292" y="950"/>
                </a:lnTo>
                <a:lnTo>
                  <a:pt x="82125" y="1155"/>
                </a:lnTo>
                <a:lnTo>
                  <a:pt x="82032" y="1248"/>
                </a:lnTo>
                <a:lnTo>
                  <a:pt x="81939" y="1323"/>
                </a:lnTo>
                <a:lnTo>
                  <a:pt x="81808" y="1397"/>
                </a:lnTo>
                <a:lnTo>
                  <a:pt x="81641" y="1434"/>
                </a:lnTo>
                <a:lnTo>
                  <a:pt x="81361" y="1490"/>
                </a:lnTo>
                <a:lnTo>
                  <a:pt x="81026" y="1546"/>
                </a:lnTo>
                <a:lnTo>
                  <a:pt x="80840" y="1546"/>
                </a:lnTo>
                <a:lnTo>
                  <a:pt x="80691" y="1527"/>
                </a:lnTo>
                <a:lnTo>
                  <a:pt x="80542" y="1490"/>
                </a:lnTo>
                <a:lnTo>
                  <a:pt x="80430" y="1434"/>
                </a:lnTo>
                <a:lnTo>
                  <a:pt x="80598" y="1267"/>
                </a:lnTo>
                <a:lnTo>
                  <a:pt x="80859" y="1025"/>
                </a:lnTo>
                <a:lnTo>
                  <a:pt x="80970" y="894"/>
                </a:lnTo>
                <a:lnTo>
                  <a:pt x="81045" y="764"/>
                </a:lnTo>
                <a:lnTo>
                  <a:pt x="81101" y="652"/>
                </a:lnTo>
                <a:lnTo>
                  <a:pt x="81101" y="597"/>
                </a:lnTo>
                <a:lnTo>
                  <a:pt x="81082" y="578"/>
                </a:lnTo>
                <a:lnTo>
                  <a:pt x="81064" y="541"/>
                </a:lnTo>
                <a:lnTo>
                  <a:pt x="81026" y="522"/>
                </a:lnTo>
                <a:lnTo>
                  <a:pt x="80952" y="503"/>
                </a:lnTo>
                <a:lnTo>
                  <a:pt x="80859" y="503"/>
                </a:lnTo>
                <a:lnTo>
                  <a:pt x="80766" y="541"/>
                </a:lnTo>
                <a:lnTo>
                  <a:pt x="80654" y="597"/>
                </a:lnTo>
                <a:lnTo>
                  <a:pt x="80561" y="652"/>
                </a:lnTo>
                <a:lnTo>
                  <a:pt x="80430" y="764"/>
                </a:lnTo>
                <a:lnTo>
                  <a:pt x="80356" y="857"/>
                </a:lnTo>
                <a:lnTo>
                  <a:pt x="80300" y="950"/>
                </a:lnTo>
                <a:lnTo>
                  <a:pt x="80207" y="1137"/>
                </a:lnTo>
                <a:lnTo>
                  <a:pt x="80170" y="1230"/>
                </a:lnTo>
                <a:lnTo>
                  <a:pt x="80114" y="1323"/>
                </a:lnTo>
                <a:lnTo>
                  <a:pt x="80058" y="1397"/>
                </a:lnTo>
                <a:lnTo>
                  <a:pt x="79965" y="1472"/>
                </a:lnTo>
                <a:lnTo>
                  <a:pt x="79835" y="1546"/>
                </a:lnTo>
                <a:lnTo>
                  <a:pt x="79686" y="1602"/>
                </a:lnTo>
                <a:lnTo>
                  <a:pt x="79537" y="1639"/>
                </a:lnTo>
                <a:lnTo>
                  <a:pt x="79369" y="1676"/>
                </a:lnTo>
                <a:lnTo>
                  <a:pt x="79034" y="1676"/>
                </a:lnTo>
                <a:lnTo>
                  <a:pt x="78736" y="1658"/>
                </a:lnTo>
                <a:lnTo>
                  <a:pt x="78941" y="1546"/>
                </a:lnTo>
                <a:lnTo>
                  <a:pt x="79239" y="1323"/>
                </a:lnTo>
                <a:lnTo>
                  <a:pt x="79388" y="1192"/>
                </a:lnTo>
                <a:lnTo>
                  <a:pt x="79518" y="1081"/>
                </a:lnTo>
                <a:lnTo>
                  <a:pt x="79593" y="969"/>
                </a:lnTo>
                <a:lnTo>
                  <a:pt x="79593" y="913"/>
                </a:lnTo>
                <a:lnTo>
                  <a:pt x="79593" y="876"/>
                </a:lnTo>
                <a:lnTo>
                  <a:pt x="79574" y="839"/>
                </a:lnTo>
                <a:lnTo>
                  <a:pt x="79537" y="820"/>
                </a:lnTo>
                <a:lnTo>
                  <a:pt x="79462" y="801"/>
                </a:lnTo>
                <a:lnTo>
                  <a:pt x="79369" y="801"/>
                </a:lnTo>
                <a:lnTo>
                  <a:pt x="79258" y="820"/>
                </a:lnTo>
                <a:lnTo>
                  <a:pt x="79053" y="894"/>
                </a:lnTo>
                <a:lnTo>
                  <a:pt x="78904" y="950"/>
                </a:lnTo>
                <a:lnTo>
                  <a:pt x="78811" y="1025"/>
                </a:lnTo>
                <a:lnTo>
                  <a:pt x="78736" y="1099"/>
                </a:lnTo>
                <a:lnTo>
                  <a:pt x="78680" y="1174"/>
                </a:lnTo>
                <a:lnTo>
                  <a:pt x="78625" y="1267"/>
                </a:lnTo>
                <a:lnTo>
                  <a:pt x="78531" y="1434"/>
                </a:lnTo>
                <a:lnTo>
                  <a:pt x="78494" y="1527"/>
                </a:lnTo>
                <a:lnTo>
                  <a:pt x="78420" y="1602"/>
                </a:lnTo>
                <a:lnTo>
                  <a:pt x="78345" y="1658"/>
                </a:lnTo>
                <a:lnTo>
                  <a:pt x="78234" y="1714"/>
                </a:lnTo>
                <a:lnTo>
                  <a:pt x="78122" y="1770"/>
                </a:lnTo>
                <a:lnTo>
                  <a:pt x="77992" y="1807"/>
                </a:lnTo>
                <a:lnTo>
                  <a:pt x="77731" y="1863"/>
                </a:lnTo>
                <a:lnTo>
                  <a:pt x="77433" y="1863"/>
                </a:lnTo>
                <a:lnTo>
                  <a:pt x="77154" y="1844"/>
                </a:lnTo>
                <a:lnTo>
                  <a:pt x="77023" y="1825"/>
                </a:lnTo>
                <a:lnTo>
                  <a:pt x="76893" y="1770"/>
                </a:lnTo>
                <a:lnTo>
                  <a:pt x="76781" y="1732"/>
                </a:lnTo>
                <a:lnTo>
                  <a:pt x="76670" y="1676"/>
                </a:lnTo>
                <a:lnTo>
                  <a:pt x="76595" y="1602"/>
                </a:lnTo>
                <a:lnTo>
                  <a:pt x="76521" y="1509"/>
                </a:lnTo>
                <a:lnTo>
                  <a:pt x="76744" y="1379"/>
                </a:lnTo>
                <a:lnTo>
                  <a:pt x="76856" y="1304"/>
                </a:lnTo>
                <a:lnTo>
                  <a:pt x="76986" y="1230"/>
                </a:lnTo>
                <a:lnTo>
                  <a:pt x="77079" y="1137"/>
                </a:lnTo>
                <a:lnTo>
                  <a:pt x="77154" y="1043"/>
                </a:lnTo>
                <a:lnTo>
                  <a:pt x="77172" y="1006"/>
                </a:lnTo>
                <a:lnTo>
                  <a:pt x="77172" y="950"/>
                </a:lnTo>
                <a:lnTo>
                  <a:pt x="77172" y="894"/>
                </a:lnTo>
                <a:lnTo>
                  <a:pt x="77154" y="839"/>
                </a:lnTo>
                <a:lnTo>
                  <a:pt x="77079" y="764"/>
                </a:lnTo>
                <a:lnTo>
                  <a:pt x="76986" y="727"/>
                </a:lnTo>
                <a:lnTo>
                  <a:pt x="76893" y="708"/>
                </a:lnTo>
                <a:lnTo>
                  <a:pt x="76781" y="708"/>
                </a:lnTo>
                <a:lnTo>
                  <a:pt x="76670" y="727"/>
                </a:lnTo>
                <a:lnTo>
                  <a:pt x="76577" y="764"/>
                </a:lnTo>
                <a:lnTo>
                  <a:pt x="76483" y="801"/>
                </a:lnTo>
                <a:lnTo>
                  <a:pt x="76409" y="857"/>
                </a:lnTo>
                <a:lnTo>
                  <a:pt x="76335" y="969"/>
                </a:lnTo>
                <a:lnTo>
                  <a:pt x="76279" y="1062"/>
                </a:lnTo>
                <a:lnTo>
                  <a:pt x="76260" y="1155"/>
                </a:lnTo>
                <a:lnTo>
                  <a:pt x="76241" y="1230"/>
                </a:lnTo>
                <a:lnTo>
                  <a:pt x="76223" y="1304"/>
                </a:lnTo>
                <a:lnTo>
                  <a:pt x="76186" y="1379"/>
                </a:lnTo>
                <a:lnTo>
                  <a:pt x="76111" y="1453"/>
                </a:lnTo>
                <a:lnTo>
                  <a:pt x="75999" y="1527"/>
                </a:lnTo>
                <a:lnTo>
                  <a:pt x="75869" y="1583"/>
                </a:lnTo>
                <a:lnTo>
                  <a:pt x="75720" y="1639"/>
                </a:lnTo>
                <a:lnTo>
                  <a:pt x="75571" y="1658"/>
                </a:lnTo>
                <a:lnTo>
                  <a:pt x="75404" y="1658"/>
                </a:lnTo>
                <a:lnTo>
                  <a:pt x="75255" y="1639"/>
                </a:lnTo>
                <a:lnTo>
                  <a:pt x="75106" y="1602"/>
                </a:lnTo>
                <a:lnTo>
                  <a:pt x="74975" y="1527"/>
                </a:lnTo>
                <a:lnTo>
                  <a:pt x="74864" y="1434"/>
                </a:lnTo>
                <a:lnTo>
                  <a:pt x="75050" y="1304"/>
                </a:lnTo>
                <a:lnTo>
                  <a:pt x="75162" y="1211"/>
                </a:lnTo>
                <a:lnTo>
                  <a:pt x="75255" y="1137"/>
                </a:lnTo>
                <a:lnTo>
                  <a:pt x="75329" y="1043"/>
                </a:lnTo>
                <a:lnTo>
                  <a:pt x="75385" y="932"/>
                </a:lnTo>
                <a:lnTo>
                  <a:pt x="75385" y="839"/>
                </a:lnTo>
                <a:lnTo>
                  <a:pt x="75385" y="783"/>
                </a:lnTo>
                <a:lnTo>
                  <a:pt x="75348" y="746"/>
                </a:lnTo>
                <a:lnTo>
                  <a:pt x="75311" y="690"/>
                </a:lnTo>
                <a:lnTo>
                  <a:pt x="75273" y="652"/>
                </a:lnTo>
                <a:lnTo>
                  <a:pt x="75180" y="615"/>
                </a:lnTo>
                <a:lnTo>
                  <a:pt x="75068" y="615"/>
                </a:lnTo>
                <a:lnTo>
                  <a:pt x="74938" y="634"/>
                </a:lnTo>
                <a:lnTo>
                  <a:pt x="74826" y="671"/>
                </a:lnTo>
                <a:lnTo>
                  <a:pt x="74733" y="746"/>
                </a:lnTo>
                <a:lnTo>
                  <a:pt x="74640" y="801"/>
                </a:lnTo>
                <a:lnTo>
                  <a:pt x="74584" y="894"/>
                </a:lnTo>
                <a:lnTo>
                  <a:pt x="74529" y="1025"/>
                </a:lnTo>
                <a:lnTo>
                  <a:pt x="74510" y="1118"/>
                </a:lnTo>
                <a:lnTo>
                  <a:pt x="74529" y="1192"/>
                </a:lnTo>
                <a:lnTo>
                  <a:pt x="74529" y="1267"/>
                </a:lnTo>
                <a:lnTo>
                  <a:pt x="74529" y="1323"/>
                </a:lnTo>
                <a:lnTo>
                  <a:pt x="74510" y="1379"/>
                </a:lnTo>
                <a:lnTo>
                  <a:pt x="74435" y="1453"/>
                </a:lnTo>
                <a:lnTo>
                  <a:pt x="74305" y="1546"/>
                </a:lnTo>
                <a:lnTo>
                  <a:pt x="74063" y="1658"/>
                </a:lnTo>
                <a:lnTo>
                  <a:pt x="73784" y="1732"/>
                </a:lnTo>
                <a:lnTo>
                  <a:pt x="73635" y="1770"/>
                </a:lnTo>
                <a:lnTo>
                  <a:pt x="73356" y="1770"/>
                </a:lnTo>
                <a:lnTo>
                  <a:pt x="73225" y="1751"/>
                </a:lnTo>
                <a:lnTo>
                  <a:pt x="73095" y="1714"/>
                </a:lnTo>
                <a:lnTo>
                  <a:pt x="73002" y="1676"/>
                </a:lnTo>
                <a:lnTo>
                  <a:pt x="72965" y="1602"/>
                </a:lnTo>
                <a:lnTo>
                  <a:pt x="72946" y="1546"/>
                </a:lnTo>
                <a:lnTo>
                  <a:pt x="72946" y="1472"/>
                </a:lnTo>
                <a:lnTo>
                  <a:pt x="72983" y="1416"/>
                </a:lnTo>
                <a:lnTo>
                  <a:pt x="73076" y="1267"/>
                </a:lnTo>
                <a:lnTo>
                  <a:pt x="73169" y="1137"/>
                </a:lnTo>
                <a:lnTo>
                  <a:pt x="73207" y="1081"/>
                </a:lnTo>
                <a:lnTo>
                  <a:pt x="73225" y="1025"/>
                </a:lnTo>
                <a:lnTo>
                  <a:pt x="73207" y="988"/>
                </a:lnTo>
                <a:lnTo>
                  <a:pt x="73188" y="950"/>
                </a:lnTo>
                <a:lnTo>
                  <a:pt x="72909" y="950"/>
                </a:lnTo>
                <a:lnTo>
                  <a:pt x="72834" y="969"/>
                </a:lnTo>
                <a:lnTo>
                  <a:pt x="72778" y="1006"/>
                </a:lnTo>
                <a:lnTo>
                  <a:pt x="72741" y="1025"/>
                </a:lnTo>
                <a:lnTo>
                  <a:pt x="72723" y="1062"/>
                </a:lnTo>
                <a:lnTo>
                  <a:pt x="72704" y="1118"/>
                </a:lnTo>
                <a:lnTo>
                  <a:pt x="72685" y="1211"/>
                </a:lnTo>
                <a:lnTo>
                  <a:pt x="72723" y="1397"/>
                </a:lnTo>
                <a:lnTo>
                  <a:pt x="72704" y="1490"/>
                </a:lnTo>
                <a:lnTo>
                  <a:pt x="72704" y="1546"/>
                </a:lnTo>
                <a:lnTo>
                  <a:pt x="72685" y="1565"/>
                </a:lnTo>
                <a:lnTo>
                  <a:pt x="72592" y="1658"/>
                </a:lnTo>
                <a:lnTo>
                  <a:pt x="72481" y="1714"/>
                </a:lnTo>
                <a:lnTo>
                  <a:pt x="72350" y="1732"/>
                </a:lnTo>
                <a:lnTo>
                  <a:pt x="72201" y="1751"/>
                </a:lnTo>
                <a:lnTo>
                  <a:pt x="72052" y="1732"/>
                </a:lnTo>
                <a:lnTo>
                  <a:pt x="71922" y="1695"/>
                </a:lnTo>
                <a:lnTo>
                  <a:pt x="71810" y="1658"/>
                </a:lnTo>
                <a:lnTo>
                  <a:pt x="71717" y="1583"/>
                </a:lnTo>
                <a:lnTo>
                  <a:pt x="71848" y="1453"/>
                </a:lnTo>
                <a:lnTo>
                  <a:pt x="72034" y="1248"/>
                </a:lnTo>
                <a:lnTo>
                  <a:pt x="72108" y="1137"/>
                </a:lnTo>
                <a:lnTo>
                  <a:pt x="72145" y="1043"/>
                </a:lnTo>
                <a:lnTo>
                  <a:pt x="72183" y="950"/>
                </a:lnTo>
                <a:lnTo>
                  <a:pt x="72164" y="894"/>
                </a:lnTo>
                <a:lnTo>
                  <a:pt x="72164" y="857"/>
                </a:lnTo>
                <a:lnTo>
                  <a:pt x="72127" y="820"/>
                </a:lnTo>
                <a:lnTo>
                  <a:pt x="72090" y="783"/>
                </a:lnTo>
                <a:lnTo>
                  <a:pt x="72015" y="764"/>
                </a:lnTo>
                <a:lnTo>
                  <a:pt x="71922" y="764"/>
                </a:lnTo>
                <a:lnTo>
                  <a:pt x="71810" y="783"/>
                </a:lnTo>
                <a:lnTo>
                  <a:pt x="71717" y="820"/>
                </a:lnTo>
                <a:lnTo>
                  <a:pt x="71624" y="894"/>
                </a:lnTo>
                <a:lnTo>
                  <a:pt x="71550" y="950"/>
                </a:lnTo>
                <a:lnTo>
                  <a:pt x="71494" y="1025"/>
                </a:lnTo>
                <a:lnTo>
                  <a:pt x="71438" y="1118"/>
                </a:lnTo>
                <a:lnTo>
                  <a:pt x="71419" y="1211"/>
                </a:lnTo>
                <a:lnTo>
                  <a:pt x="71401" y="1360"/>
                </a:lnTo>
                <a:lnTo>
                  <a:pt x="71401" y="1434"/>
                </a:lnTo>
                <a:lnTo>
                  <a:pt x="71382" y="1490"/>
                </a:lnTo>
                <a:lnTo>
                  <a:pt x="71345" y="1565"/>
                </a:lnTo>
                <a:lnTo>
                  <a:pt x="71270" y="1639"/>
                </a:lnTo>
                <a:lnTo>
                  <a:pt x="71177" y="1676"/>
                </a:lnTo>
                <a:lnTo>
                  <a:pt x="71047" y="1714"/>
                </a:lnTo>
                <a:lnTo>
                  <a:pt x="70917" y="1732"/>
                </a:lnTo>
                <a:lnTo>
                  <a:pt x="70768" y="1732"/>
                </a:lnTo>
                <a:lnTo>
                  <a:pt x="70637" y="1714"/>
                </a:lnTo>
                <a:lnTo>
                  <a:pt x="70507" y="1676"/>
                </a:lnTo>
                <a:lnTo>
                  <a:pt x="70414" y="1602"/>
                </a:lnTo>
                <a:lnTo>
                  <a:pt x="70395" y="1565"/>
                </a:lnTo>
                <a:lnTo>
                  <a:pt x="70377" y="1509"/>
                </a:lnTo>
                <a:lnTo>
                  <a:pt x="70526" y="1397"/>
                </a:lnTo>
                <a:lnTo>
                  <a:pt x="70675" y="1285"/>
                </a:lnTo>
                <a:lnTo>
                  <a:pt x="70749" y="1211"/>
                </a:lnTo>
                <a:lnTo>
                  <a:pt x="70805" y="1137"/>
                </a:lnTo>
                <a:lnTo>
                  <a:pt x="70842" y="1062"/>
                </a:lnTo>
                <a:lnTo>
                  <a:pt x="70861" y="950"/>
                </a:lnTo>
                <a:lnTo>
                  <a:pt x="70879" y="839"/>
                </a:lnTo>
                <a:lnTo>
                  <a:pt x="70861" y="764"/>
                </a:lnTo>
                <a:lnTo>
                  <a:pt x="70824" y="708"/>
                </a:lnTo>
                <a:lnTo>
                  <a:pt x="70712" y="708"/>
                </a:lnTo>
                <a:lnTo>
                  <a:pt x="70637" y="746"/>
                </a:lnTo>
                <a:lnTo>
                  <a:pt x="70470" y="894"/>
                </a:lnTo>
                <a:lnTo>
                  <a:pt x="70414" y="950"/>
                </a:lnTo>
                <a:lnTo>
                  <a:pt x="70358" y="1043"/>
                </a:lnTo>
                <a:lnTo>
                  <a:pt x="70265" y="1211"/>
                </a:lnTo>
                <a:lnTo>
                  <a:pt x="70191" y="1360"/>
                </a:lnTo>
                <a:lnTo>
                  <a:pt x="70135" y="1434"/>
                </a:lnTo>
                <a:lnTo>
                  <a:pt x="70079" y="1490"/>
                </a:lnTo>
                <a:lnTo>
                  <a:pt x="69949" y="1565"/>
                </a:lnTo>
                <a:lnTo>
                  <a:pt x="69818" y="1621"/>
                </a:lnTo>
                <a:lnTo>
                  <a:pt x="69651" y="1658"/>
                </a:lnTo>
                <a:lnTo>
                  <a:pt x="69483" y="1676"/>
                </a:lnTo>
                <a:lnTo>
                  <a:pt x="69297" y="1695"/>
                </a:lnTo>
                <a:lnTo>
                  <a:pt x="69129" y="1676"/>
                </a:lnTo>
                <a:lnTo>
                  <a:pt x="68980" y="1658"/>
                </a:lnTo>
                <a:lnTo>
                  <a:pt x="68831" y="1621"/>
                </a:lnTo>
                <a:lnTo>
                  <a:pt x="68999" y="1490"/>
                </a:lnTo>
                <a:lnTo>
                  <a:pt x="69260" y="1267"/>
                </a:lnTo>
                <a:lnTo>
                  <a:pt x="69371" y="1137"/>
                </a:lnTo>
                <a:lnTo>
                  <a:pt x="69464" y="1025"/>
                </a:lnTo>
                <a:lnTo>
                  <a:pt x="69483" y="969"/>
                </a:lnTo>
                <a:lnTo>
                  <a:pt x="69483" y="913"/>
                </a:lnTo>
                <a:lnTo>
                  <a:pt x="69464" y="876"/>
                </a:lnTo>
                <a:lnTo>
                  <a:pt x="69446" y="857"/>
                </a:lnTo>
                <a:lnTo>
                  <a:pt x="69334" y="801"/>
                </a:lnTo>
                <a:lnTo>
                  <a:pt x="69167" y="801"/>
                </a:lnTo>
                <a:lnTo>
                  <a:pt x="69092" y="820"/>
                </a:lnTo>
                <a:lnTo>
                  <a:pt x="69036" y="876"/>
                </a:lnTo>
                <a:lnTo>
                  <a:pt x="68962" y="932"/>
                </a:lnTo>
                <a:lnTo>
                  <a:pt x="68850" y="1081"/>
                </a:lnTo>
                <a:lnTo>
                  <a:pt x="68627" y="1416"/>
                </a:lnTo>
                <a:lnTo>
                  <a:pt x="68496" y="1565"/>
                </a:lnTo>
                <a:lnTo>
                  <a:pt x="68422" y="1639"/>
                </a:lnTo>
                <a:lnTo>
                  <a:pt x="68347" y="1676"/>
                </a:lnTo>
                <a:lnTo>
                  <a:pt x="68217" y="1732"/>
                </a:lnTo>
                <a:lnTo>
                  <a:pt x="68049" y="1788"/>
                </a:lnTo>
                <a:lnTo>
                  <a:pt x="67863" y="1825"/>
                </a:lnTo>
                <a:lnTo>
                  <a:pt x="67659" y="1844"/>
                </a:lnTo>
                <a:lnTo>
                  <a:pt x="67454" y="1844"/>
                </a:lnTo>
                <a:lnTo>
                  <a:pt x="67268" y="1825"/>
                </a:lnTo>
                <a:lnTo>
                  <a:pt x="67100" y="1770"/>
                </a:lnTo>
                <a:lnTo>
                  <a:pt x="67044" y="1732"/>
                </a:lnTo>
                <a:lnTo>
                  <a:pt x="66988" y="1695"/>
                </a:lnTo>
                <a:lnTo>
                  <a:pt x="67156" y="1546"/>
                </a:lnTo>
                <a:lnTo>
                  <a:pt x="67416" y="1323"/>
                </a:lnTo>
                <a:lnTo>
                  <a:pt x="67528" y="1192"/>
                </a:lnTo>
                <a:lnTo>
                  <a:pt x="67621" y="1062"/>
                </a:lnTo>
                <a:lnTo>
                  <a:pt x="67677" y="969"/>
                </a:lnTo>
                <a:lnTo>
                  <a:pt x="67696" y="913"/>
                </a:lnTo>
                <a:lnTo>
                  <a:pt x="67677" y="894"/>
                </a:lnTo>
                <a:lnTo>
                  <a:pt x="67659" y="857"/>
                </a:lnTo>
                <a:lnTo>
                  <a:pt x="67640" y="839"/>
                </a:lnTo>
                <a:lnTo>
                  <a:pt x="67565" y="839"/>
                </a:lnTo>
                <a:lnTo>
                  <a:pt x="67472" y="857"/>
                </a:lnTo>
                <a:lnTo>
                  <a:pt x="67379" y="876"/>
                </a:lnTo>
                <a:lnTo>
                  <a:pt x="67193" y="988"/>
                </a:lnTo>
                <a:lnTo>
                  <a:pt x="67081" y="1062"/>
                </a:lnTo>
                <a:lnTo>
                  <a:pt x="67007" y="1155"/>
                </a:lnTo>
                <a:lnTo>
                  <a:pt x="66932" y="1230"/>
                </a:lnTo>
                <a:lnTo>
                  <a:pt x="66839" y="1397"/>
                </a:lnTo>
                <a:lnTo>
                  <a:pt x="66728" y="1565"/>
                </a:lnTo>
                <a:lnTo>
                  <a:pt x="66653" y="1621"/>
                </a:lnTo>
                <a:lnTo>
                  <a:pt x="66560" y="1695"/>
                </a:lnTo>
                <a:lnTo>
                  <a:pt x="66448" y="1751"/>
                </a:lnTo>
                <a:lnTo>
                  <a:pt x="66299" y="1788"/>
                </a:lnTo>
                <a:lnTo>
                  <a:pt x="66150" y="1825"/>
                </a:lnTo>
                <a:lnTo>
                  <a:pt x="66001" y="1807"/>
                </a:lnTo>
                <a:lnTo>
                  <a:pt x="65871" y="1788"/>
                </a:lnTo>
                <a:lnTo>
                  <a:pt x="65722" y="1751"/>
                </a:lnTo>
                <a:lnTo>
                  <a:pt x="65611" y="1676"/>
                </a:lnTo>
                <a:lnTo>
                  <a:pt x="65517" y="1565"/>
                </a:lnTo>
                <a:lnTo>
                  <a:pt x="65685" y="1453"/>
                </a:lnTo>
                <a:lnTo>
                  <a:pt x="65890" y="1285"/>
                </a:lnTo>
                <a:lnTo>
                  <a:pt x="65983" y="1192"/>
                </a:lnTo>
                <a:lnTo>
                  <a:pt x="66039" y="1099"/>
                </a:lnTo>
                <a:lnTo>
                  <a:pt x="66057" y="1006"/>
                </a:lnTo>
                <a:lnTo>
                  <a:pt x="66057" y="950"/>
                </a:lnTo>
                <a:lnTo>
                  <a:pt x="66039" y="913"/>
                </a:lnTo>
                <a:lnTo>
                  <a:pt x="65983" y="839"/>
                </a:lnTo>
                <a:lnTo>
                  <a:pt x="65946" y="801"/>
                </a:lnTo>
                <a:lnTo>
                  <a:pt x="65890" y="764"/>
                </a:lnTo>
                <a:lnTo>
                  <a:pt x="65778" y="764"/>
                </a:lnTo>
                <a:lnTo>
                  <a:pt x="65722" y="783"/>
                </a:lnTo>
                <a:lnTo>
                  <a:pt x="65611" y="857"/>
                </a:lnTo>
                <a:lnTo>
                  <a:pt x="65517" y="950"/>
                </a:lnTo>
                <a:lnTo>
                  <a:pt x="65424" y="1062"/>
                </a:lnTo>
                <a:lnTo>
                  <a:pt x="65294" y="1230"/>
                </a:lnTo>
                <a:lnTo>
                  <a:pt x="65238" y="1323"/>
                </a:lnTo>
                <a:lnTo>
                  <a:pt x="65220" y="1397"/>
                </a:lnTo>
                <a:lnTo>
                  <a:pt x="65164" y="1453"/>
                </a:lnTo>
                <a:lnTo>
                  <a:pt x="65052" y="1546"/>
                </a:lnTo>
                <a:lnTo>
                  <a:pt x="64959" y="1602"/>
                </a:lnTo>
                <a:lnTo>
                  <a:pt x="64847" y="1639"/>
                </a:lnTo>
                <a:lnTo>
                  <a:pt x="64605" y="1676"/>
                </a:lnTo>
                <a:lnTo>
                  <a:pt x="64382" y="1714"/>
                </a:lnTo>
                <a:lnTo>
                  <a:pt x="64121" y="1714"/>
                </a:lnTo>
                <a:lnTo>
                  <a:pt x="64009" y="1695"/>
                </a:lnTo>
                <a:lnTo>
                  <a:pt x="63879" y="1676"/>
                </a:lnTo>
                <a:lnTo>
                  <a:pt x="63786" y="1621"/>
                </a:lnTo>
                <a:lnTo>
                  <a:pt x="63693" y="1565"/>
                </a:lnTo>
                <a:lnTo>
                  <a:pt x="63786" y="1472"/>
                </a:lnTo>
                <a:lnTo>
                  <a:pt x="63860" y="1397"/>
                </a:lnTo>
                <a:lnTo>
                  <a:pt x="63916" y="1323"/>
                </a:lnTo>
                <a:lnTo>
                  <a:pt x="63972" y="1230"/>
                </a:lnTo>
                <a:lnTo>
                  <a:pt x="63991" y="1155"/>
                </a:lnTo>
                <a:lnTo>
                  <a:pt x="64009" y="1062"/>
                </a:lnTo>
                <a:lnTo>
                  <a:pt x="64009" y="988"/>
                </a:lnTo>
                <a:lnTo>
                  <a:pt x="63991" y="932"/>
                </a:lnTo>
                <a:lnTo>
                  <a:pt x="63972" y="876"/>
                </a:lnTo>
                <a:lnTo>
                  <a:pt x="63916" y="839"/>
                </a:lnTo>
                <a:lnTo>
                  <a:pt x="63879" y="801"/>
                </a:lnTo>
                <a:lnTo>
                  <a:pt x="63823" y="801"/>
                </a:lnTo>
                <a:lnTo>
                  <a:pt x="63749" y="820"/>
                </a:lnTo>
                <a:lnTo>
                  <a:pt x="63674" y="839"/>
                </a:lnTo>
                <a:lnTo>
                  <a:pt x="63600" y="913"/>
                </a:lnTo>
                <a:lnTo>
                  <a:pt x="63507" y="988"/>
                </a:lnTo>
                <a:lnTo>
                  <a:pt x="63488" y="1043"/>
                </a:lnTo>
                <a:lnTo>
                  <a:pt x="63451" y="1099"/>
                </a:lnTo>
                <a:lnTo>
                  <a:pt x="63432" y="1248"/>
                </a:lnTo>
                <a:lnTo>
                  <a:pt x="63432" y="1379"/>
                </a:lnTo>
                <a:lnTo>
                  <a:pt x="63414" y="1416"/>
                </a:lnTo>
                <a:lnTo>
                  <a:pt x="63395" y="1453"/>
                </a:lnTo>
                <a:lnTo>
                  <a:pt x="63339" y="1509"/>
                </a:lnTo>
                <a:lnTo>
                  <a:pt x="63246" y="1546"/>
                </a:lnTo>
                <a:lnTo>
                  <a:pt x="63004" y="1583"/>
                </a:lnTo>
                <a:lnTo>
                  <a:pt x="62762" y="1602"/>
                </a:lnTo>
                <a:lnTo>
                  <a:pt x="62594" y="1583"/>
                </a:lnTo>
                <a:lnTo>
                  <a:pt x="62483" y="1565"/>
                </a:lnTo>
                <a:lnTo>
                  <a:pt x="62371" y="1546"/>
                </a:lnTo>
                <a:lnTo>
                  <a:pt x="62259" y="1509"/>
                </a:lnTo>
                <a:lnTo>
                  <a:pt x="62203" y="1472"/>
                </a:lnTo>
                <a:lnTo>
                  <a:pt x="62166" y="1416"/>
                </a:lnTo>
                <a:lnTo>
                  <a:pt x="62148" y="1360"/>
                </a:lnTo>
                <a:lnTo>
                  <a:pt x="62148" y="1304"/>
                </a:lnTo>
                <a:lnTo>
                  <a:pt x="62148" y="1267"/>
                </a:lnTo>
                <a:lnTo>
                  <a:pt x="62148" y="1230"/>
                </a:lnTo>
                <a:lnTo>
                  <a:pt x="62203" y="1155"/>
                </a:lnTo>
                <a:lnTo>
                  <a:pt x="62278" y="1081"/>
                </a:lnTo>
                <a:lnTo>
                  <a:pt x="62352" y="1025"/>
                </a:lnTo>
                <a:lnTo>
                  <a:pt x="62408" y="969"/>
                </a:lnTo>
                <a:lnTo>
                  <a:pt x="62445" y="894"/>
                </a:lnTo>
                <a:lnTo>
                  <a:pt x="62445" y="857"/>
                </a:lnTo>
                <a:lnTo>
                  <a:pt x="62445" y="801"/>
                </a:lnTo>
                <a:lnTo>
                  <a:pt x="62390" y="708"/>
                </a:lnTo>
                <a:lnTo>
                  <a:pt x="62352" y="652"/>
                </a:lnTo>
                <a:lnTo>
                  <a:pt x="62297" y="615"/>
                </a:lnTo>
                <a:lnTo>
                  <a:pt x="62203" y="615"/>
                </a:lnTo>
                <a:lnTo>
                  <a:pt x="62148" y="652"/>
                </a:lnTo>
                <a:lnTo>
                  <a:pt x="62054" y="783"/>
                </a:lnTo>
                <a:lnTo>
                  <a:pt x="61961" y="932"/>
                </a:lnTo>
                <a:lnTo>
                  <a:pt x="61906" y="1081"/>
                </a:lnTo>
                <a:lnTo>
                  <a:pt x="61812" y="1267"/>
                </a:lnTo>
                <a:lnTo>
                  <a:pt x="61701" y="1379"/>
                </a:lnTo>
                <a:lnTo>
                  <a:pt x="61570" y="1490"/>
                </a:lnTo>
                <a:lnTo>
                  <a:pt x="61403" y="1583"/>
                </a:lnTo>
                <a:lnTo>
                  <a:pt x="61217" y="1639"/>
                </a:lnTo>
                <a:lnTo>
                  <a:pt x="61049" y="1676"/>
                </a:lnTo>
                <a:lnTo>
                  <a:pt x="60863" y="1676"/>
                </a:lnTo>
                <a:lnTo>
                  <a:pt x="60695" y="1639"/>
                </a:lnTo>
                <a:lnTo>
                  <a:pt x="60602" y="1621"/>
                </a:lnTo>
                <a:lnTo>
                  <a:pt x="60528" y="1583"/>
                </a:lnTo>
                <a:lnTo>
                  <a:pt x="60416" y="1509"/>
                </a:lnTo>
                <a:lnTo>
                  <a:pt x="60342" y="1434"/>
                </a:lnTo>
                <a:lnTo>
                  <a:pt x="60304" y="1379"/>
                </a:lnTo>
                <a:lnTo>
                  <a:pt x="60304" y="1323"/>
                </a:lnTo>
                <a:lnTo>
                  <a:pt x="60323" y="1267"/>
                </a:lnTo>
                <a:lnTo>
                  <a:pt x="60360" y="1230"/>
                </a:lnTo>
                <a:lnTo>
                  <a:pt x="60491" y="1137"/>
                </a:lnTo>
                <a:lnTo>
                  <a:pt x="60639" y="1043"/>
                </a:lnTo>
                <a:lnTo>
                  <a:pt x="60807" y="950"/>
                </a:lnTo>
                <a:lnTo>
                  <a:pt x="60863" y="894"/>
                </a:lnTo>
                <a:lnTo>
                  <a:pt x="60919" y="820"/>
                </a:lnTo>
                <a:lnTo>
                  <a:pt x="60956" y="746"/>
                </a:lnTo>
                <a:lnTo>
                  <a:pt x="60956" y="671"/>
                </a:lnTo>
                <a:lnTo>
                  <a:pt x="60956" y="597"/>
                </a:lnTo>
                <a:lnTo>
                  <a:pt x="60937" y="541"/>
                </a:lnTo>
                <a:lnTo>
                  <a:pt x="60900" y="503"/>
                </a:lnTo>
                <a:lnTo>
                  <a:pt x="60863" y="466"/>
                </a:lnTo>
                <a:lnTo>
                  <a:pt x="60807" y="448"/>
                </a:lnTo>
                <a:lnTo>
                  <a:pt x="60621" y="448"/>
                </a:lnTo>
                <a:lnTo>
                  <a:pt x="60491" y="503"/>
                </a:lnTo>
                <a:lnTo>
                  <a:pt x="60360" y="559"/>
                </a:lnTo>
                <a:lnTo>
                  <a:pt x="60267" y="634"/>
                </a:lnTo>
                <a:lnTo>
                  <a:pt x="60174" y="727"/>
                </a:lnTo>
                <a:lnTo>
                  <a:pt x="60137" y="820"/>
                </a:lnTo>
                <a:lnTo>
                  <a:pt x="60100" y="894"/>
                </a:lnTo>
                <a:lnTo>
                  <a:pt x="60044" y="1006"/>
                </a:lnTo>
                <a:lnTo>
                  <a:pt x="60025" y="1043"/>
                </a:lnTo>
                <a:lnTo>
                  <a:pt x="59988" y="1099"/>
                </a:lnTo>
                <a:lnTo>
                  <a:pt x="59932" y="1137"/>
                </a:lnTo>
                <a:lnTo>
                  <a:pt x="59858" y="1192"/>
                </a:lnTo>
                <a:lnTo>
                  <a:pt x="59764" y="1211"/>
                </a:lnTo>
                <a:lnTo>
                  <a:pt x="59671" y="1230"/>
                </a:lnTo>
                <a:lnTo>
                  <a:pt x="59448" y="1248"/>
                </a:lnTo>
                <a:lnTo>
                  <a:pt x="59243" y="1211"/>
                </a:lnTo>
                <a:lnTo>
                  <a:pt x="59057" y="1174"/>
                </a:lnTo>
                <a:lnTo>
                  <a:pt x="59131" y="1081"/>
                </a:lnTo>
                <a:lnTo>
                  <a:pt x="59187" y="988"/>
                </a:lnTo>
                <a:lnTo>
                  <a:pt x="59225" y="876"/>
                </a:lnTo>
                <a:lnTo>
                  <a:pt x="59243" y="783"/>
                </a:lnTo>
                <a:lnTo>
                  <a:pt x="59262" y="708"/>
                </a:lnTo>
                <a:lnTo>
                  <a:pt x="59243" y="615"/>
                </a:lnTo>
                <a:lnTo>
                  <a:pt x="59225" y="559"/>
                </a:lnTo>
                <a:lnTo>
                  <a:pt x="59187" y="503"/>
                </a:lnTo>
                <a:lnTo>
                  <a:pt x="59131" y="448"/>
                </a:lnTo>
                <a:lnTo>
                  <a:pt x="59076" y="429"/>
                </a:lnTo>
                <a:lnTo>
                  <a:pt x="59020" y="429"/>
                </a:lnTo>
                <a:lnTo>
                  <a:pt x="58964" y="466"/>
                </a:lnTo>
                <a:lnTo>
                  <a:pt x="58908" y="503"/>
                </a:lnTo>
                <a:lnTo>
                  <a:pt x="58834" y="597"/>
                </a:lnTo>
                <a:lnTo>
                  <a:pt x="58778" y="708"/>
                </a:lnTo>
                <a:lnTo>
                  <a:pt x="58722" y="857"/>
                </a:lnTo>
                <a:lnTo>
                  <a:pt x="58685" y="969"/>
                </a:lnTo>
                <a:lnTo>
                  <a:pt x="58666" y="1062"/>
                </a:lnTo>
                <a:lnTo>
                  <a:pt x="58647" y="1192"/>
                </a:lnTo>
                <a:lnTo>
                  <a:pt x="58629" y="1248"/>
                </a:lnTo>
                <a:lnTo>
                  <a:pt x="58610" y="1304"/>
                </a:lnTo>
                <a:lnTo>
                  <a:pt x="58554" y="1379"/>
                </a:lnTo>
                <a:lnTo>
                  <a:pt x="58461" y="1472"/>
                </a:lnTo>
                <a:lnTo>
                  <a:pt x="58368" y="1546"/>
                </a:lnTo>
                <a:lnTo>
                  <a:pt x="58238" y="1621"/>
                </a:lnTo>
                <a:lnTo>
                  <a:pt x="58107" y="1676"/>
                </a:lnTo>
                <a:lnTo>
                  <a:pt x="57958" y="1732"/>
                </a:lnTo>
                <a:lnTo>
                  <a:pt x="57828" y="1751"/>
                </a:lnTo>
                <a:lnTo>
                  <a:pt x="57679" y="1751"/>
                </a:lnTo>
                <a:lnTo>
                  <a:pt x="57549" y="1714"/>
                </a:lnTo>
                <a:lnTo>
                  <a:pt x="57437" y="1639"/>
                </a:lnTo>
                <a:lnTo>
                  <a:pt x="57325" y="1527"/>
                </a:lnTo>
                <a:lnTo>
                  <a:pt x="57288" y="1490"/>
                </a:lnTo>
                <a:lnTo>
                  <a:pt x="57288" y="1453"/>
                </a:lnTo>
                <a:lnTo>
                  <a:pt x="57288" y="1416"/>
                </a:lnTo>
                <a:lnTo>
                  <a:pt x="57307" y="1397"/>
                </a:lnTo>
                <a:lnTo>
                  <a:pt x="57381" y="1341"/>
                </a:lnTo>
                <a:lnTo>
                  <a:pt x="57474" y="1285"/>
                </a:lnTo>
                <a:lnTo>
                  <a:pt x="57568" y="1211"/>
                </a:lnTo>
                <a:lnTo>
                  <a:pt x="57661" y="1137"/>
                </a:lnTo>
                <a:lnTo>
                  <a:pt x="57679" y="1081"/>
                </a:lnTo>
                <a:lnTo>
                  <a:pt x="57698" y="1025"/>
                </a:lnTo>
                <a:lnTo>
                  <a:pt x="57716" y="913"/>
                </a:lnTo>
                <a:lnTo>
                  <a:pt x="57679" y="857"/>
                </a:lnTo>
                <a:lnTo>
                  <a:pt x="57623" y="801"/>
                </a:lnTo>
                <a:lnTo>
                  <a:pt x="57456" y="801"/>
                </a:lnTo>
                <a:lnTo>
                  <a:pt x="57363" y="839"/>
                </a:lnTo>
                <a:lnTo>
                  <a:pt x="57270" y="913"/>
                </a:lnTo>
                <a:lnTo>
                  <a:pt x="57195" y="988"/>
                </a:lnTo>
                <a:lnTo>
                  <a:pt x="57102" y="1081"/>
                </a:lnTo>
                <a:lnTo>
                  <a:pt x="57046" y="1174"/>
                </a:lnTo>
                <a:lnTo>
                  <a:pt x="56990" y="1323"/>
                </a:lnTo>
                <a:lnTo>
                  <a:pt x="56953" y="1397"/>
                </a:lnTo>
                <a:lnTo>
                  <a:pt x="56879" y="1453"/>
                </a:lnTo>
                <a:lnTo>
                  <a:pt x="56786" y="1509"/>
                </a:lnTo>
                <a:lnTo>
                  <a:pt x="56637" y="1546"/>
                </a:lnTo>
                <a:lnTo>
                  <a:pt x="56376" y="1621"/>
                </a:lnTo>
                <a:lnTo>
                  <a:pt x="56078" y="1676"/>
                </a:lnTo>
                <a:lnTo>
                  <a:pt x="55780" y="1676"/>
                </a:lnTo>
                <a:lnTo>
                  <a:pt x="55631" y="1658"/>
                </a:lnTo>
                <a:lnTo>
                  <a:pt x="55501" y="1639"/>
                </a:lnTo>
                <a:lnTo>
                  <a:pt x="55668" y="1509"/>
                </a:lnTo>
                <a:lnTo>
                  <a:pt x="55873" y="1323"/>
                </a:lnTo>
                <a:lnTo>
                  <a:pt x="55985" y="1211"/>
                </a:lnTo>
                <a:lnTo>
                  <a:pt x="56059" y="1099"/>
                </a:lnTo>
                <a:lnTo>
                  <a:pt x="56097" y="1006"/>
                </a:lnTo>
                <a:lnTo>
                  <a:pt x="56097" y="969"/>
                </a:lnTo>
                <a:lnTo>
                  <a:pt x="56078" y="932"/>
                </a:lnTo>
                <a:lnTo>
                  <a:pt x="56041" y="894"/>
                </a:lnTo>
                <a:lnTo>
                  <a:pt x="56004" y="857"/>
                </a:lnTo>
                <a:lnTo>
                  <a:pt x="55911" y="839"/>
                </a:lnTo>
                <a:lnTo>
                  <a:pt x="55799" y="857"/>
                </a:lnTo>
                <a:lnTo>
                  <a:pt x="55687" y="913"/>
                </a:lnTo>
                <a:lnTo>
                  <a:pt x="55557" y="969"/>
                </a:lnTo>
                <a:lnTo>
                  <a:pt x="55464" y="1043"/>
                </a:lnTo>
                <a:lnTo>
                  <a:pt x="55371" y="1118"/>
                </a:lnTo>
                <a:lnTo>
                  <a:pt x="55315" y="1174"/>
                </a:lnTo>
                <a:lnTo>
                  <a:pt x="55184" y="1397"/>
                </a:lnTo>
                <a:lnTo>
                  <a:pt x="55129" y="1472"/>
                </a:lnTo>
                <a:lnTo>
                  <a:pt x="55091" y="1546"/>
                </a:lnTo>
                <a:lnTo>
                  <a:pt x="55035" y="1602"/>
                </a:lnTo>
                <a:lnTo>
                  <a:pt x="54942" y="1639"/>
                </a:lnTo>
                <a:lnTo>
                  <a:pt x="54831" y="1676"/>
                </a:lnTo>
                <a:lnTo>
                  <a:pt x="54663" y="1695"/>
                </a:lnTo>
                <a:lnTo>
                  <a:pt x="54477" y="1714"/>
                </a:lnTo>
                <a:lnTo>
                  <a:pt x="54254" y="1714"/>
                </a:lnTo>
                <a:lnTo>
                  <a:pt x="54142" y="1695"/>
                </a:lnTo>
                <a:lnTo>
                  <a:pt x="54049" y="1676"/>
                </a:lnTo>
                <a:lnTo>
                  <a:pt x="53956" y="1621"/>
                </a:lnTo>
                <a:lnTo>
                  <a:pt x="53881" y="1565"/>
                </a:lnTo>
                <a:lnTo>
                  <a:pt x="54049" y="1472"/>
                </a:lnTo>
                <a:lnTo>
                  <a:pt x="54291" y="1304"/>
                </a:lnTo>
                <a:lnTo>
                  <a:pt x="54402" y="1211"/>
                </a:lnTo>
                <a:lnTo>
                  <a:pt x="54477" y="1137"/>
                </a:lnTo>
                <a:lnTo>
                  <a:pt x="54533" y="1043"/>
                </a:lnTo>
                <a:lnTo>
                  <a:pt x="54551" y="1006"/>
                </a:lnTo>
                <a:lnTo>
                  <a:pt x="54551" y="988"/>
                </a:lnTo>
                <a:lnTo>
                  <a:pt x="54514" y="913"/>
                </a:lnTo>
                <a:lnTo>
                  <a:pt x="54440" y="876"/>
                </a:lnTo>
                <a:lnTo>
                  <a:pt x="54272" y="876"/>
                </a:lnTo>
                <a:lnTo>
                  <a:pt x="54179" y="894"/>
                </a:lnTo>
                <a:lnTo>
                  <a:pt x="54086" y="932"/>
                </a:lnTo>
                <a:lnTo>
                  <a:pt x="53937" y="1006"/>
                </a:lnTo>
                <a:lnTo>
                  <a:pt x="53844" y="1081"/>
                </a:lnTo>
                <a:lnTo>
                  <a:pt x="53769" y="1155"/>
                </a:lnTo>
                <a:lnTo>
                  <a:pt x="53676" y="1304"/>
                </a:lnTo>
                <a:lnTo>
                  <a:pt x="53639" y="1379"/>
                </a:lnTo>
                <a:lnTo>
                  <a:pt x="53583" y="1434"/>
                </a:lnTo>
                <a:lnTo>
                  <a:pt x="53509" y="1509"/>
                </a:lnTo>
                <a:lnTo>
                  <a:pt x="53397" y="1565"/>
                </a:lnTo>
                <a:lnTo>
                  <a:pt x="53285" y="1602"/>
                </a:lnTo>
                <a:lnTo>
                  <a:pt x="53155" y="1639"/>
                </a:lnTo>
                <a:lnTo>
                  <a:pt x="53006" y="1658"/>
                </a:lnTo>
                <a:lnTo>
                  <a:pt x="52690" y="1658"/>
                </a:lnTo>
                <a:lnTo>
                  <a:pt x="52522" y="1639"/>
                </a:lnTo>
                <a:lnTo>
                  <a:pt x="52392" y="1602"/>
                </a:lnTo>
                <a:lnTo>
                  <a:pt x="52280" y="1565"/>
                </a:lnTo>
                <a:lnTo>
                  <a:pt x="52410" y="1434"/>
                </a:lnTo>
                <a:lnTo>
                  <a:pt x="52615" y="1211"/>
                </a:lnTo>
                <a:lnTo>
                  <a:pt x="52708" y="1081"/>
                </a:lnTo>
                <a:lnTo>
                  <a:pt x="52764" y="969"/>
                </a:lnTo>
                <a:lnTo>
                  <a:pt x="52801" y="876"/>
                </a:lnTo>
                <a:lnTo>
                  <a:pt x="52801" y="839"/>
                </a:lnTo>
                <a:lnTo>
                  <a:pt x="52783" y="820"/>
                </a:lnTo>
                <a:lnTo>
                  <a:pt x="52745" y="783"/>
                </a:lnTo>
                <a:lnTo>
                  <a:pt x="52708" y="764"/>
                </a:lnTo>
                <a:lnTo>
                  <a:pt x="52671" y="746"/>
                </a:lnTo>
                <a:lnTo>
                  <a:pt x="52615" y="764"/>
                </a:lnTo>
                <a:lnTo>
                  <a:pt x="52522" y="801"/>
                </a:lnTo>
                <a:lnTo>
                  <a:pt x="52410" y="857"/>
                </a:lnTo>
                <a:lnTo>
                  <a:pt x="52317" y="932"/>
                </a:lnTo>
                <a:lnTo>
                  <a:pt x="52224" y="1006"/>
                </a:lnTo>
                <a:lnTo>
                  <a:pt x="52112" y="1137"/>
                </a:lnTo>
                <a:lnTo>
                  <a:pt x="52038" y="1285"/>
                </a:lnTo>
                <a:lnTo>
                  <a:pt x="52001" y="1416"/>
                </a:lnTo>
                <a:lnTo>
                  <a:pt x="51945" y="1509"/>
                </a:lnTo>
                <a:lnTo>
                  <a:pt x="51889" y="1565"/>
                </a:lnTo>
                <a:lnTo>
                  <a:pt x="51833" y="1621"/>
                </a:lnTo>
                <a:lnTo>
                  <a:pt x="51721" y="1695"/>
                </a:lnTo>
                <a:lnTo>
                  <a:pt x="51628" y="1751"/>
                </a:lnTo>
                <a:lnTo>
                  <a:pt x="51498" y="1788"/>
                </a:lnTo>
                <a:lnTo>
                  <a:pt x="51386" y="1807"/>
                </a:lnTo>
                <a:lnTo>
                  <a:pt x="51256" y="1825"/>
                </a:lnTo>
                <a:lnTo>
                  <a:pt x="51126" y="1825"/>
                </a:lnTo>
                <a:lnTo>
                  <a:pt x="51014" y="1788"/>
                </a:lnTo>
                <a:lnTo>
                  <a:pt x="50902" y="1732"/>
                </a:lnTo>
                <a:lnTo>
                  <a:pt x="51014" y="1639"/>
                </a:lnTo>
                <a:lnTo>
                  <a:pt x="51107" y="1509"/>
                </a:lnTo>
                <a:lnTo>
                  <a:pt x="51182" y="1379"/>
                </a:lnTo>
                <a:lnTo>
                  <a:pt x="51237" y="1230"/>
                </a:lnTo>
                <a:lnTo>
                  <a:pt x="51237" y="1174"/>
                </a:lnTo>
                <a:lnTo>
                  <a:pt x="51237" y="1118"/>
                </a:lnTo>
                <a:lnTo>
                  <a:pt x="51219" y="1062"/>
                </a:lnTo>
                <a:lnTo>
                  <a:pt x="51200" y="1025"/>
                </a:lnTo>
                <a:lnTo>
                  <a:pt x="51144" y="988"/>
                </a:lnTo>
                <a:lnTo>
                  <a:pt x="50977" y="988"/>
                </a:lnTo>
                <a:lnTo>
                  <a:pt x="50884" y="1006"/>
                </a:lnTo>
                <a:lnTo>
                  <a:pt x="50809" y="1025"/>
                </a:lnTo>
                <a:lnTo>
                  <a:pt x="50735" y="1062"/>
                </a:lnTo>
                <a:lnTo>
                  <a:pt x="50697" y="1099"/>
                </a:lnTo>
                <a:lnTo>
                  <a:pt x="50660" y="1137"/>
                </a:lnTo>
                <a:lnTo>
                  <a:pt x="50604" y="1248"/>
                </a:lnTo>
                <a:lnTo>
                  <a:pt x="50586" y="1360"/>
                </a:lnTo>
                <a:lnTo>
                  <a:pt x="50567" y="1453"/>
                </a:lnTo>
                <a:lnTo>
                  <a:pt x="50530" y="1565"/>
                </a:lnTo>
                <a:lnTo>
                  <a:pt x="50474" y="1658"/>
                </a:lnTo>
                <a:lnTo>
                  <a:pt x="50437" y="1676"/>
                </a:lnTo>
                <a:lnTo>
                  <a:pt x="50381" y="1714"/>
                </a:lnTo>
                <a:lnTo>
                  <a:pt x="50325" y="1732"/>
                </a:lnTo>
                <a:lnTo>
                  <a:pt x="50251" y="1732"/>
                </a:lnTo>
                <a:lnTo>
                  <a:pt x="50083" y="1714"/>
                </a:lnTo>
                <a:lnTo>
                  <a:pt x="49934" y="1676"/>
                </a:lnTo>
                <a:lnTo>
                  <a:pt x="49804" y="1602"/>
                </a:lnTo>
                <a:lnTo>
                  <a:pt x="49673" y="1546"/>
                </a:lnTo>
                <a:lnTo>
                  <a:pt x="49618" y="1490"/>
                </a:lnTo>
                <a:lnTo>
                  <a:pt x="49580" y="1434"/>
                </a:lnTo>
                <a:lnTo>
                  <a:pt x="49562" y="1397"/>
                </a:lnTo>
                <a:lnTo>
                  <a:pt x="49599" y="1285"/>
                </a:lnTo>
                <a:lnTo>
                  <a:pt x="49636" y="1211"/>
                </a:lnTo>
                <a:lnTo>
                  <a:pt x="49655" y="1118"/>
                </a:lnTo>
                <a:lnTo>
                  <a:pt x="49673" y="1062"/>
                </a:lnTo>
                <a:lnTo>
                  <a:pt x="49692" y="1006"/>
                </a:lnTo>
                <a:lnTo>
                  <a:pt x="49748" y="932"/>
                </a:lnTo>
                <a:lnTo>
                  <a:pt x="49767" y="894"/>
                </a:lnTo>
                <a:lnTo>
                  <a:pt x="49767" y="857"/>
                </a:lnTo>
                <a:lnTo>
                  <a:pt x="49748" y="801"/>
                </a:lnTo>
                <a:lnTo>
                  <a:pt x="49711" y="746"/>
                </a:lnTo>
                <a:lnTo>
                  <a:pt x="49673" y="727"/>
                </a:lnTo>
                <a:lnTo>
                  <a:pt x="49450" y="727"/>
                </a:lnTo>
                <a:lnTo>
                  <a:pt x="49282" y="746"/>
                </a:lnTo>
                <a:lnTo>
                  <a:pt x="49227" y="764"/>
                </a:lnTo>
                <a:lnTo>
                  <a:pt x="49189" y="783"/>
                </a:lnTo>
                <a:lnTo>
                  <a:pt x="49152" y="839"/>
                </a:lnTo>
                <a:lnTo>
                  <a:pt x="49134" y="894"/>
                </a:lnTo>
                <a:lnTo>
                  <a:pt x="49115" y="988"/>
                </a:lnTo>
                <a:lnTo>
                  <a:pt x="49134" y="1099"/>
                </a:lnTo>
                <a:lnTo>
                  <a:pt x="49152" y="1211"/>
                </a:lnTo>
                <a:lnTo>
                  <a:pt x="49152" y="1323"/>
                </a:lnTo>
                <a:lnTo>
                  <a:pt x="49134" y="1360"/>
                </a:lnTo>
                <a:lnTo>
                  <a:pt x="49115" y="1416"/>
                </a:lnTo>
                <a:lnTo>
                  <a:pt x="49078" y="1453"/>
                </a:lnTo>
                <a:lnTo>
                  <a:pt x="49022" y="1490"/>
                </a:lnTo>
                <a:lnTo>
                  <a:pt x="48947" y="1527"/>
                </a:lnTo>
                <a:lnTo>
                  <a:pt x="48854" y="1565"/>
                </a:lnTo>
                <a:lnTo>
                  <a:pt x="48594" y="1565"/>
                </a:lnTo>
                <a:lnTo>
                  <a:pt x="48445" y="1527"/>
                </a:lnTo>
                <a:lnTo>
                  <a:pt x="48389" y="1509"/>
                </a:lnTo>
                <a:lnTo>
                  <a:pt x="48352" y="1472"/>
                </a:lnTo>
                <a:lnTo>
                  <a:pt x="48333" y="1416"/>
                </a:lnTo>
                <a:lnTo>
                  <a:pt x="48333" y="1379"/>
                </a:lnTo>
                <a:lnTo>
                  <a:pt x="48352" y="1341"/>
                </a:lnTo>
                <a:lnTo>
                  <a:pt x="48370" y="1323"/>
                </a:lnTo>
                <a:lnTo>
                  <a:pt x="48445" y="1267"/>
                </a:lnTo>
                <a:lnTo>
                  <a:pt x="48482" y="1230"/>
                </a:lnTo>
                <a:lnTo>
                  <a:pt x="48482" y="1174"/>
                </a:lnTo>
                <a:lnTo>
                  <a:pt x="48501" y="1062"/>
                </a:lnTo>
                <a:lnTo>
                  <a:pt x="48519" y="950"/>
                </a:lnTo>
                <a:lnTo>
                  <a:pt x="48538" y="876"/>
                </a:lnTo>
                <a:lnTo>
                  <a:pt x="48556" y="820"/>
                </a:lnTo>
                <a:lnTo>
                  <a:pt x="48519" y="783"/>
                </a:lnTo>
                <a:lnTo>
                  <a:pt x="48463" y="801"/>
                </a:lnTo>
                <a:lnTo>
                  <a:pt x="48370" y="839"/>
                </a:lnTo>
                <a:lnTo>
                  <a:pt x="48221" y="932"/>
                </a:lnTo>
                <a:lnTo>
                  <a:pt x="48147" y="988"/>
                </a:lnTo>
                <a:lnTo>
                  <a:pt x="48091" y="1025"/>
                </a:lnTo>
                <a:lnTo>
                  <a:pt x="48072" y="1081"/>
                </a:lnTo>
                <a:lnTo>
                  <a:pt x="48072" y="1137"/>
                </a:lnTo>
                <a:lnTo>
                  <a:pt x="48054" y="1174"/>
                </a:lnTo>
                <a:lnTo>
                  <a:pt x="48016" y="1230"/>
                </a:lnTo>
                <a:lnTo>
                  <a:pt x="47942" y="1285"/>
                </a:lnTo>
                <a:lnTo>
                  <a:pt x="47830" y="1341"/>
                </a:lnTo>
                <a:lnTo>
                  <a:pt x="47719" y="1379"/>
                </a:lnTo>
                <a:lnTo>
                  <a:pt x="47477" y="1379"/>
                </a:lnTo>
                <a:lnTo>
                  <a:pt x="47365" y="1360"/>
                </a:lnTo>
                <a:lnTo>
                  <a:pt x="47495" y="1230"/>
                </a:lnTo>
                <a:lnTo>
                  <a:pt x="47570" y="1155"/>
                </a:lnTo>
                <a:lnTo>
                  <a:pt x="47625" y="1062"/>
                </a:lnTo>
                <a:lnTo>
                  <a:pt x="47663" y="988"/>
                </a:lnTo>
                <a:lnTo>
                  <a:pt x="47681" y="894"/>
                </a:lnTo>
                <a:lnTo>
                  <a:pt x="47663" y="857"/>
                </a:lnTo>
                <a:lnTo>
                  <a:pt x="47644" y="839"/>
                </a:lnTo>
                <a:lnTo>
                  <a:pt x="47607" y="801"/>
                </a:lnTo>
                <a:lnTo>
                  <a:pt x="47551" y="783"/>
                </a:lnTo>
                <a:lnTo>
                  <a:pt x="47439" y="764"/>
                </a:lnTo>
                <a:lnTo>
                  <a:pt x="47346" y="783"/>
                </a:lnTo>
                <a:lnTo>
                  <a:pt x="47272" y="839"/>
                </a:lnTo>
                <a:lnTo>
                  <a:pt x="47216" y="932"/>
                </a:lnTo>
                <a:lnTo>
                  <a:pt x="47104" y="1099"/>
                </a:lnTo>
                <a:lnTo>
                  <a:pt x="47030" y="1248"/>
                </a:lnTo>
                <a:lnTo>
                  <a:pt x="46825" y="1490"/>
                </a:lnTo>
                <a:lnTo>
                  <a:pt x="46713" y="1602"/>
                </a:lnTo>
                <a:lnTo>
                  <a:pt x="46601" y="1676"/>
                </a:lnTo>
                <a:lnTo>
                  <a:pt x="46490" y="1732"/>
                </a:lnTo>
                <a:lnTo>
                  <a:pt x="46341" y="1751"/>
                </a:lnTo>
                <a:lnTo>
                  <a:pt x="46173" y="1732"/>
                </a:lnTo>
                <a:lnTo>
                  <a:pt x="46006" y="1676"/>
                </a:lnTo>
                <a:lnTo>
                  <a:pt x="46099" y="1583"/>
                </a:lnTo>
                <a:lnTo>
                  <a:pt x="46211" y="1453"/>
                </a:lnTo>
                <a:lnTo>
                  <a:pt x="46322" y="1304"/>
                </a:lnTo>
                <a:lnTo>
                  <a:pt x="46434" y="1155"/>
                </a:lnTo>
                <a:lnTo>
                  <a:pt x="46490" y="1006"/>
                </a:lnTo>
                <a:lnTo>
                  <a:pt x="46490" y="932"/>
                </a:lnTo>
                <a:lnTo>
                  <a:pt x="46490" y="876"/>
                </a:lnTo>
                <a:lnTo>
                  <a:pt x="46471" y="839"/>
                </a:lnTo>
                <a:lnTo>
                  <a:pt x="46415" y="801"/>
                </a:lnTo>
                <a:lnTo>
                  <a:pt x="46359" y="764"/>
                </a:lnTo>
                <a:lnTo>
                  <a:pt x="46211" y="764"/>
                </a:lnTo>
                <a:lnTo>
                  <a:pt x="46136" y="783"/>
                </a:lnTo>
                <a:lnTo>
                  <a:pt x="46006" y="839"/>
                </a:lnTo>
                <a:lnTo>
                  <a:pt x="45857" y="950"/>
                </a:lnTo>
                <a:lnTo>
                  <a:pt x="45745" y="1081"/>
                </a:lnTo>
                <a:lnTo>
                  <a:pt x="45633" y="1230"/>
                </a:lnTo>
                <a:lnTo>
                  <a:pt x="45577" y="1379"/>
                </a:lnTo>
                <a:lnTo>
                  <a:pt x="45559" y="1434"/>
                </a:lnTo>
                <a:lnTo>
                  <a:pt x="45559" y="1509"/>
                </a:lnTo>
                <a:lnTo>
                  <a:pt x="45577" y="1583"/>
                </a:lnTo>
                <a:lnTo>
                  <a:pt x="45596" y="1639"/>
                </a:lnTo>
                <a:lnTo>
                  <a:pt x="45484" y="1676"/>
                </a:lnTo>
                <a:lnTo>
                  <a:pt x="45317" y="1714"/>
                </a:lnTo>
                <a:lnTo>
                  <a:pt x="45131" y="1732"/>
                </a:lnTo>
                <a:lnTo>
                  <a:pt x="44944" y="1751"/>
                </a:lnTo>
                <a:lnTo>
                  <a:pt x="44740" y="1732"/>
                </a:lnTo>
                <a:lnTo>
                  <a:pt x="44591" y="1695"/>
                </a:lnTo>
                <a:lnTo>
                  <a:pt x="44516" y="1658"/>
                </a:lnTo>
                <a:lnTo>
                  <a:pt x="44460" y="1621"/>
                </a:lnTo>
                <a:lnTo>
                  <a:pt x="44405" y="1565"/>
                </a:lnTo>
                <a:lnTo>
                  <a:pt x="44386" y="1490"/>
                </a:lnTo>
                <a:lnTo>
                  <a:pt x="44367" y="1434"/>
                </a:lnTo>
                <a:lnTo>
                  <a:pt x="44386" y="1379"/>
                </a:lnTo>
                <a:lnTo>
                  <a:pt x="44405" y="1341"/>
                </a:lnTo>
                <a:lnTo>
                  <a:pt x="44442" y="1285"/>
                </a:lnTo>
                <a:lnTo>
                  <a:pt x="44535" y="1192"/>
                </a:lnTo>
                <a:lnTo>
                  <a:pt x="44647" y="1118"/>
                </a:lnTo>
                <a:lnTo>
                  <a:pt x="44758" y="1025"/>
                </a:lnTo>
                <a:lnTo>
                  <a:pt x="44870" y="932"/>
                </a:lnTo>
                <a:lnTo>
                  <a:pt x="44944" y="839"/>
                </a:lnTo>
                <a:lnTo>
                  <a:pt x="44963" y="783"/>
                </a:lnTo>
                <a:lnTo>
                  <a:pt x="44982" y="727"/>
                </a:lnTo>
                <a:lnTo>
                  <a:pt x="44963" y="652"/>
                </a:lnTo>
                <a:lnTo>
                  <a:pt x="44944" y="597"/>
                </a:lnTo>
                <a:lnTo>
                  <a:pt x="44926" y="559"/>
                </a:lnTo>
                <a:lnTo>
                  <a:pt x="44870" y="541"/>
                </a:lnTo>
                <a:lnTo>
                  <a:pt x="44833" y="522"/>
                </a:lnTo>
                <a:lnTo>
                  <a:pt x="44777" y="522"/>
                </a:lnTo>
                <a:lnTo>
                  <a:pt x="44647" y="559"/>
                </a:lnTo>
                <a:lnTo>
                  <a:pt x="44498" y="634"/>
                </a:lnTo>
                <a:lnTo>
                  <a:pt x="44367" y="708"/>
                </a:lnTo>
                <a:lnTo>
                  <a:pt x="44256" y="801"/>
                </a:lnTo>
                <a:lnTo>
                  <a:pt x="44181" y="894"/>
                </a:lnTo>
                <a:lnTo>
                  <a:pt x="44107" y="1006"/>
                </a:lnTo>
                <a:lnTo>
                  <a:pt x="44069" y="1137"/>
                </a:lnTo>
                <a:lnTo>
                  <a:pt x="44032" y="1230"/>
                </a:lnTo>
                <a:lnTo>
                  <a:pt x="43995" y="1304"/>
                </a:lnTo>
                <a:lnTo>
                  <a:pt x="43939" y="1379"/>
                </a:lnTo>
                <a:lnTo>
                  <a:pt x="43846" y="1434"/>
                </a:lnTo>
                <a:lnTo>
                  <a:pt x="43716" y="1453"/>
                </a:lnTo>
                <a:lnTo>
                  <a:pt x="43529" y="1472"/>
                </a:lnTo>
                <a:lnTo>
                  <a:pt x="43436" y="1453"/>
                </a:lnTo>
                <a:lnTo>
                  <a:pt x="43306" y="1434"/>
                </a:lnTo>
                <a:lnTo>
                  <a:pt x="43194" y="1397"/>
                </a:lnTo>
                <a:lnTo>
                  <a:pt x="43139" y="1379"/>
                </a:lnTo>
                <a:lnTo>
                  <a:pt x="43101" y="1341"/>
                </a:lnTo>
                <a:lnTo>
                  <a:pt x="43045" y="1267"/>
                </a:lnTo>
                <a:lnTo>
                  <a:pt x="43027" y="1211"/>
                </a:lnTo>
                <a:lnTo>
                  <a:pt x="43027" y="1155"/>
                </a:lnTo>
                <a:lnTo>
                  <a:pt x="43064" y="1118"/>
                </a:lnTo>
                <a:lnTo>
                  <a:pt x="43139" y="1006"/>
                </a:lnTo>
                <a:lnTo>
                  <a:pt x="43194" y="950"/>
                </a:lnTo>
                <a:lnTo>
                  <a:pt x="43269" y="857"/>
                </a:lnTo>
                <a:lnTo>
                  <a:pt x="43381" y="652"/>
                </a:lnTo>
                <a:lnTo>
                  <a:pt x="43418" y="541"/>
                </a:lnTo>
                <a:lnTo>
                  <a:pt x="43436" y="448"/>
                </a:lnTo>
                <a:lnTo>
                  <a:pt x="43418" y="392"/>
                </a:lnTo>
                <a:lnTo>
                  <a:pt x="43399" y="355"/>
                </a:lnTo>
                <a:lnTo>
                  <a:pt x="43362" y="355"/>
                </a:lnTo>
                <a:lnTo>
                  <a:pt x="43269" y="336"/>
                </a:lnTo>
                <a:lnTo>
                  <a:pt x="43101" y="373"/>
                </a:lnTo>
                <a:lnTo>
                  <a:pt x="43027" y="392"/>
                </a:lnTo>
                <a:lnTo>
                  <a:pt x="42952" y="429"/>
                </a:lnTo>
                <a:lnTo>
                  <a:pt x="42915" y="485"/>
                </a:lnTo>
                <a:lnTo>
                  <a:pt x="42878" y="522"/>
                </a:lnTo>
                <a:lnTo>
                  <a:pt x="42822" y="615"/>
                </a:lnTo>
                <a:lnTo>
                  <a:pt x="42803" y="727"/>
                </a:lnTo>
                <a:lnTo>
                  <a:pt x="42803" y="969"/>
                </a:lnTo>
                <a:lnTo>
                  <a:pt x="42785" y="1081"/>
                </a:lnTo>
                <a:lnTo>
                  <a:pt x="42748" y="1174"/>
                </a:lnTo>
                <a:lnTo>
                  <a:pt x="42692" y="1230"/>
                </a:lnTo>
                <a:lnTo>
                  <a:pt x="42636" y="1285"/>
                </a:lnTo>
                <a:lnTo>
                  <a:pt x="42487" y="1379"/>
                </a:lnTo>
                <a:lnTo>
                  <a:pt x="42319" y="1453"/>
                </a:lnTo>
                <a:lnTo>
                  <a:pt x="42133" y="1490"/>
                </a:lnTo>
                <a:lnTo>
                  <a:pt x="41928" y="1527"/>
                </a:lnTo>
                <a:lnTo>
                  <a:pt x="41742" y="1546"/>
                </a:lnTo>
                <a:lnTo>
                  <a:pt x="41575" y="1546"/>
                </a:lnTo>
                <a:lnTo>
                  <a:pt x="41426" y="1527"/>
                </a:lnTo>
                <a:lnTo>
                  <a:pt x="41686" y="1304"/>
                </a:lnTo>
                <a:lnTo>
                  <a:pt x="41854" y="1137"/>
                </a:lnTo>
                <a:lnTo>
                  <a:pt x="41891" y="1062"/>
                </a:lnTo>
                <a:lnTo>
                  <a:pt x="41928" y="988"/>
                </a:lnTo>
                <a:lnTo>
                  <a:pt x="41947" y="932"/>
                </a:lnTo>
                <a:lnTo>
                  <a:pt x="41947" y="894"/>
                </a:lnTo>
                <a:lnTo>
                  <a:pt x="41928" y="857"/>
                </a:lnTo>
                <a:lnTo>
                  <a:pt x="41891" y="820"/>
                </a:lnTo>
                <a:lnTo>
                  <a:pt x="41798" y="783"/>
                </a:lnTo>
                <a:lnTo>
                  <a:pt x="41686" y="783"/>
                </a:lnTo>
                <a:lnTo>
                  <a:pt x="41537" y="801"/>
                </a:lnTo>
                <a:lnTo>
                  <a:pt x="41370" y="839"/>
                </a:lnTo>
                <a:lnTo>
                  <a:pt x="41202" y="913"/>
                </a:lnTo>
                <a:lnTo>
                  <a:pt x="41053" y="988"/>
                </a:lnTo>
                <a:lnTo>
                  <a:pt x="40942" y="1081"/>
                </a:lnTo>
                <a:lnTo>
                  <a:pt x="40848" y="1192"/>
                </a:lnTo>
                <a:lnTo>
                  <a:pt x="40811" y="1248"/>
                </a:lnTo>
                <a:lnTo>
                  <a:pt x="40793" y="1323"/>
                </a:lnTo>
                <a:lnTo>
                  <a:pt x="40793" y="1379"/>
                </a:lnTo>
                <a:lnTo>
                  <a:pt x="40811" y="1434"/>
                </a:lnTo>
                <a:lnTo>
                  <a:pt x="40848" y="1509"/>
                </a:lnTo>
                <a:lnTo>
                  <a:pt x="40904" y="1565"/>
                </a:lnTo>
                <a:lnTo>
                  <a:pt x="40755" y="1621"/>
                </a:lnTo>
                <a:lnTo>
                  <a:pt x="40588" y="1676"/>
                </a:lnTo>
                <a:lnTo>
                  <a:pt x="40364" y="1732"/>
                </a:lnTo>
                <a:lnTo>
                  <a:pt x="40141" y="1751"/>
                </a:lnTo>
                <a:lnTo>
                  <a:pt x="39936" y="1770"/>
                </a:lnTo>
                <a:lnTo>
                  <a:pt x="39731" y="1751"/>
                </a:lnTo>
                <a:lnTo>
                  <a:pt x="39638" y="1732"/>
                </a:lnTo>
                <a:lnTo>
                  <a:pt x="39545" y="1695"/>
                </a:lnTo>
                <a:lnTo>
                  <a:pt x="39471" y="1639"/>
                </a:lnTo>
                <a:lnTo>
                  <a:pt x="39415" y="1583"/>
                </a:lnTo>
                <a:lnTo>
                  <a:pt x="39620" y="1434"/>
                </a:lnTo>
                <a:lnTo>
                  <a:pt x="39880" y="1211"/>
                </a:lnTo>
                <a:lnTo>
                  <a:pt x="40011" y="1099"/>
                </a:lnTo>
                <a:lnTo>
                  <a:pt x="40104" y="969"/>
                </a:lnTo>
                <a:lnTo>
                  <a:pt x="40178" y="857"/>
                </a:lnTo>
                <a:lnTo>
                  <a:pt x="40197" y="801"/>
                </a:lnTo>
                <a:lnTo>
                  <a:pt x="40197" y="764"/>
                </a:lnTo>
                <a:lnTo>
                  <a:pt x="40178" y="708"/>
                </a:lnTo>
                <a:lnTo>
                  <a:pt x="40160" y="652"/>
                </a:lnTo>
                <a:lnTo>
                  <a:pt x="40122" y="615"/>
                </a:lnTo>
                <a:lnTo>
                  <a:pt x="40085" y="597"/>
                </a:lnTo>
                <a:lnTo>
                  <a:pt x="39992" y="597"/>
                </a:lnTo>
                <a:lnTo>
                  <a:pt x="39880" y="634"/>
                </a:lnTo>
                <a:lnTo>
                  <a:pt x="39750" y="690"/>
                </a:lnTo>
                <a:lnTo>
                  <a:pt x="39638" y="746"/>
                </a:lnTo>
                <a:lnTo>
                  <a:pt x="39471" y="876"/>
                </a:lnTo>
                <a:lnTo>
                  <a:pt x="39396" y="969"/>
                </a:lnTo>
                <a:lnTo>
                  <a:pt x="39340" y="1062"/>
                </a:lnTo>
                <a:lnTo>
                  <a:pt x="39229" y="1248"/>
                </a:lnTo>
                <a:lnTo>
                  <a:pt x="39191" y="1341"/>
                </a:lnTo>
                <a:lnTo>
                  <a:pt x="39136" y="1416"/>
                </a:lnTo>
                <a:lnTo>
                  <a:pt x="39061" y="1490"/>
                </a:lnTo>
                <a:lnTo>
                  <a:pt x="38968" y="1565"/>
                </a:lnTo>
                <a:lnTo>
                  <a:pt x="38838" y="1621"/>
                </a:lnTo>
                <a:lnTo>
                  <a:pt x="38689" y="1658"/>
                </a:lnTo>
                <a:lnTo>
                  <a:pt x="38540" y="1676"/>
                </a:lnTo>
                <a:lnTo>
                  <a:pt x="38372" y="1676"/>
                </a:lnTo>
                <a:lnTo>
                  <a:pt x="38223" y="1658"/>
                </a:lnTo>
                <a:lnTo>
                  <a:pt x="38074" y="1602"/>
                </a:lnTo>
                <a:lnTo>
                  <a:pt x="38019" y="1565"/>
                </a:lnTo>
                <a:lnTo>
                  <a:pt x="37963" y="1509"/>
                </a:lnTo>
                <a:lnTo>
                  <a:pt x="37925" y="1453"/>
                </a:lnTo>
                <a:lnTo>
                  <a:pt x="37888" y="1397"/>
                </a:lnTo>
                <a:lnTo>
                  <a:pt x="38019" y="1304"/>
                </a:lnTo>
                <a:lnTo>
                  <a:pt x="38205" y="1174"/>
                </a:lnTo>
                <a:lnTo>
                  <a:pt x="38298" y="1081"/>
                </a:lnTo>
                <a:lnTo>
                  <a:pt x="38372" y="1006"/>
                </a:lnTo>
                <a:lnTo>
                  <a:pt x="38410" y="932"/>
                </a:lnTo>
                <a:lnTo>
                  <a:pt x="38410" y="876"/>
                </a:lnTo>
                <a:lnTo>
                  <a:pt x="38372" y="783"/>
                </a:lnTo>
                <a:lnTo>
                  <a:pt x="38298" y="746"/>
                </a:lnTo>
                <a:lnTo>
                  <a:pt x="38223" y="727"/>
                </a:lnTo>
                <a:lnTo>
                  <a:pt x="38130" y="746"/>
                </a:lnTo>
                <a:lnTo>
                  <a:pt x="38037" y="764"/>
                </a:lnTo>
                <a:lnTo>
                  <a:pt x="37944" y="801"/>
                </a:lnTo>
                <a:lnTo>
                  <a:pt x="37870" y="857"/>
                </a:lnTo>
                <a:lnTo>
                  <a:pt x="37814" y="913"/>
                </a:lnTo>
                <a:lnTo>
                  <a:pt x="37721" y="1006"/>
                </a:lnTo>
                <a:lnTo>
                  <a:pt x="37665" y="1099"/>
                </a:lnTo>
                <a:lnTo>
                  <a:pt x="37590" y="1248"/>
                </a:lnTo>
                <a:lnTo>
                  <a:pt x="37534" y="1304"/>
                </a:lnTo>
                <a:lnTo>
                  <a:pt x="37460" y="1360"/>
                </a:lnTo>
                <a:lnTo>
                  <a:pt x="37367" y="1397"/>
                </a:lnTo>
                <a:lnTo>
                  <a:pt x="37199" y="1434"/>
                </a:lnTo>
                <a:lnTo>
                  <a:pt x="36957" y="1472"/>
                </a:lnTo>
                <a:lnTo>
                  <a:pt x="36715" y="1472"/>
                </a:lnTo>
                <a:lnTo>
                  <a:pt x="36473" y="1434"/>
                </a:lnTo>
                <a:lnTo>
                  <a:pt x="36231" y="1379"/>
                </a:lnTo>
                <a:lnTo>
                  <a:pt x="36250" y="1341"/>
                </a:lnTo>
                <a:lnTo>
                  <a:pt x="36287" y="1304"/>
                </a:lnTo>
                <a:lnTo>
                  <a:pt x="36380" y="1211"/>
                </a:lnTo>
                <a:lnTo>
                  <a:pt x="36529" y="1155"/>
                </a:lnTo>
                <a:lnTo>
                  <a:pt x="36697" y="1081"/>
                </a:lnTo>
                <a:lnTo>
                  <a:pt x="36846" y="1025"/>
                </a:lnTo>
                <a:lnTo>
                  <a:pt x="36995" y="950"/>
                </a:lnTo>
                <a:lnTo>
                  <a:pt x="37088" y="876"/>
                </a:lnTo>
                <a:lnTo>
                  <a:pt x="37125" y="839"/>
                </a:lnTo>
                <a:lnTo>
                  <a:pt x="37144" y="801"/>
                </a:lnTo>
                <a:lnTo>
                  <a:pt x="37144" y="746"/>
                </a:lnTo>
                <a:lnTo>
                  <a:pt x="37144" y="690"/>
                </a:lnTo>
                <a:lnTo>
                  <a:pt x="37125" y="652"/>
                </a:lnTo>
                <a:lnTo>
                  <a:pt x="37088" y="634"/>
                </a:lnTo>
                <a:lnTo>
                  <a:pt x="36995" y="597"/>
                </a:lnTo>
                <a:lnTo>
                  <a:pt x="36901" y="597"/>
                </a:lnTo>
                <a:lnTo>
                  <a:pt x="36771" y="615"/>
                </a:lnTo>
                <a:lnTo>
                  <a:pt x="36659" y="634"/>
                </a:lnTo>
                <a:lnTo>
                  <a:pt x="36548" y="671"/>
                </a:lnTo>
                <a:lnTo>
                  <a:pt x="36455" y="727"/>
                </a:lnTo>
                <a:lnTo>
                  <a:pt x="36362" y="801"/>
                </a:lnTo>
                <a:lnTo>
                  <a:pt x="36268" y="876"/>
                </a:lnTo>
                <a:lnTo>
                  <a:pt x="36120" y="1062"/>
                </a:lnTo>
                <a:lnTo>
                  <a:pt x="35952" y="1248"/>
                </a:lnTo>
                <a:lnTo>
                  <a:pt x="35859" y="1323"/>
                </a:lnTo>
                <a:lnTo>
                  <a:pt x="35766" y="1397"/>
                </a:lnTo>
                <a:lnTo>
                  <a:pt x="35635" y="1472"/>
                </a:lnTo>
                <a:lnTo>
                  <a:pt x="35486" y="1546"/>
                </a:lnTo>
                <a:lnTo>
                  <a:pt x="35319" y="1602"/>
                </a:lnTo>
                <a:lnTo>
                  <a:pt x="35170" y="1621"/>
                </a:lnTo>
                <a:lnTo>
                  <a:pt x="35002" y="1639"/>
                </a:lnTo>
                <a:lnTo>
                  <a:pt x="34853" y="1602"/>
                </a:lnTo>
                <a:lnTo>
                  <a:pt x="34705" y="1546"/>
                </a:lnTo>
                <a:lnTo>
                  <a:pt x="34649" y="1509"/>
                </a:lnTo>
                <a:lnTo>
                  <a:pt x="34593" y="1453"/>
                </a:lnTo>
                <a:lnTo>
                  <a:pt x="34742" y="1341"/>
                </a:lnTo>
                <a:lnTo>
                  <a:pt x="34928" y="1174"/>
                </a:lnTo>
                <a:lnTo>
                  <a:pt x="35021" y="1081"/>
                </a:lnTo>
                <a:lnTo>
                  <a:pt x="35096" y="988"/>
                </a:lnTo>
                <a:lnTo>
                  <a:pt x="35114" y="894"/>
                </a:lnTo>
                <a:lnTo>
                  <a:pt x="35114" y="857"/>
                </a:lnTo>
                <a:lnTo>
                  <a:pt x="35096" y="801"/>
                </a:lnTo>
                <a:lnTo>
                  <a:pt x="35058" y="764"/>
                </a:lnTo>
                <a:lnTo>
                  <a:pt x="35021" y="727"/>
                </a:lnTo>
                <a:lnTo>
                  <a:pt x="34947" y="690"/>
                </a:lnTo>
                <a:lnTo>
                  <a:pt x="34891" y="671"/>
                </a:lnTo>
                <a:lnTo>
                  <a:pt x="34742" y="671"/>
                </a:lnTo>
                <a:lnTo>
                  <a:pt x="34630" y="690"/>
                </a:lnTo>
                <a:lnTo>
                  <a:pt x="34537" y="727"/>
                </a:lnTo>
                <a:lnTo>
                  <a:pt x="34444" y="783"/>
                </a:lnTo>
                <a:lnTo>
                  <a:pt x="34388" y="839"/>
                </a:lnTo>
                <a:lnTo>
                  <a:pt x="34351" y="913"/>
                </a:lnTo>
                <a:lnTo>
                  <a:pt x="34314" y="1043"/>
                </a:lnTo>
                <a:lnTo>
                  <a:pt x="34276" y="1192"/>
                </a:lnTo>
                <a:lnTo>
                  <a:pt x="34239" y="1341"/>
                </a:lnTo>
                <a:lnTo>
                  <a:pt x="34220" y="1397"/>
                </a:lnTo>
                <a:lnTo>
                  <a:pt x="34165" y="1453"/>
                </a:lnTo>
                <a:lnTo>
                  <a:pt x="34109" y="1490"/>
                </a:lnTo>
                <a:lnTo>
                  <a:pt x="34034" y="1527"/>
                </a:lnTo>
                <a:lnTo>
                  <a:pt x="33923" y="1565"/>
                </a:lnTo>
                <a:lnTo>
                  <a:pt x="33643" y="1565"/>
                </a:lnTo>
                <a:lnTo>
                  <a:pt x="33457" y="1527"/>
                </a:lnTo>
                <a:lnTo>
                  <a:pt x="33383" y="1490"/>
                </a:lnTo>
                <a:lnTo>
                  <a:pt x="33308" y="1453"/>
                </a:lnTo>
                <a:lnTo>
                  <a:pt x="33252" y="1397"/>
                </a:lnTo>
                <a:lnTo>
                  <a:pt x="33215" y="1341"/>
                </a:lnTo>
                <a:lnTo>
                  <a:pt x="33196" y="1267"/>
                </a:lnTo>
                <a:lnTo>
                  <a:pt x="33215" y="1192"/>
                </a:lnTo>
                <a:lnTo>
                  <a:pt x="33252" y="1137"/>
                </a:lnTo>
                <a:lnTo>
                  <a:pt x="33308" y="1081"/>
                </a:lnTo>
                <a:lnTo>
                  <a:pt x="33439" y="950"/>
                </a:lnTo>
                <a:lnTo>
                  <a:pt x="33494" y="894"/>
                </a:lnTo>
                <a:lnTo>
                  <a:pt x="33532" y="839"/>
                </a:lnTo>
                <a:lnTo>
                  <a:pt x="33587" y="727"/>
                </a:lnTo>
                <a:lnTo>
                  <a:pt x="33606" y="634"/>
                </a:lnTo>
                <a:lnTo>
                  <a:pt x="33606" y="559"/>
                </a:lnTo>
                <a:lnTo>
                  <a:pt x="33606" y="522"/>
                </a:lnTo>
                <a:lnTo>
                  <a:pt x="33587" y="485"/>
                </a:lnTo>
                <a:lnTo>
                  <a:pt x="33550" y="466"/>
                </a:lnTo>
                <a:lnTo>
                  <a:pt x="33494" y="448"/>
                </a:lnTo>
                <a:lnTo>
                  <a:pt x="33457" y="466"/>
                </a:lnTo>
                <a:lnTo>
                  <a:pt x="33327" y="503"/>
                </a:lnTo>
                <a:lnTo>
                  <a:pt x="33196" y="597"/>
                </a:lnTo>
                <a:lnTo>
                  <a:pt x="33066" y="708"/>
                </a:lnTo>
                <a:lnTo>
                  <a:pt x="32973" y="820"/>
                </a:lnTo>
                <a:lnTo>
                  <a:pt x="32917" y="894"/>
                </a:lnTo>
                <a:lnTo>
                  <a:pt x="32899" y="969"/>
                </a:lnTo>
                <a:lnTo>
                  <a:pt x="32899" y="1081"/>
                </a:lnTo>
                <a:lnTo>
                  <a:pt x="32899" y="1137"/>
                </a:lnTo>
                <a:lnTo>
                  <a:pt x="32899" y="1174"/>
                </a:lnTo>
                <a:lnTo>
                  <a:pt x="32861" y="1230"/>
                </a:lnTo>
                <a:lnTo>
                  <a:pt x="32787" y="1285"/>
                </a:lnTo>
                <a:lnTo>
                  <a:pt x="32731" y="1323"/>
                </a:lnTo>
                <a:lnTo>
                  <a:pt x="32657" y="1341"/>
                </a:lnTo>
                <a:lnTo>
                  <a:pt x="32489" y="1379"/>
                </a:lnTo>
                <a:lnTo>
                  <a:pt x="32340" y="1360"/>
                </a:lnTo>
                <a:lnTo>
                  <a:pt x="32266" y="1341"/>
                </a:lnTo>
                <a:lnTo>
                  <a:pt x="32210" y="1304"/>
                </a:lnTo>
                <a:lnTo>
                  <a:pt x="32117" y="1248"/>
                </a:lnTo>
                <a:lnTo>
                  <a:pt x="32061" y="1192"/>
                </a:lnTo>
                <a:lnTo>
                  <a:pt x="32024" y="1137"/>
                </a:lnTo>
                <a:lnTo>
                  <a:pt x="32024" y="1081"/>
                </a:lnTo>
                <a:lnTo>
                  <a:pt x="32042" y="1025"/>
                </a:lnTo>
                <a:lnTo>
                  <a:pt x="32079" y="988"/>
                </a:lnTo>
                <a:lnTo>
                  <a:pt x="32172" y="876"/>
                </a:lnTo>
                <a:lnTo>
                  <a:pt x="32284" y="783"/>
                </a:lnTo>
                <a:lnTo>
                  <a:pt x="32377" y="690"/>
                </a:lnTo>
                <a:lnTo>
                  <a:pt x="32396" y="634"/>
                </a:lnTo>
                <a:lnTo>
                  <a:pt x="32415" y="578"/>
                </a:lnTo>
                <a:lnTo>
                  <a:pt x="32415" y="522"/>
                </a:lnTo>
                <a:lnTo>
                  <a:pt x="32377" y="485"/>
                </a:lnTo>
                <a:lnTo>
                  <a:pt x="32321" y="429"/>
                </a:lnTo>
                <a:lnTo>
                  <a:pt x="32266" y="410"/>
                </a:lnTo>
                <a:lnTo>
                  <a:pt x="32191" y="429"/>
                </a:lnTo>
                <a:lnTo>
                  <a:pt x="32117" y="448"/>
                </a:lnTo>
                <a:lnTo>
                  <a:pt x="31986" y="541"/>
                </a:lnTo>
                <a:lnTo>
                  <a:pt x="31893" y="634"/>
                </a:lnTo>
                <a:lnTo>
                  <a:pt x="31819" y="727"/>
                </a:lnTo>
                <a:lnTo>
                  <a:pt x="31782" y="820"/>
                </a:lnTo>
                <a:lnTo>
                  <a:pt x="31763" y="950"/>
                </a:lnTo>
                <a:lnTo>
                  <a:pt x="31744" y="1025"/>
                </a:lnTo>
                <a:lnTo>
                  <a:pt x="31707" y="1099"/>
                </a:lnTo>
                <a:lnTo>
                  <a:pt x="31651" y="1174"/>
                </a:lnTo>
                <a:lnTo>
                  <a:pt x="31577" y="1267"/>
                </a:lnTo>
                <a:lnTo>
                  <a:pt x="31446" y="1360"/>
                </a:lnTo>
                <a:lnTo>
                  <a:pt x="31279" y="1434"/>
                </a:lnTo>
                <a:lnTo>
                  <a:pt x="31074" y="1527"/>
                </a:lnTo>
                <a:lnTo>
                  <a:pt x="30832" y="1583"/>
                </a:lnTo>
                <a:lnTo>
                  <a:pt x="30609" y="1639"/>
                </a:lnTo>
                <a:lnTo>
                  <a:pt x="30404" y="1639"/>
                </a:lnTo>
                <a:lnTo>
                  <a:pt x="30311" y="1621"/>
                </a:lnTo>
                <a:lnTo>
                  <a:pt x="30236" y="1602"/>
                </a:lnTo>
                <a:lnTo>
                  <a:pt x="30180" y="1565"/>
                </a:lnTo>
                <a:lnTo>
                  <a:pt x="30124" y="1509"/>
                </a:lnTo>
                <a:lnTo>
                  <a:pt x="30329" y="1397"/>
                </a:lnTo>
                <a:lnTo>
                  <a:pt x="30590" y="1211"/>
                </a:lnTo>
                <a:lnTo>
                  <a:pt x="30702" y="1118"/>
                </a:lnTo>
                <a:lnTo>
                  <a:pt x="30813" y="1025"/>
                </a:lnTo>
                <a:lnTo>
                  <a:pt x="30869" y="932"/>
                </a:lnTo>
                <a:lnTo>
                  <a:pt x="30869" y="894"/>
                </a:lnTo>
                <a:lnTo>
                  <a:pt x="30869" y="857"/>
                </a:lnTo>
                <a:lnTo>
                  <a:pt x="30832" y="801"/>
                </a:lnTo>
                <a:lnTo>
                  <a:pt x="30758" y="764"/>
                </a:lnTo>
                <a:lnTo>
                  <a:pt x="30571" y="764"/>
                </a:lnTo>
                <a:lnTo>
                  <a:pt x="30385" y="839"/>
                </a:lnTo>
                <a:lnTo>
                  <a:pt x="30255" y="913"/>
                </a:lnTo>
                <a:lnTo>
                  <a:pt x="30162" y="988"/>
                </a:lnTo>
                <a:lnTo>
                  <a:pt x="30087" y="1081"/>
                </a:lnTo>
                <a:lnTo>
                  <a:pt x="29994" y="1230"/>
                </a:lnTo>
                <a:lnTo>
                  <a:pt x="29938" y="1304"/>
                </a:lnTo>
                <a:lnTo>
                  <a:pt x="29882" y="1379"/>
                </a:lnTo>
                <a:lnTo>
                  <a:pt x="29789" y="1434"/>
                </a:lnTo>
                <a:lnTo>
                  <a:pt x="29678" y="1490"/>
                </a:lnTo>
                <a:lnTo>
                  <a:pt x="29585" y="1509"/>
                </a:lnTo>
                <a:lnTo>
                  <a:pt x="29454" y="1527"/>
                </a:lnTo>
                <a:lnTo>
                  <a:pt x="29324" y="1546"/>
                </a:lnTo>
                <a:lnTo>
                  <a:pt x="29175" y="1546"/>
                </a:lnTo>
                <a:lnTo>
                  <a:pt x="29045" y="1527"/>
                </a:lnTo>
                <a:lnTo>
                  <a:pt x="28914" y="1490"/>
                </a:lnTo>
                <a:lnTo>
                  <a:pt x="28803" y="1434"/>
                </a:lnTo>
                <a:lnTo>
                  <a:pt x="28728" y="1360"/>
                </a:lnTo>
                <a:lnTo>
                  <a:pt x="28896" y="1211"/>
                </a:lnTo>
                <a:lnTo>
                  <a:pt x="29119" y="988"/>
                </a:lnTo>
                <a:lnTo>
                  <a:pt x="29231" y="857"/>
                </a:lnTo>
                <a:lnTo>
                  <a:pt x="29324" y="746"/>
                </a:lnTo>
                <a:lnTo>
                  <a:pt x="29361" y="634"/>
                </a:lnTo>
                <a:lnTo>
                  <a:pt x="29361" y="597"/>
                </a:lnTo>
                <a:lnTo>
                  <a:pt x="29343" y="559"/>
                </a:lnTo>
                <a:lnTo>
                  <a:pt x="29324" y="503"/>
                </a:lnTo>
                <a:lnTo>
                  <a:pt x="29268" y="485"/>
                </a:lnTo>
                <a:lnTo>
                  <a:pt x="29175" y="485"/>
                </a:lnTo>
                <a:lnTo>
                  <a:pt x="29063" y="541"/>
                </a:lnTo>
                <a:lnTo>
                  <a:pt x="28952" y="615"/>
                </a:lnTo>
                <a:lnTo>
                  <a:pt x="28840" y="708"/>
                </a:lnTo>
                <a:lnTo>
                  <a:pt x="28728" y="801"/>
                </a:lnTo>
                <a:lnTo>
                  <a:pt x="28598" y="950"/>
                </a:lnTo>
                <a:lnTo>
                  <a:pt x="28542" y="1043"/>
                </a:lnTo>
                <a:lnTo>
                  <a:pt x="28505" y="1118"/>
                </a:lnTo>
                <a:lnTo>
                  <a:pt x="28486" y="1211"/>
                </a:lnTo>
                <a:lnTo>
                  <a:pt x="28486" y="1248"/>
                </a:lnTo>
                <a:lnTo>
                  <a:pt x="28449" y="1304"/>
                </a:lnTo>
                <a:lnTo>
                  <a:pt x="28393" y="1360"/>
                </a:lnTo>
                <a:lnTo>
                  <a:pt x="28300" y="1416"/>
                </a:lnTo>
                <a:lnTo>
                  <a:pt x="28207" y="1472"/>
                </a:lnTo>
                <a:lnTo>
                  <a:pt x="28095" y="1509"/>
                </a:lnTo>
                <a:lnTo>
                  <a:pt x="27853" y="1565"/>
                </a:lnTo>
                <a:lnTo>
                  <a:pt x="27667" y="1583"/>
                </a:lnTo>
                <a:lnTo>
                  <a:pt x="27406" y="1602"/>
                </a:lnTo>
                <a:lnTo>
                  <a:pt x="27164" y="1602"/>
                </a:lnTo>
                <a:lnTo>
                  <a:pt x="27071" y="1565"/>
                </a:lnTo>
                <a:lnTo>
                  <a:pt x="26997" y="1509"/>
                </a:lnTo>
                <a:lnTo>
                  <a:pt x="26978" y="1453"/>
                </a:lnTo>
                <a:lnTo>
                  <a:pt x="26959" y="1397"/>
                </a:lnTo>
                <a:lnTo>
                  <a:pt x="26959" y="1341"/>
                </a:lnTo>
                <a:lnTo>
                  <a:pt x="26978" y="1304"/>
                </a:lnTo>
                <a:lnTo>
                  <a:pt x="27053" y="1211"/>
                </a:lnTo>
                <a:lnTo>
                  <a:pt x="27146" y="1118"/>
                </a:lnTo>
                <a:lnTo>
                  <a:pt x="27239" y="1043"/>
                </a:lnTo>
                <a:lnTo>
                  <a:pt x="27350" y="950"/>
                </a:lnTo>
                <a:lnTo>
                  <a:pt x="27425" y="839"/>
                </a:lnTo>
                <a:lnTo>
                  <a:pt x="27443" y="783"/>
                </a:lnTo>
                <a:lnTo>
                  <a:pt x="27462" y="708"/>
                </a:lnTo>
                <a:lnTo>
                  <a:pt x="27481" y="597"/>
                </a:lnTo>
                <a:lnTo>
                  <a:pt x="27462" y="541"/>
                </a:lnTo>
                <a:lnTo>
                  <a:pt x="27443" y="522"/>
                </a:lnTo>
                <a:lnTo>
                  <a:pt x="27425" y="503"/>
                </a:lnTo>
                <a:lnTo>
                  <a:pt x="27388" y="503"/>
                </a:lnTo>
                <a:lnTo>
                  <a:pt x="27332" y="522"/>
                </a:lnTo>
                <a:lnTo>
                  <a:pt x="27239" y="559"/>
                </a:lnTo>
                <a:lnTo>
                  <a:pt x="27164" y="634"/>
                </a:lnTo>
                <a:lnTo>
                  <a:pt x="26997" y="801"/>
                </a:lnTo>
                <a:lnTo>
                  <a:pt x="26904" y="932"/>
                </a:lnTo>
                <a:lnTo>
                  <a:pt x="26829" y="1043"/>
                </a:lnTo>
                <a:lnTo>
                  <a:pt x="26717" y="1230"/>
                </a:lnTo>
                <a:lnTo>
                  <a:pt x="26643" y="1304"/>
                </a:lnTo>
                <a:lnTo>
                  <a:pt x="26550" y="1379"/>
                </a:lnTo>
                <a:lnTo>
                  <a:pt x="26438" y="1453"/>
                </a:lnTo>
                <a:lnTo>
                  <a:pt x="26289" y="1527"/>
                </a:lnTo>
                <a:lnTo>
                  <a:pt x="26103" y="1583"/>
                </a:lnTo>
                <a:lnTo>
                  <a:pt x="25861" y="1639"/>
                </a:lnTo>
                <a:lnTo>
                  <a:pt x="25619" y="1639"/>
                </a:lnTo>
                <a:lnTo>
                  <a:pt x="25526" y="1602"/>
                </a:lnTo>
                <a:lnTo>
                  <a:pt x="25489" y="1583"/>
                </a:lnTo>
                <a:lnTo>
                  <a:pt x="25470" y="1527"/>
                </a:lnTo>
                <a:lnTo>
                  <a:pt x="25638" y="1397"/>
                </a:lnTo>
                <a:lnTo>
                  <a:pt x="25768" y="1267"/>
                </a:lnTo>
                <a:lnTo>
                  <a:pt x="25898" y="1137"/>
                </a:lnTo>
                <a:lnTo>
                  <a:pt x="26010" y="988"/>
                </a:lnTo>
                <a:lnTo>
                  <a:pt x="26084" y="857"/>
                </a:lnTo>
                <a:lnTo>
                  <a:pt x="26122" y="783"/>
                </a:lnTo>
                <a:lnTo>
                  <a:pt x="26122" y="727"/>
                </a:lnTo>
                <a:lnTo>
                  <a:pt x="26103" y="690"/>
                </a:lnTo>
                <a:lnTo>
                  <a:pt x="26084" y="634"/>
                </a:lnTo>
                <a:lnTo>
                  <a:pt x="26010" y="597"/>
                </a:lnTo>
                <a:lnTo>
                  <a:pt x="25954" y="578"/>
                </a:lnTo>
                <a:lnTo>
                  <a:pt x="25898" y="578"/>
                </a:lnTo>
                <a:lnTo>
                  <a:pt x="25824" y="615"/>
                </a:lnTo>
                <a:lnTo>
                  <a:pt x="25768" y="652"/>
                </a:lnTo>
                <a:lnTo>
                  <a:pt x="25712" y="708"/>
                </a:lnTo>
                <a:lnTo>
                  <a:pt x="25600" y="857"/>
                </a:lnTo>
                <a:lnTo>
                  <a:pt x="25507" y="1006"/>
                </a:lnTo>
                <a:lnTo>
                  <a:pt x="25414" y="1174"/>
                </a:lnTo>
                <a:lnTo>
                  <a:pt x="25321" y="1360"/>
                </a:lnTo>
                <a:lnTo>
                  <a:pt x="25265" y="1416"/>
                </a:lnTo>
                <a:lnTo>
                  <a:pt x="25153" y="1490"/>
                </a:lnTo>
                <a:lnTo>
                  <a:pt x="25042" y="1565"/>
                </a:lnTo>
                <a:lnTo>
                  <a:pt x="24893" y="1602"/>
                </a:lnTo>
                <a:lnTo>
                  <a:pt x="24744" y="1658"/>
                </a:lnTo>
                <a:lnTo>
                  <a:pt x="24614" y="1658"/>
                </a:lnTo>
                <a:lnTo>
                  <a:pt x="24483" y="1639"/>
                </a:lnTo>
                <a:lnTo>
                  <a:pt x="24409" y="1621"/>
                </a:lnTo>
                <a:lnTo>
                  <a:pt x="24353" y="1583"/>
                </a:lnTo>
                <a:lnTo>
                  <a:pt x="24297" y="1527"/>
                </a:lnTo>
                <a:lnTo>
                  <a:pt x="24260" y="1453"/>
                </a:lnTo>
                <a:lnTo>
                  <a:pt x="24241" y="1397"/>
                </a:lnTo>
                <a:lnTo>
                  <a:pt x="24260" y="1323"/>
                </a:lnTo>
                <a:lnTo>
                  <a:pt x="24297" y="1267"/>
                </a:lnTo>
                <a:lnTo>
                  <a:pt x="24353" y="1192"/>
                </a:lnTo>
                <a:lnTo>
                  <a:pt x="24483" y="1062"/>
                </a:lnTo>
                <a:lnTo>
                  <a:pt x="24632" y="913"/>
                </a:lnTo>
                <a:lnTo>
                  <a:pt x="24725" y="783"/>
                </a:lnTo>
                <a:lnTo>
                  <a:pt x="24762" y="708"/>
                </a:lnTo>
                <a:lnTo>
                  <a:pt x="24781" y="652"/>
                </a:lnTo>
                <a:lnTo>
                  <a:pt x="24762" y="578"/>
                </a:lnTo>
                <a:lnTo>
                  <a:pt x="24725" y="503"/>
                </a:lnTo>
                <a:lnTo>
                  <a:pt x="24707" y="485"/>
                </a:lnTo>
                <a:lnTo>
                  <a:pt x="24669" y="485"/>
                </a:lnTo>
                <a:lnTo>
                  <a:pt x="24595" y="522"/>
                </a:lnTo>
                <a:lnTo>
                  <a:pt x="24520" y="597"/>
                </a:lnTo>
                <a:lnTo>
                  <a:pt x="24427" y="708"/>
                </a:lnTo>
                <a:lnTo>
                  <a:pt x="24278" y="932"/>
                </a:lnTo>
                <a:lnTo>
                  <a:pt x="24185" y="1062"/>
                </a:lnTo>
                <a:lnTo>
                  <a:pt x="24074" y="1248"/>
                </a:lnTo>
                <a:lnTo>
                  <a:pt x="23999" y="1379"/>
                </a:lnTo>
                <a:lnTo>
                  <a:pt x="23962" y="1434"/>
                </a:lnTo>
                <a:lnTo>
                  <a:pt x="23887" y="1472"/>
                </a:lnTo>
                <a:lnTo>
                  <a:pt x="23813" y="1509"/>
                </a:lnTo>
                <a:lnTo>
                  <a:pt x="23701" y="1546"/>
                </a:lnTo>
                <a:lnTo>
                  <a:pt x="23534" y="1565"/>
                </a:lnTo>
                <a:lnTo>
                  <a:pt x="23403" y="1546"/>
                </a:lnTo>
                <a:lnTo>
                  <a:pt x="23310" y="1527"/>
                </a:lnTo>
                <a:lnTo>
                  <a:pt x="23236" y="1472"/>
                </a:lnTo>
                <a:lnTo>
                  <a:pt x="23199" y="1397"/>
                </a:lnTo>
                <a:lnTo>
                  <a:pt x="23199" y="1304"/>
                </a:lnTo>
                <a:lnTo>
                  <a:pt x="23199" y="1211"/>
                </a:lnTo>
                <a:lnTo>
                  <a:pt x="23199" y="1118"/>
                </a:lnTo>
                <a:lnTo>
                  <a:pt x="23254" y="913"/>
                </a:lnTo>
                <a:lnTo>
                  <a:pt x="23273" y="746"/>
                </a:lnTo>
                <a:lnTo>
                  <a:pt x="23273" y="690"/>
                </a:lnTo>
                <a:lnTo>
                  <a:pt x="23254" y="634"/>
                </a:lnTo>
                <a:lnTo>
                  <a:pt x="23217" y="615"/>
                </a:lnTo>
                <a:lnTo>
                  <a:pt x="23143" y="615"/>
                </a:lnTo>
                <a:lnTo>
                  <a:pt x="23068" y="652"/>
                </a:lnTo>
                <a:lnTo>
                  <a:pt x="22994" y="708"/>
                </a:lnTo>
                <a:lnTo>
                  <a:pt x="22957" y="783"/>
                </a:lnTo>
                <a:lnTo>
                  <a:pt x="22919" y="857"/>
                </a:lnTo>
                <a:lnTo>
                  <a:pt x="22901" y="1025"/>
                </a:lnTo>
                <a:lnTo>
                  <a:pt x="22882" y="1174"/>
                </a:lnTo>
                <a:lnTo>
                  <a:pt x="22882" y="1267"/>
                </a:lnTo>
                <a:lnTo>
                  <a:pt x="22882" y="1323"/>
                </a:lnTo>
                <a:lnTo>
                  <a:pt x="22919" y="1379"/>
                </a:lnTo>
                <a:lnTo>
                  <a:pt x="22938" y="1397"/>
                </a:lnTo>
                <a:lnTo>
                  <a:pt x="22919" y="1434"/>
                </a:lnTo>
                <a:lnTo>
                  <a:pt x="22808" y="1583"/>
                </a:lnTo>
                <a:lnTo>
                  <a:pt x="22733" y="1639"/>
                </a:lnTo>
                <a:lnTo>
                  <a:pt x="22640" y="1695"/>
                </a:lnTo>
                <a:lnTo>
                  <a:pt x="22528" y="1732"/>
                </a:lnTo>
                <a:lnTo>
                  <a:pt x="22435" y="1751"/>
                </a:lnTo>
                <a:lnTo>
                  <a:pt x="22342" y="1751"/>
                </a:lnTo>
                <a:lnTo>
                  <a:pt x="22249" y="1732"/>
                </a:lnTo>
                <a:lnTo>
                  <a:pt x="22137" y="1714"/>
                </a:lnTo>
                <a:lnTo>
                  <a:pt x="22026" y="1676"/>
                </a:lnTo>
                <a:lnTo>
                  <a:pt x="21933" y="1621"/>
                </a:lnTo>
                <a:lnTo>
                  <a:pt x="21858" y="1565"/>
                </a:lnTo>
                <a:lnTo>
                  <a:pt x="21784" y="1472"/>
                </a:lnTo>
                <a:lnTo>
                  <a:pt x="21765" y="1379"/>
                </a:lnTo>
                <a:lnTo>
                  <a:pt x="21858" y="1267"/>
                </a:lnTo>
                <a:lnTo>
                  <a:pt x="22044" y="988"/>
                </a:lnTo>
                <a:lnTo>
                  <a:pt x="22193" y="708"/>
                </a:lnTo>
                <a:lnTo>
                  <a:pt x="22230" y="615"/>
                </a:lnTo>
                <a:lnTo>
                  <a:pt x="22230" y="597"/>
                </a:lnTo>
                <a:lnTo>
                  <a:pt x="22212" y="578"/>
                </a:lnTo>
                <a:lnTo>
                  <a:pt x="22100" y="597"/>
                </a:lnTo>
                <a:lnTo>
                  <a:pt x="22026" y="634"/>
                </a:lnTo>
                <a:lnTo>
                  <a:pt x="21933" y="671"/>
                </a:lnTo>
                <a:lnTo>
                  <a:pt x="21877" y="727"/>
                </a:lnTo>
                <a:lnTo>
                  <a:pt x="21821" y="801"/>
                </a:lnTo>
                <a:lnTo>
                  <a:pt x="21784" y="857"/>
                </a:lnTo>
                <a:lnTo>
                  <a:pt x="21709" y="1025"/>
                </a:lnTo>
                <a:lnTo>
                  <a:pt x="21653" y="1192"/>
                </a:lnTo>
                <a:lnTo>
                  <a:pt x="21597" y="1360"/>
                </a:lnTo>
                <a:lnTo>
                  <a:pt x="21542" y="1453"/>
                </a:lnTo>
                <a:lnTo>
                  <a:pt x="21504" y="1509"/>
                </a:lnTo>
                <a:lnTo>
                  <a:pt x="21430" y="1583"/>
                </a:lnTo>
                <a:lnTo>
                  <a:pt x="21355" y="1639"/>
                </a:lnTo>
                <a:lnTo>
                  <a:pt x="21225" y="1695"/>
                </a:lnTo>
                <a:lnTo>
                  <a:pt x="21057" y="1751"/>
                </a:lnTo>
                <a:lnTo>
                  <a:pt x="20871" y="1788"/>
                </a:lnTo>
                <a:lnTo>
                  <a:pt x="20685" y="1807"/>
                </a:lnTo>
                <a:lnTo>
                  <a:pt x="20499" y="1788"/>
                </a:lnTo>
                <a:lnTo>
                  <a:pt x="20406" y="1751"/>
                </a:lnTo>
                <a:lnTo>
                  <a:pt x="20331" y="1714"/>
                </a:lnTo>
                <a:lnTo>
                  <a:pt x="20257" y="1676"/>
                </a:lnTo>
                <a:lnTo>
                  <a:pt x="20220" y="1621"/>
                </a:lnTo>
                <a:lnTo>
                  <a:pt x="20164" y="1546"/>
                </a:lnTo>
                <a:lnTo>
                  <a:pt x="20145" y="1453"/>
                </a:lnTo>
                <a:lnTo>
                  <a:pt x="20145" y="1397"/>
                </a:lnTo>
                <a:lnTo>
                  <a:pt x="20164" y="1341"/>
                </a:lnTo>
                <a:lnTo>
                  <a:pt x="20201" y="1285"/>
                </a:lnTo>
                <a:lnTo>
                  <a:pt x="20238" y="1230"/>
                </a:lnTo>
                <a:lnTo>
                  <a:pt x="20369" y="1137"/>
                </a:lnTo>
                <a:lnTo>
                  <a:pt x="20518" y="1043"/>
                </a:lnTo>
                <a:lnTo>
                  <a:pt x="20648" y="969"/>
                </a:lnTo>
                <a:lnTo>
                  <a:pt x="20760" y="876"/>
                </a:lnTo>
                <a:lnTo>
                  <a:pt x="20797" y="820"/>
                </a:lnTo>
                <a:lnTo>
                  <a:pt x="20815" y="783"/>
                </a:lnTo>
                <a:lnTo>
                  <a:pt x="20834" y="727"/>
                </a:lnTo>
                <a:lnTo>
                  <a:pt x="20815" y="690"/>
                </a:lnTo>
                <a:lnTo>
                  <a:pt x="20778" y="634"/>
                </a:lnTo>
                <a:lnTo>
                  <a:pt x="20741" y="615"/>
                </a:lnTo>
                <a:lnTo>
                  <a:pt x="20704" y="597"/>
                </a:lnTo>
                <a:lnTo>
                  <a:pt x="20667" y="578"/>
                </a:lnTo>
                <a:lnTo>
                  <a:pt x="20573" y="597"/>
                </a:lnTo>
                <a:lnTo>
                  <a:pt x="20462" y="634"/>
                </a:lnTo>
                <a:lnTo>
                  <a:pt x="20369" y="690"/>
                </a:lnTo>
                <a:lnTo>
                  <a:pt x="20276" y="746"/>
                </a:lnTo>
                <a:lnTo>
                  <a:pt x="20145" y="839"/>
                </a:lnTo>
                <a:lnTo>
                  <a:pt x="20071" y="913"/>
                </a:lnTo>
                <a:lnTo>
                  <a:pt x="20015" y="988"/>
                </a:lnTo>
                <a:lnTo>
                  <a:pt x="19978" y="1099"/>
                </a:lnTo>
                <a:lnTo>
                  <a:pt x="19940" y="1155"/>
                </a:lnTo>
                <a:lnTo>
                  <a:pt x="19903" y="1211"/>
                </a:lnTo>
                <a:lnTo>
                  <a:pt x="19810" y="1248"/>
                </a:lnTo>
                <a:lnTo>
                  <a:pt x="19698" y="1267"/>
                </a:lnTo>
                <a:lnTo>
                  <a:pt x="19549" y="1285"/>
                </a:lnTo>
                <a:lnTo>
                  <a:pt x="19363" y="1248"/>
                </a:lnTo>
                <a:lnTo>
                  <a:pt x="19270" y="1230"/>
                </a:lnTo>
                <a:lnTo>
                  <a:pt x="19196" y="1192"/>
                </a:lnTo>
                <a:lnTo>
                  <a:pt x="19140" y="1155"/>
                </a:lnTo>
                <a:lnTo>
                  <a:pt x="19084" y="1099"/>
                </a:lnTo>
                <a:lnTo>
                  <a:pt x="19047" y="1025"/>
                </a:lnTo>
                <a:lnTo>
                  <a:pt x="19047" y="969"/>
                </a:lnTo>
                <a:lnTo>
                  <a:pt x="19047" y="913"/>
                </a:lnTo>
                <a:lnTo>
                  <a:pt x="19065" y="857"/>
                </a:lnTo>
                <a:lnTo>
                  <a:pt x="19140" y="746"/>
                </a:lnTo>
                <a:lnTo>
                  <a:pt x="19214" y="652"/>
                </a:lnTo>
                <a:lnTo>
                  <a:pt x="19326" y="578"/>
                </a:lnTo>
                <a:lnTo>
                  <a:pt x="19400" y="485"/>
                </a:lnTo>
                <a:lnTo>
                  <a:pt x="19419" y="429"/>
                </a:lnTo>
                <a:lnTo>
                  <a:pt x="19438" y="392"/>
                </a:lnTo>
                <a:lnTo>
                  <a:pt x="19456" y="336"/>
                </a:lnTo>
                <a:lnTo>
                  <a:pt x="19438" y="280"/>
                </a:lnTo>
                <a:lnTo>
                  <a:pt x="19400" y="224"/>
                </a:lnTo>
                <a:lnTo>
                  <a:pt x="19363" y="168"/>
                </a:lnTo>
                <a:lnTo>
                  <a:pt x="19326" y="150"/>
                </a:lnTo>
                <a:lnTo>
                  <a:pt x="19270" y="150"/>
                </a:lnTo>
                <a:lnTo>
                  <a:pt x="19233" y="168"/>
                </a:lnTo>
                <a:lnTo>
                  <a:pt x="19177" y="206"/>
                </a:lnTo>
                <a:lnTo>
                  <a:pt x="19084" y="299"/>
                </a:lnTo>
                <a:lnTo>
                  <a:pt x="18991" y="429"/>
                </a:lnTo>
                <a:lnTo>
                  <a:pt x="18916" y="559"/>
                </a:lnTo>
                <a:lnTo>
                  <a:pt x="18823" y="746"/>
                </a:lnTo>
                <a:lnTo>
                  <a:pt x="18749" y="913"/>
                </a:lnTo>
                <a:lnTo>
                  <a:pt x="18656" y="1062"/>
                </a:lnTo>
                <a:lnTo>
                  <a:pt x="18619" y="1118"/>
                </a:lnTo>
                <a:lnTo>
                  <a:pt x="18544" y="1192"/>
                </a:lnTo>
                <a:lnTo>
                  <a:pt x="18470" y="1248"/>
                </a:lnTo>
                <a:lnTo>
                  <a:pt x="18358" y="1323"/>
                </a:lnTo>
                <a:lnTo>
                  <a:pt x="18228" y="1379"/>
                </a:lnTo>
                <a:lnTo>
                  <a:pt x="18079" y="1434"/>
                </a:lnTo>
                <a:lnTo>
                  <a:pt x="17930" y="1453"/>
                </a:lnTo>
                <a:lnTo>
                  <a:pt x="17762" y="1472"/>
                </a:lnTo>
                <a:lnTo>
                  <a:pt x="17595" y="1453"/>
                </a:lnTo>
                <a:lnTo>
                  <a:pt x="17390" y="1397"/>
                </a:lnTo>
                <a:lnTo>
                  <a:pt x="17278" y="1360"/>
                </a:lnTo>
                <a:lnTo>
                  <a:pt x="17185" y="1304"/>
                </a:lnTo>
                <a:lnTo>
                  <a:pt x="17129" y="1248"/>
                </a:lnTo>
                <a:lnTo>
                  <a:pt x="17092" y="1192"/>
                </a:lnTo>
                <a:lnTo>
                  <a:pt x="17110" y="1118"/>
                </a:lnTo>
                <a:lnTo>
                  <a:pt x="17166" y="1043"/>
                </a:lnTo>
                <a:lnTo>
                  <a:pt x="17371" y="801"/>
                </a:lnTo>
                <a:lnTo>
                  <a:pt x="17464" y="690"/>
                </a:lnTo>
                <a:lnTo>
                  <a:pt x="17539" y="559"/>
                </a:lnTo>
                <a:lnTo>
                  <a:pt x="17557" y="522"/>
                </a:lnTo>
                <a:lnTo>
                  <a:pt x="17557" y="466"/>
                </a:lnTo>
                <a:lnTo>
                  <a:pt x="17557" y="429"/>
                </a:lnTo>
                <a:lnTo>
                  <a:pt x="17520" y="410"/>
                </a:lnTo>
                <a:lnTo>
                  <a:pt x="17483" y="410"/>
                </a:lnTo>
                <a:lnTo>
                  <a:pt x="17390" y="448"/>
                </a:lnTo>
                <a:lnTo>
                  <a:pt x="17185" y="578"/>
                </a:lnTo>
                <a:lnTo>
                  <a:pt x="16980" y="746"/>
                </a:lnTo>
                <a:lnTo>
                  <a:pt x="16868" y="857"/>
                </a:lnTo>
                <a:lnTo>
                  <a:pt x="16831" y="932"/>
                </a:lnTo>
                <a:lnTo>
                  <a:pt x="16831" y="1006"/>
                </a:lnTo>
                <a:lnTo>
                  <a:pt x="16850" y="1043"/>
                </a:lnTo>
                <a:lnTo>
                  <a:pt x="16868" y="1081"/>
                </a:lnTo>
                <a:lnTo>
                  <a:pt x="16887" y="1118"/>
                </a:lnTo>
                <a:lnTo>
                  <a:pt x="16887" y="1155"/>
                </a:lnTo>
                <a:lnTo>
                  <a:pt x="16850" y="1211"/>
                </a:lnTo>
                <a:lnTo>
                  <a:pt x="16794" y="1285"/>
                </a:lnTo>
                <a:lnTo>
                  <a:pt x="16719" y="1341"/>
                </a:lnTo>
                <a:lnTo>
                  <a:pt x="16645" y="1397"/>
                </a:lnTo>
                <a:lnTo>
                  <a:pt x="16533" y="1434"/>
                </a:lnTo>
                <a:lnTo>
                  <a:pt x="16422" y="1453"/>
                </a:lnTo>
                <a:lnTo>
                  <a:pt x="16198" y="1453"/>
                </a:lnTo>
                <a:lnTo>
                  <a:pt x="16105" y="1434"/>
                </a:lnTo>
                <a:lnTo>
                  <a:pt x="16012" y="1416"/>
                </a:lnTo>
                <a:lnTo>
                  <a:pt x="15919" y="1341"/>
                </a:lnTo>
                <a:lnTo>
                  <a:pt x="15844" y="1285"/>
                </a:lnTo>
                <a:lnTo>
                  <a:pt x="15807" y="1230"/>
                </a:lnTo>
                <a:lnTo>
                  <a:pt x="15789" y="1174"/>
                </a:lnTo>
                <a:lnTo>
                  <a:pt x="15807" y="1118"/>
                </a:lnTo>
                <a:lnTo>
                  <a:pt x="15826" y="1043"/>
                </a:lnTo>
                <a:lnTo>
                  <a:pt x="15900" y="894"/>
                </a:lnTo>
                <a:lnTo>
                  <a:pt x="15975" y="801"/>
                </a:lnTo>
                <a:lnTo>
                  <a:pt x="16086" y="671"/>
                </a:lnTo>
                <a:lnTo>
                  <a:pt x="16142" y="597"/>
                </a:lnTo>
                <a:lnTo>
                  <a:pt x="16161" y="522"/>
                </a:lnTo>
                <a:lnTo>
                  <a:pt x="16161" y="503"/>
                </a:lnTo>
                <a:lnTo>
                  <a:pt x="16142" y="466"/>
                </a:lnTo>
                <a:lnTo>
                  <a:pt x="16124" y="448"/>
                </a:lnTo>
                <a:lnTo>
                  <a:pt x="16086" y="448"/>
                </a:lnTo>
                <a:lnTo>
                  <a:pt x="15993" y="429"/>
                </a:lnTo>
                <a:lnTo>
                  <a:pt x="15919" y="448"/>
                </a:lnTo>
                <a:lnTo>
                  <a:pt x="15863" y="485"/>
                </a:lnTo>
                <a:lnTo>
                  <a:pt x="15807" y="541"/>
                </a:lnTo>
                <a:lnTo>
                  <a:pt x="15714" y="671"/>
                </a:lnTo>
                <a:lnTo>
                  <a:pt x="15640" y="801"/>
                </a:lnTo>
                <a:lnTo>
                  <a:pt x="15491" y="969"/>
                </a:lnTo>
                <a:lnTo>
                  <a:pt x="15360" y="1137"/>
                </a:lnTo>
                <a:lnTo>
                  <a:pt x="15286" y="1211"/>
                </a:lnTo>
                <a:lnTo>
                  <a:pt x="15211" y="1285"/>
                </a:lnTo>
                <a:lnTo>
                  <a:pt x="15100" y="1360"/>
                </a:lnTo>
                <a:lnTo>
                  <a:pt x="14969" y="1416"/>
                </a:lnTo>
                <a:lnTo>
                  <a:pt x="14802" y="1490"/>
                </a:lnTo>
                <a:lnTo>
                  <a:pt x="14616" y="1565"/>
                </a:lnTo>
                <a:lnTo>
                  <a:pt x="14429" y="1621"/>
                </a:lnTo>
                <a:lnTo>
                  <a:pt x="14243" y="1639"/>
                </a:lnTo>
                <a:lnTo>
                  <a:pt x="13927" y="1639"/>
                </a:lnTo>
                <a:lnTo>
                  <a:pt x="13871" y="1602"/>
                </a:lnTo>
                <a:lnTo>
                  <a:pt x="13834" y="1565"/>
                </a:lnTo>
                <a:lnTo>
                  <a:pt x="13778" y="1509"/>
                </a:lnTo>
                <a:lnTo>
                  <a:pt x="13741" y="1416"/>
                </a:lnTo>
                <a:lnTo>
                  <a:pt x="13741" y="1341"/>
                </a:lnTo>
                <a:lnTo>
                  <a:pt x="13759" y="1304"/>
                </a:lnTo>
                <a:lnTo>
                  <a:pt x="13796" y="1248"/>
                </a:lnTo>
                <a:lnTo>
                  <a:pt x="13927" y="1192"/>
                </a:lnTo>
                <a:lnTo>
                  <a:pt x="14057" y="1118"/>
                </a:lnTo>
                <a:lnTo>
                  <a:pt x="14281" y="913"/>
                </a:lnTo>
                <a:lnTo>
                  <a:pt x="14392" y="801"/>
                </a:lnTo>
                <a:lnTo>
                  <a:pt x="14485" y="690"/>
                </a:lnTo>
                <a:lnTo>
                  <a:pt x="14541" y="597"/>
                </a:lnTo>
                <a:lnTo>
                  <a:pt x="14541" y="559"/>
                </a:lnTo>
                <a:lnTo>
                  <a:pt x="14523" y="541"/>
                </a:lnTo>
                <a:lnTo>
                  <a:pt x="14411" y="541"/>
                </a:lnTo>
                <a:lnTo>
                  <a:pt x="14187" y="597"/>
                </a:lnTo>
                <a:lnTo>
                  <a:pt x="14113" y="634"/>
                </a:lnTo>
                <a:lnTo>
                  <a:pt x="14038" y="671"/>
                </a:lnTo>
                <a:lnTo>
                  <a:pt x="13908" y="801"/>
                </a:lnTo>
                <a:lnTo>
                  <a:pt x="13666" y="1062"/>
                </a:lnTo>
                <a:lnTo>
                  <a:pt x="13536" y="1155"/>
                </a:lnTo>
                <a:lnTo>
                  <a:pt x="13480" y="1192"/>
                </a:lnTo>
                <a:lnTo>
                  <a:pt x="13405" y="1230"/>
                </a:lnTo>
                <a:lnTo>
                  <a:pt x="13238" y="1230"/>
                </a:lnTo>
                <a:lnTo>
                  <a:pt x="13126" y="1192"/>
                </a:lnTo>
                <a:lnTo>
                  <a:pt x="13033" y="1137"/>
                </a:lnTo>
                <a:lnTo>
                  <a:pt x="12921" y="1062"/>
                </a:lnTo>
                <a:lnTo>
                  <a:pt x="12866" y="988"/>
                </a:lnTo>
                <a:lnTo>
                  <a:pt x="12847" y="913"/>
                </a:lnTo>
                <a:lnTo>
                  <a:pt x="12847" y="857"/>
                </a:lnTo>
                <a:lnTo>
                  <a:pt x="12884" y="783"/>
                </a:lnTo>
                <a:lnTo>
                  <a:pt x="12921" y="708"/>
                </a:lnTo>
                <a:lnTo>
                  <a:pt x="13070" y="559"/>
                </a:lnTo>
                <a:lnTo>
                  <a:pt x="13219" y="429"/>
                </a:lnTo>
                <a:lnTo>
                  <a:pt x="13350" y="299"/>
                </a:lnTo>
                <a:lnTo>
                  <a:pt x="13387" y="243"/>
                </a:lnTo>
                <a:lnTo>
                  <a:pt x="13405" y="187"/>
                </a:lnTo>
                <a:lnTo>
                  <a:pt x="13405" y="131"/>
                </a:lnTo>
                <a:lnTo>
                  <a:pt x="13368" y="75"/>
                </a:lnTo>
                <a:lnTo>
                  <a:pt x="13331" y="38"/>
                </a:lnTo>
                <a:lnTo>
                  <a:pt x="13238" y="38"/>
                </a:lnTo>
                <a:lnTo>
                  <a:pt x="13182" y="75"/>
                </a:lnTo>
                <a:lnTo>
                  <a:pt x="13070" y="168"/>
                </a:lnTo>
                <a:lnTo>
                  <a:pt x="12959" y="299"/>
                </a:lnTo>
                <a:lnTo>
                  <a:pt x="12791" y="597"/>
                </a:lnTo>
                <a:lnTo>
                  <a:pt x="12679" y="746"/>
                </a:lnTo>
                <a:lnTo>
                  <a:pt x="12586" y="839"/>
                </a:lnTo>
                <a:lnTo>
                  <a:pt x="12475" y="932"/>
                </a:lnTo>
                <a:lnTo>
                  <a:pt x="12344" y="1006"/>
                </a:lnTo>
                <a:lnTo>
                  <a:pt x="12214" y="1081"/>
                </a:lnTo>
                <a:lnTo>
                  <a:pt x="11953" y="1174"/>
                </a:lnTo>
                <a:lnTo>
                  <a:pt x="11674" y="1267"/>
                </a:lnTo>
                <a:lnTo>
                  <a:pt x="11488" y="1304"/>
                </a:lnTo>
                <a:lnTo>
                  <a:pt x="11357" y="1341"/>
                </a:lnTo>
                <a:lnTo>
                  <a:pt x="11115" y="1341"/>
                </a:lnTo>
                <a:lnTo>
                  <a:pt x="11004" y="1323"/>
                </a:lnTo>
                <a:lnTo>
                  <a:pt x="10929" y="1267"/>
                </a:lnTo>
                <a:lnTo>
                  <a:pt x="10911" y="1230"/>
                </a:lnTo>
                <a:lnTo>
                  <a:pt x="10892" y="1174"/>
                </a:lnTo>
                <a:lnTo>
                  <a:pt x="10892" y="1155"/>
                </a:lnTo>
                <a:lnTo>
                  <a:pt x="10911" y="1118"/>
                </a:lnTo>
                <a:lnTo>
                  <a:pt x="11004" y="1043"/>
                </a:lnTo>
                <a:lnTo>
                  <a:pt x="11264" y="857"/>
                </a:lnTo>
                <a:lnTo>
                  <a:pt x="11395" y="764"/>
                </a:lnTo>
                <a:lnTo>
                  <a:pt x="11506" y="671"/>
                </a:lnTo>
                <a:lnTo>
                  <a:pt x="11544" y="615"/>
                </a:lnTo>
                <a:lnTo>
                  <a:pt x="11562" y="559"/>
                </a:lnTo>
                <a:lnTo>
                  <a:pt x="11581" y="522"/>
                </a:lnTo>
                <a:lnTo>
                  <a:pt x="11562" y="485"/>
                </a:lnTo>
                <a:lnTo>
                  <a:pt x="11544" y="448"/>
                </a:lnTo>
                <a:lnTo>
                  <a:pt x="11506" y="429"/>
                </a:lnTo>
                <a:lnTo>
                  <a:pt x="11413" y="429"/>
                </a:lnTo>
                <a:lnTo>
                  <a:pt x="11320" y="466"/>
                </a:lnTo>
                <a:lnTo>
                  <a:pt x="11227" y="522"/>
                </a:lnTo>
                <a:lnTo>
                  <a:pt x="11022" y="690"/>
                </a:lnTo>
                <a:lnTo>
                  <a:pt x="10911" y="783"/>
                </a:lnTo>
                <a:lnTo>
                  <a:pt x="10724" y="969"/>
                </a:lnTo>
                <a:lnTo>
                  <a:pt x="10631" y="1062"/>
                </a:lnTo>
                <a:lnTo>
                  <a:pt x="10520" y="1137"/>
                </a:lnTo>
                <a:lnTo>
                  <a:pt x="10408" y="1211"/>
                </a:lnTo>
                <a:lnTo>
                  <a:pt x="10278" y="1248"/>
                </a:lnTo>
                <a:lnTo>
                  <a:pt x="10147" y="1285"/>
                </a:lnTo>
                <a:lnTo>
                  <a:pt x="9998" y="1285"/>
                </a:lnTo>
                <a:lnTo>
                  <a:pt x="9849" y="1248"/>
                </a:lnTo>
                <a:lnTo>
                  <a:pt x="9738" y="1211"/>
                </a:lnTo>
                <a:lnTo>
                  <a:pt x="9682" y="1155"/>
                </a:lnTo>
                <a:lnTo>
                  <a:pt x="9645" y="1099"/>
                </a:lnTo>
                <a:lnTo>
                  <a:pt x="9663" y="1025"/>
                </a:lnTo>
                <a:lnTo>
                  <a:pt x="9700" y="950"/>
                </a:lnTo>
                <a:lnTo>
                  <a:pt x="9812" y="801"/>
                </a:lnTo>
                <a:lnTo>
                  <a:pt x="9980" y="634"/>
                </a:lnTo>
                <a:lnTo>
                  <a:pt x="10110" y="485"/>
                </a:lnTo>
                <a:lnTo>
                  <a:pt x="10147" y="410"/>
                </a:lnTo>
                <a:lnTo>
                  <a:pt x="10166" y="336"/>
                </a:lnTo>
                <a:lnTo>
                  <a:pt x="10166" y="280"/>
                </a:lnTo>
                <a:lnTo>
                  <a:pt x="10110" y="224"/>
                </a:lnTo>
                <a:lnTo>
                  <a:pt x="10073" y="206"/>
                </a:lnTo>
                <a:lnTo>
                  <a:pt x="10017" y="224"/>
                </a:lnTo>
                <a:lnTo>
                  <a:pt x="9905" y="317"/>
                </a:lnTo>
                <a:lnTo>
                  <a:pt x="9794" y="429"/>
                </a:lnTo>
                <a:lnTo>
                  <a:pt x="9738" y="522"/>
                </a:lnTo>
                <a:lnTo>
                  <a:pt x="9626" y="708"/>
                </a:lnTo>
                <a:lnTo>
                  <a:pt x="9552" y="857"/>
                </a:lnTo>
                <a:lnTo>
                  <a:pt x="9440" y="1006"/>
                </a:lnTo>
                <a:lnTo>
                  <a:pt x="9365" y="1081"/>
                </a:lnTo>
                <a:lnTo>
                  <a:pt x="9272" y="1155"/>
                </a:lnTo>
                <a:lnTo>
                  <a:pt x="9179" y="1211"/>
                </a:lnTo>
                <a:lnTo>
                  <a:pt x="9049" y="1267"/>
                </a:lnTo>
                <a:lnTo>
                  <a:pt x="8881" y="1323"/>
                </a:lnTo>
                <a:lnTo>
                  <a:pt x="8732" y="1379"/>
                </a:lnTo>
                <a:lnTo>
                  <a:pt x="8565" y="1397"/>
                </a:lnTo>
                <a:lnTo>
                  <a:pt x="8416" y="1397"/>
                </a:lnTo>
                <a:lnTo>
                  <a:pt x="8341" y="1379"/>
                </a:lnTo>
                <a:lnTo>
                  <a:pt x="8286" y="1341"/>
                </a:lnTo>
                <a:lnTo>
                  <a:pt x="8230" y="1304"/>
                </a:lnTo>
                <a:lnTo>
                  <a:pt x="8192" y="1248"/>
                </a:lnTo>
                <a:lnTo>
                  <a:pt x="8341" y="1099"/>
                </a:lnTo>
                <a:lnTo>
                  <a:pt x="8546" y="857"/>
                </a:lnTo>
                <a:lnTo>
                  <a:pt x="8658" y="708"/>
                </a:lnTo>
                <a:lnTo>
                  <a:pt x="8714" y="597"/>
                </a:lnTo>
                <a:lnTo>
                  <a:pt x="8751" y="485"/>
                </a:lnTo>
                <a:lnTo>
                  <a:pt x="8751" y="448"/>
                </a:lnTo>
                <a:lnTo>
                  <a:pt x="8732" y="410"/>
                </a:lnTo>
                <a:lnTo>
                  <a:pt x="8658" y="373"/>
                </a:lnTo>
                <a:lnTo>
                  <a:pt x="8602" y="355"/>
                </a:lnTo>
                <a:lnTo>
                  <a:pt x="8546" y="355"/>
                </a:lnTo>
                <a:lnTo>
                  <a:pt x="8490" y="392"/>
                </a:lnTo>
                <a:lnTo>
                  <a:pt x="8434" y="429"/>
                </a:lnTo>
                <a:lnTo>
                  <a:pt x="8379" y="485"/>
                </a:lnTo>
                <a:lnTo>
                  <a:pt x="8286" y="652"/>
                </a:lnTo>
                <a:lnTo>
                  <a:pt x="8192" y="820"/>
                </a:lnTo>
                <a:lnTo>
                  <a:pt x="8118" y="988"/>
                </a:lnTo>
                <a:lnTo>
                  <a:pt x="8062" y="1118"/>
                </a:lnTo>
                <a:lnTo>
                  <a:pt x="8025" y="1174"/>
                </a:lnTo>
                <a:lnTo>
                  <a:pt x="7988" y="1230"/>
                </a:lnTo>
                <a:lnTo>
                  <a:pt x="7913" y="1248"/>
                </a:lnTo>
                <a:lnTo>
                  <a:pt x="7783" y="1285"/>
                </a:lnTo>
                <a:lnTo>
                  <a:pt x="7652" y="1285"/>
                </a:lnTo>
                <a:lnTo>
                  <a:pt x="7522" y="1248"/>
                </a:lnTo>
                <a:lnTo>
                  <a:pt x="7392" y="1174"/>
                </a:lnTo>
                <a:lnTo>
                  <a:pt x="7280" y="1081"/>
                </a:lnTo>
                <a:lnTo>
                  <a:pt x="7206" y="969"/>
                </a:lnTo>
                <a:lnTo>
                  <a:pt x="7187" y="894"/>
                </a:lnTo>
                <a:lnTo>
                  <a:pt x="7187" y="839"/>
                </a:lnTo>
                <a:lnTo>
                  <a:pt x="7187" y="801"/>
                </a:lnTo>
                <a:lnTo>
                  <a:pt x="7243" y="727"/>
                </a:lnTo>
                <a:lnTo>
                  <a:pt x="7355" y="559"/>
                </a:lnTo>
                <a:lnTo>
                  <a:pt x="7410" y="466"/>
                </a:lnTo>
                <a:lnTo>
                  <a:pt x="7448" y="373"/>
                </a:lnTo>
                <a:lnTo>
                  <a:pt x="7466" y="299"/>
                </a:lnTo>
                <a:lnTo>
                  <a:pt x="7448" y="280"/>
                </a:lnTo>
                <a:lnTo>
                  <a:pt x="7429" y="261"/>
                </a:lnTo>
                <a:lnTo>
                  <a:pt x="7373" y="243"/>
                </a:lnTo>
                <a:lnTo>
                  <a:pt x="7317" y="243"/>
                </a:lnTo>
                <a:lnTo>
                  <a:pt x="7262" y="261"/>
                </a:lnTo>
                <a:lnTo>
                  <a:pt x="7224" y="299"/>
                </a:lnTo>
                <a:lnTo>
                  <a:pt x="7131" y="373"/>
                </a:lnTo>
                <a:lnTo>
                  <a:pt x="7057" y="448"/>
                </a:lnTo>
                <a:lnTo>
                  <a:pt x="7038" y="503"/>
                </a:lnTo>
                <a:lnTo>
                  <a:pt x="7019" y="541"/>
                </a:lnTo>
                <a:lnTo>
                  <a:pt x="6982" y="652"/>
                </a:lnTo>
                <a:lnTo>
                  <a:pt x="6964" y="764"/>
                </a:lnTo>
                <a:lnTo>
                  <a:pt x="6926" y="876"/>
                </a:lnTo>
                <a:lnTo>
                  <a:pt x="6815" y="1006"/>
                </a:lnTo>
                <a:lnTo>
                  <a:pt x="6666" y="1137"/>
                </a:lnTo>
                <a:lnTo>
                  <a:pt x="6517" y="1230"/>
                </a:lnTo>
                <a:lnTo>
                  <a:pt x="6349" y="1323"/>
                </a:lnTo>
                <a:lnTo>
                  <a:pt x="6144" y="1434"/>
                </a:lnTo>
                <a:lnTo>
                  <a:pt x="6014" y="1490"/>
                </a:lnTo>
                <a:lnTo>
                  <a:pt x="5865" y="1546"/>
                </a:lnTo>
                <a:lnTo>
                  <a:pt x="5716" y="1583"/>
                </a:lnTo>
                <a:lnTo>
                  <a:pt x="5586" y="1565"/>
                </a:lnTo>
                <a:lnTo>
                  <a:pt x="5530" y="1546"/>
                </a:lnTo>
                <a:lnTo>
                  <a:pt x="5493" y="1527"/>
                </a:lnTo>
                <a:lnTo>
                  <a:pt x="5456" y="1490"/>
                </a:lnTo>
                <a:lnTo>
                  <a:pt x="5418" y="1434"/>
                </a:lnTo>
                <a:lnTo>
                  <a:pt x="5418" y="1379"/>
                </a:lnTo>
                <a:lnTo>
                  <a:pt x="5418" y="1323"/>
                </a:lnTo>
                <a:lnTo>
                  <a:pt x="5456" y="1267"/>
                </a:lnTo>
                <a:lnTo>
                  <a:pt x="5493" y="1230"/>
                </a:lnTo>
                <a:lnTo>
                  <a:pt x="5605" y="1137"/>
                </a:lnTo>
                <a:lnTo>
                  <a:pt x="5753" y="1062"/>
                </a:lnTo>
                <a:lnTo>
                  <a:pt x="5902" y="988"/>
                </a:lnTo>
                <a:lnTo>
                  <a:pt x="6033" y="894"/>
                </a:lnTo>
                <a:lnTo>
                  <a:pt x="6070" y="839"/>
                </a:lnTo>
                <a:lnTo>
                  <a:pt x="6107" y="783"/>
                </a:lnTo>
                <a:lnTo>
                  <a:pt x="6107" y="727"/>
                </a:lnTo>
                <a:lnTo>
                  <a:pt x="6107" y="652"/>
                </a:lnTo>
                <a:lnTo>
                  <a:pt x="6089" y="597"/>
                </a:lnTo>
                <a:lnTo>
                  <a:pt x="6051" y="578"/>
                </a:lnTo>
                <a:lnTo>
                  <a:pt x="6033" y="559"/>
                </a:lnTo>
                <a:lnTo>
                  <a:pt x="5995" y="559"/>
                </a:lnTo>
                <a:lnTo>
                  <a:pt x="5902" y="615"/>
                </a:lnTo>
                <a:lnTo>
                  <a:pt x="5772" y="708"/>
                </a:lnTo>
                <a:lnTo>
                  <a:pt x="5623" y="820"/>
                </a:lnTo>
                <a:lnTo>
                  <a:pt x="5456" y="950"/>
                </a:lnTo>
                <a:lnTo>
                  <a:pt x="5251" y="1062"/>
                </a:lnTo>
                <a:lnTo>
                  <a:pt x="5158" y="1099"/>
                </a:lnTo>
                <a:lnTo>
                  <a:pt x="5027" y="1137"/>
                </a:lnTo>
                <a:lnTo>
                  <a:pt x="4953" y="1155"/>
                </a:lnTo>
                <a:lnTo>
                  <a:pt x="4860" y="1155"/>
                </a:lnTo>
                <a:lnTo>
                  <a:pt x="4674" y="1118"/>
                </a:lnTo>
                <a:lnTo>
                  <a:pt x="4487" y="1043"/>
                </a:lnTo>
                <a:lnTo>
                  <a:pt x="4338" y="969"/>
                </a:lnTo>
                <a:lnTo>
                  <a:pt x="4581" y="634"/>
                </a:lnTo>
                <a:lnTo>
                  <a:pt x="4636" y="541"/>
                </a:lnTo>
                <a:lnTo>
                  <a:pt x="4674" y="448"/>
                </a:lnTo>
                <a:lnTo>
                  <a:pt x="4692" y="355"/>
                </a:lnTo>
                <a:lnTo>
                  <a:pt x="4692" y="280"/>
                </a:lnTo>
                <a:lnTo>
                  <a:pt x="4655" y="261"/>
                </a:lnTo>
                <a:lnTo>
                  <a:pt x="4636" y="243"/>
                </a:lnTo>
                <a:lnTo>
                  <a:pt x="4599" y="224"/>
                </a:lnTo>
                <a:lnTo>
                  <a:pt x="4581" y="243"/>
                </a:lnTo>
                <a:lnTo>
                  <a:pt x="4506" y="280"/>
                </a:lnTo>
                <a:lnTo>
                  <a:pt x="4450" y="355"/>
                </a:lnTo>
                <a:lnTo>
                  <a:pt x="4338" y="503"/>
                </a:lnTo>
                <a:lnTo>
                  <a:pt x="4283" y="615"/>
                </a:lnTo>
                <a:lnTo>
                  <a:pt x="4152" y="708"/>
                </a:lnTo>
                <a:lnTo>
                  <a:pt x="3985" y="839"/>
                </a:lnTo>
                <a:lnTo>
                  <a:pt x="3780" y="969"/>
                </a:lnTo>
                <a:lnTo>
                  <a:pt x="3557" y="1081"/>
                </a:lnTo>
                <a:lnTo>
                  <a:pt x="3314" y="1174"/>
                </a:lnTo>
                <a:lnTo>
                  <a:pt x="3203" y="1211"/>
                </a:lnTo>
                <a:lnTo>
                  <a:pt x="2998" y="1211"/>
                </a:lnTo>
                <a:lnTo>
                  <a:pt x="2905" y="1192"/>
                </a:lnTo>
                <a:lnTo>
                  <a:pt x="2830" y="1155"/>
                </a:lnTo>
                <a:lnTo>
                  <a:pt x="2775" y="1081"/>
                </a:lnTo>
                <a:lnTo>
                  <a:pt x="2905" y="932"/>
                </a:lnTo>
                <a:lnTo>
                  <a:pt x="3054" y="746"/>
                </a:lnTo>
                <a:lnTo>
                  <a:pt x="3184" y="522"/>
                </a:lnTo>
                <a:lnTo>
                  <a:pt x="3296" y="299"/>
                </a:lnTo>
                <a:lnTo>
                  <a:pt x="3333" y="206"/>
                </a:lnTo>
                <a:lnTo>
                  <a:pt x="3352" y="131"/>
                </a:lnTo>
                <a:lnTo>
                  <a:pt x="3352" y="57"/>
                </a:lnTo>
                <a:lnTo>
                  <a:pt x="3314" y="19"/>
                </a:lnTo>
                <a:lnTo>
                  <a:pt x="3259" y="1"/>
                </a:lnTo>
                <a:close/>
              </a:path>
            </a:pathLst>
          </a:custGeom>
          <a:solidFill>
            <a:srgbClr val="DBBD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2416067" y="1103300"/>
            <a:ext cx="7360000" cy="4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58786" algn="ctr" rtl="0">
              <a:spcBef>
                <a:spcPts val="800"/>
              </a:spcBef>
              <a:spcAft>
                <a:spcPts val="0"/>
              </a:spcAft>
              <a:buSzPts val="3000"/>
              <a:buChar char="‐"/>
              <a:defRPr sz="4000" i="1"/>
            </a:lvl1pPr>
            <a:lvl2pPr marL="1219170" lvl="1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‐"/>
              <a:defRPr sz="4000" i="1"/>
            </a:lvl2pPr>
            <a:lvl3pPr marL="1828754" lvl="2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‐"/>
              <a:defRPr sz="4000" i="1"/>
            </a:lvl3pPr>
            <a:lvl4pPr marL="2438339" lvl="3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‐"/>
              <a:defRPr sz="4000" i="1"/>
            </a:lvl4pPr>
            <a:lvl5pPr marL="3047924" lvl="4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‐"/>
              <a:defRPr sz="4000" i="1"/>
            </a:lvl5pPr>
            <a:lvl6pPr marL="3657509" lvl="5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‐"/>
              <a:defRPr sz="4000" i="1"/>
            </a:lvl6pPr>
            <a:lvl7pPr marL="4267093" lvl="6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‐"/>
              <a:defRPr sz="4000" i="1"/>
            </a:lvl7pPr>
            <a:lvl8pPr marL="4876678" lvl="7" indent="-558786" algn="ctr" rtl="0">
              <a:spcBef>
                <a:spcPts val="0"/>
              </a:spcBef>
              <a:spcAft>
                <a:spcPts val="0"/>
              </a:spcAft>
              <a:buSzPts val="3000"/>
              <a:buChar char="‐"/>
              <a:defRPr sz="4000" i="1"/>
            </a:lvl8pPr>
            <a:lvl9pPr marL="5486263" lvl="8" indent="-558786" algn="ctr">
              <a:spcBef>
                <a:spcPts val="0"/>
              </a:spcBef>
              <a:spcAft>
                <a:spcPts val="0"/>
              </a:spcAft>
              <a:buSzPts val="3000"/>
              <a:buChar char="‐"/>
              <a:defRPr sz="4000" i="1"/>
            </a:lvl9pPr>
          </a:lstStyle>
          <a:p>
            <a:endParaRPr/>
          </a:p>
        </p:txBody>
      </p:sp>
      <p:sp>
        <p:nvSpPr>
          <p:cNvPr id="21" name="Google Shape;21;p4"/>
          <p:cNvSpPr txBox="1"/>
          <p:nvPr/>
        </p:nvSpPr>
        <p:spPr>
          <a:xfrm>
            <a:off x="4791200" y="53382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>
                <a:solidFill>
                  <a:srgbClr val="DBBDE5"/>
                </a:solidFill>
                <a:latin typeface="Muli"/>
                <a:ea typeface="Muli"/>
                <a:cs typeface="Muli"/>
                <a:sym typeface="Muli"/>
              </a:rPr>
              <a:t>“</a:t>
            </a:r>
            <a:endParaRPr sz="12800">
              <a:solidFill>
                <a:srgbClr val="DBBDE5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  <p:sp>
        <p:nvSpPr>
          <p:cNvPr id="23" name="Google Shape;23;p4"/>
          <p:cNvSpPr/>
          <p:nvPr/>
        </p:nvSpPr>
        <p:spPr>
          <a:xfrm>
            <a:off x="5349365" y="5700800"/>
            <a:ext cx="1493273" cy="122867"/>
          </a:xfrm>
          <a:custGeom>
            <a:avLst/>
            <a:gdLst/>
            <a:ahLst/>
            <a:cxnLst/>
            <a:rect l="l" t="t" r="r" b="b"/>
            <a:pathLst>
              <a:path w="13369" h="1100" extrusionOk="0">
                <a:moveTo>
                  <a:pt x="12903" y="466"/>
                </a:moveTo>
                <a:lnTo>
                  <a:pt x="12456" y="522"/>
                </a:lnTo>
                <a:lnTo>
                  <a:pt x="11935" y="559"/>
                </a:lnTo>
                <a:lnTo>
                  <a:pt x="11414" y="578"/>
                </a:lnTo>
                <a:lnTo>
                  <a:pt x="10315" y="578"/>
                </a:lnTo>
                <a:lnTo>
                  <a:pt x="10129" y="559"/>
                </a:lnTo>
                <a:lnTo>
                  <a:pt x="9850" y="578"/>
                </a:lnTo>
                <a:lnTo>
                  <a:pt x="9719" y="578"/>
                </a:lnTo>
                <a:lnTo>
                  <a:pt x="9608" y="615"/>
                </a:lnTo>
                <a:lnTo>
                  <a:pt x="9570" y="634"/>
                </a:lnTo>
                <a:lnTo>
                  <a:pt x="9552" y="652"/>
                </a:lnTo>
                <a:lnTo>
                  <a:pt x="9552" y="690"/>
                </a:lnTo>
                <a:lnTo>
                  <a:pt x="9552" y="708"/>
                </a:lnTo>
                <a:lnTo>
                  <a:pt x="9589" y="746"/>
                </a:lnTo>
                <a:lnTo>
                  <a:pt x="9645" y="746"/>
                </a:lnTo>
                <a:lnTo>
                  <a:pt x="9794" y="764"/>
                </a:lnTo>
                <a:lnTo>
                  <a:pt x="10036" y="783"/>
                </a:lnTo>
                <a:lnTo>
                  <a:pt x="10557" y="801"/>
                </a:lnTo>
                <a:lnTo>
                  <a:pt x="11060" y="801"/>
                </a:lnTo>
                <a:lnTo>
                  <a:pt x="11581" y="783"/>
                </a:lnTo>
                <a:lnTo>
                  <a:pt x="12587" y="727"/>
                </a:lnTo>
                <a:lnTo>
                  <a:pt x="12810" y="727"/>
                </a:lnTo>
                <a:lnTo>
                  <a:pt x="13052" y="708"/>
                </a:lnTo>
                <a:lnTo>
                  <a:pt x="13127" y="671"/>
                </a:lnTo>
                <a:lnTo>
                  <a:pt x="13257" y="615"/>
                </a:lnTo>
                <a:lnTo>
                  <a:pt x="13313" y="597"/>
                </a:lnTo>
                <a:lnTo>
                  <a:pt x="13350" y="559"/>
                </a:lnTo>
                <a:lnTo>
                  <a:pt x="13369" y="522"/>
                </a:lnTo>
                <a:lnTo>
                  <a:pt x="13331" y="504"/>
                </a:lnTo>
                <a:lnTo>
                  <a:pt x="13220" y="485"/>
                </a:lnTo>
                <a:lnTo>
                  <a:pt x="13108" y="466"/>
                </a:lnTo>
                <a:close/>
                <a:moveTo>
                  <a:pt x="8398" y="317"/>
                </a:moveTo>
                <a:lnTo>
                  <a:pt x="8360" y="336"/>
                </a:lnTo>
                <a:lnTo>
                  <a:pt x="8304" y="355"/>
                </a:lnTo>
                <a:lnTo>
                  <a:pt x="8267" y="373"/>
                </a:lnTo>
                <a:lnTo>
                  <a:pt x="8249" y="410"/>
                </a:lnTo>
                <a:lnTo>
                  <a:pt x="8193" y="522"/>
                </a:lnTo>
                <a:lnTo>
                  <a:pt x="8193" y="634"/>
                </a:lnTo>
                <a:lnTo>
                  <a:pt x="8211" y="746"/>
                </a:lnTo>
                <a:lnTo>
                  <a:pt x="8249" y="801"/>
                </a:lnTo>
                <a:lnTo>
                  <a:pt x="8286" y="839"/>
                </a:lnTo>
                <a:lnTo>
                  <a:pt x="8323" y="857"/>
                </a:lnTo>
                <a:lnTo>
                  <a:pt x="8398" y="876"/>
                </a:lnTo>
                <a:lnTo>
                  <a:pt x="8491" y="876"/>
                </a:lnTo>
                <a:lnTo>
                  <a:pt x="8584" y="820"/>
                </a:lnTo>
                <a:lnTo>
                  <a:pt x="8658" y="746"/>
                </a:lnTo>
                <a:lnTo>
                  <a:pt x="8695" y="634"/>
                </a:lnTo>
                <a:lnTo>
                  <a:pt x="8714" y="541"/>
                </a:lnTo>
                <a:lnTo>
                  <a:pt x="8677" y="466"/>
                </a:lnTo>
                <a:lnTo>
                  <a:pt x="8658" y="429"/>
                </a:lnTo>
                <a:lnTo>
                  <a:pt x="8621" y="392"/>
                </a:lnTo>
                <a:lnTo>
                  <a:pt x="8584" y="373"/>
                </a:lnTo>
                <a:lnTo>
                  <a:pt x="8528" y="373"/>
                </a:lnTo>
                <a:lnTo>
                  <a:pt x="8453" y="336"/>
                </a:lnTo>
                <a:lnTo>
                  <a:pt x="8398" y="317"/>
                </a:lnTo>
                <a:close/>
                <a:moveTo>
                  <a:pt x="3203" y="578"/>
                </a:moveTo>
                <a:lnTo>
                  <a:pt x="2645" y="597"/>
                </a:lnTo>
                <a:lnTo>
                  <a:pt x="2086" y="634"/>
                </a:lnTo>
                <a:lnTo>
                  <a:pt x="1527" y="671"/>
                </a:lnTo>
                <a:lnTo>
                  <a:pt x="1230" y="671"/>
                </a:lnTo>
                <a:lnTo>
                  <a:pt x="950" y="652"/>
                </a:lnTo>
                <a:lnTo>
                  <a:pt x="392" y="634"/>
                </a:lnTo>
                <a:lnTo>
                  <a:pt x="150" y="634"/>
                </a:lnTo>
                <a:lnTo>
                  <a:pt x="94" y="652"/>
                </a:lnTo>
                <a:lnTo>
                  <a:pt x="38" y="652"/>
                </a:lnTo>
                <a:lnTo>
                  <a:pt x="19" y="690"/>
                </a:lnTo>
                <a:lnTo>
                  <a:pt x="1" y="727"/>
                </a:lnTo>
                <a:lnTo>
                  <a:pt x="19" y="764"/>
                </a:lnTo>
                <a:lnTo>
                  <a:pt x="75" y="783"/>
                </a:lnTo>
                <a:lnTo>
                  <a:pt x="187" y="839"/>
                </a:lnTo>
                <a:lnTo>
                  <a:pt x="392" y="895"/>
                </a:lnTo>
                <a:lnTo>
                  <a:pt x="615" y="932"/>
                </a:lnTo>
                <a:lnTo>
                  <a:pt x="839" y="950"/>
                </a:lnTo>
                <a:lnTo>
                  <a:pt x="1081" y="950"/>
                </a:lnTo>
                <a:lnTo>
                  <a:pt x="1304" y="932"/>
                </a:lnTo>
                <a:lnTo>
                  <a:pt x="1769" y="895"/>
                </a:lnTo>
                <a:lnTo>
                  <a:pt x="2235" y="839"/>
                </a:lnTo>
                <a:lnTo>
                  <a:pt x="2756" y="801"/>
                </a:lnTo>
                <a:lnTo>
                  <a:pt x="3278" y="783"/>
                </a:lnTo>
                <a:lnTo>
                  <a:pt x="3557" y="801"/>
                </a:lnTo>
                <a:lnTo>
                  <a:pt x="3762" y="801"/>
                </a:lnTo>
                <a:lnTo>
                  <a:pt x="3799" y="783"/>
                </a:lnTo>
                <a:lnTo>
                  <a:pt x="3836" y="727"/>
                </a:lnTo>
                <a:lnTo>
                  <a:pt x="3836" y="671"/>
                </a:lnTo>
                <a:lnTo>
                  <a:pt x="3817" y="634"/>
                </a:lnTo>
                <a:lnTo>
                  <a:pt x="3762" y="597"/>
                </a:lnTo>
                <a:lnTo>
                  <a:pt x="3482" y="597"/>
                </a:lnTo>
                <a:lnTo>
                  <a:pt x="3203" y="578"/>
                </a:lnTo>
                <a:close/>
                <a:moveTo>
                  <a:pt x="4637" y="355"/>
                </a:moveTo>
                <a:lnTo>
                  <a:pt x="4581" y="373"/>
                </a:lnTo>
                <a:lnTo>
                  <a:pt x="4544" y="392"/>
                </a:lnTo>
                <a:lnTo>
                  <a:pt x="4488" y="429"/>
                </a:lnTo>
                <a:lnTo>
                  <a:pt x="4432" y="541"/>
                </a:lnTo>
                <a:lnTo>
                  <a:pt x="4413" y="652"/>
                </a:lnTo>
                <a:lnTo>
                  <a:pt x="4432" y="764"/>
                </a:lnTo>
                <a:lnTo>
                  <a:pt x="4450" y="820"/>
                </a:lnTo>
                <a:lnTo>
                  <a:pt x="4469" y="876"/>
                </a:lnTo>
                <a:lnTo>
                  <a:pt x="4506" y="913"/>
                </a:lnTo>
                <a:lnTo>
                  <a:pt x="4562" y="932"/>
                </a:lnTo>
                <a:lnTo>
                  <a:pt x="4618" y="950"/>
                </a:lnTo>
                <a:lnTo>
                  <a:pt x="4693" y="950"/>
                </a:lnTo>
                <a:lnTo>
                  <a:pt x="4748" y="932"/>
                </a:lnTo>
                <a:lnTo>
                  <a:pt x="4804" y="895"/>
                </a:lnTo>
                <a:lnTo>
                  <a:pt x="4879" y="820"/>
                </a:lnTo>
                <a:lnTo>
                  <a:pt x="4935" y="708"/>
                </a:lnTo>
                <a:lnTo>
                  <a:pt x="4972" y="597"/>
                </a:lnTo>
                <a:lnTo>
                  <a:pt x="4972" y="485"/>
                </a:lnTo>
                <a:lnTo>
                  <a:pt x="4953" y="448"/>
                </a:lnTo>
                <a:lnTo>
                  <a:pt x="4916" y="392"/>
                </a:lnTo>
                <a:lnTo>
                  <a:pt x="4879" y="373"/>
                </a:lnTo>
                <a:lnTo>
                  <a:pt x="4841" y="355"/>
                </a:lnTo>
                <a:close/>
                <a:moveTo>
                  <a:pt x="6647" y="1"/>
                </a:moveTo>
                <a:lnTo>
                  <a:pt x="6536" y="19"/>
                </a:lnTo>
                <a:lnTo>
                  <a:pt x="6424" y="75"/>
                </a:lnTo>
                <a:lnTo>
                  <a:pt x="6238" y="187"/>
                </a:lnTo>
                <a:lnTo>
                  <a:pt x="6089" y="317"/>
                </a:lnTo>
                <a:lnTo>
                  <a:pt x="6033" y="392"/>
                </a:lnTo>
                <a:lnTo>
                  <a:pt x="5977" y="485"/>
                </a:lnTo>
                <a:lnTo>
                  <a:pt x="5959" y="578"/>
                </a:lnTo>
                <a:lnTo>
                  <a:pt x="5940" y="690"/>
                </a:lnTo>
                <a:lnTo>
                  <a:pt x="5959" y="820"/>
                </a:lnTo>
                <a:lnTo>
                  <a:pt x="5996" y="913"/>
                </a:lnTo>
                <a:lnTo>
                  <a:pt x="6052" y="988"/>
                </a:lnTo>
                <a:lnTo>
                  <a:pt x="6145" y="1043"/>
                </a:lnTo>
                <a:lnTo>
                  <a:pt x="6238" y="1081"/>
                </a:lnTo>
                <a:lnTo>
                  <a:pt x="6350" y="1099"/>
                </a:lnTo>
                <a:lnTo>
                  <a:pt x="6573" y="1099"/>
                </a:lnTo>
                <a:lnTo>
                  <a:pt x="6722" y="1081"/>
                </a:lnTo>
                <a:lnTo>
                  <a:pt x="6834" y="1043"/>
                </a:lnTo>
                <a:lnTo>
                  <a:pt x="6945" y="988"/>
                </a:lnTo>
                <a:lnTo>
                  <a:pt x="7057" y="913"/>
                </a:lnTo>
                <a:lnTo>
                  <a:pt x="7131" y="801"/>
                </a:lnTo>
                <a:lnTo>
                  <a:pt x="7187" y="690"/>
                </a:lnTo>
                <a:lnTo>
                  <a:pt x="7206" y="559"/>
                </a:lnTo>
                <a:lnTo>
                  <a:pt x="7187" y="429"/>
                </a:lnTo>
                <a:lnTo>
                  <a:pt x="7131" y="299"/>
                </a:lnTo>
                <a:lnTo>
                  <a:pt x="7076" y="206"/>
                </a:lnTo>
                <a:lnTo>
                  <a:pt x="6983" y="113"/>
                </a:lnTo>
                <a:lnTo>
                  <a:pt x="6889" y="57"/>
                </a:lnTo>
                <a:lnTo>
                  <a:pt x="6778" y="19"/>
                </a:lnTo>
                <a:lnTo>
                  <a:pt x="6647" y="1"/>
                </a:lnTo>
                <a:close/>
              </a:path>
            </a:pathLst>
          </a:custGeom>
          <a:solidFill>
            <a:srgbClr val="DBBD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3013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hyperlink" Target="https://www.wisc-online.com/assetrepository/viewasset?id=1508" TargetMode="Externa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9.png"/><Relationship Id="rId7" Type="http://schemas.openxmlformats.org/officeDocument/2006/relationships/hyperlink" Target="https://www.wisc-online.com/assetrepository/viewasset?id=1508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5.jpe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hyperlink" Target="https://www.wisc-online.com/assetrepository/viewasset?id=1508" TargetMode="External"/><Relationship Id="rId10" Type="http://schemas.openxmlformats.org/officeDocument/2006/relationships/image" Target="../media/image16.svg"/><Relationship Id="rId4" Type="http://schemas.openxmlformats.org/officeDocument/2006/relationships/image" Target="../media/image12.jpe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4.svg"/><Relationship Id="rId9" Type="http://schemas.openxmlformats.org/officeDocument/2006/relationships/hyperlink" Target="https://www.wisc-online.com/assetrepository/viewasset?id=1508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4.svg"/><Relationship Id="rId9" Type="http://schemas.openxmlformats.org/officeDocument/2006/relationships/hyperlink" Target="https://www.wisc-online.com/assetrepository/viewasset?id=1508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isc-online.com/assetrepository/viewasset?id=1508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2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976162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1489521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55266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2" name="khởi động">
            <a:hlinkClick r:id="" action="ppaction://media"/>
            <a:extLst>
              <a:ext uri="{FF2B5EF4-FFF2-40B4-BE49-F238E27FC236}">
                <a16:creationId xmlns:a16="http://schemas.microsoft.com/office/drawing/2014/main" id="{9A7D7B29-46BB-6E02-5FB6-813C137E2E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946" y="760955"/>
            <a:ext cx="10572108" cy="594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6280297" y="455527"/>
            <a:ext cx="0" cy="5952364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163291" y="903200"/>
                <a:ext cx="6116060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en-US" sz="2800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Viết </a:t>
                </a:r>
                <a:r>
                  <a:rPr lang="en-US" altLang="en-US" sz="2800" dirty="0" err="1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các</a:t>
                </a:r>
                <a:r>
                  <a:rPr lang="en-US" altLang="en-US" sz="2800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tích</a:t>
                </a:r>
                <a:r>
                  <a:rPr lang="en-US" altLang="en-US" sz="2800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altLang="en-US" sz="2800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dưới</a:t>
                </a:r>
                <a:r>
                  <a:rPr lang="en-US" altLang="en-US" sz="2800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dạng</a:t>
                </a:r>
                <a:r>
                  <a:rPr lang="en-US" altLang="en-US" sz="2800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lũy</a:t>
                </a:r>
                <a:r>
                  <a:rPr lang="en-US" altLang="en-US" sz="2800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thừa</a:t>
                </a:r>
                <a:r>
                  <a:rPr lang="en-US" altLang="en-US" sz="2800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38" indent="-514338">
                  <a:buAutoNum type="alphaLcParenR"/>
                </a:pPr>
                <a14:m>
                  <m:oMath xmlns:m="http://schemas.openxmlformats.org/officeDocument/2006/math">
                    <m:r>
                      <a:rPr lang="en-US" sz="28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8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8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8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8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800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14338" indent="-514338">
                  <a:buAutoNum type="alphaLcParenR"/>
                </a:pPr>
                <a:r>
                  <a:rPr lang="en-US" sz="2800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3 . 3 . 3 . 3 . 3 . 3</a:t>
                </a:r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91" y="903200"/>
                <a:ext cx="6116060" cy="1384995"/>
              </a:xfrm>
              <a:prstGeom prst="rect">
                <a:avLst/>
              </a:prstGeom>
              <a:blipFill>
                <a:blip r:embed="rId2"/>
                <a:stretch>
                  <a:fillRect l="-2094" t="-4405" r="-199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-258763" y="-99207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40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21295" y="2540875"/>
            <a:ext cx="4670945" cy="202893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796E6D-4242-42C1-811D-FD7D320233E6}"/>
              </a:ext>
            </a:extLst>
          </p:cNvPr>
          <p:cNvSpPr txBox="1"/>
          <p:nvPr/>
        </p:nvSpPr>
        <p:spPr>
          <a:xfrm>
            <a:off x="1204468" y="251456"/>
            <a:ext cx="1791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Ví dụ 2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ounded Rectangle 40">
                <a:extLst>
                  <a:ext uri="{FF2B5EF4-FFF2-40B4-BE49-F238E27FC236}">
                    <a16:creationId xmlns:a16="http://schemas.microsoft.com/office/drawing/2014/main" id="{2BADCB79-0D77-454D-820C-BFE319051042}"/>
                  </a:ext>
                </a:extLst>
              </p:cNvPr>
              <p:cNvSpPr/>
              <p:nvPr/>
            </p:nvSpPr>
            <p:spPr>
              <a:xfrm>
                <a:off x="6565644" y="2562281"/>
                <a:ext cx="5626356" cy="3528283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r>
                  <a:rPr lang="en-US" sz="3200" i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Giải</a:t>
                </a:r>
                <a:endParaRPr lang="en-US" sz="2800" i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AutoNum type="alphaLcParenR"/>
                </a:pP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mũ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viết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là: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</a:t>
                </a:r>
              </a:p>
              <a:p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Hai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lũy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thừa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bảy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viết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là: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128</m:t>
                    </m:r>
                  </m:oMath>
                </a14:m>
                <a:endParaRPr lang="en-US" sz="28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Lũy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thừa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bậc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của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sáu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viết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là: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216</m:t>
                    </m:r>
                  </m:oMath>
                </a14:m>
                <a:endParaRPr lang="en-US" sz="28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400" i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4" name="Rounded Rectangle 40">
                <a:extLst>
                  <a:ext uri="{FF2B5EF4-FFF2-40B4-BE49-F238E27FC236}">
                    <a16:creationId xmlns:a16="http://schemas.microsoft.com/office/drawing/2014/main" id="{2BADCB79-0D77-454D-820C-BFE3190510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5644" y="2562281"/>
                <a:ext cx="5626356" cy="3528283"/>
              </a:xfrm>
              <a:prstGeom prst="roundRect">
                <a:avLst/>
              </a:prstGeom>
              <a:blipFill>
                <a:blip r:embed="rId3"/>
                <a:stretch>
                  <a:fillRect t="-1541"/>
                </a:stretch>
              </a:blip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0A6A149F-1316-42C4-ADEB-E5B49CFD177A}"/>
              </a:ext>
            </a:extLst>
          </p:cNvPr>
          <p:cNvGrpSpPr/>
          <p:nvPr/>
        </p:nvGrpSpPr>
        <p:grpSpPr>
          <a:xfrm>
            <a:off x="321295" y="81017"/>
            <a:ext cx="834555" cy="912211"/>
            <a:chOff x="321295" y="223257"/>
            <a:chExt cx="834555" cy="912211"/>
          </a:xfrm>
        </p:grpSpPr>
        <p:pic>
          <p:nvPicPr>
            <p:cNvPr id="11" name="Picture 10" descr="Background pattern&#10;&#10;Description automatically generated">
              <a:extLst>
                <a:ext uri="{FF2B5EF4-FFF2-40B4-BE49-F238E27FC236}">
                  <a16:creationId xmlns:a16="http://schemas.microsoft.com/office/drawing/2014/main" id="{DE3E2999-4D49-42DF-B963-8F72CEE459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l="36012" r="14448" b="2"/>
            <a:stretch/>
          </p:blipFill>
          <p:spPr>
            <a:xfrm>
              <a:off x="326767" y="223257"/>
              <a:ext cx="829083" cy="912211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DE4ECF3-CC48-483D-AC0B-8A25881118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321295" y="299931"/>
              <a:ext cx="785938" cy="75886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198374-D10E-4983-986C-8407724D1ABB}"/>
              </a:ext>
            </a:extLst>
          </p:cNvPr>
          <p:cNvGrpSpPr/>
          <p:nvPr/>
        </p:nvGrpSpPr>
        <p:grpSpPr>
          <a:xfrm>
            <a:off x="6279351" y="-9011"/>
            <a:ext cx="834555" cy="912211"/>
            <a:chOff x="321295" y="223257"/>
            <a:chExt cx="834555" cy="912211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B4991B65-76D7-4991-B7C5-B61C8189E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l="36012" r="14448" b="2"/>
            <a:stretch/>
          </p:blipFill>
          <p:spPr>
            <a:xfrm>
              <a:off x="326767" y="223257"/>
              <a:ext cx="829083" cy="912211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7D0FF82-3CB3-4ED1-8529-086E2DF8BB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321295" y="299931"/>
              <a:ext cx="785938" cy="75886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005BA9-66A9-4C54-ABF7-8B693F4B7FF7}"/>
                  </a:ext>
                </a:extLst>
              </p:cNvPr>
              <p:cNvSpPr txBox="1"/>
              <p:nvPr/>
            </p:nvSpPr>
            <p:spPr>
              <a:xfrm>
                <a:off x="465476" y="2736911"/>
                <a:ext cx="6670220" cy="16368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i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Giải</a:t>
                </a:r>
                <a:endParaRPr lang="en-US" sz="3200" i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200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200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200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200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005BA9-66A9-4C54-ABF7-8B693F4B7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476" y="2736911"/>
                <a:ext cx="6670220" cy="1636858"/>
              </a:xfrm>
              <a:prstGeom prst="rect">
                <a:avLst/>
              </a:prstGeom>
              <a:blipFill>
                <a:blip r:embed="rId7"/>
                <a:stretch>
                  <a:fillRect l="-2740" t="-5970" b="-11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C78ABD6B-E07E-4849-B357-09A66A858FDD}"/>
              </a:ext>
            </a:extLst>
          </p:cNvPr>
          <p:cNvSpPr/>
          <p:nvPr/>
        </p:nvSpPr>
        <p:spPr>
          <a:xfrm>
            <a:off x="7135697" y="44880"/>
            <a:ext cx="48930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LTVD 1: </a:t>
            </a:r>
          </a:p>
          <a:p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Viết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AutoNum type="alphaLcParenR"/>
            </a:pP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14350" indent="-514350">
              <a:buAutoNum type="alphaLcParenR"/>
            </a:pP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14350" indent="-514350">
              <a:buAutoNum type="alphaLcParenR"/>
            </a:pP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670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37" grpId="0" animBg="1"/>
      <p:bldP spid="54" grpId="0" animBg="1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5996512" y="455527"/>
            <a:ext cx="0" cy="5952364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-258763" y="-99207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400">
              <a:solidFill>
                <a:schemeClr val="accent6">
                  <a:lumMod val="1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15D5A2E-B2C3-417B-8E7F-B598FF2B03F5}"/>
                  </a:ext>
                </a:extLst>
              </p:cNvPr>
              <p:cNvSpPr/>
              <p:nvPr/>
            </p:nvSpPr>
            <p:spPr>
              <a:xfrm>
                <a:off x="177937" y="1005736"/>
                <a:ext cx="5449983" cy="15386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FontTx/>
                  <a:buNone/>
                  <a:defRPr/>
                </a:pPr>
                <a:r>
                  <a:rPr lang="en-US" altLang="en-US" sz="3133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Tính </a:t>
                </a:r>
                <a:r>
                  <a:rPr lang="en-US" altLang="en-US" sz="3133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các</a:t>
                </a:r>
                <a:r>
                  <a:rPr lang="en-US" altLang="en-US" sz="3133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133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lũy</a:t>
                </a:r>
                <a:r>
                  <a:rPr lang="en-US" altLang="en-US" sz="3133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133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thừa</a:t>
                </a:r>
                <a:r>
                  <a:rPr lang="en-US" altLang="en-US" sz="3133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133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altLang="en-US" sz="3133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buFontTx/>
                  <a:buNone/>
                  <a:defRPr/>
                </a:pPr>
                <a:r>
                  <a:rPr lang="en-US" altLang="en-US" sz="3133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133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133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3133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altLang="en-US" sz="3133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en-US" sz="3133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       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133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133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3133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altLang="en-US" sz="3133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;     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133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133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3133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altLang="en-US" sz="3133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FontTx/>
                  <a:buNone/>
                  <a:defRPr/>
                </a:pPr>
                <a:endParaRPr lang="en-US" altLang="en-US" sz="3133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15D5A2E-B2C3-417B-8E7F-B598FF2B03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37" y="1005736"/>
                <a:ext cx="5449983" cy="1538691"/>
              </a:xfrm>
              <a:prstGeom prst="rect">
                <a:avLst/>
              </a:prstGeom>
              <a:blipFill>
                <a:blip r:embed="rId2"/>
                <a:stretch>
                  <a:fillRect l="-2685" t="-5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37">
                <a:extLst>
                  <a:ext uri="{FF2B5EF4-FFF2-40B4-BE49-F238E27FC236}">
                    <a16:creationId xmlns:a16="http://schemas.microsoft.com/office/drawing/2014/main" id="{7C618DCD-5F31-4735-8907-B2D9ECF3804E}"/>
                  </a:ext>
                </a:extLst>
              </p:cNvPr>
              <p:cNvSpPr/>
              <p:nvPr/>
            </p:nvSpPr>
            <p:spPr>
              <a:xfrm>
                <a:off x="94092" y="2399311"/>
                <a:ext cx="5730952" cy="2485805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r>
                  <a:rPr lang="en-US" sz="3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Giải</a:t>
                </a:r>
              </a:p>
              <a:p>
                <a:r>
                  <a:rPr lang="en-US" alt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b="0" i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3200" b="0" i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altLang="en-US" sz="3200" b="0" i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altLang="en-US" sz="3200" b="0" i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en-US" sz="3200" b="0" i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altLang="en-US" sz="3200" b="0" i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en-US" sz="3200" b="0" i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altLang="en-US" sz="3200" b="0" i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1000</m:t>
                    </m:r>
                  </m:oMath>
                </a14:m>
                <a:endParaRPr lang="en-US" altLang="en-US" sz="3200" b="0" i="0" dirty="0">
                  <a:solidFill>
                    <a:schemeClr val="accent6">
                      <a:lumMod val="10000"/>
                    </a:schemeClr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b="0" i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3200" b="0" i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altLang="en-US" sz="3200" b="0" i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altLang="en-US" sz="3200" b="0" i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en-US" sz="3200" b="0" i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altLang="en-US" sz="3200" b="0" i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en-US" sz="3200" b="0" i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altLang="en-US" sz="3200" b="0" i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en-US" sz="3200" b="0" i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altLang="en-US" sz="3200" b="0" i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en-US" sz="3200" b="0" i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altLang="en-US" sz="3200" b="0" i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en-US" sz="3200" b="0" i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endParaRPr lang="en-US" altLang="en-US" sz="3200" b="0" i="0" dirty="0">
                  <a:solidFill>
                    <a:schemeClr val="accent6">
                      <a:lumMod val="10000"/>
                    </a:schemeClr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en-US" sz="3200" dirty="0">
                    <a:solidFill>
                      <a:schemeClr val="accent6">
                        <a:lumMod val="10000"/>
                      </a:schemeClr>
                    </a:solidFill>
                    <a:cs typeface="Times New Roman" panose="02020603050405020304" pitchFamily="18" charset="0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altLang="en-US" sz="320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1000000</m:t>
                    </m:r>
                  </m:oMath>
                </a14:m>
                <a:endParaRPr lang="en-US" altLang="en-US" sz="32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b="0" i="0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en-US" sz="3200" b="0" i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3200" b="0" i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  <m:r>
                      <a:rPr lang="en-US" altLang="en-US" sz="3200" b="0" i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endParaRPr lang="en-US" altLang="en-US" sz="32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ounded Rectangle 37">
                <a:extLst>
                  <a:ext uri="{FF2B5EF4-FFF2-40B4-BE49-F238E27FC236}">
                    <a16:creationId xmlns:a16="http://schemas.microsoft.com/office/drawing/2014/main" id="{7C618DCD-5F31-4735-8907-B2D9ECF380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92" y="2399311"/>
                <a:ext cx="5730952" cy="2485805"/>
              </a:xfrm>
              <a:prstGeom prst="roundRect">
                <a:avLst/>
              </a:prstGeom>
              <a:blipFill>
                <a:blip r:embed="rId3"/>
                <a:stretch>
                  <a:fillRect l="-846" t="-5825" b="-9223"/>
                </a:stretch>
              </a:blip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8B2401AC-BD10-490E-9ED4-45520F2CF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636" y="1534020"/>
            <a:ext cx="4450550" cy="23640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6B448D0-5649-42D0-8F03-5099B66B3FC6}"/>
              </a:ext>
            </a:extLst>
          </p:cNvPr>
          <p:cNvSpPr txBox="1"/>
          <p:nvPr/>
        </p:nvSpPr>
        <p:spPr>
          <a:xfrm>
            <a:off x="894195" y="389217"/>
            <a:ext cx="1791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Ví dụ 3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CFAC61-0671-4A92-BD98-913269DF79FE}"/>
              </a:ext>
            </a:extLst>
          </p:cNvPr>
          <p:cNvSpPr txBox="1"/>
          <p:nvPr/>
        </p:nvSpPr>
        <p:spPr>
          <a:xfrm>
            <a:off x="6950309" y="295569"/>
            <a:ext cx="1791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Ví dụ 4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411895-6977-48FE-AF93-ACE94201F901}"/>
              </a:ext>
            </a:extLst>
          </p:cNvPr>
          <p:cNvSpPr/>
          <p:nvPr/>
        </p:nvSpPr>
        <p:spPr>
          <a:xfrm>
            <a:off x="5987715" y="1005735"/>
            <a:ext cx="5936873" cy="153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altLang="en-US" sz="3133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altLang="en-US" sz="3133" dirty="0" err="1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133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altLang="en-US" sz="3133" dirty="0" err="1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sz="3133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133" dirty="0" err="1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altLang="en-US" sz="3133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133" dirty="0" err="1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altLang="en-US" sz="3133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133" dirty="0" err="1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altLang="en-US" sz="3133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pPr>
              <a:buFontTx/>
              <a:buNone/>
              <a:defRPr/>
            </a:pPr>
            <a:r>
              <a:rPr lang="en-US" altLang="en-US" sz="3133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altLang="en-US" sz="3133" dirty="0" err="1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133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100 000 </a:t>
            </a:r>
            <a:r>
              <a:rPr lang="en-US" altLang="en-US" sz="3133" dirty="0" err="1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sz="3133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133" dirty="0" err="1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altLang="en-US" sz="3133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133" dirty="0" err="1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altLang="en-US" sz="3133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133" dirty="0" err="1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altLang="en-US" sz="3133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37">
                <a:extLst>
                  <a:ext uri="{FF2B5EF4-FFF2-40B4-BE49-F238E27FC236}">
                    <a16:creationId xmlns:a16="http://schemas.microsoft.com/office/drawing/2014/main" id="{CCA55836-650C-44BD-8BA0-5566734D1B40}"/>
                  </a:ext>
                </a:extLst>
              </p:cNvPr>
              <p:cNvSpPr/>
              <p:nvPr/>
            </p:nvSpPr>
            <p:spPr>
              <a:xfrm>
                <a:off x="6193636" y="2655137"/>
                <a:ext cx="5730952" cy="2485805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r>
                  <a:rPr lang="en-US" sz="3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Giải</a:t>
                </a:r>
              </a:p>
              <a:p>
                <a:r>
                  <a:rPr lang="en-US" alt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</a:t>
                </a:r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alt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alt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alt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alt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alt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alt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b="0" i="0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en-US" sz="3200" b="0" i="0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altLang="en-US" sz="3200" b="0" i="1" dirty="0">
                  <a:solidFill>
                    <a:schemeClr val="accent6">
                      <a:lumMod val="10000"/>
                    </a:schemeClr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</a:t>
                </a:r>
                <a:r>
                  <a:rPr lang="en-US" altLang="en-US" sz="3200" dirty="0">
                    <a:solidFill>
                      <a:schemeClr val="accent6">
                        <a:lumMod val="10000"/>
                      </a:schemeClr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b="0" i="0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  <m:r>
                          <a:rPr lang="en-US" altLang="en-US" sz="3200" b="0" i="0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en-US" sz="3200" b="0" i="0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000</m:t>
                        </m:r>
                        <m:r>
                          <a:rPr lang="en-US" altLang="en-US" sz="3200" b="0" i="0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sz="3200" b="0" i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3200" b="0" i="0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altLang="en-US" sz="32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ounded Rectangle 37">
                <a:extLst>
                  <a:ext uri="{FF2B5EF4-FFF2-40B4-BE49-F238E27FC236}">
                    <a16:creationId xmlns:a16="http://schemas.microsoft.com/office/drawing/2014/main" id="{CCA55836-650C-44BD-8BA0-5566734D1B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3636" y="2655137"/>
                <a:ext cx="5730952" cy="2485805"/>
              </a:xfrm>
              <a:prstGeom prst="roundRect">
                <a:avLst/>
              </a:prstGeom>
              <a:blipFill>
                <a:blip r:embed="rId5"/>
                <a:stretch>
                  <a:fillRect l="-952"/>
                </a:stretch>
              </a:blip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AE0FB-4104-45BF-B3FC-E71025A0400E}"/>
              </a:ext>
            </a:extLst>
          </p:cNvPr>
          <p:cNvGrpSpPr/>
          <p:nvPr/>
        </p:nvGrpSpPr>
        <p:grpSpPr>
          <a:xfrm>
            <a:off x="59640" y="161816"/>
            <a:ext cx="834555" cy="912211"/>
            <a:chOff x="321295" y="223257"/>
            <a:chExt cx="834555" cy="912211"/>
          </a:xfrm>
        </p:grpSpPr>
        <p:pic>
          <p:nvPicPr>
            <p:cNvPr id="12" name="Picture 11" descr="Background pattern&#10;&#10;Description automatically generated">
              <a:extLst>
                <a:ext uri="{FF2B5EF4-FFF2-40B4-BE49-F238E27FC236}">
                  <a16:creationId xmlns:a16="http://schemas.microsoft.com/office/drawing/2014/main" id="{13D2D56B-6981-4F09-BE8B-1528B9FCD6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rcRect l="36012" r="14448" b="2"/>
            <a:stretch/>
          </p:blipFill>
          <p:spPr>
            <a:xfrm>
              <a:off x="326767" y="223257"/>
              <a:ext cx="829083" cy="912211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8CD88C3-8D73-4F3D-A92F-2CD409A87A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321295" y="299931"/>
              <a:ext cx="785938" cy="75886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D7B9D0C-7FD1-414C-AE96-8D4070AC0454}"/>
              </a:ext>
            </a:extLst>
          </p:cNvPr>
          <p:cNvGrpSpPr/>
          <p:nvPr/>
        </p:nvGrpSpPr>
        <p:grpSpPr>
          <a:xfrm>
            <a:off x="6120235" y="93524"/>
            <a:ext cx="834555" cy="912211"/>
            <a:chOff x="321295" y="223257"/>
            <a:chExt cx="834555" cy="912211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FB89660F-8EB9-4CD4-8E21-04F6D5763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rcRect l="36012" r="14448" b="2"/>
            <a:stretch/>
          </p:blipFill>
          <p:spPr>
            <a:xfrm>
              <a:off x="326767" y="223257"/>
              <a:ext cx="829083" cy="912211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7FFD02D-09C7-4615-BC5F-5DB89A234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321295" y="299931"/>
              <a:ext cx="785938" cy="75886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BAD622-3F2C-45C5-A1CF-F8C6B33F3729}"/>
              </a:ext>
            </a:extLst>
          </p:cNvPr>
          <p:cNvGrpSpPr/>
          <p:nvPr/>
        </p:nvGrpSpPr>
        <p:grpSpPr>
          <a:xfrm rot="8757556">
            <a:off x="-2008403" y="5113971"/>
            <a:ext cx="3136324" cy="3443093"/>
            <a:chOff x="9055676" y="0"/>
            <a:chExt cx="3136324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C5B666C-6742-4D28-A5F3-ACC266E1AB72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225F739-D944-4035-82ED-84A28466CB9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0E42B14-1E01-4D31-A921-31D19CA41E8B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4AAD759-AD37-4FDB-AE10-412D2C51E87B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F860A43-9D52-4171-AF60-9CA4DBE2F1AA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9727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8" grpId="0"/>
      <p:bldP spid="29" grpId="0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DAD5895D-E647-452D-BDE1-F217E917AF6B}"/>
              </a:ext>
            </a:extLst>
          </p:cNvPr>
          <p:cNvGrpSpPr/>
          <p:nvPr/>
        </p:nvGrpSpPr>
        <p:grpSpPr>
          <a:xfrm rot="8757556">
            <a:off x="-2008403" y="5113971"/>
            <a:ext cx="3136324" cy="3443093"/>
            <a:chOff x="9055676" y="0"/>
            <a:chExt cx="3136324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FB319FF-B73D-40E6-AB22-E8009EDDE482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A65F1EB-125B-4F65-950D-9A5B06A13696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F658DC8-2D91-4EBF-B321-18310EEC3ED0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ED20FB1-D399-4F57-A74E-17EBB51CBCBC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42D6F83-FF7D-4A40-AC2A-477E9394CBDE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41">
                <a:extLst>
                  <a:ext uri="{FF2B5EF4-FFF2-40B4-BE49-F238E27FC236}">
                    <a16:creationId xmlns:a16="http://schemas.microsoft.com/office/drawing/2014/main" id="{58AF40E9-FDE6-4BFE-949B-A13EC7D9B994}"/>
                  </a:ext>
                </a:extLst>
              </p:cNvPr>
              <p:cNvSpPr/>
              <p:nvPr/>
            </p:nvSpPr>
            <p:spPr>
              <a:xfrm>
                <a:off x="4146242" y="3041403"/>
                <a:ext cx="4380741" cy="2269021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r>
                  <a:rPr lang="en-US" sz="32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Giải</a:t>
                </a:r>
              </a:p>
              <a:p>
                <a:pPr marL="342900" indent="-342900">
                  <a:buAutoNum type="alphaLcParenR"/>
                </a:pP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có: 25 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Ta có : 64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2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ounded Rectangle 41">
                <a:extLst>
                  <a:ext uri="{FF2B5EF4-FFF2-40B4-BE49-F238E27FC236}">
                    <a16:creationId xmlns:a16="http://schemas.microsoft.com/office/drawing/2014/main" id="{58AF40E9-FDE6-4BFE-949B-A13EC7D9B9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242" y="3041403"/>
                <a:ext cx="4380741" cy="2269021"/>
              </a:xfrm>
              <a:prstGeom prst="roundRect">
                <a:avLst/>
              </a:prstGeom>
              <a:blipFill>
                <a:blip r:embed="rId2"/>
                <a:stretch>
                  <a:fillRect l="-691"/>
                </a:stretch>
              </a:blip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F4A31A46-FCDF-46EB-B5AC-CD4A9409B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051" y="681168"/>
            <a:ext cx="2521284" cy="20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29FD214-4DD8-48AA-8CBE-1186667BE609}"/>
              </a:ext>
            </a:extLst>
          </p:cNvPr>
          <p:cNvGrpSpPr/>
          <p:nvPr/>
        </p:nvGrpSpPr>
        <p:grpSpPr>
          <a:xfrm>
            <a:off x="236697" y="119390"/>
            <a:ext cx="1448428" cy="1439313"/>
            <a:chOff x="321295" y="223257"/>
            <a:chExt cx="834555" cy="912211"/>
          </a:xfrm>
        </p:grpSpPr>
        <p:pic>
          <p:nvPicPr>
            <p:cNvPr id="12" name="Picture 11" descr="Background pattern&#10;&#10;Description automatically generated">
              <a:extLst>
                <a:ext uri="{FF2B5EF4-FFF2-40B4-BE49-F238E27FC236}">
                  <a16:creationId xmlns:a16="http://schemas.microsoft.com/office/drawing/2014/main" id="{10B7AAD1-CC92-4592-8FF8-FC4E501020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l="36012" r="14448" b="2"/>
            <a:stretch/>
          </p:blipFill>
          <p:spPr>
            <a:xfrm>
              <a:off x="326767" y="223257"/>
              <a:ext cx="829083" cy="912211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BA460FF-B131-4840-9C0B-C3CC2A437B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321295" y="299931"/>
              <a:ext cx="785938" cy="758865"/>
            </a:xfrm>
            <a:prstGeom prst="rect">
              <a:avLst/>
            </a:prstGeom>
          </p:spPr>
        </p:pic>
      </p:grpSp>
      <p:pic>
        <p:nvPicPr>
          <p:cNvPr id="14" name="Graphic 13" descr="Clipboard">
            <a:extLst>
              <a:ext uri="{FF2B5EF4-FFF2-40B4-BE49-F238E27FC236}">
                <a16:creationId xmlns:a16="http://schemas.microsoft.com/office/drawing/2014/main" id="{DE95AAC4-618A-4BF6-AC75-8ADB8FDC44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631394">
            <a:off x="869972" y="3775944"/>
            <a:ext cx="2532753" cy="2532753"/>
          </a:xfrm>
          <a:prstGeom prst="rect">
            <a:avLst/>
          </a:prstGeom>
        </p:spPr>
      </p:pic>
      <p:pic>
        <p:nvPicPr>
          <p:cNvPr id="18" name="Graphic 17" descr="Pencil">
            <a:extLst>
              <a:ext uri="{FF2B5EF4-FFF2-40B4-BE49-F238E27FC236}">
                <a16:creationId xmlns:a16="http://schemas.microsoft.com/office/drawing/2014/main" id="{0471815F-B373-4EED-B3AD-32742328C7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56592" y="4049225"/>
            <a:ext cx="1488402" cy="148840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4672729-2AD8-42C8-A07B-601BCD73A9C0}"/>
              </a:ext>
            </a:extLst>
          </p:cNvPr>
          <p:cNvSpPr/>
          <p:nvPr/>
        </p:nvSpPr>
        <p:spPr>
          <a:xfrm>
            <a:off x="1780884" y="435318"/>
            <a:ext cx="48930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LTVD 1: </a:t>
            </a:r>
          </a:p>
          <a:p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AutoNum type="alphaLcParenR"/>
            </a:pP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25,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5; </a:t>
            </a:r>
          </a:p>
          <a:p>
            <a:pPr marL="514350" indent="-514350">
              <a:buAutoNum type="alphaLcParenR"/>
            </a:pP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64,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</a:t>
            </a:r>
          </a:p>
        </p:txBody>
      </p:sp>
    </p:spTree>
    <p:extLst>
      <p:ext uri="{BB962C8B-B14F-4D97-AF65-F5344CB8AC3E}">
        <p14:creationId xmlns:p14="http://schemas.microsoft.com/office/powerpoint/2010/main" val="335982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32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4946DA-5ED7-4A2F-8D1C-DF83AC4BDF64}"/>
              </a:ext>
            </a:extLst>
          </p:cNvPr>
          <p:cNvSpPr txBox="1"/>
          <p:nvPr/>
        </p:nvSpPr>
        <p:spPr>
          <a:xfrm>
            <a:off x="1589834" y="952444"/>
            <a:ext cx="5864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(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SGK)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3287D6BF-F978-4AC0-81E8-7DD81E818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683" y="363671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fr-FR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41">
                <a:extLst>
                  <a:ext uri="{FF2B5EF4-FFF2-40B4-BE49-F238E27FC236}">
                    <a16:creationId xmlns:a16="http://schemas.microsoft.com/office/drawing/2014/main" id="{3DC154CB-16F9-4E40-AA6C-7C24DF33DB3E}"/>
                  </a:ext>
                </a:extLst>
              </p:cNvPr>
              <p:cNvSpPr/>
              <p:nvPr/>
            </p:nvSpPr>
            <p:spPr>
              <a:xfrm>
                <a:off x="1158951" y="1908975"/>
                <a:ext cx="6400922" cy="3120224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r>
                  <a:rPr lang="en-US" sz="32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Giải</a:t>
                </a:r>
              </a:p>
              <a:p>
                <a:pPr marL="342900" indent="-342900">
                  <a:buAutoNum type="alphaLcParenR"/>
                </a:pP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 có: 5.5.5.5 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Ta có : 9.9.9.9.9.9.9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lang="en-US" sz="3200" b="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 Ta có : 5.5.5.5.5.5.5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lang="en-US" sz="3200" b="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 Ta </a:t>
                </a:r>
                <a:r>
                  <a:rPr lang="en-US" sz="32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3200" i="1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a.a.a.a.a.a.a.a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ounded Rectangle 41">
                <a:extLst>
                  <a:ext uri="{FF2B5EF4-FFF2-40B4-BE49-F238E27FC236}">
                    <a16:creationId xmlns:a16="http://schemas.microsoft.com/office/drawing/2014/main" id="{3DC154CB-16F9-4E40-AA6C-7C24DF33DB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951" y="1908975"/>
                <a:ext cx="6400922" cy="312022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DF07E9F3-DB46-410F-8BA1-F48B2C14BA54}"/>
              </a:ext>
            </a:extLst>
          </p:cNvPr>
          <p:cNvGrpSpPr/>
          <p:nvPr/>
        </p:nvGrpSpPr>
        <p:grpSpPr>
          <a:xfrm>
            <a:off x="36141" y="613876"/>
            <a:ext cx="1448428" cy="1439313"/>
            <a:chOff x="321295" y="223257"/>
            <a:chExt cx="834555" cy="912211"/>
          </a:xfrm>
        </p:grpSpPr>
        <p:pic>
          <p:nvPicPr>
            <p:cNvPr id="10" name="Picture 9" descr="Background pattern&#10;&#10;Description automatically generated">
              <a:extLst>
                <a:ext uri="{FF2B5EF4-FFF2-40B4-BE49-F238E27FC236}">
                  <a16:creationId xmlns:a16="http://schemas.microsoft.com/office/drawing/2014/main" id="{D714F616-1566-4DD9-A189-8E2DAAD054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 l="36012" r="14448" b="2"/>
            <a:stretch/>
          </p:blipFill>
          <p:spPr>
            <a:xfrm>
              <a:off x="326767" y="223257"/>
              <a:ext cx="829083" cy="912211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C08A16C-8563-40CD-9B0F-49C74C67BD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321295" y="299931"/>
              <a:ext cx="785938" cy="75886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1D74B6-6258-4817-96CF-B9B01C5A84DE}"/>
              </a:ext>
            </a:extLst>
          </p:cNvPr>
          <p:cNvGrpSpPr/>
          <p:nvPr/>
        </p:nvGrpSpPr>
        <p:grpSpPr>
          <a:xfrm rot="19823548">
            <a:off x="11010138" y="-2585501"/>
            <a:ext cx="3136324" cy="8030311"/>
            <a:chOff x="9055676" y="0"/>
            <a:chExt cx="3136324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4108979-4501-4A03-A145-8C864DBD4D96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73D07D2-2374-45AA-8B0A-956B8011EA0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2B2B6A1-421B-491B-95FC-7C15768BB8E8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4739881-E78E-4778-B208-4B6D3771DDE8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E6A3D8C-3520-4A95-813A-CD969601B137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9310266" y="2922086"/>
            <a:ext cx="2532753" cy="2532753"/>
          </a:xfrm>
          <a:prstGeom prst="rect">
            <a:avLst/>
          </a:prstGeom>
        </p:spPr>
      </p:pic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pic>
        <p:nvPicPr>
          <p:cNvPr id="32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62484" y="3122192"/>
            <a:ext cx="1488402" cy="14884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4946DA-5ED7-4A2F-8D1C-DF83AC4BDF64}"/>
              </a:ext>
            </a:extLst>
          </p:cNvPr>
          <p:cNvSpPr txBox="1"/>
          <p:nvPr/>
        </p:nvSpPr>
        <p:spPr>
          <a:xfrm>
            <a:off x="1649748" y="981955"/>
            <a:ext cx="5864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(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 SGK)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3287D6BF-F978-4AC0-81E8-7DD81E818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683" y="363671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fr-FR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41">
                <a:extLst>
                  <a:ext uri="{FF2B5EF4-FFF2-40B4-BE49-F238E27FC236}">
                    <a16:creationId xmlns:a16="http://schemas.microsoft.com/office/drawing/2014/main" id="{3DC154CB-16F9-4E40-AA6C-7C24DF33DB3E}"/>
                  </a:ext>
                </a:extLst>
              </p:cNvPr>
              <p:cNvSpPr/>
              <p:nvPr/>
            </p:nvSpPr>
            <p:spPr>
              <a:xfrm>
                <a:off x="765103" y="2365577"/>
                <a:ext cx="8687178" cy="3645771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r>
                  <a:rPr lang="en-US" sz="32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Giải</a:t>
                </a:r>
              </a:p>
              <a:p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có: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cơ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5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mũ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32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sz="32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cơ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2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mũ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32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32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81</m:t>
                    </m:r>
                    <m:r>
                      <a:rPr lang="en-US" sz="32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9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cơ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2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mũ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en-US" sz="32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2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cơ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10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mũ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32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sz="32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10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cơ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1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mũ</a:t>
                </a:r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Rounded Rectangle 41">
                <a:extLst>
                  <a:ext uri="{FF2B5EF4-FFF2-40B4-BE49-F238E27FC236}">
                    <a16:creationId xmlns:a16="http://schemas.microsoft.com/office/drawing/2014/main" id="{3DC154CB-16F9-4E40-AA6C-7C24DF33DB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03" y="2365577"/>
                <a:ext cx="8687178" cy="3645771"/>
              </a:xfrm>
              <a:prstGeom prst="roundRect">
                <a:avLst/>
              </a:prstGeom>
              <a:blipFill>
                <a:blip r:embed="rId7"/>
                <a:stretch>
                  <a:fillRect b="-3151"/>
                </a:stretch>
              </a:blip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A7D6D407-E620-481D-92BE-B96C10A1BC34}"/>
              </a:ext>
            </a:extLst>
          </p:cNvPr>
          <p:cNvGrpSpPr/>
          <p:nvPr/>
        </p:nvGrpSpPr>
        <p:grpSpPr>
          <a:xfrm>
            <a:off x="36141" y="613876"/>
            <a:ext cx="1448428" cy="1439313"/>
            <a:chOff x="321295" y="223257"/>
            <a:chExt cx="834555" cy="912211"/>
          </a:xfrm>
        </p:grpSpPr>
        <p:pic>
          <p:nvPicPr>
            <p:cNvPr id="10" name="Picture 9" descr="Background pattern&#10;&#10;Description automatically generated">
              <a:extLst>
                <a:ext uri="{FF2B5EF4-FFF2-40B4-BE49-F238E27FC236}">
                  <a16:creationId xmlns:a16="http://schemas.microsoft.com/office/drawing/2014/main" id="{2CEE8AF4-DD4C-4EFB-9E64-958FE62DD4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 l="36012" r="14448" b="2"/>
            <a:stretch/>
          </p:blipFill>
          <p:spPr>
            <a:xfrm>
              <a:off x="326767" y="223257"/>
              <a:ext cx="829083" cy="912211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C059D8F-AD27-43D2-91C9-C15A2DFCD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321295" y="299931"/>
              <a:ext cx="785938" cy="75886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4A0931-1188-4FCE-A910-EAC159530AD9}"/>
              </a:ext>
            </a:extLst>
          </p:cNvPr>
          <p:cNvGrpSpPr/>
          <p:nvPr/>
        </p:nvGrpSpPr>
        <p:grpSpPr>
          <a:xfrm rot="19823548">
            <a:off x="11010138" y="-2585501"/>
            <a:ext cx="3136324" cy="8030311"/>
            <a:chOff x="9055676" y="0"/>
            <a:chExt cx="3136324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14D74E6-D976-4662-A1A9-9DF16E7E9544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A26FBEE-D63B-4CD3-8E87-C7BF154BA146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8A4E1C2-ED0F-4167-BF7A-E5487A4F0484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1DBAE80-9476-4B8E-B886-62EC4F8AA94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FF38DD9-A3DF-4CAF-BD60-94C2F2C28E6C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3917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57FA6CE-7561-4F2F-905C-F22BBB239E19}"/>
              </a:ext>
            </a:extLst>
          </p:cNvPr>
          <p:cNvGrpSpPr/>
          <p:nvPr/>
        </p:nvGrpSpPr>
        <p:grpSpPr>
          <a:xfrm rot="8757556">
            <a:off x="-2068574" y="5132391"/>
            <a:ext cx="3136324" cy="3228113"/>
            <a:chOff x="9055676" y="0"/>
            <a:chExt cx="3136324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7E29D1-7017-4538-B595-40B66BF49145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21E504F-CF33-4923-8B71-C6F1A984B03D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9C3BC63-13DB-4185-B456-F9F7324DA942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BF0413-9661-4DF2-B08C-EB5D05B84805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894F4C6-61A7-47FE-8D5E-257EAC9A29FE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7A17563-0A68-42EA-8385-488C6C0F8008}"/>
              </a:ext>
            </a:extLst>
          </p:cNvPr>
          <p:cNvSpPr/>
          <p:nvPr/>
        </p:nvSpPr>
        <p:spPr>
          <a:xfrm>
            <a:off x="1032534" y="1228397"/>
            <a:ext cx="930173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theo nhóm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</a:t>
            </a:r>
            <a:endParaRPr lang="vi-VN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nhóm được 1 bộ thẻ (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thẻ)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ỗi HS được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thẻ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54513" indent="-154513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nào có thẻ Start đặt lên trước. Trong mỗi thẻ sẽ có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thành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 trong nhóm sẽ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tìm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ra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thẻ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ứng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với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thẻ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kết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quả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đặt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chúng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cạnh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Lần lượt như vậy cho đến thẻ cuối cùng có chữ Finish.</a:t>
            </a:r>
          </a:p>
          <a:p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Nhóm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nào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hoàn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thành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sẽ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chiến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thắng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F69126-E1F9-49F8-8B6A-11EF4E9B6B76}"/>
              </a:ext>
            </a:extLst>
          </p:cNvPr>
          <p:cNvSpPr/>
          <p:nvPr/>
        </p:nvSpPr>
        <p:spPr>
          <a:xfrm>
            <a:off x="3359689" y="160382"/>
            <a:ext cx="46474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 CHƠI DOMINO</a:t>
            </a:r>
          </a:p>
        </p:txBody>
      </p:sp>
      <p:pic>
        <p:nvPicPr>
          <p:cNvPr id="29" name="Picture 2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59235F3-30F4-4E7E-B92F-821BC5162E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731" y="-261303"/>
            <a:ext cx="2057188" cy="205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4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77889" y="624997"/>
            <a:ext cx="2320056" cy="678608"/>
          </a:xfrm>
        </p:spPr>
        <p:txBody>
          <a:bodyPr/>
          <a:lstStyle/>
          <a:p>
            <a:pPr marL="50799" indent="0">
              <a:buNone/>
            </a:pPr>
            <a:r>
              <a:rPr lang="en-US" b="1" i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Đáp</a:t>
            </a:r>
            <a:r>
              <a:rPr lang="en-US" b="1" i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án</a:t>
            </a:r>
            <a:r>
              <a:rPr lang="en-US" b="1" i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55" y="1428471"/>
            <a:ext cx="4610980" cy="1153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09207" y="3185926"/>
            <a:ext cx="4798276" cy="1209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256" y="5007051"/>
            <a:ext cx="4601923" cy="1182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113569" y="2105439"/>
            <a:ext cx="4569783" cy="123344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89EBBF-3ECD-49F7-8C32-15B438DF58D7}"/>
              </a:ext>
            </a:extLst>
          </p:cNvPr>
          <p:cNvGrpSpPr/>
          <p:nvPr/>
        </p:nvGrpSpPr>
        <p:grpSpPr>
          <a:xfrm rot="8757556">
            <a:off x="-2008403" y="5113971"/>
            <a:ext cx="3136324" cy="3443093"/>
            <a:chOff x="9055676" y="0"/>
            <a:chExt cx="3136324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F08C2B-C754-44CF-A09B-B3E449301469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F92AE0-951E-44CF-B050-189E8AC8A627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91B8B1-0BD8-408B-9455-1527C2D655EA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B84722E-434D-4DB9-B657-CE368DF1ED8D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46DB82-1C77-4099-B5E5-CC2625BCDFD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36779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032" y="-57852"/>
            <a:ext cx="10668000" cy="1214165"/>
          </a:xfrm>
        </p:spPr>
        <p:txBody>
          <a:bodyPr>
            <a:norm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406271" y="4713532"/>
            <a:ext cx="2288680" cy="2288680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7" name="Shape 267">
            <a:extLst>
              <a:ext uri="{FF2B5EF4-FFF2-40B4-BE49-F238E27FC236}">
                <a16:creationId xmlns:a16="http://schemas.microsoft.com/office/drawing/2014/main" id="{D6E7C7C5-16B0-4485-A602-890F818E431C}"/>
              </a:ext>
            </a:extLst>
          </p:cNvPr>
          <p:cNvSpPr/>
          <p:nvPr/>
        </p:nvSpPr>
        <p:spPr>
          <a:xfrm>
            <a:off x="4343742" y="1450431"/>
            <a:ext cx="3917396" cy="4005141"/>
          </a:xfrm>
          <a:prstGeom prst="ellipse">
            <a:avLst/>
          </a:prstGeom>
          <a:noFill/>
          <a:ln w="76200" cap="flat" cmpd="sng">
            <a:solidFill>
              <a:srgbClr val="F5673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nl-N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bài tập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nl-N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24 SGK</a:t>
            </a:r>
            <a:endParaRPr lang="en" sz="4000" dirty="0">
              <a:solidFill>
                <a:schemeClr val="bg1"/>
              </a:solidFill>
              <a:latin typeface="Arial" panose="020B0604020202020204" pitchFamily="34" charset="0"/>
              <a:ea typeface="Droid Serif"/>
              <a:cs typeface="Arial" panose="020B0604020202020204" pitchFamily="34" charset="0"/>
              <a:sym typeface="Droid Serif"/>
            </a:endParaRPr>
          </a:p>
        </p:txBody>
      </p:sp>
      <p:sp>
        <p:nvSpPr>
          <p:cNvPr id="8" name="Shape 268">
            <a:extLst>
              <a:ext uri="{FF2B5EF4-FFF2-40B4-BE49-F238E27FC236}">
                <a16:creationId xmlns:a16="http://schemas.microsoft.com/office/drawing/2014/main" id="{3B3B1ED5-E459-4849-B513-520F68C59242}"/>
              </a:ext>
            </a:extLst>
          </p:cNvPr>
          <p:cNvSpPr/>
          <p:nvPr/>
        </p:nvSpPr>
        <p:spPr>
          <a:xfrm>
            <a:off x="1022027" y="1575857"/>
            <a:ext cx="3917396" cy="4005141"/>
          </a:xfrm>
          <a:prstGeom prst="ellipse">
            <a:avLst/>
          </a:prstGeom>
          <a:noFill/>
          <a:ln w="76200" cap="flat" cmpd="sng">
            <a:solidFill>
              <a:srgbClr val="5E9B5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nl-N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lại nội dung bài học trong SGK. </a:t>
            </a:r>
            <a:r>
              <a:rPr lang="nl-NL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(lưu ý phần màu xanh lá) </a:t>
            </a:r>
            <a:endParaRPr lang="en" sz="4000" dirty="0">
              <a:solidFill>
                <a:schemeClr val="bg1"/>
              </a:solidFill>
              <a:latin typeface="Arial" panose="020B0604020202020204" pitchFamily="34" charset="0"/>
              <a:ea typeface="Droid Serif"/>
              <a:cs typeface="Arial" panose="020B0604020202020204" pitchFamily="34" charset="0"/>
              <a:sym typeface="Droid Serif"/>
            </a:endParaRPr>
          </a:p>
        </p:txBody>
      </p:sp>
      <p:sp>
        <p:nvSpPr>
          <p:cNvPr id="9" name="Shape 269">
            <a:extLst>
              <a:ext uri="{FF2B5EF4-FFF2-40B4-BE49-F238E27FC236}">
                <a16:creationId xmlns:a16="http://schemas.microsoft.com/office/drawing/2014/main" id="{3ECFF3A0-63AF-49A0-9964-B3DACE497DAF}"/>
              </a:ext>
            </a:extLst>
          </p:cNvPr>
          <p:cNvSpPr/>
          <p:nvPr/>
        </p:nvSpPr>
        <p:spPr>
          <a:xfrm>
            <a:off x="7934745" y="1324308"/>
            <a:ext cx="4078586" cy="4131264"/>
          </a:xfrm>
          <a:prstGeom prst="ellipse">
            <a:avLst/>
          </a:prstGeom>
          <a:noFill/>
          <a:ln w="76200" cap="flat" cmpd="sng">
            <a:solidFill>
              <a:srgbClr val="79C6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nl-N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nội dung phần </a:t>
            </a: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 lại của bài</a:t>
            </a:r>
            <a:endParaRPr lang="en" sz="4000" dirty="0">
              <a:solidFill>
                <a:schemeClr val="bg1"/>
              </a:solidFill>
              <a:latin typeface="Arial" panose="020B0604020202020204" pitchFamily="34" charset="0"/>
              <a:ea typeface="Droid Serif"/>
              <a:cs typeface="Arial" panose="020B0604020202020204" pitchFamily="34" charset="0"/>
              <a:sym typeface="Droid Serif"/>
            </a:endParaRPr>
          </a:p>
        </p:txBody>
      </p:sp>
    </p:spTree>
    <p:extLst>
      <p:ext uri="{BB962C8B-B14F-4D97-AF65-F5344CB8AC3E}">
        <p14:creationId xmlns:p14="http://schemas.microsoft.com/office/powerpoint/2010/main" val="3226872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3878" y="445701"/>
            <a:ext cx="10668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Have a </a:t>
            </a:r>
            <a:r>
              <a:rPr lang="en-US" sz="8000">
                <a:solidFill>
                  <a:schemeClr val="bg1"/>
                </a:solidFill>
                <a:latin typeface="Rockwell" panose="02060603020205020403" pitchFamily="18" charset="0"/>
              </a:rPr>
              <a:t>nice day!</a:t>
            </a:r>
            <a:endParaRPr lang="en-US" sz="8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94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424862" y="472759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2124005" y="1792843"/>
            <a:ext cx="951661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C1-B5</a:t>
            </a:r>
          </a:p>
          <a:p>
            <a:pPr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TÍNH LŨY THỪA </a:t>
            </a:r>
          </a:p>
          <a:p>
            <a:pPr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SỐ TỰ NHIÊN</a:t>
            </a:r>
            <a:endParaRPr lang="en-US" sz="4800" dirty="0"/>
          </a:p>
        </p:txBody>
      </p:sp>
      <p:sp>
        <p:nvSpPr>
          <p:cNvPr id="17" name="!!1">
            <a:extLst>
              <a:ext uri="{FF2B5EF4-FFF2-40B4-BE49-F238E27FC236}">
                <a16:creationId xmlns:a16="http://schemas.microsoft.com/office/drawing/2014/main" id="{D4BD9AFF-FD79-46C5-A8F6-73A9E0FF3F5F}"/>
              </a:ext>
            </a:extLst>
          </p:cNvPr>
          <p:cNvSpPr txBox="1"/>
          <p:nvPr/>
        </p:nvSpPr>
        <p:spPr>
          <a:xfrm>
            <a:off x="6096000" y="4828700"/>
            <a:ext cx="237924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541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grpSp>
        <p:nvGrpSpPr>
          <p:cNvPr id="13" name="Google Shape;364;p20">
            <a:extLst>
              <a:ext uri="{FF2B5EF4-FFF2-40B4-BE49-F238E27FC236}">
                <a16:creationId xmlns:a16="http://schemas.microsoft.com/office/drawing/2014/main" id="{FB72085F-CEB1-47D9-9197-78614483FB17}"/>
              </a:ext>
            </a:extLst>
          </p:cNvPr>
          <p:cNvGrpSpPr/>
          <p:nvPr/>
        </p:nvGrpSpPr>
        <p:grpSpPr>
          <a:xfrm>
            <a:off x="1963449" y="2842180"/>
            <a:ext cx="2480795" cy="1490903"/>
            <a:chOff x="4063785" y="2551463"/>
            <a:chExt cx="1057315" cy="996768"/>
          </a:xfrm>
        </p:grpSpPr>
        <p:sp>
          <p:nvSpPr>
            <p:cNvPr id="16" name="Google Shape;365;p20">
              <a:extLst>
                <a:ext uri="{FF2B5EF4-FFF2-40B4-BE49-F238E27FC236}">
                  <a16:creationId xmlns:a16="http://schemas.microsoft.com/office/drawing/2014/main" id="{9B5811CB-D1A7-4075-9AF8-E77E0887AA43}"/>
                </a:ext>
              </a:extLst>
            </p:cNvPr>
            <p:cNvSpPr/>
            <p:nvPr/>
          </p:nvSpPr>
          <p:spPr>
            <a:xfrm>
              <a:off x="4190750" y="2594301"/>
              <a:ext cx="879714" cy="851491"/>
            </a:xfrm>
            <a:custGeom>
              <a:avLst/>
              <a:gdLst/>
              <a:ahLst/>
              <a:cxnLst/>
              <a:rect l="l" t="t" r="r" b="b"/>
              <a:pathLst>
                <a:path w="28957" h="28028" extrusionOk="0">
                  <a:moveTo>
                    <a:pt x="28957" y="1"/>
                  </a:moveTo>
                  <a:lnTo>
                    <a:pt x="1" y="929"/>
                  </a:lnTo>
                  <a:lnTo>
                    <a:pt x="1870" y="28028"/>
                  </a:lnTo>
                  <a:lnTo>
                    <a:pt x="28183" y="27087"/>
                  </a:lnTo>
                  <a:lnTo>
                    <a:pt x="28957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Mục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tiêu</a:t>
              </a:r>
              <a:endPara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Tiết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học</a:t>
              </a:r>
              <a:endParaRPr lang="e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sp>
          <p:nvSpPr>
            <p:cNvPr id="17" name="Google Shape;366;p20">
              <a:extLst>
                <a:ext uri="{FF2B5EF4-FFF2-40B4-BE49-F238E27FC236}">
                  <a16:creationId xmlns:a16="http://schemas.microsoft.com/office/drawing/2014/main" id="{C208AD0F-800D-4AF6-A549-DED625686BD8}"/>
                </a:ext>
              </a:extLst>
            </p:cNvPr>
            <p:cNvSpPr/>
            <p:nvPr/>
          </p:nvSpPr>
          <p:spPr>
            <a:xfrm>
              <a:off x="4063785" y="2551463"/>
              <a:ext cx="1057315" cy="996768"/>
            </a:xfrm>
            <a:custGeom>
              <a:avLst/>
              <a:gdLst/>
              <a:ahLst/>
              <a:cxnLst/>
              <a:rect l="l" t="t" r="r" b="b"/>
              <a:pathLst>
                <a:path w="34803" h="32810" extrusionOk="0">
                  <a:moveTo>
                    <a:pt x="2823" y="1172"/>
                  </a:moveTo>
                  <a:cubicBezTo>
                    <a:pt x="2823" y="1422"/>
                    <a:pt x="2823" y="1672"/>
                    <a:pt x="2823" y="1911"/>
                  </a:cubicBezTo>
                  <a:cubicBezTo>
                    <a:pt x="2370" y="2125"/>
                    <a:pt x="1965" y="2470"/>
                    <a:pt x="1584" y="2756"/>
                  </a:cubicBezTo>
                  <a:cubicBezTo>
                    <a:pt x="1227" y="3030"/>
                    <a:pt x="894" y="3316"/>
                    <a:pt x="560" y="3625"/>
                  </a:cubicBezTo>
                  <a:cubicBezTo>
                    <a:pt x="537" y="3387"/>
                    <a:pt x="513" y="3161"/>
                    <a:pt x="489" y="2923"/>
                  </a:cubicBezTo>
                  <a:cubicBezTo>
                    <a:pt x="501" y="2923"/>
                    <a:pt x="525" y="2923"/>
                    <a:pt x="537" y="2911"/>
                  </a:cubicBezTo>
                  <a:cubicBezTo>
                    <a:pt x="1049" y="2673"/>
                    <a:pt x="1477" y="2161"/>
                    <a:pt x="1930" y="1839"/>
                  </a:cubicBezTo>
                  <a:cubicBezTo>
                    <a:pt x="2227" y="1613"/>
                    <a:pt x="2537" y="1411"/>
                    <a:pt x="2823" y="1172"/>
                  </a:cubicBezTo>
                  <a:close/>
                  <a:moveTo>
                    <a:pt x="2823" y="2196"/>
                  </a:moveTo>
                  <a:cubicBezTo>
                    <a:pt x="2823" y="2494"/>
                    <a:pt x="2823" y="2804"/>
                    <a:pt x="2823" y="3113"/>
                  </a:cubicBezTo>
                  <a:cubicBezTo>
                    <a:pt x="2418" y="3351"/>
                    <a:pt x="2049" y="3673"/>
                    <a:pt x="1692" y="3947"/>
                  </a:cubicBezTo>
                  <a:cubicBezTo>
                    <a:pt x="1346" y="4220"/>
                    <a:pt x="1013" y="4494"/>
                    <a:pt x="679" y="4768"/>
                  </a:cubicBezTo>
                  <a:cubicBezTo>
                    <a:pt x="656" y="4447"/>
                    <a:pt x="620" y="4137"/>
                    <a:pt x="584" y="3827"/>
                  </a:cubicBezTo>
                  <a:cubicBezTo>
                    <a:pt x="1001" y="3494"/>
                    <a:pt x="1430" y="3161"/>
                    <a:pt x="1870" y="2851"/>
                  </a:cubicBezTo>
                  <a:cubicBezTo>
                    <a:pt x="2168" y="2625"/>
                    <a:pt x="2513" y="2434"/>
                    <a:pt x="2823" y="2196"/>
                  </a:cubicBezTo>
                  <a:close/>
                  <a:moveTo>
                    <a:pt x="2823" y="3399"/>
                  </a:moveTo>
                  <a:cubicBezTo>
                    <a:pt x="2835" y="3756"/>
                    <a:pt x="2835" y="4125"/>
                    <a:pt x="2835" y="4494"/>
                  </a:cubicBezTo>
                  <a:cubicBezTo>
                    <a:pt x="2144" y="4875"/>
                    <a:pt x="1489" y="5471"/>
                    <a:pt x="870" y="5935"/>
                  </a:cubicBezTo>
                  <a:cubicBezTo>
                    <a:pt x="811" y="5974"/>
                    <a:pt x="841" y="6054"/>
                    <a:pt x="894" y="6054"/>
                  </a:cubicBezTo>
                  <a:cubicBezTo>
                    <a:pt x="905" y="6054"/>
                    <a:pt x="917" y="6050"/>
                    <a:pt x="930" y="6042"/>
                  </a:cubicBezTo>
                  <a:cubicBezTo>
                    <a:pt x="1537" y="5649"/>
                    <a:pt x="2251" y="5268"/>
                    <a:pt x="2846" y="4792"/>
                  </a:cubicBezTo>
                  <a:cubicBezTo>
                    <a:pt x="2846" y="5018"/>
                    <a:pt x="2858" y="5244"/>
                    <a:pt x="2858" y="5459"/>
                  </a:cubicBezTo>
                  <a:cubicBezTo>
                    <a:pt x="2561" y="5673"/>
                    <a:pt x="2275" y="5935"/>
                    <a:pt x="1989" y="6161"/>
                  </a:cubicBezTo>
                  <a:cubicBezTo>
                    <a:pt x="1620" y="6459"/>
                    <a:pt x="1251" y="6768"/>
                    <a:pt x="882" y="7090"/>
                  </a:cubicBezTo>
                  <a:cubicBezTo>
                    <a:pt x="822" y="6375"/>
                    <a:pt x="763" y="5661"/>
                    <a:pt x="703" y="4947"/>
                  </a:cubicBezTo>
                  <a:cubicBezTo>
                    <a:pt x="1108" y="4673"/>
                    <a:pt x="1513" y="4387"/>
                    <a:pt x="1918" y="4089"/>
                  </a:cubicBezTo>
                  <a:cubicBezTo>
                    <a:pt x="2215" y="3863"/>
                    <a:pt x="2537" y="3637"/>
                    <a:pt x="2823" y="3399"/>
                  </a:cubicBezTo>
                  <a:close/>
                  <a:moveTo>
                    <a:pt x="2870" y="5744"/>
                  </a:moveTo>
                  <a:cubicBezTo>
                    <a:pt x="2870" y="6006"/>
                    <a:pt x="2882" y="6256"/>
                    <a:pt x="2894" y="6506"/>
                  </a:cubicBezTo>
                  <a:cubicBezTo>
                    <a:pt x="2203" y="6887"/>
                    <a:pt x="1561" y="7459"/>
                    <a:pt x="953" y="7983"/>
                  </a:cubicBezTo>
                  <a:cubicBezTo>
                    <a:pt x="930" y="7745"/>
                    <a:pt x="918" y="7495"/>
                    <a:pt x="894" y="7256"/>
                  </a:cubicBezTo>
                  <a:cubicBezTo>
                    <a:pt x="1263" y="6983"/>
                    <a:pt x="1632" y="6709"/>
                    <a:pt x="1989" y="6423"/>
                  </a:cubicBezTo>
                  <a:cubicBezTo>
                    <a:pt x="2275" y="6209"/>
                    <a:pt x="2584" y="5994"/>
                    <a:pt x="2870" y="5744"/>
                  </a:cubicBezTo>
                  <a:close/>
                  <a:moveTo>
                    <a:pt x="2894" y="6745"/>
                  </a:moveTo>
                  <a:cubicBezTo>
                    <a:pt x="2906" y="7066"/>
                    <a:pt x="2918" y="7387"/>
                    <a:pt x="2930" y="7709"/>
                  </a:cubicBezTo>
                  <a:cubicBezTo>
                    <a:pt x="2549" y="7911"/>
                    <a:pt x="2203" y="8197"/>
                    <a:pt x="1870" y="8447"/>
                  </a:cubicBezTo>
                  <a:cubicBezTo>
                    <a:pt x="1584" y="8650"/>
                    <a:pt x="1311" y="8864"/>
                    <a:pt x="1025" y="9078"/>
                  </a:cubicBezTo>
                  <a:cubicBezTo>
                    <a:pt x="1001" y="8780"/>
                    <a:pt x="989" y="8483"/>
                    <a:pt x="965" y="8185"/>
                  </a:cubicBezTo>
                  <a:cubicBezTo>
                    <a:pt x="1620" y="7733"/>
                    <a:pt x="2334" y="7292"/>
                    <a:pt x="2894" y="6745"/>
                  </a:cubicBezTo>
                  <a:close/>
                  <a:moveTo>
                    <a:pt x="2942" y="7923"/>
                  </a:moveTo>
                  <a:cubicBezTo>
                    <a:pt x="2954" y="8280"/>
                    <a:pt x="2965" y="8626"/>
                    <a:pt x="2989" y="8983"/>
                  </a:cubicBezTo>
                  <a:cubicBezTo>
                    <a:pt x="2704" y="9161"/>
                    <a:pt x="2442" y="9400"/>
                    <a:pt x="2192" y="9590"/>
                  </a:cubicBezTo>
                  <a:cubicBezTo>
                    <a:pt x="1834" y="9864"/>
                    <a:pt x="1477" y="10126"/>
                    <a:pt x="1108" y="10376"/>
                  </a:cubicBezTo>
                  <a:cubicBezTo>
                    <a:pt x="1084" y="10007"/>
                    <a:pt x="1060" y="9638"/>
                    <a:pt x="1037" y="9269"/>
                  </a:cubicBezTo>
                  <a:cubicBezTo>
                    <a:pt x="1370" y="9031"/>
                    <a:pt x="1715" y="8804"/>
                    <a:pt x="2049" y="8578"/>
                  </a:cubicBezTo>
                  <a:cubicBezTo>
                    <a:pt x="2334" y="8364"/>
                    <a:pt x="2668" y="8173"/>
                    <a:pt x="2942" y="7923"/>
                  </a:cubicBezTo>
                  <a:close/>
                  <a:moveTo>
                    <a:pt x="3001" y="9281"/>
                  </a:moveTo>
                  <a:cubicBezTo>
                    <a:pt x="3013" y="9542"/>
                    <a:pt x="3025" y="9793"/>
                    <a:pt x="3037" y="10043"/>
                  </a:cubicBezTo>
                  <a:cubicBezTo>
                    <a:pt x="2358" y="10352"/>
                    <a:pt x="1739" y="10840"/>
                    <a:pt x="1168" y="11316"/>
                  </a:cubicBezTo>
                  <a:cubicBezTo>
                    <a:pt x="1144" y="11066"/>
                    <a:pt x="1132" y="10816"/>
                    <a:pt x="1120" y="10566"/>
                  </a:cubicBezTo>
                  <a:cubicBezTo>
                    <a:pt x="1132" y="10555"/>
                    <a:pt x="1132" y="10555"/>
                    <a:pt x="1144" y="10555"/>
                  </a:cubicBezTo>
                  <a:cubicBezTo>
                    <a:pt x="1584" y="10281"/>
                    <a:pt x="2025" y="9995"/>
                    <a:pt x="2442" y="9697"/>
                  </a:cubicBezTo>
                  <a:cubicBezTo>
                    <a:pt x="2620" y="9566"/>
                    <a:pt x="2823" y="9435"/>
                    <a:pt x="3001" y="9281"/>
                  </a:cubicBezTo>
                  <a:close/>
                  <a:moveTo>
                    <a:pt x="3049" y="10281"/>
                  </a:moveTo>
                  <a:cubicBezTo>
                    <a:pt x="3061" y="10638"/>
                    <a:pt x="3085" y="11007"/>
                    <a:pt x="3108" y="11364"/>
                  </a:cubicBezTo>
                  <a:cubicBezTo>
                    <a:pt x="2465" y="11757"/>
                    <a:pt x="1870" y="12221"/>
                    <a:pt x="1239" y="12614"/>
                  </a:cubicBezTo>
                  <a:cubicBezTo>
                    <a:pt x="1215" y="12257"/>
                    <a:pt x="1203" y="11900"/>
                    <a:pt x="1180" y="11531"/>
                  </a:cubicBezTo>
                  <a:cubicBezTo>
                    <a:pt x="1787" y="11114"/>
                    <a:pt x="2454" y="10733"/>
                    <a:pt x="3049" y="10281"/>
                  </a:cubicBezTo>
                  <a:close/>
                  <a:moveTo>
                    <a:pt x="3120" y="11674"/>
                  </a:moveTo>
                  <a:cubicBezTo>
                    <a:pt x="3132" y="11924"/>
                    <a:pt x="3156" y="12162"/>
                    <a:pt x="3168" y="12412"/>
                  </a:cubicBezTo>
                  <a:cubicBezTo>
                    <a:pt x="2870" y="12555"/>
                    <a:pt x="2608" y="12745"/>
                    <a:pt x="2334" y="12924"/>
                  </a:cubicBezTo>
                  <a:cubicBezTo>
                    <a:pt x="1989" y="13126"/>
                    <a:pt x="1644" y="13341"/>
                    <a:pt x="1287" y="13543"/>
                  </a:cubicBezTo>
                  <a:cubicBezTo>
                    <a:pt x="1275" y="13293"/>
                    <a:pt x="1263" y="13043"/>
                    <a:pt x="1251" y="12793"/>
                  </a:cubicBezTo>
                  <a:cubicBezTo>
                    <a:pt x="1870" y="12459"/>
                    <a:pt x="2549" y="12114"/>
                    <a:pt x="3120" y="11674"/>
                  </a:cubicBezTo>
                  <a:close/>
                  <a:moveTo>
                    <a:pt x="3180" y="12638"/>
                  </a:moveTo>
                  <a:cubicBezTo>
                    <a:pt x="3192" y="12912"/>
                    <a:pt x="3216" y="13174"/>
                    <a:pt x="3227" y="13448"/>
                  </a:cubicBezTo>
                  <a:cubicBezTo>
                    <a:pt x="2942" y="13602"/>
                    <a:pt x="2668" y="13817"/>
                    <a:pt x="2394" y="14007"/>
                  </a:cubicBezTo>
                  <a:cubicBezTo>
                    <a:pt x="2049" y="14245"/>
                    <a:pt x="1703" y="14507"/>
                    <a:pt x="1358" y="14757"/>
                  </a:cubicBezTo>
                  <a:cubicBezTo>
                    <a:pt x="1334" y="14424"/>
                    <a:pt x="1322" y="14079"/>
                    <a:pt x="1299" y="13745"/>
                  </a:cubicBezTo>
                  <a:cubicBezTo>
                    <a:pt x="1692" y="13543"/>
                    <a:pt x="2073" y="13329"/>
                    <a:pt x="2442" y="13102"/>
                  </a:cubicBezTo>
                  <a:cubicBezTo>
                    <a:pt x="2680" y="12960"/>
                    <a:pt x="2954" y="12817"/>
                    <a:pt x="3180" y="12638"/>
                  </a:cubicBezTo>
                  <a:close/>
                  <a:moveTo>
                    <a:pt x="3251" y="13710"/>
                  </a:moveTo>
                  <a:cubicBezTo>
                    <a:pt x="3275" y="14031"/>
                    <a:pt x="3287" y="14353"/>
                    <a:pt x="3311" y="14674"/>
                  </a:cubicBezTo>
                  <a:cubicBezTo>
                    <a:pt x="2751" y="15067"/>
                    <a:pt x="2251" y="15543"/>
                    <a:pt x="1656" y="15888"/>
                  </a:cubicBezTo>
                  <a:cubicBezTo>
                    <a:pt x="1574" y="15929"/>
                    <a:pt x="1624" y="16041"/>
                    <a:pt x="1700" y="16041"/>
                  </a:cubicBezTo>
                  <a:cubicBezTo>
                    <a:pt x="1713" y="16041"/>
                    <a:pt x="1726" y="16038"/>
                    <a:pt x="1739" y="16031"/>
                  </a:cubicBezTo>
                  <a:cubicBezTo>
                    <a:pt x="2287" y="15769"/>
                    <a:pt x="2906" y="15424"/>
                    <a:pt x="3335" y="14948"/>
                  </a:cubicBezTo>
                  <a:cubicBezTo>
                    <a:pt x="3346" y="15174"/>
                    <a:pt x="3358" y="15412"/>
                    <a:pt x="3382" y="15650"/>
                  </a:cubicBezTo>
                  <a:cubicBezTo>
                    <a:pt x="3120" y="15829"/>
                    <a:pt x="2882" y="16055"/>
                    <a:pt x="2632" y="16258"/>
                  </a:cubicBezTo>
                  <a:cubicBezTo>
                    <a:pt x="2263" y="16555"/>
                    <a:pt x="1882" y="16853"/>
                    <a:pt x="1501" y="17127"/>
                  </a:cubicBezTo>
                  <a:cubicBezTo>
                    <a:pt x="1501" y="17043"/>
                    <a:pt x="1489" y="16960"/>
                    <a:pt x="1489" y="16877"/>
                  </a:cubicBezTo>
                  <a:cubicBezTo>
                    <a:pt x="1441" y="16222"/>
                    <a:pt x="1406" y="15579"/>
                    <a:pt x="1370" y="14924"/>
                  </a:cubicBezTo>
                  <a:cubicBezTo>
                    <a:pt x="1751" y="14686"/>
                    <a:pt x="2132" y="14448"/>
                    <a:pt x="2513" y="14198"/>
                  </a:cubicBezTo>
                  <a:cubicBezTo>
                    <a:pt x="2751" y="14043"/>
                    <a:pt x="3013" y="13888"/>
                    <a:pt x="3251" y="13710"/>
                  </a:cubicBezTo>
                  <a:close/>
                  <a:moveTo>
                    <a:pt x="3394" y="15900"/>
                  </a:moveTo>
                  <a:cubicBezTo>
                    <a:pt x="3418" y="16222"/>
                    <a:pt x="3442" y="16531"/>
                    <a:pt x="3466" y="16853"/>
                  </a:cubicBezTo>
                  <a:cubicBezTo>
                    <a:pt x="3192" y="17031"/>
                    <a:pt x="2918" y="17258"/>
                    <a:pt x="2656" y="17448"/>
                  </a:cubicBezTo>
                  <a:cubicBezTo>
                    <a:pt x="2299" y="17710"/>
                    <a:pt x="1942" y="17972"/>
                    <a:pt x="1572" y="18210"/>
                  </a:cubicBezTo>
                  <a:cubicBezTo>
                    <a:pt x="1549" y="17901"/>
                    <a:pt x="1537" y="17591"/>
                    <a:pt x="1513" y="17282"/>
                  </a:cubicBezTo>
                  <a:cubicBezTo>
                    <a:pt x="2144" y="16889"/>
                    <a:pt x="2858" y="16448"/>
                    <a:pt x="3394" y="15900"/>
                  </a:cubicBezTo>
                  <a:close/>
                  <a:moveTo>
                    <a:pt x="3489" y="17151"/>
                  </a:moveTo>
                  <a:cubicBezTo>
                    <a:pt x="3513" y="17401"/>
                    <a:pt x="3525" y="17651"/>
                    <a:pt x="3549" y="17889"/>
                  </a:cubicBezTo>
                  <a:cubicBezTo>
                    <a:pt x="3275" y="18044"/>
                    <a:pt x="3037" y="18258"/>
                    <a:pt x="2799" y="18448"/>
                  </a:cubicBezTo>
                  <a:cubicBezTo>
                    <a:pt x="2418" y="18758"/>
                    <a:pt x="2049" y="19091"/>
                    <a:pt x="1680" y="19425"/>
                  </a:cubicBezTo>
                  <a:cubicBezTo>
                    <a:pt x="1613" y="19472"/>
                    <a:pt x="1675" y="19549"/>
                    <a:pt x="1739" y="19549"/>
                  </a:cubicBezTo>
                  <a:cubicBezTo>
                    <a:pt x="1755" y="19549"/>
                    <a:pt x="1772" y="19544"/>
                    <a:pt x="1787" y="19532"/>
                  </a:cubicBezTo>
                  <a:cubicBezTo>
                    <a:pt x="2168" y="19222"/>
                    <a:pt x="2549" y="18925"/>
                    <a:pt x="2942" y="18627"/>
                  </a:cubicBezTo>
                  <a:cubicBezTo>
                    <a:pt x="3144" y="18460"/>
                    <a:pt x="3370" y="18305"/>
                    <a:pt x="3573" y="18127"/>
                  </a:cubicBezTo>
                  <a:cubicBezTo>
                    <a:pt x="3597" y="18484"/>
                    <a:pt x="3620" y="18841"/>
                    <a:pt x="3656" y="19198"/>
                  </a:cubicBezTo>
                  <a:cubicBezTo>
                    <a:pt x="3477" y="19341"/>
                    <a:pt x="3311" y="19484"/>
                    <a:pt x="3156" y="19615"/>
                  </a:cubicBezTo>
                  <a:cubicBezTo>
                    <a:pt x="2751" y="19937"/>
                    <a:pt x="2346" y="20246"/>
                    <a:pt x="1930" y="20532"/>
                  </a:cubicBezTo>
                  <a:cubicBezTo>
                    <a:pt x="1859" y="20583"/>
                    <a:pt x="1900" y="20685"/>
                    <a:pt x="1972" y="20685"/>
                  </a:cubicBezTo>
                  <a:cubicBezTo>
                    <a:pt x="1985" y="20685"/>
                    <a:pt x="1999" y="20682"/>
                    <a:pt x="2013" y="20675"/>
                  </a:cubicBezTo>
                  <a:cubicBezTo>
                    <a:pt x="2454" y="20413"/>
                    <a:pt x="2894" y="20139"/>
                    <a:pt x="3311" y="19829"/>
                  </a:cubicBezTo>
                  <a:cubicBezTo>
                    <a:pt x="3430" y="19734"/>
                    <a:pt x="3561" y="19651"/>
                    <a:pt x="3680" y="19556"/>
                  </a:cubicBezTo>
                  <a:cubicBezTo>
                    <a:pt x="3704" y="19806"/>
                    <a:pt x="3716" y="20056"/>
                    <a:pt x="3739" y="20306"/>
                  </a:cubicBezTo>
                  <a:cubicBezTo>
                    <a:pt x="3513" y="20449"/>
                    <a:pt x="3299" y="20615"/>
                    <a:pt x="3096" y="20782"/>
                  </a:cubicBezTo>
                  <a:cubicBezTo>
                    <a:pt x="2739" y="21056"/>
                    <a:pt x="2382" y="21342"/>
                    <a:pt x="2037" y="21639"/>
                  </a:cubicBezTo>
                  <a:cubicBezTo>
                    <a:pt x="1978" y="21678"/>
                    <a:pt x="2024" y="21758"/>
                    <a:pt x="2082" y="21758"/>
                  </a:cubicBezTo>
                  <a:cubicBezTo>
                    <a:pt x="2095" y="21758"/>
                    <a:pt x="2108" y="21755"/>
                    <a:pt x="2120" y="21746"/>
                  </a:cubicBezTo>
                  <a:cubicBezTo>
                    <a:pt x="2537" y="21473"/>
                    <a:pt x="2954" y="21199"/>
                    <a:pt x="3358" y="20901"/>
                  </a:cubicBezTo>
                  <a:cubicBezTo>
                    <a:pt x="3489" y="20794"/>
                    <a:pt x="3632" y="20699"/>
                    <a:pt x="3763" y="20603"/>
                  </a:cubicBezTo>
                  <a:cubicBezTo>
                    <a:pt x="3775" y="20794"/>
                    <a:pt x="3799" y="20984"/>
                    <a:pt x="3811" y="21187"/>
                  </a:cubicBezTo>
                  <a:cubicBezTo>
                    <a:pt x="3489" y="21401"/>
                    <a:pt x="3192" y="21675"/>
                    <a:pt x="2882" y="21913"/>
                  </a:cubicBezTo>
                  <a:cubicBezTo>
                    <a:pt x="2549" y="22175"/>
                    <a:pt x="2203" y="22425"/>
                    <a:pt x="1858" y="22663"/>
                  </a:cubicBezTo>
                  <a:cubicBezTo>
                    <a:pt x="1763" y="21246"/>
                    <a:pt x="1668" y="19818"/>
                    <a:pt x="1584" y="18401"/>
                  </a:cubicBezTo>
                  <a:cubicBezTo>
                    <a:pt x="1584" y="18401"/>
                    <a:pt x="1596" y="18401"/>
                    <a:pt x="1596" y="18389"/>
                  </a:cubicBezTo>
                  <a:cubicBezTo>
                    <a:pt x="2203" y="18032"/>
                    <a:pt x="2942" y="17651"/>
                    <a:pt x="3489" y="17151"/>
                  </a:cubicBezTo>
                  <a:close/>
                  <a:moveTo>
                    <a:pt x="3835" y="21473"/>
                  </a:moveTo>
                  <a:cubicBezTo>
                    <a:pt x="3858" y="21758"/>
                    <a:pt x="3882" y="22044"/>
                    <a:pt x="3906" y="22330"/>
                  </a:cubicBezTo>
                  <a:cubicBezTo>
                    <a:pt x="3549" y="22556"/>
                    <a:pt x="3239" y="22842"/>
                    <a:pt x="2906" y="23092"/>
                  </a:cubicBezTo>
                  <a:cubicBezTo>
                    <a:pt x="2596" y="23330"/>
                    <a:pt x="2275" y="23544"/>
                    <a:pt x="1942" y="23759"/>
                  </a:cubicBezTo>
                  <a:cubicBezTo>
                    <a:pt x="1918" y="23461"/>
                    <a:pt x="1894" y="23163"/>
                    <a:pt x="1870" y="22866"/>
                  </a:cubicBezTo>
                  <a:cubicBezTo>
                    <a:pt x="2537" y="22473"/>
                    <a:pt x="3299" y="22032"/>
                    <a:pt x="3835" y="21473"/>
                  </a:cubicBezTo>
                  <a:close/>
                  <a:moveTo>
                    <a:pt x="3930" y="22604"/>
                  </a:moveTo>
                  <a:cubicBezTo>
                    <a:pt x="3954" y="22889"/>
                    <a:pt x="3978" y="23187"/>
                    <a:pt x="4001" y="23473"/>
                  </a:cubicBezTo>
                  <a:cubicBezTo>
                    <a:pt x="3656" y="23711"/>
                    <a:pt x="3335" y="23997"/>
                    <a:pt x="3001" y="24235"/>
                  </a:cubicBezTo>
                  <a:cubicBezTo>
                    <a:pt x="2680" y="24473"/>
                    <a:pt x="2346" y="24687"/>
                    <a:pt x="2013" y="24902"/>
                  </a:cubicBezTo>
                  <a:cubicBezTo>
                    <a:pt x="1989" y="24580"/>
                    <a:pt x="1977" y="24270"/>
                    <a:pt x="1953" y="23949"/>
                  </a:cubicBezTo>
                  <a:cubicBezTo>
                    <a:pt x="2632" y="23604"/>
                    <a:pt x="3406" y="23175"/>
                    <a:pt x="3930" y="22604"/>
                  </a:cubicBezTo>
                  <a:close/>
                  <a:moveTo>
                    <a:pt x="4013" y="23723"/>
                  </a:moveTo>
                  <a:cubicBezTo>
                    <a:pt x="4037" y="24032"/>
                    <a:pt x="4073" y="24330"/>
                    <a:pt x="4097" y="24628"/>
                  </a:cubicBezTo>
                  <a:cubicBezTo>
                    <a:pt x="3763" y="24794"/>
                    <a:pt x="3442" y="25032"/>
                    <a:pt x="3156" y="25235"/>
                  </a:cubicBezTo>
                  <a:cubicBezTo>
                    <a:pt x="2787" y="25485"/>
                    <a:pt x="2442" y="25747"/>
                    <a:pt x="2096" y="26021"/>
                  </a:cubicBezTo>
                  <a:cubicBezTo>
                    <a:pt x="2073" y="25711"/>
                    <a:pt x="2049" y="25390"/>
                    <a:pt x="2025" y="25080"/>
                  </a:cubicBezTo>
                  <a:cubicBezTo>
                    <a:pt x="2715" y="24735"/>
                    <a:pt x="3477" y="24306"/>
                    <a:pt x="4013" y="23723"/>
                  </a:cubicBezTo>
                  <a:close/>
                  <a:moveTo>
                    <a:pt x="4120" y="24925"/>
                  </a:moveTo>
                  <a:cubicBezTo>
                    <a:pt x="4132" y="25187"/>
                    <a:pt x="4156" y="25449"/>
                    <a:pt x="4180" y="25711"/>
                  </a:cubicBezTo>
                  <a:cubicBezTo>
                    <a:pt x="3858" y="25914"/>
                    <a:pt x="3561" y="26175"/>
                    <a:pt x="3263" y="26402"/>
                  </a:cubicBezTo>
                  <a:cubicBezTo>
                    <a:pt x="2894" y="26687"/>
                    <a:pt x="2537" y="26973"/>
                    <a:pt x="2180" y="27259"/>
                  </a:cubicBezTo>
                  <a:cubicBezTo>
                    <a:pt x="2168" y="27057"/>
                    <a:pt x="2156" y="26854"/>
                    <a:pt x="2132" y="26652"/>
                  </a:cubicBezTo>
                  <a:cubicBezTo>
                    <a:pt x="2132" y="26521"/>
                    <a:pt x="2120" y="26378"/>
                    <a:pt x="2108" y="26247"/>
                  </a:cubicBezTo>
                  <a:cubicBezTo>
                    <a:pt x="2513" y="25949"/>
                    <a:pt x="2930" y="25675"/>
                    <a:pt x="3358" y="25402"/>
                  </a:cubicBezTo>
                  <a:cubicBezTo>
                    <a:pt x="3597" y="25235"/>
                    <a:pt x="3870" y="25092"/>
                    <a:pt x="4120" y="24925"/>
                  </a:cubicBezTo>
                  <a:close/>
                  <a:moveTo>
                    <a:pt x="4204" y="25985"/>
                  </a:moveTo>
                  <a:cubicBezTo>
                    <a:pt x="4228" y="26271"/>
                    <a:pt x="4251" y="26556"/>
                    <a:pt x="4275" y="26842"/>
                  </a:cubicBezTo>
                  <a:cubicBezTo>
                    <a:pt x="3561" y="27307"/>
                    <a:pt x="2906" y="27842"/>
                    <a:pt x="2227" y="28342"/>
                  </a:cubicBezTo>
                  <a:cubicBezTo>
                    <a:pt x="2215" y="28045"/>
                    <a:pt x="2203" y="27747"/>
                    <a:pt x="2192" y="27449"/>
                  </a:cubicBezTo>
                  <a:cubicBezTo>
                    <a:pt x="2608" y="27152"/>
                    <a:pt x="3037" y="26854"/>
                    <a:pt x="3454" y="26545"/>
                  </a:cubicBezTo>
                  <a:cubicBezTo>
                    <a:pt x="3692" y="26366"/>
                    <a:pt x="3954" y="26187"/>
                    <a:pt x="4204" y="25985"/>
                  </a:cubicBezTo>
                  <a:close/>
                  <a:moveTo>
                    <a:pt x="4287" y="27128"/>
                  </a:moveTo>
                  <a:cubicBezTo>
                    <a:pt x="4311" y="27402"/>
                    <a:pt x="4335" y="27688"/>
                    <a:pt x="4359" y="27973"/>
                  </a:cubicBezTo>
                  <a:cubicBezTo>
                    <a:pt x="4049" y="28152"/>
                    <a:pt x="3775" y="28402"/>
                    <a:pt x="3489" y="28604"/>
                  </a:cubicBezTo>
                  <a:cubicBezTo>
                    <a:pt x="3085" y="28890"/>
                    <a:pt x="2680" y="29200"/>
                    <a:pt x="2287" y="29497"/>
                  </a:cubicBezTo>
                  <a:cubicBezTo>
                    <a:pt x="2263" y="29176"/>
                    <a:pt x="2251" y="28842"/>
                    <a:pt x="2239" y="28521"/>
                  </a:cubicBezTo>
                  <a:cubicBezTo>
                    <a:pt x="2656" y="28235"/>
                    <a:pt x="3085" y="27949"/>
                    <a:pt x="3501" y="27664"/>
                  </a:cubicBezTo>
                  <a:cubicBezTo>
                    <a:pt x="3704" y="27521"/>
                    <a:pt x="3918" y="27378"/>
                    <a:pt x="4120" y="27235"/>
                  </a:cubicBezTo>
                  <a:cubicBezTo>
                    <a:pt x="4168" y="27199"/>
                    <a:pt x="4228" y="27164"/>
                    <a:pt x="4287" y="27128"/>
                  </a:cubicBezTo>
                  <a:close/>
                  <a:moveTo>
                    <a:pt x="19161" y="648"/>
                  </a:moveTo>
                  <a:cubicBezTo>
                    <a:pt x="24120" y="648"/>
                    <a:pt x="29068" y="775"/>
                    <a:pt x="34017" y="934"/>
                  </a:cubicBezTo>
                  <a:cubicBezTo>
                    <a:pt x="33386" y="5447"/>
                    <a:pt x="33600" y="10221"/>
                    <a:pt x="33541" y="14757"/>
                  </a:cubicBezTo>
                  <a:cubicBezTo>
                    <a:pt x="33481" y="19579"/>
                    <a:pt x="33267" y="24485"/>
                    <a:pt x="33576" y="29295"/>
                  </a:cubicBezTo>
                  <a:cubicBezTo>
                    <a:pt x="28802" y="29509"/>
                    <a:pt x="24028" y="29628"/>
                    <a:pt x="19241" y="29712"/>
                  </a:cubicBezTo>
                  <a:cubicBezTo>
                    <a:pt x="14574" y="29795"/>
                    <a:pt x="9823" y="29759"/>
                    <a:pt x="5168" y="30200"/>
                  </a:cubicBezTo>
                  <a:cubicBezTo>
                    <a:pt x="5168" y="30188"/>
                    <a:pt x="5168" y="30188"/>
                    <a:pt x="5168" y="30188"/>
                  </a:cubicBezTo>
                  <a:cubicBezTo>
                    <a:pt x="4632" y="20437"/>
                    <a:pt x="4454" y="10566"/>
                    <a:pt x="3132" y="899"/>
                  </a:cubicBezTo>
                  <a:lnTo>
                    <a:pt x="3132" y="899"/>
                  </a:lnTo>
                  <a:cubicBezTo>
                    <a:pt x="3704" y="933"/>
                    <a:pt x="4280" y="947"/>
                    <a:pt x="4857" y="947"/>
                  </a:cubicBezTo>
                  <a:cubicBezTo>
                    <a:pt x="6860" y="947"/>
                    <a:pt x="8884" y="781"/>
                    <a:pt x="10871" y="744"/>
                  </a:cubicBezTo>
                  <a:cubicBezTo>
                    <a:pt x="13407" y="684"/>
                    <a:pt x="15955" y="649"/>
                    <a:pt x="18503" y="649"/>
                  </a:cubicBezTo>
                  <a:cubicBezTo>
                    <a:pt x="18722" y="648"/>
                    <a:pt x="18942" y="648"/>
                    <a:pt x="19161" y="648"/>
                  </a:cubicBezTo>
                  <a:close/>
                  <a:moveTo>
                    <a:pt x="4382" y="28271"/>
                  </a:moveTo>
                  <a:cubicBezTo>
                    <a:pt x="4406" y="28557"/>
                    <a:pt x="4430" y="28854"/>
                    <a:pt x="4442" y="29140"/>
                  </a:cubicBezTo>
                  <a:cubicBezTo>
                    <a:pt x="3716" y="29593"/>
                    <a:pt x="3037" y="30188"/>
                    <a:pt x="2346" y="30700"/>
                  </a:cubicBezTo>
                  <a:cubicBezTo>
                    <a:pt x="2323" y="30343"/>
                    <a:pt x="2311" y="29997"/>
                    <a:pt x="2287" y="29652"/>
                  </a:cubicBezTo>
                  <a:cubicBezTo>
                    <a:pt x="2727" y="29366"/>
                    <a:pt x="3168" y="29081"/>
                    <a:pt x="3608" y="28783"/>
                  </a:cubicBezTo>
                  <a:cubicBezTo>
                    <a:pt x="3847" y="28616"/>
                    <a:pt x="4132" y="28461"/>
                    <a:pt x="4382" y="28271"/>
                  </a:cubicBezTo>
                  <a:close/>
                  <a:moveTo>
                    <a:pt x="4466" y="29473"/>
                  </a:moveTo>
                  <a:cubicBezTo>
                    <a:pt x="4489" y="29712"/>
                    <a:pt x="4513" y="29950"/>
                    <a:pt x="4525" y="30200"/>
                  </a:cubicBezTo>
                  <a:cubicBezTo>
                    <a:pt x="4192" y="30438"/>
                    <a:pt x="3882" y="30736"/>
                    <a:pt x="3561" y="30986"/>
                  </a:cubicBezTo>
                  <a:cubicBezTo>
                    <a:pt x="3204" y="31259"/>
                    <a:pt x="2835" y="31509"/>
                    <a:pt x="2442" y="31748"/>
                  </a:cubicBezTo>
                  <a:cubicBezTo>
                    <a:pt x="2406" y="31450"/>
                    <a:pt x="2382" y="31152"/>
                    <a:pt x="2358" y="30855"/>
                  </a:cubicBezTo>
                  <a:cubicBezTo>
                    <a:pt x="3049" y="30438"/>
                    <a:pt x="3823" y="29997"/>
                    <a:pt x="4466" y="29473"/>
                  </a:cubicBezTo>
                  <a:close/>
                  <a:moveTo>
                    <a:pt x="32957" y="30105"/>
                  </a:moveTo>
                  <a:lnTo>
                    <a:pt x="32957" y="30105"/>
                  </a:lnTo>
                  <a:cubicBezTo>
                    <a:pt x="32505" y="30462"/>
                    <a:pt x="32064" y="30831"/>
                    <a:pt x="31624" y="31200"/>
                  </a:cubicBezTo>
                  <a:cubicBezTo>
                    <a:pt x="31481" y="31307"/>
                    <a:pt x="31005" y="31593"/>
                    <a:pt x="30731" y="31902"/>
                  </a:cubicBezTo>
                  <a:cubicBezTo>
                    <a:pt x="30540" y="31902"/>
                    <a:pt x="30362" y="31914"/>
                    <a:pt x="30171" y="31914"/>
                  </a:cubicBezTo>
                  <a:cubicBezTo>
                    <a:pt x="30826" y="31402"/>
                    <a:pt x="31421" y="30843"/>
                    <a:pt x="31921" y="30176"/>
                  </a:cubicBezTo>
                  <a:cubicBezTo>
                    <a:pt x="32267" y="30152"/>
                    <a:pt x="32612" y="30128"/>
                    <a:pt x="32957" y="30105"/>
                  </a:cubicBezTo>
                  <a:close/>
                  <a:moveTo>
                    <a:pt x="31791" y="30176"/>
                  </a:moveTo>
                  <a:lnTo>
                    <a:pt x="31791" y="30176"/>
                  </a:lnTo>
                  <a:cubicBezTo>
                    <a:pt x="31100" y="30724"/>
                    <a:pt x="30445" y="31319"/>
                    <a:pt x="29802" y="31926"/>
                  </a:cubicBezTo>
                  <a:cubicBezTo>
                    <a:pt x="29457" y="31938"/>
                    <a:pt x="29112" y="31938"/>
                    <a:pt x="28754" y="31950"/>
                  </a:cubicBezTo>
                  <a:cubicBezTo>
                    <a:pt x="28885" y="31843"/>
                    <a:pt x="29004" y="31724"/>
                    <a:pt x="29124" y="31593"/>
                  </a:cubicBezTo>
                  <a:cubicBezTo>
                    <a:pt x="29540" y="31188"/>
                    <a:pt x="30040" y="30759"/>
                    <a:pt x="30350" y="30247"/>
                  </a:cubicBezTo>
                  <a:cubicBezTo>
                    <a:pt x="30826" y="30235"/>
                    <a:pt x="31314" y="30212"/>
                    <a:pt x="31791" y="30176"/>
                  </a:cubicBezTo>
                  <a:close/>
                  <a:moveTo>
                    <a:pt x="22015" y="30402"/>
                  </a:moveTo>
                  <a:cubicBezTo>
                    <a:pt x="21837" y="30581"/>
                    <a:pt x="21670" y="30783"/>
                    <a:pt x="21504" y="30950"/>
                  </a:cubicBezTo>
                  <a:cubicBezTo>
                    <a:pt x="21170" y="31295"/>
                    <a:pt x="20837" y="31629"/>
                    <a:pt x="20503" y="31974"/>
                  </a:cubicBezTo>
                  <a:cubicBezTo>
                    <a:pt x="20436" y="31970"/>
                    <a:pt x="20370" y="31969"/>
                    <a:pt x="20304" y="31969"/>
                  </a:cubicBezTo>
                  <a:cubicBezTo>
                    <a:pt x="20173" y="31969"/>
                    <a:pt x="20043" y="31974"/>
                    <a:pt x="19908" y="31974"/>
                  </a:cubicBezTo>
                  <a:cubicBezTo>
                    <a:pt x="20051" y="31831"/>
                    <a:pt x="20206" y="31700"/>
                    <a:pt x="20349" y="31569"/>
                  </a:cubicBezTo>
                  <a:cubicBezTo>
                    <a:pt x="20658" y="31283"/>
                    <a:pt x="21063" y="30986"/>
                    <a:pt x="21253" y="30605"/>
                  </a:cubicBezTo>
                  <a:cubicBezTo>
                    <a:pt x="21283" y="30556"/>
                    <a:pt x="21248" y="30515"/>
                    <a:pt x="21202" y="30515"/>
                  </a:cubicBezTo>
                  <a:cubicBezTo>
                    <a:pt x="21192" y="30515"/>
                    <a:pt x="21181" y="30517"/>
                    <a:pt x="21170" y="30521"/>
                  </a:cubicBezTo>
                  <a:cubicBezTo>
                    <a:pt x="20789" y="30700"/>
                    <a:pt x="20480" y="31093"/>
                    <a:pt x="20182" y="31402"/>
                  </a:cubicBezTo>
                  <a:cubicBezTo>
                    <a:pt x="20003" y="31593"/>
                    <a:pt x="19825" y="31783"/>
                    <a:pt x="19634" y="31974"/>
                  </a:cubicBezTo>
                  <a:lnTo>
                    <a:pt x="18444" y="31974"/>
                  </a:lnTo>
                  <a:cubicBezTo>
                    <a:pt x="18670" y="31771"/>
                    <a:pt x="18908" y="31557"/>
                    <a:pt x="19134" y="31355"/>
                  </a:cubicBezTo>
                  <a:cubicBezTo>
                    <a:pt x="19456" y="31069"/>
                    <a:pt x="19837" y="30771"/>
                    <a:pt x="20063" y="30414"/>
                  </a:cubicBezTo>
                  <a:cubicBezTo>
                    <a:pt x="20718" y="30402"/>
                    <a:pt x="21373" y="30402"/>
                    <a:pt x="22015" y="30402"/>
                  </a:cubicBezTo>
                  <a:close/>
                  <a:moveTo>
                    <a:pt x="26028" y="30366"/>
                  </a:moveTo>
                  <a:cubicBezTo>
                    <a:pt x="25337" y="30843"/>
                    <a:pt x="24694" y="31462"/>
                    <a:pt x="24063" y="31974"/>
                  </a:cubicBezTo>
                  <a:lnTo>
                    <a:pt x="20801" y="31974"/>
                  </a:lnTo>
                  <a:cubicBezTo>
                    <a:pt x="21111" y="31700"/>
                    <a:pt x="21408" y="31426"/>
                    <a:pt x="21706" y="31152"/>
                  </a:cubicBezTo>
                  <a:cubicBezTo>
                    <a:pt x="21956" y="30914"/>
                    <a:pt x="22242" y="30664"/>
                    <a:pt x="22480" y="30390"/>
                  </a:cubicBezTo>
                  <a:lnTo>
                    <a:pt x="23194" y="30390"/>
                  </a:lnTo>
                  <a:cubicBezTo>
                    <a:pt x="23087" y="30497"/>
                    <a:pt x="22980" y="30605"/>
                    <a:pt x="22873" y="30712"/>
                  </a:cubicBezTo>
                  <a:cubicBezTo>
                    <a:pt x="22480" y="31081"/>
                    <a:pt x="22051" y="31426"/>
                    <a:pt x="21623" y="31783"/>
                  </a:cubicBezTo>
                  <a:cubicBezTo>
                    <a:pt x="21562" y="31834"/>
                    <a:pt x="21622" y="31936"/>
                    <a:pt x="21700" y="31936"/>
                  </a:cubicBezTo>
                  <a:cubicBezTo>
                    <a:pt x="21713" y="31936"/>
                    <a:pt x="21727" y="31933"/>
                    <a:pt x="21742" y="31926"/>
                  </a:cubicBezTo>
                  <a:cubicBezTo>
                    <a:pt x="22206" y="31652"/>
                    <a:pt x="22623" y="31319"/>
                    <a:pt x="23016" y="30962"/>
                  </a:cubicBezTo>
                  <a:cubicBezTo>
                    <a:pt x="23218" y="30795"/>
                    <a:pt x="23432" y="30593"/>
                    <a:pt x="23623" y="30390"/>
                  </a:cubicBezTo>
                  <a:cubicBezTo>
                    <a:pt x="23968" y="30390"/>
                    <a:pt x="24325" y="30378"/>
                    <a:pt x="24671" y="30378"/>
                  </a:cubicBezTo>
                  <a:cubicBezTo>
                    <a:pt x="24504" y="30533"/>
                    <a:pt x="24337" y="30700"/>
                    <a:pt x="24194" y="30831"/>
                  </a:cubicBezTo>
                  <a:cubicBezTo>
                    <a:pt x="23861" y="31128"/>
                    <a:pt x="23539" y="31426"/>
                    <a:pt x="23218" y="31736"/>
                  </a:cubicBezTo>
                  <a:cubicBezTo>
                    <a:pt x="23143" y="31801"/>
                    <a:pt x="23208" y="31889"/>
                    <a:pt x="23285" y="31889"/>
                  </a:cubicBezTo>
                  <a:cubicBezTo>
                    <a:pt x="23306" y="31889"/>
                    <a:pt x="23329" y="31882"/>
                    <a:pt x="23349" y="31867"/>
                  </a:cubicBezTo>
                  <a:cubicBezTo>
                    <a:pt x="23670" y="31605"/>
                    <a:pt x="24004" y="31343"/>
                    <a:pt x="24325" y="31069"/>
                  </a:cubicBezTo>
                  <a:cubicBezTo>
                    <a:pt x="24480" y="30938"/>
                    <a:pt x="24623" y="30819"/>
                    <a:pt x="24778" y="30688"/>
                  </a:cubicBezTo>
                  <a:cubicBezTo>
                    <a:pt x="24873" y="30605"/>
                    <a:pt x="25040" y="30486"/>
                    <a:pt x="25147" y="30378"/>
                  </a:cubicBezTo>
                  <a:cubicBezTo>
                    <a:pt x="25433" y="30378"/>
                    <a:pt x="25730" y="30366"/>
                    <a:pt x="26028" y="30366"/>
                  </a:cubicBezTo>
                  <a:close/>
                  <a:moveTo>
                    <a:pt x="27445" y="30343"/>
                  </a:moveTo>
                  <a:cubicBezTo>
                    <a:pt x="27242" y="30533"/>
                    <a:pt x="27040" y="30747"/>
                    <a:pt x="26838" y="30938"/>
                  </a:cubicBezTo>
                  <a:cubicBezTo>
                    <a:pt x="26468" y="31283"/>
                    <a:pt x="26111" y="31629"/>
                    <a:pt x="25754" y="31974"/>
                  </a:cubicBezTo>
                  <a:lnTo>
                    <a:pt x="24421" y="31974"/>
                  </a:lnTo>
                  <a:cubicBezTo>
                    <a:pt x="25147" y="31474"/>
                    <a:pt x="25968" y="30974"/>
                    <a:pt x="26599" y="30355"/>
                  </a:cubicBezTo>
                  <a:cubicBezTo>
                    <a:pt x="26885" y="30355"/>
                    <a:pt x="27171" y="30343"/>
                    <a:pt x="27445" y="30343"/>
                  </a:cubicBezTo>
                  <a:close/>
                  <a:moveTo>
                    <a:pt x="28469" y="30319"/>
                  </a:moveTo>
                  <a:cubicBezTo>
                    <a:pt x="27873" y="30795"/>
                    <a:pt x="27326" y="31390"/>
                    <a:pt x="26814" y="31902"/>
                  </a:cubicBezTo>
                  <a:cubicBezTo>
                    <a:pt x="26790" y="31926"/>
                    <a:pt x="26790" y="31950"/>
                    <a:pt x="26790" y="31974"/>
                  </a:cubicBezTo>
                  <a:lnTo>
                    <a:pt x="26028" y="31974"/>
                  </a:lnTo>
                  <a:cubicBezTo>
                    <a:pt x="26361" y="31688"/>
                    <a:pt x="26695" y="31414"/>
                    <a:pt x="27028" y="31117"/>
                  </a:cubicBezTo>
                  <a:cubicBezTo>
                    <a:pt x="27314" y="30867"/>
                    <a:pt x="27659" y="30628"/>
                    <a:pt x="27933" y="30331"/>
                  </a:cubicBezTo>
                  <a:cubicBezTo>
                    <a:pt x="28111" y="30331"/>
                    <a:pt x="28290" y="30319"/>
                    <a:pt x="28469" y="30319"/>
                  </a:cubicBezTo>
                  <a:close/>
                  <a:moveTo>
                    <a:pt x="30124" y="30259"/>
                  </a:moveTo>
                  <a:lnTo>
                    <a:pt x="30124" y="30259"/>
                  </a:lnTo>
                  <a:cubicBezTo>
                    <a:pt x="29790" y="30521"/>
                    <a:pt x="29493" y="30855"/>
                    <a:pt x="29207" y="31152"/>
                  </a:cubicBezTo>
                  <a:cubicBezTo>
                    <a:pt x="28945" y="31414"/>
                    <a:pt x="28695" y="31736"/>
                    <a:pt x="28385" y="31950"/>
                  </a:cubicBezTo>
                  <a:cubicBezTo>
                    <a:pt x="27933" y="31962"/>
                    <a:pt x="27469" y="31962"/>
                    <a:pt x="27004" y="31974"/>
                  </a:cubicBezTo>
                  <a:cubicBezTo>
                    <a:pt x="27635" y="31414"/>
                    <a:pt x="28350" y="30902"/>
                    <a:pt x="28957" y="30307"/>
                  </a:cubicBezTo>
                  <a:cubicBezTo>
                    <a:pt x="29338" y="30295"/>
                    <a:pt x="29731" y="30283"/>
                    <a:pt x="30124" y="30259"/>
                  </a:cubicBezTo>
                  <a:close/>
                  <a:moveTo>
                    <a:pt x="2954" y="31640"/>
                  </a:moveTo>
                  <a:cubicBezTo>
                    <a:pt x="2787" y="31759"/>
                    <a:pt x="2632" y="31879"/>
                    <a:pt x="2465" y="31986"/>
                  </a:cubicBezTo>
                  <a:cubicBezTo>
                    <a:pt x="2465" y="31950"/>
                    <a:pt x="2465" y="31926"/>
                    <a:pt x="2454" y="31890"/>
                  </a:cubicBezTo>
                  <a:cubicBezTo>
                    <a:pt x="2620" y="31819"/>
                    <a:pt x="2787" y="31736"/>
                    <a:pt x="2954" y="31640"/>
                  </a:cubicBezTo>
                  <a:close/>
                  <a:moveTo>
                    <a:pt x="19741" y="30414"/>
                  </a:moveTo>
                  <a:cubicBezTo>
                    <a:pt x="19444" y="30628"/>
                    <a:pt x="19194" y="30926"/>
                    <a:pt x="18944" y="31164"/>
                  </a:cubicBezTo>
                  <a:cubicBezTo>
                    <a:pt x="18682" y="31426"/>
                    <a:pt x="18420" y="31700"/>
                    <a:pt x="18158" y="31974"/>
                  </a:cubicBezTo>
                  <a:cubicBezTo>
                    <a:pt x="17753" y="31974"/>
                    <a:pt x="17348" y="31974"/>
                    <a:pt x="16943" y="31986"/>
                  </a:cubicBezTo>
                  <a:lnTo>
                    <a:pt x="16824" y="31986"/>
                  </a:lnTo>
                  <a:cubicBezTo>
                    <a:pt x="17158" y="31712"/>
                    <a:pt x="17491" y="31438"/>
                    <a:pt x="17813" y="31164"/>
                  </a:cubicBezTo>
                  <a:cubicBezTo>
                    <a:pt x="18075" y="30938"/>
                    <a:pt x="18372" y="30700"/>
                    <a:pt x="18598" y="30426"/>
                  </a:cubicBezTo>
                  <a:cubicBezTo>
                    <a:pt x="18813" y="30426"/>
                    <a:pt x="19027" y="30426"/>
                    <a:pt x="19229" y="30414"/>
                  </a:cubicBezTo>
                  <a:close/>
                  <a:moveTo>
                    <a:pt x="13598" y="30569"/>
                  </a:moveTo>
                  <a:cubicBezTo>
                    <a:pt x="13324" y="30795"/>
                    <a:pt x="13062" y="31057"/>
                    <a:pt x="12800" y="31295"/>
                  </a:cubicBezTo>
                  <a:cubicBezTo>
                    <a:pt x="12550" y="31533"/>
                    <a:pt x="12312" y="31759"/>
                    <a:pt x="12062" y="31998"/>
                  </a:cubicBezTo>
                  <a:lnTo>
                    <a:pt x="11074" y="31998"/>
                  </a:lnTo>
                  <a:cubicBezTo>
                    <a:pt x="11657" y="31569"/>
                    <a:pt x="12240" y="31128"/>
                    <a:pt x="12705" y="30593"/>
                  </a:cubicBezTo>
                  <a:cubicBezTo>
                    <a:pt x="13002" y="30581"/>
                    <a:pt x="13300" y="30581"/>
                    <a:pt x="13598" y="30569"/>
                  </a:cubicBezTo>
                  <a:close/>
                  <a:moveTo>
                    <a:pt x="15241" y="30509"/>
                  </a:moveTo>
                  <a:lnTo>
                    <a:pt x="15241" y="30509"/>
                  </a:lnTo>
                  <a:cubicBezTo>
                    <a:pt x="14979" y="30712"/>
                    <a:pt x="14729" y="30962"/>
                    <a:pt x="14491" y="31176"/>
                  </a:cubicBezTo>
                  <a:cubicBezTo>
                    <a:pt x="14193" y="31450"/>
                    <a:pt x="13907" y="31724"/>
                    <a:pt x="13610" y="31998"/>
                  </a:cubicBezTo>
                  <a:lnTo>
                    <a:pt x="12371" y="31998"/>
                  </a:lnTo>
                  <a:cubicBezTo>
                    <a:pt x="12574" y="31819"/>
                    <a:pt x="12776" y="31652"/>
                    <a:pt x="12967" y="31474"/>
                  </a:cubicBezTo>
                  <a:cubicBezTo>
                    <a:pt x="13300" y="31176"/>
                    <a:pt x="13645" y="30890"/>
                    <a:pt x="13931" y="30557"/>
                  </a:cubicBezTo>
                  <a:cubicBezTo>
                    <a:pt x="14372" y="30545"/>
                    <a:pt x="14800" y="30533"/>
                    <a:pt x="15241" y="30509"/>
                  </a:cubicBezTo>
                  <a:close/>
                  <a:moveTo>
                    <a:pt x="16360" y="30486"/>
                  </a:moveTo>
                  <a:cubicBezTo>
                    <a:pt x="16158" y="30652"/>
                    <a:pt x="15967" y="30843"/>
                    <a:pt x="15789" y="31009"/>
                  </a:cubicBezTo>
                  <a:cubicBezTo>
                    <a:pt x="15455" y="31319"/>
                    <a:pt x="15146" y="31652"/>
                    <a:pt x="14836" y="31998"/>
                  </a:cubicBezTo>
                  <a:lnTo>
                    <a:pt x="13955" y="31998"/>
                  </a:lnTo>
                  <a:cubicBezTo>
                    <a:pt x="14205" y="31795"/>
                    <a:pt x="14443" y="31581"/>
                    <a:pt x="14681" y="31367"/>
                  </a:cubicBezTo>
                  <a:cubicBezTo>
                    <a:pt x="14991" y="31105"/>
                    <a:pt x="15336" y="30831"/>
                    <a:pt x="15574" y="30509"/>
                  </a:cubicBezTo>
                  <a:cubicBezTo>
                    <a:pt x="15836" y="30497"/>
                    <a:pt x="16098" y="30486"/>
                    <a:pt x="16360" y="30486"/>
                  </a:cubicBezTo>
                  <a:close/>
                  <a:moveTo>
                    <a:pt x="18205" y="30438"/>
                  </a:moveTo>
                  <a:cubicBezTo>
                    <a:pt x="18003" y="30605"/>
                    <a:pt x="17801" y="30795"/>
                    <a:pt x="17610" y="30962"/>
                  </a:cubicBezTo>
                  <a:cubicBezTo>
                    <a:pt x="17253" y="31283"/>
                    <a:pt x="16908" y="31605"/>
                    <a:pt x="16562" y="31938"/>
                  </a:cubicBezTo>
                  <a:cubicBezTo>
                    <a:pt x="16551" y="31950"/>
                    <a:pt x="16539" y="31974"/>
                    <a:pt x="16539" y="31986"/>
                  </a:cubicBezTo>
                  <a:cubicBezTo>
                    <a:pt x="16074" y="31986"/>
                    <a:pt x="15610" y="31998"/>
                    <a:pt x="15146" y="31998"/>
                  </a:cubicBezTo>
                  <a:cubicBezTo>
                    <a:pt x="15396" y="31748"/>
                    <a:pt x="15646" y="31498"/>
                    <a:pt x="15908" y="31259"/>
                  </a:cubicBezTo>
                  <a:cubicBezTo>
                    <a:pt x="16193" y="30997"/>
                    <a:pt x="16515" y="30747"/>
                    <a:pt x="16789" y="30474"/>
                  </a:cubicBezTo>
                  <a:cubicBezTo>
                    <a:pt x="17265" y="30462"/>
                    <a:pt x="17741" y="30450"/>
                    <a:pt x="18205" y="30438"/>
                  </a:cubicBezTo>
                  <a:close/>
                  <a:moveTo>
                    <a:pt x="12479" y="30605"/>
                  </a:moveTo>
                  <a:lnTo>
                    <a:pt x="12479" y="30605"/>
                  </a:lnTo>
                  <a:cubicBezTo>
                    <a:pt x="11824" y="30986"/>
                    <a:pt x="11228" y="31498"/>
                    <a:pt x="10657" y="31998"/>
                  </a:cubicBezTo>
                  <a:cubicBezTo>
                    <a:pt x="10228" y="31998"/>
                    <a:pt x="9800" y="32010"/>
                    <a:pt x="9359" y="32010"/>
                  </a:cubicBezTo>
                  <a:cubicBezTo>
                    <a:pt x="9657" y="31759"/>
                    <a:pt x="9966" y="31509"/>
                    <a:pt x="10276" y="31283"/>
                  </a:cubicBezTo>
                  <a:cubicBezTo>
                    <a:pt x="10585" y="31057"/>
                    <a:pt x="10907" y="30855"/>
                    <a:pt x="11217" y="30628"/>
                  </a:cubicBezTo>
                  <a:cubicBezTo>
                    <a:pt x="11633" y="30616"/>
                    <a:pt x="12062" y="30616"/>
                    <a:pt x="12479" y="30605"/>
                  </a:cubicBezTo>
                  <a:close/>
                  <a:moveTo>
                    <a:pt x="10740" y="30640"/>
                  </a:moveTo>
                  <a:lnTo>
                    <a:pt x="10740" y="30640"/>
                  </a:lnTo>
                  <a:cubicBezTo>
                    <a:pt x="10133" y="31009"/>
                    <a:pt x="9562" y="31521"/>
                    <a:pt x="9061" y="32010"/>
                  </a:cubicBezTo>
                  <a:cubicBezTo>
                    <a:pt x="8800" y="32021"/>
                    <a:pt x="8538" y="32021"/>
                    <a:pt x="8276" y="32021"/>
                  </a:cubicBezTo>
                  <a:cubicBezTo>
                    <a:pt x="8835" y="31640"/>
                    <a:pt x="9419" y="31271"/>
                    <a:pt x="9907" y="30807"/>
                  </a:cubicBezTo>
                  <a:cubicBezTo>
                    <a:pt x="9938" y="30786"/>
                    <a:pt x="9915" y="30719"/>
                    <a:pt x="9876" y="30719"/>
                  </a:cubicBezTo>
                  <a:cubicBezTo>
                    <a:pt x="9871" y="30719"/>
                    <a:pt x="9865" y="30721"/>
                    <a:pt x="9859" y="30724"/>
                  </a:cubicBezTo>
                  <a:cubicBezTo>
                    <a:pt x="9145" y="31009"/>
                    <a:pt x="8490" y="31521"/>
                    <a:pt x="7883" y="32033"/>
                  </a:cubicBezTo>
                  <a:cubicBezTo>
                    <a:pt x="7526" y="32045"/>
                    <a:pt x="7168" y="32045"/>
                    <a:pt x="6823" y="32057"/>
                  </a:cubicBezTo>
                  <a:cubicBezTo>
                    <a:pt x="7049" y="31867"/>
                    <a:pt x="7276" y="31676"/>
                    <a:pt x="7502" y="31498"/>
                  </a:cubicBezTo>
                  <a:cubicBezTo>
                    <a:pt x="7859" y="31212"/>
                    <a:pt x="8264" y="30962"/>
                    <a:pt x="8609" y="30664"/>
                  </a:cubicBezTo>
                  <a:cubicBezTo>
                    <a:pt x="9312" y="30664"/>
                    <a:pt x="10026" y="30652"/>
                    <a:pt x="10740" y="30640"/>
                  </a:cubicBezTo>
                  <a:close/>
                  <a:moveTo>
                    <a:pt x="8216" y="30664"/>
                  </a:moveTo>
                  <a:cubicBezTo>
                    <a:pt x="7966" y="30843"/>
                    <a:pt x="7728" y="31045"/>
                    <a:pt x="7502" y="31224"/>
                  </a:cubicBezTo>
                  <a:cubicBezTo>
                    <a:pt x="7168" y="31486"/>
                    <a:pt x="6847" y="31771"/>
                    <a:pt x="6537" y="32069"/>
                  </a:cubicBezTo>
                  <a:cubicBezTo>
                    <a:pt x="6323" y="32081"/>
                    <a:pt x="6097" y="32093"/>
                    <a:pt x="5883" y="32093"/>
                  </a:cubicBezTo>
                  <a:cubicBezTo>
                    <a:pt x="6049" y="31950"/>
                    <a:pt x="6216" y="31807"/>
                    <a:pt x="6383" y="31676"/>
                  </a:cubicBezTo>
                  <a:cubicBezTo>
                    <a:pt x="6764" y="31355"/>
                    <a:pt x="7240" y="31093"/>
                    <a:pt x="7561" y="30712"/>
                  </a:cubicBezTo>
                  <a:cubicBezTo>
                    <a:pt x="7561" y="30700"/>
                    <a:pt x="7573" y="30676"/>
                    <a:pt x="7561" y="30664"/>
                  </a:cubicBezTo>
                  <a:close/>
                  <a:moveTo>
                    <a:pt x="6394" y="30640"/>
                  </a:moveTo>
                  <a:cubicBezTo>
                    <a:pt x="6728" y="30652"/>
                    <a:pt x="7061" y="30652"/>
                    <a:pt x="7407" y="30664"/>
                  </a:cubicBezTo>
                  <a:cubicBezTo>
                    <a:pt x="7014" y="30843"/>
                    <a:pt x="6692" y="31152"/>
                    <a:pt x="6371" y="31426"/>
                  </a:cubicBezTo>
                  <a:cubicBezTo>
                    <a:pt x="6121" y="31640"/>
                    <a:pt x="5883" y="31879"/>
                    <a:pt x="5644" y="32105"/>
                  </a:cubicBezTo>
                  <a:cubicBezTo>
                    <a:pt x="5323" y="32129"/>
                    <a:pt x="5013" y="32129"/>
                    <a:pt x="4692" y="32152"/>
                  </a:cubicBezTo>
                  <a:cubicBezTo>
                    <a:pt x="4930" y="31926"/>
                    <a:pt x="5168" y="31700"/>
                    <a:pt x="5406" y="31474"/>
                  </a:cubicBezTo>
                  <a:cubicBezTo>
                    <a:pt x="5728" y="31200"/>
                    <a:pt x="6085" y="30938"/>
                    <a:pt x="6394" y="30640"/>
                  </a:cubicBezTo>
                  <a:close/>
                  <a:moveTo>
                    <a:pt x="5085" y="30605"/>
                  </a:moveTo>
                  <a:cubicBezTo>
                    <a:pt x="5382" y="30616"/>
                    <a:pt x="5692" y="30616"/>
                    <a:pt x="5990" y="30628"/>
                  </a:cubicBezTo>
                  <a:cubicBezTo>
                    <a:pt x="5406" y="31045"/>
                    <a:pt x="4870" y="31629"/>
                    <a:pt x="4406" y="32176"/>
                  </a:cubicBezTo>
                  <a:cubicBezTo>
                    <a:pt x="3918" y="32200"/>
                    <a:pt x="3430" y="32236"/>
                    <a:pt x="2942" y="32271"/>
                  </a:cubicBezTo>
                  <a:cubicBezTo>
                    <a:pt x="3251" y="32021"/>
                    <a:pt x="3549" y="31771"/>
                    <a:pt x="3858" y="31521"/>
                  </a:cubicBezTo>
                  <a:cubicBezTo>
                    <a:pt x="4180" y="31259"/>
                    <a:pt x="4609" y="30997"/>
                    <a:pt x="4906" y="30664"/>
                  </a:cubicBezTo>
                  <a:cubicBezTo>
                    <a:pt x="4978" y="30664"/>
                    <a:pt x="5037" y="30640"/>
                    <a:pt x="5085" y="30605"/>
                  </a:cubicBezTo>
                  <a:close/>
                  <a:moveTo>
                    <a:pt x="21766" y="1"/>
                  </a:moveTo>
                  <a:cubicBezTo>
                    <a:pt x="20575" y="1"/>
                    <a:pt x="19384" y="7"/>
                    <a:pt x="18194" y="17"/>
                  </a:cubicBezTo>
                  <a:cubicBezTo>
                    <a:pt x="15550" y="41"/>
                    <a:pt x="12907" y="101"/>
                    <a:pt x="10252" y="196"/>
                  </a:cubicBezTo>
                  <a:cubicBezTo>
                    <a:pt x="7859" y="279"/>
                    <a:pt x="5359" y="244"/>
                    <a:pt x="2989" y="637"/>
                  </a:cubicBezTo>
                  <a:cubicBezTo>
                    <a:pt x="2965" y="637"/>
                    <a:pt x="2954" y="637"/>
                    <a:pt x="2942" y="649"/>
                  </a:cubicBezTo>
                  <a:lnTo>
                    <a:pt x="2894" y="649"/>
                  </a:lnTo>
                  <a:cubicBezTo>
                    <a:pt x="2858" y="660"/>
                    <a:pt x="2835" y="684"/>
                    <a:pt x="2823" y="708"/>
                  </a:cubicBezTo>
                  <a:cubicBezTo>
                    <a:pt x="2334" y="863"/>
                    <a:pt x="1894" y="1149"/>
                    <a:pt x="1489" y="1446"/>
                  </a:cubicBezTo>
                  <a:cubicBezTo>
                    <a:pt x="1084" y="1744"/>
                    <a:pt x="549" y="2065"/>
                    <a:pt x="263" y="2494"/>
                  </a:cubicBezTo>
                  <a:cubicBezTo>
                    <a:pt x="227" y="2506"/>
                    <a:pt x="203" y="2530"/>
                    <a:pt x="203" y="2577"/>
                  </a:cubicBezTo>
                  <a:cubicBezTo>
                    <a:pt x="203" y="2589"/>
                    <a:pt x="203" y="2601"/>
                    <a:pt x="203" y="2601"/>
                  </a:cubicBezTo>
                  <a:cubicBezTo>
                    <a:pt x="168" y="2661"/>
                    <a:pt x="168" y="2708"/>
                    <a:pt x="179" y="2756"/>
                  </a:cubicBezTo>
                  <a:cubicBezTo>
                    <a:pt x="1" y="4292"/>
                    <a:pt x="144" y="5887"/>
                    <a:pt x="203" y="7423"/>
                  </a:cubicBezTo>
                  <a:cubicBezTo>
                    <a:pt x="334" y="10638"/>
                    <a:pt x="584" y="13841"/>
                    <a:pt x="810" y="17043"/>
                  </a:cubicBezTo>
                  <a:cubicBezTo>
                    <a:pt x="1144" y="22115"/>
                    <a:pt x="1334" y="27247"/>
                    <a:pt x="2144" y="32271"/>
                  </a:cubicBezTo>
                  <a:cubicBezTo>
                    <a:pt x="2120" y="32319"/>
                    <a:pt x="2108" y="32379"/>
                    <a:pt x="2132" y="32438"/>
                  </a:cubicBezTo>
                  <a:cubicBezTo>
                    <a:pt x="2144" y="32462"/>
                    <a:pt x="2144" y="32474"/>
                    <a:pt x="2156" y="32498"/>
                  </a:cubicBezTo>
                  <a:cubicBezTo>
                    <a:pt x="2168" y="32510"/>
                    <a:pt x="2168" y="32510"/>
                    <a:pt x="2180" y="32521"/>
                  </a:cubicBezTo>
                  <a:cubicBezTo>
                    <a:pt x="2197" y="32608"/>
                    <a:pt x="2251" y="32644"/>
                    <a:pt x="2316" y="32644"/>
                  </a:cubicBezTo>
                  <a:cubicBezTo>
                    <a:pt x="2341" y="32644"/>
                    <a:pt x="2368" y="32639"/>
                    <a:pt x="2394" y="32629"/>
                  </a:cubicBezTo>
                  <a:cubicBezTo>
                    <a:pt x="2407" y="32632"/>
                    <a:pt x="2420" y="32633"/>
                    <a:pt x="2434" y="32633"/>
                  </a:cubicBezTo>
                  <a:cubicBezTo>
                    <a:pt x="2472" y="32633"/>
                    <a:pt x="2511" y="32622"/>
                    <a:pt x="2537" y="32605"/>
                  </a:cubicBezTo>
                  <a:cubicBezTo>
                    <a:pt x="2561" y="32581"/>
                    <a:pt x="2584" y="32569"/>
                    <a:pt x="2608" y="32545"/>
                  </a:cubicBezTo>
                  <a:cubicBezTo>
                    <a:pt x="4360" y="32745"/>
                    <a:pt x="6141" y="32809"/>
                    <a:pt x="7929" y="32809"/>
                  </a:cubicBezTo>
                  <a:cubicBezTo>
                    <a:pt x="10942" y="32809"/>
                    <a:pt x="13978" y="32627"/>
                    <a:pt x="16943" y="32605"/>
                  </a:cubicBezTo>
                  <a:cubicBezTo>
                    <a:pt x="17272" y="32604"/>
                    <a:pt x="17600" y="32604"/>
                    <a:pt x="17929" y="32604"/>
                  </a:cubicBezTo>
                  <a:cubicBezTo>
                    <a:pt x="19794" y="32604"/>
                    <a:pt x="21660" y="32615"/>
                    <a:pt x="23524" y="32615"/>
                  </a:cubicBezTo>
                  <a:cubicBezTo>
                    <a:pt x="25901" y="32615"/>
                    <a:pt x="28276" y="32596"/>
                    <a:pt x="30648" y="32510"/>
                  </a:cubicBezTo>
                  <a:cubicBezTo>
                    <a:pt x="30721" y="32576"/>
                    <a:pt x="30799" y="32610"/>
                    <a:pt x="30887" y="32610"/>
                  </a:cubicBezTo>
                  <a:cubicBezTo>
                    <a:pt x="30941" y="32610"/>
                    <a:pt x="31000" y="32597"/>
                    <a:pt x="31064" y="32569"/>
                  </a:cubicBezTo>
                  <a:cubicBezTo>
                    <a:pt x="31719" y="32295"/>
                    <a:pt x="32302" y="31640"/>
                    <a:pt x="32838" y="31176"/>
                  </a:cubicBezTo>
                  <a:cubicBezTo>
                    <a:pt x="33326" y="30736"/>
                    <a:pt x="33946" y="30331"/>
                    <a:pt x="34196" y="29700"/>
                  </a:cubicBezTo>
                  <a:cubicBezTo>
                    <a:pt x="34219" y="29628"/>
                    <a:pt x="34207" y="29557"/>
                    <a:pt x="34160" y="29509"/>
                  </a:cubicBezTo>
                  <a:cubicBezTo>
                    <a:pt x="34446" y="24723"/>
                    <a:pt x="34267" y="19865"/>
                    <a:pt x="34315" y="15067"/>
                  </a:cubicBezTo>
                  <a:cubicBezTo>
                    <a:pt x="34374" y="10352"/>
                    <a:pt x="34803" y="5459"/>
                    <a:pt x="34374" y="756"/>
                  </a:cubicBezTo>
                  <a:cubicBezTo>
                    <a:pt x="34469" y="565"/>
                    <a:pt x="34374" y="268"/>
                    <a:pt x="34077" y="256"/>
                  </a:cubicBezTo>
                  <a:cubicBezTo>
                    <a:pt x="29978" y="71"/>
                    <a:pt x="25873" y="1"/>
                    <a:pt x="21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</p:grpSp>
      <p:sp>
        <p:nvSpPr>
          <p:cNvPr id="31" name="Google Shape;399;p20">
            <a:extLst>
              <a:ext uri="{FF2B5EF4-FFF2-40B4-BE49-F238E27FC236}">
                <a16:creationId xmlns:a16="http://schemas.microsoft.com/office/drawing/2014/main" id="{3039852F-A609-46A2-BFAF-5F79DCC79CB4}"/>
              </a:ext>
            </a:extLst>
          </p:cNvPr>
          <p:cNvSpPr/>
          <p:nvPr/>
        </p:nvSpPr>
        <p:spPr>
          <a:xfrm rot="16200000" flipH="1" flipV="1">
            <a:off x="2674302" y="1980642"/>
            <a:ext cx="690778" cy="648553"/>
          </a:xfrm>
          <a:custGeom>
            <a:avLst/>
            <a:gdLst/>
            <a:ahLst/>
            <a:cxnLst/>
            <a:rect l="l" t="t" r="r" b="b"/>
            <a:pathLst>
              <a:path w="15298" h="7576" extrusionOk="0">
                <a:moveTo>
                  <a:pt x="4811" y="457"/>
                </a:moveTo>
                <a:cubicBezTo>
                  <a:pt x="4811" y="815"/>
                  <a:pt x="4834" y="1172"/>
                  <a:pt x="4858" y="1529"/>
                </a:cubicBezTo>
                <a:cubicBezTo>
                  <a:pt x="4870" y="1874"/>
                  <a:pt x="4858" y="2243"/>
                  <a:pt x="5001" y="2565"/>
                </a:cubicBezTo>
                <a:cubicBezTo>
                  <a:pt x="4977" y="2660"/>
                  <a:pt x="5037" y="2779"/>
                  <a:pt x="5156" y="2779"/>
                </a:cubicBezTo>
                <a:cubicBezTo>
                  <a:pt x="5555" y="2815"/>
                  <a:pt x="5957" y="2831"/>
                  <a:pt x="6361" y="2831"/>
                </a:cubicBezTo>
                <a:cubicBezTo>
                  <a:pt x="9057" y="2831"/>
                  <a:pt x="11852" y="2116"/>
                  <a:pt x="14502" y="1743"/>
                </a:cubicBezTo>
                <a:cubicBezTo>
                  <a:pt x="14550" y="3136"/>
                  <a:pt x="14562" y="4541"/>
                  <a:pt x="14621" y="5934"/>
                </a:cubicBezTo>
                <a:cubicBezTo>
                  <a:pt x="12099" y="5526"/>
                  <a:pt x="9276" y="4783"/>
                  <a:pt x="6655" y="4783"/>
                </a:cubicBezTo>
                <a:cubicBezTo>
                  <a:pt x="6147" y="4783"/>
                  <a:pt x="5646" y="4811"/>
                  <a:pt x="5156" y="4875"/>
                </a:cubicBezTo>
                <a:cubicBezTo>
                  <a:pt x="5132" y="4875"/>
                  <a:pt x="5108" y="4887"/>
                  <a:pt x="5096" y="4887"/>
                </a:cubicBezTo>
                <a:cubicBezTo>
                  <a:pt x="5061" y="4898"/>
                  <a:pt x="5037" y="4910"/>
                  <a:pt x="5025" y="4946"/>
                </a:cubicBezTo>
                <a:cubicBezTo>
                  <a:pt x="5025" y="4946"/>
                  <a:pt x="5025" y="4958"/>
                  <a:pt x="5025" y="4958"/>
                </a:cubicBezTo>
                <a:cubicBezTo>
                  <a:pt x="5013" y="4970"/>
                  <a:pt x="5013" y="4982"/>
                  <a:pt x="5001" y="4994"/>
                </a:cubicBezTo>
                <a:cubicBezTo>
                  <a:pt x="4858" y="5315"/>
                  <a:pt x="4870" y="5696"/>
                  <a:pt x="4858" y="6041"/>
                </a:cubicBezTo>
                <a:cubicBezTo>
                  <a:pt x="4834" y="6399"/>
                  <a:pt x="4811" y="6756"/>
                  <a:pt x="4811" y="7113"/>
                </a:cubicBezTo>
                <a:cubicBezTo>
                  <a:pt x="3453" y="5958"/>
                  <a:pt x="1989" y="4875"/>
                  <a:pt x="572" y="3791"/>
                </a:cubicBezTo>
                <a:cubicBezTo>
                  <a:pt x="1989" y="2696"/>
                  <a:pt x="3453" y="1624"/>
                  <a:pt x="4811" y="457"/>
                </a:cubicBezTo>
                <a:close/>
                <a:moveTo>
                  <a:pt x="5042" y="0"/>
                </a:moveTo>
                <a:cubicBezTo>
                  <a:pt x="5032" y="0"/>
                  <a:pt x="5022" y="2"/>
                  <a:pt x="5013" y="5"/>
                </a:cubicBezTo>
                <a:cubicBezTo>
                  <a:pt x="3203" y="743"/>
                  <a:pt x="1655" y="2327"/>
                  <a:pt x="119" y="3505"/>
                </a:cubicBezTo>
                <a:cubicBezTo>
                  <a:pt x="24" y="3577"/>
                  <a:pt x="0" y="3684"/>
                  <a:pt x="24" y="3791"/>
                </a:cubicBezTo>
                <a:cubicBezTo>
                  <a:pt x="0" y="3886"/>
                  <a:pt x="24" y="3994"/>
                  <a:pt x="119" y="4077"/>
                </a:cubicBezTo>
                <a:cubicBezTo>
                  <a:pt x="1655" y="5256"/>
                  <a:pt x="3203" y="6839"/>
                  <a:pt x="5013" y="7565"/>
                </a:cubicBezTo>
                <a:cubicBezTo>
                  <a:pt x="5023" y="7572"/>
                  <a:pt x="5034" y="7575"/>
                  <a:pt x="5044" y="7575"/>
                </a:cubicBezTo>
                <a:cubicBezTo>
                  <a:pt x="5070" y="7575"/>
                  <a:pt x="5095" y="7559"/>
                  <a:pt x="5120" y="7542"/>
                </a:cubicBezTo>
                <a:lnTo>
                  <a:pt x="5144" y="7542"/>
                </a:lnTo>
                <a:cubicBezTo>
                  <a:pt x="5227" y="7530"/>
                  <a:pt x="5311" y="7435"/>
                  <a:pt x="5322" y="7351"/>
                </a:cubicBezTo>
                <a:cubicBezTo>
                  <a:pt x="5394" y="6946"/>
                  <a:pt x="5394" y="6542"/>
                  <a:pt x="5382" y="6125"/>
                </a:cubicBezTo>
                <a:cubicBezTo>
                  <a:pt x="5382" y="5839"/>
                  <a:pt x="5406" y="5530"/>
                  <a:pt x="5346" y="5244"/>
                </a:cubicBezTo>
                <a:lnTo>
                  <a:pt x="5346" y="5244"/>
                </a:lnTo>
                <a:cubicBezTo>
                  <a:pt x="6930" y="5637"/>
                  <a:pt x="8621" y="5708"/>
                  <a:pt x="10240" y="5958"/>
                </a:cubicBezTo>
                <a:cubicBezTo>
                  <a:pt x="11776" y="6184"/>
                  <a:pt x="13300" y="6434"/>
                  <a:pt x="14836" y="6625"/>
                </a:cubicBezTo>
                <a:lnTo>
                  <a:pt x="14859" y="6625"/>
                </a:lnTo>
                <a:cubicBezTo>
                  <a:pt x="14896" y="6636"/>
                  <a:pt x="14934" y="6642"/>
                  <a:pt x="14973" y="6642"/>
                </a:cubicBezTo>
                <a:cubicBezTo>
                  <a:pt x="15136" y="6642"/>
                  <a:pt x="15298" y="6539"/>
                  <a:pt x="15288" y="6327"/>
                </a:cubicBezTo>
                <a:cubicBezTo>
                  <a:pt x="15240" y="4672"/>
                  <a:pt x="15240" y="3017"/>
                  <a:pt x="15181" y="1362"/>
                </a:cubicBezTo>
                <a:cubicBezTo>
                  <a:pt x="15170" y="1205"/>
                  <a:pt x="15041" y="1015"/>
                  <a:pt x="14866" y="1015"/>
                </a:cubicBezTo>
                <a:cubicBezTo>
                  <a:pt x="14856" y="1015"/>
                  <a:pt x="14846" y="1016"/>
                  <a:pt x="14836" y="1017"/>
                </a:cubicBezTo>
                <a:cubicBezTo>
                  <a:pt x="11692" y="1422"/>
                  <a:pt x="8418" y="1743"/>
                  <a:pt x="5322" y="2422"/>
                </a:cubicBezTo>
                <a:cubicBezTo>
                  <a:pt x="5406" y="2112"/>
                  <a:pt x="5382" y="1767"/>
                  <a:pt x="5382" y="1446"/>
                </a:cubicBezTo>
                <a:cubicBezTo>
                  <a:pt x="5394" y="1041"/>
                  <a:pt x="5394" y="624"/>
                  <a:pt x="5322" y="219"/>
                </a:cubicBezTo>
                <a:cubicBezTo>
                  <a:pt x="5311" y="136"/>
                  <a:pt x="5227" y="41"/>
                  <a:pt x="5144" y="41"/>
                </a:cubicBezTo>
                <a:cubicBezTo>
                  <a:pt x="5132" y="29"/>
                  <a:pt x="5120" y="29"/>
                  <a:pt x="5120" y="29"/>
                </a:cubicBezTo>
                <a:cubicBezTo>
                  <a:pt x="5094" y="11"/>
                  <a:pt x="5068" y="0"/>
                  <a:pt x="5042" y="0"/>
                </a:cubicBezTo>
                <a:close/>
              </a:path>
            </a:pathLst>
          </a:cu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Times New Roman" panose="02020603050405020304" pitchFamily="18" charset="0"/>
              <a:ea typeface="Fira Sans Extra Condensed"/>
              <a:cs typeface="Times New Roman" panose="02020603050405020304" pitchFamily="18" charset="0"/>
              <a:sym typeface="Fira Sans Extra Condensed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E9E92C7-4E65-451F-A88D-AC3FCB2F161B}"/>
              </a:ext>
            </a:extLst>
          </p:cNvPr>
          <p:cNvGrpSpPr/>
          <p:nvPr/>
        </p:nvGrpSpPr>
        <p:grpSpPr>
          <a:xfrm>
            <a:off x="4307303" y="5043828"/>
            <a:ext cx="5437769" cy="1655762"/>
            <a:chOff x="1465127" y="4580206"/>
            <a:chExt cx="5437769" cy="1655762"/>
          </a:xfrm>
        </p:grpSpPr>
        <p:sp>
          <p:nvSpPr>
            <p:cNvPr id="24" name="Google Shape;374;p20">
              <a:extLst>
                <a:ext uri="{FF2B5EF4-FFF2-40B4-BE49-F238E27FC236}">
                  <a16:creationId xmlns:a16="http://schemas.microsoft.com/office/drawing/2014/main" id="{AF4CC176-7B0C-4DD8-8A2F-C94670D7365C}"/>
                </a:ext>
              </a:extLst>
            </p:cNvPr>
            <p:cNvSpPr/>
            <p:nvPr/>
          </p:nvSpPr>
          <p:spPr>
            <a:xfrm>
              <a:off x="1853931" y="4672700"/>
              <a:ext cx="4940196" cy="1312319"/>
            </a:xfrm>
            <a:custGeom>
              <a:avLst/>
              <a:gdLst/>
              <a:ahLst/>
              <a:cxnLst/>
              <a:rect l="l" t="t" r="r" b="b"/>
              <a:pathLst>
                <a:path w="33636" h="14955" extrusionOk="0">
                  <a:moveTo>
                    <a:pt x="33635" y="0"/>
                  </a:moveTo>
                  <a:lnTo>
                    <a:pt x="0" y="107"/>
                  </a:lnTo>
                  <a:cubicBezTo>
                    <a:pt x="0" y="107"/>
                    <a:pt x="619" y="5096"/>
                    <a:pt x="822" y="9240"/>
                  </a:cubicBezTo>
                  <a:cubicBezTo>
                    <a:pt x="1036" y="13395"/>
                    <a:pt x="1036" y="14955"/>
                    <a:pt x="1036" y="14955"/>
                  </a:cubicBezTo>
                  <a:lnTo>
                    <a:pt x="32695" y="14228"/>
                  </a:lnTo>
                  <a:lnTo>
                    <a:pt x="33635" y="0"/>
                  </a:lnTo>
                  <a:close/>
                </a:path>
              </a:pathLst>
            </a:custGeom>
            <a:solidFill>
              <a:schemeClr val="bg1"/>
            </a:solidFill>
            <a:ln w="22225"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lũy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thừa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lũy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thừa</a:t>
              </a:r>
              <a:endParaRPr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sp>
          <p:nvSpPr>
            <p:cNvPr id="23" name="Google Shape;375;p20">
              <a:extLst>
                <a:ext uri="{FF2B5EF4-FFF2-40B4-BE49-F238E27FC236}">
                  <a16:creationId xmlns:a16="http://schemas.microsoft.com/office/drawing/2014/main" id="{4E31B2C9-F597-49C8-8F9C-6F64AA6ADB5A}"/>
                </a:ext>
              </a:extLst>
            </p:cNvPr>
            <p:cNvSpPr/>
            <p:nvPr/>
          </p:nvSpPr>
          <p:spPr>
            <a:xfrm>
              <a:off x="1465127" y="4580206"/>
              <a:ext cx="5437769" cy="1655762"/>
            </a:xfrm>
            <a:custGeom>
              <a:avLst/>
              <a:gdLst/>
              <a:ahLst/>
              <a:cxnLst/>
              <a:rect l="l" t="t" r="r" b="b"/>
              <a:pathLst>
                <a:path w="38720" h="20104" extrusionOk="0">
                  <a:moveTo>
                    <a:pt x="2799" y="1581"/>
                  </a:moveTo>
                  <a:cubicBezTo>
                    <a:pt x="2811" y="1723"/>
                    <a:pt x="2823" y="1878"/>
                    <a:pt x="2823" y="2021"/>
                  </a:cubicBezTo>
                  <a:cubicBezTo>
                    <a:pt x="1965" y="2533"/>
                    <a:pt x="1203" y="3236"/>
                    <a:pt x="382" y="3831"/>
                  </a:cubicBezTo>
                  <a:cubicBezTo>
                    <a:pt x="370" y="3664"/>
                    <a:pt x="346" y="3509"/>
                    <a:pt x="322" y="3343"/>
                  </a:cubicBezTo>
                  <a:lnTo>
                    <a:pt x="322" y="3343"/>
                  </a:lnTo>
                  <a:cubicBezTo>
                    <a:pt x="348" y="3351"/>
                    <a:pt x="374" y="3355"/>
                    <a:pt x="401" y="3355"/>
                  </a:cubicBezTo>
                  <a:cubicBezTo>
                    <a:pt x="448" y="3355"/>
                    <a:pt x="494" y="3342"/>
                    <a:pt x="525" y="3319"/>
                  </a:cubicBezTo>
                  <a:cubicBezTo>
                    <a:pt x="989" y="2985"/>
                    <a:pt x="1430" y="2616"/>
                    <a:pt x="1870" y="2271"/>
                  </a:cubicBezTo>
                  <a:cubicBezTo>
                    <a:pt x="2156" y="2057"/>
                    <a:pt x="2513" y="1842"/>
                    <a:pt x="2799" y="1581"/>
                  </a:cubicBezTo>
                  <a:close/>
                  <a:moveTo>
                    <a:pt x="2834" y="2188"/>
                  </a:moveTo>
                  <a:cubicBezTo>
                    <a:pt x="2846" y="2438"/>
                    <a:pt x="2858" y="2688"/>
                    <a:pt x="2870" y="2938"/>
                  </a:cubicBezTo>
                  <a:cubicBezTo>
                    <a:pt x="2430" y="3152"/>
                    <a:pt x="2049" y="3521"/>
                    <a:pt x="1691" y="3831"/>
                  </a:cubicBezTo>
                  <a:cubicBezTo>
                    <a:pt x="1287" y="4176"/>
                    <a:pt x="906" y="4533"/>
                    <a:pt x="525" y="4902"/>
                  </a:cubicBezTo>
                  <a:cubicBezTo>
                    <a:pt x="489" y="4593"/>
                    <a:pt x="453" y="4283"/>
                    <a:pt x="406" y="3974"/>
                  </a:cubicBezTo>
                  <a:cubicBezTo>
                    <a:pt x="1227" y="3450"/>
                    <a:pt x="2156" y="2890"/>
                    <a:pt x="2834" y="2188"/>
                  </a:cubicBezTo>
                  <a:close/>
                  <a:moveTo>
                    <a:pt x="2882" y="3164"/>
                  </a:moveTo>
                  <a:cubicBezTo>
                    <a:pt x="2894" y="3486"/>
                    <a:pt x="2906" y="3807"/>
                    <a:pt x="2930" y="4128"/>
                  </a:cubicBezTo>
                  <a:cubicBezTo>
                    <a:pt x="2584" y="4379"/>
                    <a:pt x="2275" y="4700"/>
                    <a:pt x="1965" y="4974"/>
                  </a:cubicBezTo>
                  <a:cubicBezTo>
                    <a:pt x="1537" y="5355"/>
                    <a:pt x="1108" y="5748"/>
                    <a:pt x="679" y="6141"/>
                  </a:cubicBezTo>
                  <a:cubicBezTo>
                    <a:pt x="632" y="5795"/>
                    <a:pt x="596" y="5438"/>
                    <a:pt x="548" y="5081"/>
                  </a:cubicBezTo>
                  <a:cubicBezTo>
                    <a:pt x="929" y="4759"/>
                    <a:pt x="1310" y="4438"/>
                    <a:pt x="1703" y="4117"/>
                  </a:cubicBezTo>
                  <a:cubicBezTo>
                    <a:pt x="2084" y="3807"/>
                    <a:pt x="2525" y="3521"/>
                    <a:pt x="2882" y="3164"/>
                  </a:cubicBezTo>
                  <a:close/>
                  <a:moveTo>
                    <a:pt x="2942" y="4414"/>
                  </a:moveTo>
                  <a:cubicBezTo>
                    <a:pt x="2954" y="4688"/>
                    <a:pt x="2977" y="4950"/>
                    <a:pt x="2989" y="5224"/>
                  </a:cubicBezTo>
                  <a:cubicBezTo>
                    <a:pt x="2620" y="5450"/>
                    <a:pt x="2287" y="5736"/>
                    <a:pt x="1953" y="5986"/>
                  </a:cubicBezTo>
                  <a:cubicBezTo>
                    <a:pt x="1561" y="6295"/>
                    <a:pt x="1156" y="6593"/>
                    <a:pt x="763" y="6903"/>
                  </a:cubicBezTo>
                  <a:cubicBezTo>
                    <a:pt x="739" y="6688"/>
                    <a:pt x="715" y="6486"/>
                    <a:pt x="691" y="6283"/>
                  </a:cubicBezTo>
                  <a:cubicBezTo>
                    <a:pt x="1168" y="5891"/>
                    <a:pt x="1632" y="5510"/>
                    <a:pt x="2108" y="5117"/>
                  </a:cubicBezTo>
                  <a:cubicBezTo>
                    <a:pt x="2382" y="4879"/>
                    <a:pt x="2680" y="4664"/>
                    <a:pt x="2942" y="4414"/>
                  </a:cubicBezTo>
                  <a:close/>
                  <a:moveTo>
                    <a:pt x="3001" y="5510"/>
                  </a:moveTo>
                  <a:cubicBezTo>
                    <a:pt x="3025" y="5772"/>
                    <a:pt x="3037" y="6022"/>
                    <a:pt x="3049" y="6283"/>
                  </a:cubicBezTo>
                  <a:cubicBezTo>
                    <a:pt x="2715" y="6486"/>
                    <a:pt x="2394" y="6748"/>
                    <a:pt x="2096" y="6986"/>
                  </a:cubicBezTo>
                  <a:cubicBezTo>
                    <a:pt x="1680" y="7307"/>
                    <a:pt x="1263" y="7653"/>
                    <a:pt x="858" y="7998"/>
                  </a:cubicBezTo>
                  <a:cubicBezTo>
                    <a:pt x="834" y="7677"/>
                    <a:pt x="810" y="7367"/>
                    <a:pt x="775" y="7045"/>
                  </a:cubicBezTo>
                  <a:cubicBezTo>
                    <a:pt x="1203" y="6760"/>
                    <a:pt x="1632" y="6462"/>
                    <a:pt x="2061" y="6164"/>
                  </a:cubicBezTo>
                  <a:cubicBezTo>
                    <a:pt x="2370" y="5950"/>
                    <a:pt x="2704" y="5748"/>
                    <a:pt x="3001" y="5510"/>
                  </a:cubicBezTo>
                  <a:close/>
                  <a:moveTo>
                    <a:pt x="3061" y="6617"/>
                  </a:moveTo>
                  <a:cubicBezTo>
                    <a:pt x="3073" y="6819"/>
                    <a:pt x="3085" y="7034"/>
                    <a:pt x="3096" y="7236"/>
                  </a:cubicBezTo>
                  <a:cubicBezTo>
                    <a:pt x="2334" y="7593"/>
                    <a:pt x="1596" y="8165"/>
                    <a:pt x="929" y="8736"/>
                  </a:cubicBezTo>
                  <a:cubicBezTo>
                    <a:pt x="918" y="8546"/>
                    <a:pt x="894" y="8367"/>
                    <a:pt x="882" y="8188"/>
                  </a:cubicBezTo>
                  <a:cubicBezTo>
                    <a:pt x="1322" y="7843"/>
                    <a:pt x="1775" y="7510"/>
                    <a:pt x="2239" y="7188"/>
                  </a:cubicBezTo>
                  <a:cubicBezTo>
                    <a:pt x="2501" y="6998"/>
                    <a:pt x="2799" y="6819"/>
                    <a:pt x="3061" y="6617"/>
                  </a:cubicBezTo>
                  <a:close/>
                  <a:moveTo>
                    <a:pt x="3108" y="7522"/>
                  </a:moveTo>
                  <a:cubicBezTo>
                    <a:pt x="3132" y="7772"/>
                    <a:pt x="3132" y="8034"/>
                    <a:pt x="3144" y="8296"/>
                  </a:cubicBezTo>
                  <a:cubicBezTo>
                    <a:pt x="2751" y="8439"/>
                    <a:pt x="2430" y="8831"/>
                    <a:pt x="2108" y="9093"/>
                  </a:cubicBezTo>
                  <a:cubicBezTo>
                    <a:pt x="1751" y="9391"/>
                    <a:pt x="1382" y="9665"/>
                    <a:pt x="1025" y="9951"/>
                  </a:cubicBezTo>
                  <a:cubicBezTo>
                    <a:pt x="1001" y="9617"/>
                    <a:pt x="977" y="9284"/>
                    <a:pt x="953" y="8950"/>
                  </a:cubicBezTo>
                  <a:cubicBezTo>
                    <a:pt x="1322" y="8700"/>
                    <a:pt x="1691" y="8450"/>
                    <a:pt x="2061" y="8200"/>
                  </a:cubicBezTo>
                  <a:cubicBezTo>
                    <a:pt x="2406" y="7974"/>
                    <a:pt x="2775" y="7760"/>
                    <a:pt x="3108" y="7522"/>
                  </a:cubicBezTo>
                  <a:close/>
                  <a:moveTo>
                    <a:pt x="3156" y="8462"/>
                  </a:moveTo>
                  <a:cubicBezTo>
                    <a:pt x="3168" y="8772"/>
                    <a:pt x="3180" y="9081"/>
                    <a:pt x="3192" y="9391"/>
                  </a:cubicBezTo>
                  <a:cubicBezTo>
                    <a:pt x="2799" y="9582"/>
                    <a:pt x="2465" y="9903"/>
                    <a:pt x="2120" y="10165"/>
                  </a:cubicBezTo>
                  <a:cubicBezTo>
                    <a:pt x="1775" y="10403"/>
                    <a:pt x="1430" y="10641"/>
                    <a:pt x="1084" y="10867"/>
                  </a:cubicBezTo>
                  <a:cubicBezTo>
                    <a:pt x="1072" y="10617"/>
                    <a:pt x="1049" y="10379"/>
                    <a:pt x="1037" y="10129"/>
                  </a:cubicBezTo>
                  <a:cubicBezTo>
                    <a:pt x="1430" y="9903"/>
                    <a:pt x="1799" y="9641"/>
                    <a:pt x="2144" y="9355"/>
                  </a:cubicBezTo>
                  <a:cubicBezTo>
                    <a:pt x="2477" y="9105"/>
                    <a:pt x="2930" y="8831"/>
                    <a:pt x="3156" y="8462"/>
                  </a:cubicBezTo>
                  <a:close/>
                  <a:moveTo>
                    <a:pt x="3204" y="9605"/>
                  </a:moveTo>
                  <a:cubicBezTo>
                    <a:pt x="3227" y="10153"/>
                    <a:pt x="3215" y="10713"/>
                    <a:pt x="3204" y="11284"/>
                  </a:cubicBezTo>
                  <a:cubicBezTo>
                    <a:pt x="2811" y="11534"/>
                    <a:pt x="2453" y="11868"/>
                    <a:pt x="2108" y="12177"/>
                  </a:cubicBezTo>
                  <a:cubicBezTo>
                    <a:pt x="1811" y="12427"/>
                    <a:pt x="1525" y="12677"/>
                    <a:pt x="1239" y="12939"/>
                  </a:cubicBezTo>
                  <a:cubicBezTo>
                    <a:pt x="1215" y="12665"/>
                    <a:pt x="1191" y="12391"/>
                    <a:pt x="1168" y="12118"/>
                  </a:cubicBezTo>
                  <a:cubicBezTo>
                    <a:pt x="1489" y="11856"/>
                    <a:pt x="1811" y="11594"/>
                    <a:pt x="2132" y="11320"/>
                  </a:cubicBezTo>
                  <a:cubicBezTo>
                    <a:pt x="2477" y="11034"/>
                    <a:pt x="2882" y="10760"/>
                    <a:pt x="3132" y="10391"/>
                  </a:cubicBezTo>
                  <a:cubicBezTo>
                    <a:pt x="3161" y="10342"/>
                    <a:pt x="3119" y="10302"/>
                    <a:pt x="3076" y="10302"/>
                  </a:cubicBezTo>
                  <a:cubicBezTo>
                    <a:pt x="3067" y="10302"/>
                    <a:pt x="3057" y="10304"/>
                    <a:pt x="3049" y="10308"/>
                  </a:cubicBezTo>
                  <a:cubicBezTo>
                    <a:pt x="2644" y="10498"/>
                    <a:pt x="2311" y="10867"/>
                    <a:pt x="1977" y="11165"/>
                  </a:cubicBezTo>
                  <a:cubicBezTo>
                    <a:pt x="1703" y="11403"/>
                    <a:pt x="1430" y="11653"/>
                    <a:pt x="1156" y="11903"/>
                  </a:cubicBezTo>
                  <a:cubicBezTo>
                    <a:pt x="1144" y="11701"/>
                    <a:pt x="1132" y="11510"/>
                    <a:pt x="1120" y="11320"/>
                  </a:cubicBezTo>
                  <a:cubicBezTo>
                    <a:pt x="1108" y="11236"/>
                    <a:pt x="1108" y="11153"/>
                    <a:pt x="1096" y="11082"/>
                  </a:cubicBezTo>
                  <a:cubicBezTo>
                    <a:pt x="1513" y="10844"/>
                    <a:pt x="1918" y="10594"/>
                    <a:pt x="2311" y="10320"/>
                  </a:cubicBezTo>
                  <a:cubicBezTo>
                    <a:pt x="2608" y="10105"/>
                    <a:pt x="2954" y="9891"/>
                    <a:pt x="3204" y="9605"/>
                  </a:cubicBezTo>
                  <a:close/>
                  <a:moveTo>
                    <a:pt x="3204" y="11558"/>
                  </a:moveTo>
                  <a:lnTo>
                    <a:pt x="3204" y="11558"/>
                  </a:lnTo>
                  <a:cubicBezTo>
                    <a:pt x="3192" y="11844"/>
                    <a:pt x="3180" y="12129"/>
                    <a:pt x="3180" y="12403"/>
                  </a:cubicBezTo>
                  <a:cubicBezTo>
                    <a:pt x="2489" y="12701"/>
                    <a:pt x="1870" y="13261"/>
                    <a:pt x="1310" y="13796"/>
                  </a:cubicBezTo>
                  <a:cubicBezTo>
                    <a:pt x="1287" y="13582"/>
                    <a:pt x="1275" y="13368"/>
                    <a:pt x="1251" y="13153"/>
                  </a:cubicBezTo>
                  <a:cubicBezTo>
                    <a:pt x="1561" y="12903"/>
                    <a:pt x="1882" y="12653"/>
                    <a:pt x="2180" y="12391"/>
                  </a:cubicBezTo>
                  <a:cubicBezTo>
                    <a:pt x="2513" y="12118"/>
                    <a:pt x="2882" y="11856"/>
                    <a:pt x="3204" y="11558"/>
                  </a:cubicBezTo>
                  <a:close/>
                  <a:moveTo>
                    <a:pt x="3168" y="12606"/>
                  </a:moveTo>
                  <a:lnTo>
                    <a:pt x="3168" y="12606"/>
                  </a:lnTo>
                  <a:cubicBezTo>
                    <a:pt x="3156" y="12927"/>
                    <a:pt x="3144" y="13261"/>
                    <a:pt x="3132" y="13582"/>
                  </a:cubicBezTo>
                  <a:cubicBezTo>
                    <a:pt x="2489" y="13939"/>
                    <a:pt x="1906" y="14487"/>
                    <a:pt x="1394" y="15023"/>
                  </a:cubicBezTo>
                  <a:cubicBezTo>
                    <a:pt x="1382" y="14701"/>
                    <a:pt x="1358" y="14380"/>
                    <a:pt x="1334" y="14058"/>
                  </a:cubicBezTo>
                  <a:cubicBezTo>
                    <a:pt x="1644" y="13820"/>
                    <a:pt x="1953" y="13570"/>
                    <a:pt x="2263" y="13332"/>
                  </a:cubicBezTo>
                  <a:cubicBezTo>
                    <a:pt x="2561" y="13106"/>
                    <a:pt x="2894" y="12880"/>
                    <a:pt x="3168" y="12606"/>
                  </a:cubicBezTo>
                  <a:close/>
                  <a:moveTo>
                    <a:pt x="3132" y="13880"/>
                  </a:moveTo>
                  <a:lnTo>
                    <a:pt x="3132" y="13880"/>
                  </a:lnTo>
                  <a:cubicBezTo>
                    <a:pt x="3120" y="14130"/>
                    <a:pt x="3120" y="14368"/>
                    <a:pt x="3120" y="14618"/>
                  </a:cubicBezTo>
                  <a:cubicBezTo>
                    <a:pt x="2811" y="14808"/>
                    <a:pt x="2537" y="15058"/>
                    <a:pt x="2263" y="15285"/>
                  </a:cubicBezTo>
                  <a:cubicBezTo>
                    <a:pt x="1989" y="15499"/>
                    <a:pt x="1715" y="15737"/>
                    <a:pt x="1441" y="15963"/>
                  </a:cubicBezTo>
                  <a:cubicBezTo>
                    <a:pt x="1441" y="15713"/>
                    <a:pt x="1430" y="15475"/>
                    <a:pt x="1418" y="15225"/>
                  </a:cubicBezTo>
                  <a:cubicBezTo>
                    <a:pt x="1775" y="14904"/>
                    <a:pt x="2144" y="14594"/>
                    <a:pt x="2525" y="14296"/>
                  </a:cubicBezTo>
                  <a:cubicBezTo>
                    <a:pt x="2715" y="14154"/>
                    <a:pt x="2930" y="14023"/>
                    <a:pt x="3132" y="13880"/>
                  </a:cubicBezTo>
                  <a:close/>
                  <a:moveTo>
                    <a:pt x="3120" y="14904"/>
                  </a:moveTo>
                  <a:cubicBezTo>
                    <a:pt x="3120" y="15142"/>
                    <a:pt x="3132" y="15392"/>
                    <a:pt x="3132" y="15630"/>
                  </a:cubicBezTo>
                  <a:cubicBezTo>
                    <a:pt x="2858" y="15832"/>
                    <a:pt x="2620" y="16082"/>
                    <a:pt x="2370" y="16320"/>
                  </a:cubicBezTo>
                  <a:cubicBezTo>
                    <a:pt x="2061" y="16606"/>
                    <a:pt x="1763" y="16892"/>
                    <a:pt x="1465" y="17190"/>
                  </a:cubicBezTo>
                  <a:cubicBezTo>
                    <a:pt x="1465" y="16856"/>
                    <a:pt x="1465" y="16523"/>
                    <a:pt x="1453" y="16189"/>
                  </a:cubicBezTo>
                  <a:cubicBezTo>
                    <a:pt x="1751" y="15963"/>
                    <a:pt x="2049" y="15737"/>
                    <a:pt x="2346" y="15511"/>
                  </a:cubicBezTo>
                  <a:cubicBezTo>
                    <a:pt x="2596" y="15320"/>
                    <a:pt x="2882" y="15130"/>
                    <a:pt x="3120" y="14904"/>
                  </a:cubicBezTo>
                  <a:close/>
                  <a:moveTo>
                    <a:pt x="31745" y="840"/>
                  </a:moveTo>
                  <a:cubicBezTo>
                    <a:pt x="33915" y="840"/>
                    <a:pt x="36085" y="849"/>
                    <a:pt x="38256" y="866"/>
                  </a:cubicBezTo>
                  <a:cubicBezTo>
                    <a:pt x="37839" y="3414"/>
                    <a:pt x="37744" y="6069"/>
                    <a:pt x="37565" y="8641"/>
                  </a:cubicBezTo>
                  <a:cubicBezTo>
                    <a:pt x="37375" y="11308"/>
                    <a:pt x="37160" y="13987"/>
                    <a:pt x="37017" y="16666"/>
                  </a:cubicBezTo>
                  <a:cubicBezTo>
                    <a:pt x="36613" y="16560"/>
                    <a:pt x="36165" y="16527"/>
                    <a:pt x="35707" y="16527"/>
                  </a:cubicBezTo>
                  <a:cubicBezTo>
                    <a:pt x="34978" y="16527"/>
                    <a:pt x="34225" y="16611"/>
                    <a:pt x="33588" y="16618"/>
                  </a:cubicBezTo>
                  <a:cubicBezTo>
                    <a:pt x="32088" y="16642"/>
                    <a:pt x="30588" y="16666"/>
                    <a:pt x="29088" y="16701"/>
                  </a:cubicBezTo>
                  <a:cubicBezTo>
                    <a:pt x="25623" y="16761"/>
                    <a:pt x="22170" y="16821"/>
                    <a:pt x="18706" y="16916"/>
                  </a:cubicBezTo>
                  <a:cubicBezTo>
                    <a:pt x="14169" y="17035"/>
                    <a:pt x="9645" y="17178"/>
                    <a:pt x="5120" y="17416"/>
                  </a:cubicBezTo>
                  <a:cubicBezTo>
                    <a:pt x="5103" y="17398"/>
                    <a:pt x="5086" y="17387"/>
                    <a:pt x="5068" y="17387"/>
                  </a:cubicBezTo>
                  <a:cubicBezTo>
                    <a:pt x="5062" y="17387"/>
                    <a:pt x="5055" y="17389"/>
                    <a:pt x="5049" y="17392"/>
                  </a:cubicBezTo>
                  <a:cubicBezTo>
                    <a:pt x="5037" y="17404"/>
                    <a:pt x="5025" y="17416"/>
                    <a:pt x="5013" y="17416"/>
                  </a:cubicBezTo>
                  <a:cubicBezTo>
                    <a:pt x="4680" y="17440"/>
                    <a:pt x="4347" y="17452"/>
                    <a:pt x="4013" y="17475"/>
                  </a:cubicBezTo>
                  <a:cubicBezTo>
                    <a:pt x="4073" y="17190"/>
                    <a:pt x="4108" y="16904"/>
                    <a:pt x="4144" y="16606"/>
                  </a:cubicBezTo>
                  <a:cubicBezTo>
                    <a:pt x="4180" y="16582"/>
                    <a:pt x="4204" y="16559"/>
                    <a:pt x="4239" y="16535"/>
                  </a:cubicBezTo>
                  <a:cubicBezTo>
                    <a:pt x="4272" y="16491"/>
                    <a:pt x="4244" y="16426"/>
                    <a:pt x="4193" y="16426"/>
                  </a:cubicBezTo>
                  <a:cubicBezTo>
                    <a:pt x="4189" y="16426"/>
                    <a:pt x="4184" y="16427"/>
                    <a:pt x="4180" y="16428"/>
                  </a:cubicBezTo>
                  <a:lnTo>
                    <a:pt x="4168" y="16428"/>
                  </a:lnTo>
                  <a:cubicBezTo>
                    <a:pt x="4394" y="14118"/>
                    <a:pt x="4025" y="11534"/>
                    <a:pt x="3894" y="9284"/>
                  </a:cubicBezTo>
                  <a:cubicBezTo>
                    <a:pt x="3739" y="6605"/>
                    <a:pt x="3477" y="3926"/>
                    <a:pt x="3096" y="1271"/>
                  </a:cubicBezTo>
                  <a:cubicBezTo>
                    <a:pt x="3120" y="1235"/>
                    <a:pt x="3144" y="1188"/>
                    <a:pt x="3168" y="1152"/>
                  </a:cubicBezTo>
                  <a:cubicBezTo>
                    <a:pt x="4042" y="1233"/>
                    <a:pt x="4929" y="1261"/>
                    <a:pt x="5820" y="1261"/>
                  </a:cubicBezTo>
                  <a:cubicBezTo>
                    <a:pt x="7684" y="1261"/>
                    <a:pt x="9567" y="1137"/>
                    <a:pt x="11395" y="1104"/>
                  </a:cubicBezTo>
                  <a:cubicBezTo>
                    <a:pt x="14336" y="1057"/>
                    <a:pt x="17277" y="997"/>
                    <a:pt x="20218" y="938"/>
                  </a:cubicBezTo>
                  <a:cubicBezTo>
                    <a:pt x="24060" y="869"/>
                    <a:pt x="27903" y="840"/>
                    <a:pt x="31745" y="840"/>
                  </a:cubicBezTo>
                  <a:close/>
                  <a:moveTo>
                    <a:pt x="3156" y="15904"/>
                  </a:moveTo>
                  <a:cubicBezTo>
                    <a:pt x="3168" y="16225"/>
                    <a:pt x="3192" y="16547"/>
                    <a:pt x="3227" y="16868"/>
                  </a:cubicBezTo>
                  <a:cubicBezTo>
                    <a:pt x="3013" y="17011"/>
                    <a:pt x="2799" y="17166"/>
                    <a:pt x="2584" y="17309"/>
                  </a:cubicBezTo>
                  <a:cubicBezTo>
                    <a:pt x="2180" y="17583"/>
                    <a:pt x="1799" y="17892"/>
                    <a:pt x="1418" y="18202"/>
                  </a:cubicBezTo>
                  <a:cubicBezTo>
                    <a:pt x="1430" y="17940"/>
                    <a:pt x="1441" y="17678"/>
                    <a:pt x="1453" y="17416"/>
                  </a:cubicBezTo>
                  <a:cubicBezTo>
                    <a:pt x="1811" y="17106"/>
                    <a:pt x="2180" y="16797"/>
                    <a:pt x="2525" y="16475"/>
                  </a:cubicBezTo>
                  <a:cubicBezTo>
                    <a:pt x="2739" y="16285"/>
                    <a:pt x="2954" y="16106"/>
                    <a:pt x="3156" y="15904"/>
                  </a:cubicBezTo>
                  <a:close/>
                  <a:moveTo>
                    <a:pt x="33922" y="17523"/>
                  </a:moveTo>
                  <a:cubicBezTo>
                    <a:pt x="34184" y="17523"/>
                    <a:pt x="34457" y="17535"/>
                    <a:pt x="34731" y="17547"/>
                  </a:cubicBezTo>
                  <a:cubicBezTo>
                    <a:pt x="34565" y="17678"/>
                    <a:pt x="34398" y="17833"/>
                    <a:pt x="34243" y="17964"/>
                  </a:cubicBezTo>
                  <a:cubicBezTo>
                    <a:pt x="33946" y="18214"/>
                    <a:pt x="33648" y="18464"/>
                    <a:pt x="33350" y="18726"/>
                  </a:cubicBezTo>
                  <a:cubicBezTo>
                    <a:pt x="33267" y="18722"/>
                    <a:pt x="33184" y="18721"/>
                    <a:pt x="33101" y="18721"/>
                  </a:cubicBezTo>
                  <a:cubicBezTo>
                    <a:pt x="32875" y="18721"/>
                    <a:pt x="32648" y="18732"/>
                    <a:pt x="32422" y="18749"/>
                  </a:cubicBezTo>
                  <a:cubicBezTo>
                    <a:pt x="32624" y="18595"/>
                    <a:pt x="32826" y="18428"/>
                    <a:pt x="33029" y="18273"/>
                  </a:cubicBezTo>
                  <a:cubicBezTo>
                    <a:pt x="33326" y="18035"/>
                    <a:pt x="33660" y="17797"/>
                    <a:pt x="33922" y="17523"/>
                  </a:cubicBezTo>
                  <a:close/>
                  <a:moveTo>
                    <a:pt x="35446" y="17559"/>
                  </a:moveTo>
                  <a:cubicBezTo>
                    <a:pt x="34981" y="17940"/>
                    <a:pt x="34565" y="18368"/>
                    <a:pt x="34136" y="18773"/>
                  </a:cubicBezTo>
                  <a:cubicBezTo>
                    <a:pt x="33993" y="18761"/>
                    <a:pt x="33850" y="18737"/>
                    <a:pt x="33707" y="18737"/>
                  </a:cubicBezTo>
                  <a:cubicBezTo>
                    <a:pt x="33946" y="18547"/>
                    <a:pt x="34196" y="18356"/>
                    <a:pt x="34434" y="18154"/>
                  </a:cubicBezTo>
                  <a:cubicBezTo>
                    <a:pt x="34672" y="17964"/>
                    <a:pt x="34922" y="17773"/>
                    <a:pt x="35148" y="17559"/>
                  </a:cubicBezTo>
                  <a:close/>
                  <a:moveTo>
                    <a:pt x="33588" y="17511"/>
                  </a:moveTo>
                  <a:lnTo>
                    <a:pt x="33588" y="17511"/>
                  </a:lnTo>
                  <a:cubicBezTo>
                    <a:pt x="33350" y="17678"/>
                    <a:pt x="33136" y="17868"/>
                    <a:pt x="32922" y="18047"/>
                  </a:cubicBezTo>
                  <a:cubicBezTo>
                    <a:pt x="32624" y="18285"/>
                    <a:pt x="32326" y="18523"/>
                    <a:pt x="32041" y="18773"/>
                  </a:cubicBezTo>
                  <a:cubicBezTo>
                    <a:pt x="31707" y="18797"/>
                    <a:pt x="31398" y="18809"/>
                    <a:pt x="31112" y="18821"/>
                  </a:cubicBezTo>
                  <a:lnTo>
                    <a:pt x="30945" y="18821"/>
                  </a:lnTo>
                  <a:cubicBezTo>
                    <a:pt x="31219" y="18595"/>
                    <a:pt x="31505" y="18380"/>
                    <a:pt x="31779" y="18154"/>
                  </a:cubicBezTo>
                  <a:cubicBezTo>
                    <a:pt x="32029" y="17952"/>
                    <a:pt x="32302" y="17749"/>
                    <a:pt x="32552" y="17535"/>
                  </a:cubicBezTo>
                  <a:cubicBezTo>
                    <a:pt x="32898" y="17523"/>
                    <a:pt x="33243" y="17523"/>
                    <a:pt x="33588" y="17511"/>
                  </a:cubicBezTo>
                  <a:close/>
                  <a:moveTo>
                    <a:pt x="32124" y="17535"/>
                  </a:moveTo>
                  <a:lnTo>
                    <a:pt x="32124" y="17535"/>
                  </a:lnTo>
                  <a:cubicBezTo>
                    <a:pt x="31981" y="17666"/>
                    <a:pt x="31838" y="17797"/>
                    <a:pt x="31683" y="17916"/>
                  </a:cubicBezTo>
                  <a:cubicBezTo>
                    <a:pt x="31338" y="18214"/>
                    <a:pt x="30981" y="18523"/>
                    <a:pt x="30636" y="18821"/>
                  </a:cubicBezTo>
                  <a:cubicBezTo>
                    <a:pt x="30302" y="18833"/>
                    <a:pt x="29957" y="18833"/>
                    <a:pt x="29624" y="18845"/>
                  </a:cubicBezTo>
                  <a:cubicBezTo>
                    <a:pt x="30016" y="18535"/>
                    <a:pt x="30409" y="18225"/>
                    <a:pt x="30802" y="17904"/>
                  </a:cubicBezTo>
                  <a:cubicBezTo>
                    <a:pt x="30945" y="17785"/>
                    <a:pt x="31100" y="17666"/>
                    <a:pt x="31243" y="17547"/>
                  </a:cubicBezTo>
                  <a:cubicBezTo>
                    <a:pt x="31540" y="17547"/>
                    <a:pt x="31826" y="17547"/>
                    <a:pt x="32124" y="17535"/>
                  </a:cubicBezTo>
                  <a:close/>
                  <a:moveTo>
                    <a:pt x="30838" y="17559"/>
                  </a:moveTo>
                  <a:cubicBezTo>
                    <a:pt x="30778" y="17618"/>
                    <a:pt x="30707" y="17678"/>
                    <a:pt x="30636" y="17737"/>
                  </a:cubicBezTo>
                  <a:cubicBezTo>
                    <a:pt x="30231" y="18071"/>
                    <a:pt x="29838" y="18428"/>
                    <a:pt x="29445" y="18773"/>
                  </a:cubicBezTo>
                  <a:cubicBezTo>
                    <a:pt x="29421" y="18797"/>
                    <a:pt x="29409" y="18821"/>
                    <a:pt x="29421" y="18845"/>
                  </a:cubicBezTo>
                  <a:cubicBezTo>
                    <a:pt x="29147" y="18845"/>
                    <a:pt x="28862" y="18856"/>
                    <a:pt x="28588" y="18856"/>
                  </a:cubicBezTo>
                  <a:cubicBezTo>
                    <a:pt x="28838" y="18606"/>
                    <a:pt x="29088" y="18368"/>
                    <a:pt x="29362" y="18130"/>
                  </a:cubicBezTo>
                  <a:cubicBezTo>
                    <a:pt x="29600" y="17940"/>
                    <a:pt x="29862" y="17761"/>
                    <a:pt x="30124" y="17571"/>
                  </a:cubicBezTo>
                  <a:cubicBezTo>
                    <a:pt x="30362" y="17571"/>
                    <a:pt x="30600" y="17559"/>
                    <a:pt x="30838" y="17559"/>
                  </a:cubicBezTo>
                  <a:close/>
                  <a:moveTo>
                    <a:pt x="29635" y="17571"/>
                  </a:moveTo>
                  <a:lnTo>
                    <a:pt x="29635" y="17571"/>
                  </a:lnTo>
                  <a:cubicBezTo>
                    <a:pt x="29159" y="17952"/>
                    <a:pt x="28731" y="18416"/>
                    <a:pt x="28338" y="18868"/>
                  </a:cubicBezTo>
                  <a:cubicBezTo>
                    <a:pt x="27992" y="18868"/>
                    <a:pt x="27647" y="18868"/>
                    <a:pt x="27302" y="18880"/>
                  </a:cubicBezTo>
                  <a:cubicBezTo>
                    <a:pt x="27838" y="18464"/>
                    <a:pt x="28385" y="18047"/>
                    <a:pt x="28873" y="17594"/>
                  </a:cubicBezTo>
                  <a:cubicBezTo>
                    <a:pt x="28945" y="17583"/>
                    <a:pt x="29016" y="17583"/>
                    <a:pt x="29088" y="17583"/>
                  </a:cubicBezTo>
                  <a:cubicBezTo>
                    <a:pt x="29266" y="17583"/>
                    <a:pt x="29457" y="17583"/>
                    <a:pt x="29635" y="17571"/>
                  </a:cubicBezTo>
                  <a:close/>
                  <a:moveTo>
                    <a:pt x="28421" y="17594"/>
                  </a:moveTo>
                  <a:lnTo>
                    <a:pt x="28421" y="17594"/>
                  </a:lnTo>
                  <a:cubicBezTo>
                    <a:pt x="27921" y="17999"/>
                    <a:pt x="27445" y="18464"/>
                    <a:pt x="26968" y="18880"/>
                  </a:cubicBezTo>
                  <a:cubicBezTo>
                    <a:pt x="26849" y="18892"/>
                    <a:pt x="26730" y="18892"/>
                    <a:pt x="26611" y="18892"/>
                  </a:cubicBezTo>
                  <a:cubicBezTo>
                    <a:pt x="26385" y="18892"/>
                    <a:pt x="26159" y="18904"/>
                    <a:pt x="25921" y="18904"/>
                  </a:cubicBezTo>
                  <a:cubicBezTo>
                    <a:pt x="26195" y="18678"/>
                    <a:pt x="26456" y="18452"/>
                    <a:pt x="26730" y="18237"/>
                  </a:cubicBezTo>
                  <a:cubicBezTo>
                    <a:pt x="26992" y="18023"/>
                    <a:pt x="27266" y="17833"/>
                    <a:pt x="27540" y="17618"/>
                  </a:cubicBezTo>
                  <a:cubicBezTo>
                    <a:pt x="27838" y="17606"/>
                    <a:pt x="28123" y="17606"/>
                    <a:pt x="28421" y="17594"/>
                  </a:cubicBezTo>
                  <a:close/>
                  <a:moveTo>
                    <a:pt x="36648" y="17487"/>
                  </a:moveTo>
                  <a:lnTo>
                    <a:pt x="36648" y="17487"/>
                  </a:lnTo>
                  <a:cubicBezTo>
                    <a:pt x="36422" y="17654"/>
                    <a:pt x="36208" y="17844"/>
                    <a:pt x="35993" y="17987"/>
                  </a:cubicBezTo>
                  <a:cubicBezTo>
                    <a:pt x="35577" y="18297"/>
                    <a:pt x="35160" y="18630"/>
                    <a:pt x="34708" y="18904"/>
                  </a:cubicBezTo>
                  <a:cubicBezTo>
                    <a:pt x="34624" y="18868"/>
                    <a:pt x="34529" y="18856"/>
                    <a:pt x="34446" y="18833"/>
                  </a:cubicBezTo>
                  <a:cubicBezTo>
                    <a:pt x="34934" y="18428"/>
                    <a:pt x="35422" y="18011"/>
                    <a:pt x="35851" y="17559"/>
                  </a:cubicBezTo>
                  <a:cubicBezTo>
                    <a:pt x="36124" y="17547"/>
                    <a:pt x="36398" y="17535"/>
                    <a:pt x="36648" y="17487"/>
                  </a:cubicBezTo>
                  <a:close/>
                  <a:moveTo>
                    <a:pt x="27135" y="17618"/>
                  </a:moveTo>
                  <a:lnTo>
                    <a:pt x="27135" y="17618"/>
                  </a:lnTo>
                  <a:cubicBezTo>
                    <a:pt x="26968" y="17761"/>
                    <a:pt x="26814" y="17892"/>
                    <a:pt x="26659" y="18023"/>
                  </a:cubicBezTo>
                  <a:cubicBezTo>
                    <a:pt x="26314" y="18309"/>
                    <a:pt x="25992" y="18606"/>
                    <a:pt x="25659" y="18904"/>
                  </a:cubicBezTo>
                  <a:cubicBezTo>
                    <a:pt x="25361" y="18916"/>
                    <a:pt x="25052" y="18916"/>
                    <a:pt x="24754" y="18928"/>
                  </a:cubicBezTo>
                  <a:cubicBezTo>
                    <a:pt x="24992" y="18690"/>
                    <a:pt x="25230" y="18452"/>
                    <a:pt x="25468" y="18225"/>
                  </a:cubicBezTo>
                  <a:cubicBezTo>
                    <a:pt x="25683" y="18023"/>
                    <a:pt x="25921" y="17833"/>
                    <a:pt x="26147" y="17642"/>
                  </a:cubicBezTo>
                  <a:cubicBezTo>
                    <a:pt x="26468" y="17630"/>
                    <a:pt x="26802" y="17630"/>
                    <a:pt x="27135" y="17618"/>
                  </a:cubicBezTo>
                  <a:close/>
                  <a:moveTo>
                    <a:pt x="25742" y="17642"/>
                  </a:moveTo>
                  <a:lnTo>
                    <a:pt x="25742" y="17642"/>
                  </a:lnTo>
                  <a:cubicBezTo>
                    <a:pt x="25623" y="17761"/>
                    <a:pt x="25492" y="17880"/>
                    <a:pt x="25373" y="17999"/>
                  </a:cubicBezTo>
                  <a:cubicBezTo>
                    <a:pt x="25063" y="18297"/>
                    <a:pt x="24766" y="18606"/>
                    <a:pt x="24468" y="18928"/>
                  </a:cubicBezTo>
                  <a:cubicBezTo>
                    <a:pt x="24230" y="18940"/>
                    <a:pt x="24004" y="18940"/>
                    <a:pt x="23766" y="18952"/>
                  </a:cubicBezTo>
                  <a:cubicBezTo>
                    <a:pt x="23992" y="18678"/>
                    <a:pt x="24230" y="18404"/>
                    <a:pt x="24480" y="18154"/>
                  </a:cubicBezTo>
                  <a:cubicBezTo>
                    <a:pt x="24647" y="17987"/>
                    <a:pt x="24825" y="17833"/>
                    <a:pt x="25004" y="17666"/>
                  </a:cubicBezTo>
                  <a:cubicBezTo>
                    <a:pt x="25254" y="17654"/>
                    <a:pt x="25504" y="17654"/>
                    <a:pt x="25742" y="17642"/>
                  </a:cubicBezTo>
                  <a:close/>
                  <a:moveTo>
                    <a:pt x="24575" y="17666"/>
                  </a:moveTo>
                  <a:lnTo>
                    <a:pt x="24575" y="17666"/>
                  </a:lnTo>
                  <a:cubicBezTo>
                    <a:pt x="24480" y="17761"/>
                    <a:pt x="24385" y="17868"/>
                    <a:pt x="24290" y="17964"/>
                  </a:cubicBezTo>
                  <a:cubicBezTo>
                    <a:pt x="23980" y="18273"/>
                    <a:pt x="23718" y="18606"/>
                    <a:pt x="23456" y="18952"/>
                  </a:cubicBezTo>
                  <a:cubicBezTo>
                    <a:pt x="23147" y="18964"/>
                    <a:pt x="22825" y="18964"/>
                    <a:pt x="22516" y="18976"/>
                  </a:cubicBezTo>
                  <a:cubicBezTo>
                    <a:pt x="22754" y="18737"/>
                    <a:pt x="22980" y="18511"/>
                    <a:pt x="23206" y="18273"/>
                  </a:cubicBezTo>
                  <a:cubicBezTo>
                    <a:pt x="23397" y="18083"/>
                    <a:pt x="23599" y="17892"/>
                    <a:pt x="23766" y="17678"/>
                  </a:cubicBezTo>
                  <a:cubicBezTo>
                    <a:pt x="24040" y="17678"/>
                    <a:pt x="24313" y="17678"/>
                    <a:pt x="24575" y="17666"/>
                  </a:cubicBezTo>
                  <a:close/>
                  <a:moveTo>
                    <a:pt x="23385" y="17690"/>
                  </a:moveTo>
                  <a:cubicBezTo>
                    <a:pt x="23266" y="17821"/>
                    <a:pt x="23135" y="17952"/>
                    <a:pt x="23016" y="18083"/>
                  </a:cubicBezTo>
                  <a:cubicBezTo>
                    <a:pt x="22718" y="18368"/>
                    <a:pt x="22444" y="18678"/>
                    <a:pt x="22158" y="18976"/>
                  </a:cubicBezTo>
                  <a:cubicBezTo>
                    <a:pt x="21896" y="18987"/>
                    <a:pt x="21634" y="18987"/>
                    <a:pt x="21373" y="18987"/>
                  </a:cubicBezTo>
                  <a:cubicBezTo>
                    <a:pt x="21587" y="18773"/>
                    <a:pt x="21801" y="18559"/>
                    <a:pt x="22015" y="18333"/>
                  </a:cubicBezTo>
                  <a:cubicBezTo>
                    <a:pt x="22218" y="18130"/>
                    <a:pt x="22432" y="17928"/>
                    <a:pt x="22623" y="17702"/>
                  </a:cubicBezTo>
                  <a:cubicBezTo>
                    <a:pt x="22873" y="17702"/>
                    <a:pt x="23135" y="17690"/>
                    <a:pt x="23385" y="17690"/>
                  </a:cubicBezTo>
                  <a:close/>
                  <a:moveTo>
                    <a:pt x="22265" y="17713"/>
                  </a:moveTo>
                  <a:cubicBezTo>
                    <a:pt x="21801" y="18071"/>
                    <a:pt x="21420" y="18571"/>
                    <a:pt x="21063" y="18999"/>
                  </a:cubicBezTo>
                  <a:cubicBezTo>
                    <a:pt x="20944" y="18999"/>
                    <a:pt x="20813" y="19011"/>
                    <a:pt x="20694" y="19011"/>
                  </a:cubicBezTo>
                  <a:cubicBezTo>
                    <a:pt x="20837" y="18821"/>
                    <a:pt x="20992" y="18630"/>
                    <a:pt x="21158" y="18452"/>
                  </a:cubicBezTo>
                  <a:cubicBezTo>
                    <a:pt x="21396" y="18202"/>
                    <a:pt x="21694" y="17987"/>
                    <a:pt x="21908" y="17713"/>
                  </a:cubicBezTo>
                  <a:close/>
                  <a:moveTo>
                    <a:pt x="21634" y="17725"/>
                  </a:moveTo>
                  <a:cubicBezTo>
                    <a:pt x="21373" y="17880"/>
                    <a:pt x="21146" y="18118"/>
                    <a:pt x="20956" y="18333"/>
                  </a:cubicBezTo>
                  <a:cubicBezTo>
                    <a:pt x="20753" y="18547"/>
                    <a:pt x="20563" y="18773"/>
                    <a:pt x="20396" y="19011"/>
                  </a:cubicBezTo>
                  <a:cubicBezTo>
                    <a:pt x="20087" y="19023"/>
                    <a:pt x="19777" y="19035"/>
                    <a:pt x="19456" y="19035"/>
                  </a:cubicBezTo>
                  <a:cubicBezTo>
                    <a:pt x="19860" y="18630"/>
                    <a:pt x="20241" y="18214"/>
                    <a:pt x="20515" y="17737"/>
                  </a:cubicBezTo>
                  <a:cubicBezTo>
                    <a:pt x="20896" y="17737"/>
                    <a:pt x="21265" y="17725"/>
                    <a:pt x="21634" y="17725"/>
                  </a:cubicBezTo>
                  <a:close/>
                  <a:moveTo>
                    <a:pt x="20325" y="17749"/>
                  </a:moveTo>
                  <a:cubicBezTo>
                    <a:pt x="19860" y="18118"/>
                    <a:pt x="19468" y="18583"/>
                    <a:pt x="19098" y="19047"/>
                  </a:cubicBezTo>
                  <a:cubicBezTo>
                    <a:pt x="18717" y="19059"/>
                    <a:pt x="18336" y="19059"/>
                    <a:pt x="17955" y="19071"/>
                  </a:cubicBezTo>
                  <a:cubicBezTo>
                    <a:pt x="18158" y="18821"/>
                    <a:pt x="18360" y="18583"/>
                    <a:pt x="18563" y="18345"/>
                  </a:cubicBezTo>
                  <a:cubicBezTo>
                    <a:pt x="18741" y="18154"/>
                    <a:pt x="18932" y="17964"/>
                    <a:pt x="19087" y="17761"/>
                  </a:cubicBezTo>
                  <a:cubicBezTo>
                    <a:pt x="19503" y="17761"/>
                    <a:pt x="19908" y="17749"/>
                    <a:pt x="20325" y="17749"/>
                  </a:cubicBezTo>
                  <a:close/>
                  <a:moveTo>
                    <a:pt x="18753" y="17773"/>
                  </a:moveTo>
                  <a:cubicBezTo>
                    <a:pt x="18598" y="17940"/>
                    <a:pt x="18455" y="18106"/>
                    <a:pt x="18313" y="18273"/>
                  </a:cubicBezTo>
                  <a:cubicBezTo>
                    <a:pt x="18098" y="18535"/>
                    <a:pt x="17896" y="18809"/>
                    <a:pt x="17693" y="19083"/>
                  </a:cubicBezTo>
                  <a:cubicBezTo>
                    <a:pt x="17503" y="19083"/>
                    <a:pt x="17312" y="19083"/>
                    <a:pt x="17134" y="19095"/>
                  </a:cubicBezTo>
                  <a:cubicBezTo>
                    <a:pt x="17301" y="18904"/>
                    <a:pt x="17467" y="18714"/>
                    <a:pt x="17634" y="18511"/>
                  </a:cubicBezTo>
                  <a:cubicBezTo>
                    <a:pt x="17836" y="18285"/>
                    <a:pt x="18051" y="18047"/>
                    <a:pt x="18194" y="17785"/>
                  </a:cubicBezTo>
                  <a:cubicBezTo>
                    <a:pt x="18360" y="17785"/>
                    <a:pt x="18539" y="17773"/>
                    <a:pt x="18706" y="17773"/>
                  </a:cubicBezTo>
                  <a:close/>
                  <a:moveTo>
                    <a:pt x="17920" y="17785"/>
                  </a:moveTo>
                  <a:cubicBezTo>
                    <a:pt x="17741" y="17952"/>
                    <a:pt x="17586" y="18142"/>
                    <a:pt x="17443" y="18321"/>
                  </a:cubicBezTo>
                  <a:cubicBezTo>
                    <a:pt x="17217" y="18571"/>
                    <a:pt x="17015" y="18833"/>
                    <a:pt x="16801" y="19095"/>
                  </a:cubicBezTo>
                  <a:cubicBezTo>
                    <a:pt x="16610" y="19107"/>
                    <a:pt x="16420" y="19107"/>
                    <a:pt x="16229" y="19118"/>
                  </a:cubicBezTo>
                  <a:lnTo>
                    <a:pt x="16062" y="19118"/>
                  </a:lnTo>
                  <a:cubicBezTo>
                    <a:pt x="16253" y="18904"/>
                    <a:pt x="16455" y="18690"/>
                    <a:pt x="16658" y="18475"/>
                  </a:cubicBezTo>
                  <a:cubicBezTo>
                    <a:pt x="16848" y="18261"/>
                    <a:pt x="17062" y="18047"/>
                    <a:pt x="17217" y="17797"/>
                  </a:cubicBezTo>
                  <a:cubicBezTo>
                    <a:pt x="17455" y="17797"/>
                    <a:pt x="17682" y="17785"/>
                    <a:pt x="17920" y="17785"/>
                  </a:cubicBezTo>
                  <a:close/>
                  <a:moveTo>
                    <a:pt x="16872" y="17797"/>
                  </a:moveTo>
                  <a:lnTo>
                    <a:pt x="16872" y="17797"/>
                  </a:lnTo>
                  <a:cubicBezTo>
                    <a:pt x="16705" y="17964"/>
                    <a:pt x="16550" y="18154"/>
                    <a:pt x="16408" y="18321"/>
                  </a:cubicBezTo>
                  <a:cubicBezTo>
                    <a:pt x="16169" y="18583"/>
                    <a:pt x="15943" y="18856"/>
                    <a:pt x="15717" y="19130"/>
                  </a:cubicBezTo>
                  <a:cubicBezTo>
                    <a:pt x="15360" y="19142"/>
                    <a:pt x="15003" y="19142"/>
                    <a:pt x="14657" y="19154"/>
                  </a:cubicBezTo>
                  <a:cubicBezTo>
                    <a:pt x="14836" y="18976"/>
                    <a:pt x="15026" y="18809"/>
                    <a:pt x="15217" y="18630"/>
                  </a:cubicBezTo>
                  <a:cubicBezTo>
                    <a:pt x="15503" y="18368"/>
                    <a:pt x="15824" y="18106"/>
                    <a:pt x="16098" y="17821"/>
                  </a:cubicBezTo>
                  <a:cubicBezTo>
                    <a:pt x="16348" y="17809"/>
                    <a:pt x="16610" y="17809"/>
                    <a:pt x="16872" y="17797"/>
                  </a:cubicBezTo>
                  <a:close/>
                  <a:moveTo>
                    <a:pt x="3275" y="17202"/>
                  </a:moveTo>
                  <a:cubicBezTo>
                    <a:pt x="3299" y="17344"/>
                    <a:pt x="3311" y="17475"/>
                    <a:pt x="3335" y="17618"/>
                  </a:cubicBezTo>
                  <a:cubicBezTo>
                    <a:pt x="3323" y="17654"/>
                    <a:pt x="3323" y="17690"/>
                    <a:pt x="3323" y="17725"/>
                  </a:cubicBezTo>
                  <a:cubicBezTo>
                    <a:pt x="2906" y="17904"/>
                    <a:pt x="2525" y="18261"/>
                    <a:pt x="2180" y="18511"/>
                  </a:cubicBezTo>
                  <a:cubicBezTo>
                    <a:pt x="1894" y="18726"/>
                    <a:pt x="1596" y="18952"/>
                    <a:pt x="1299" y="19166"/>
                  </a:cubicBezTo>
                  <a:cubicBezTo>
                    <a:pt x="1334" y="18928"/>
                    <a:pt x="1370" y="18690"/>
                    <a:pt x="1394" y="18452"/>
                  </a:cubicBezTo>
                  <a:cubicBezTo>
                    <a:pt x="1858" y="18118"/>
                    <a:pt x="2323" y="17785"/>
                    <a:pt x="2811" y="17475"/>
                  </a:cubicBezTo>
                  <a:cubicBezTo>
                    <a:pt x="2954" y="17380"/>
                    <a:pt x="3120" y="17297"/>
                    <a:pt x="3275" y="17202"/>
                  </a:cubicBezTo>
                  <a:close/>
                  <a:moveTo>
                    <a:pt x="15788" y="17821"/>
                  </a:moveTo>
                  <a:cubicBezTo>
                    <a:pt x="15253" y="18166"/>
                    <a:pt x="14776" y="18678"/>
                    <a:pt x="14348" y="19166"/>
                  </a:cubicBezTo>
                  <a:cubicBezTo>
                    <a:pt x="14145" y="19166"/>
                    <a:pt x="13943" y="19178"/>
                    <a:pt x="13741" y="19178"/>
                  </a:cubicBezTo>
                  <a:cubicBezTo>
                    <a:pt x="13943" y="18987"/>
                    <a:pt x="14145" y="18797"/>
                    <a:pt x="14348" y="18595"/>
                  </a:cubicBezTo>
                  <a:cubicBezTo>
                    <a:pt x="14610" y="18345"/>
                    <a:pt x="14907" y="18106"/>
                    <a:pt x="15146" y="17833"/>
                  </a:cubicBezTo>
                  <a:cubicBezTo>
                    <a:pt x="15360" y="17821"/>
                    <a:pt x="15574" y="17821"/>
                    <a:pt x="15788" y="17821"/>
                  </a:cubicBezTo>
                  <a:close/>
                  <a:moveTo>
                    <a:pt x="14800" y="17833"/>
                  </a:moveTo>
                  <a:lnTo>
                    <a:pt x="14800" y="17833"/>
                  </a:lnTo>
                  <a:cubicBezTo>
                    <a:pt x="14264" y="18202"/>
                    <a:pt x="13800" y="18714"/>
                    <a:pt x="13372" y="19190"/>
                  </a:cubicBezTo>
                  <a:cubicBezTo>
                    <a:pt x="12967" y="19202"/>
                    <a:pt x="12574" y="19214"/>
                    <a:pt x="12169" y="19226"/>
                  </a:cubicBezTo>
                  <a:cubicBezTo>
                    <a:pt x="12693" y="18797"/>
                    <a:pt x="13264" y="18356"/>
                    <a:pt x="13693" y="17844"/>
                  </a:cubicBezTo>
                  <a:cubicBezTo>
                    <a:pt x="14062" y="17844"/>
                    <a:pt x="14431" y="17844"/>
                    <a:pt x="14800" y="17833"/>
                  </a:cubicBezTo>
                  <a:close/>
                  <a:moveTo>
                    <a:pt x="13312" y="17856"/>
                  </a:moveTo>
                  <a:cubicBezTo>
                    <a:pt x="12788" y="18261"/>
                    <a:pt x="12312" y="18773"/>
                    <a:pt x="11848" y="19237"/>
                  </a:cubicBezTo>
                  <a:cubicBezTo>
                    <a:pt x="11550" y="19249"/>
                    <a:pt x="11252" y="19261"/>
                    <a:pt x="10955" y="19261"/>
                  </a:cubicBezTo>
                  <a:cubicBezTo>
                    <a:pt x="11467" y="18833"/>
                    <a:pt x="12014" y="18380"/>
                    <a:pt x="12431" y="17868"/>
                  </a:cubicBezTo>
                  <a:cubicBezTo>
                    <a:pt x="12729" y="17856"/>
                    <a:pt x="13014" y="17856"/>
                    <a:pt x="13312" y="17856"/>
                  </a:cubicBezTo>
                  <a:close/>
                  <a:moveTo>
                    <a:pt x="12026" y="17868"/>
                  </a:moveTo>
                  <a:cubicBezTo>
                    <a:pt x="11502" y="18285"/>
                    <a:pt x="11038" y="18809"/>
                    <a:pt x="10574" y="19273"/>
                  </a:cubicBezTo>
                  <a:cubicBezTo>
                    <a:pt x="10204" y="19285"/>
                    <a:pt x="9835" y="19297"/>
                    <a:pt x="9466" y="19309"/>
                  </a:cubicBezTo>
                  <a:cubicBezTo>
                    <a:pt x="9704" y="19118"/>
                    <a:pt x="9943" y="18928"/>
                    <a:pt x="10181" y="18749"/>
                  </a:cubicBezTo>
                  <a:cubicBezTo>
                    <a:pt x="10550" y="18464"/>
                    <a:pt x="10966" y="18225"/>
                    <a:pt x="11300" y="17904"/>
                  </a:cubicBezTo>
                  <a:cubicBezTo>
                    <a:pt x="11312" y="17892"/>
                    <a:pt x="11312" y="17892"/>
                    <a:pt x="11312" y="17880"/>
                  </a:cubicBezTo>
                  <a:cubicBezTo>
                    <a:pt x="11550" y="17880"/>
                    <a:pt x="11788" y="17868"/>
                    <a:pt x="12026" y="17868"/>
                  </a:cubicBezTo>
                  <a:close/>
                  <a:moveTo>
                    <a:pt x="11026" y="17880"/>
                  </a:moveTo>
                  <a:lnTo>
                    <a:pt x="11026" y="17880"/>
                  </a:lnTo>
                  <a:cubicBezTo>
                    <a:pt x="10324" y="18190"/>
                    <a:pt x="9681" y="18773"/>
                    <a:pt x="9121" y="19321"/>
                  </a:cubicBezTo>
                  <a:cubicBezTo>
                    <a:pt x="8883" y="19333"/>
                    <a:pt x="8633" y="19345"/>
                    <a:pt x="8395" y="19357"/>
                  </a:cubicBezTo>
                  <a:cubicBezTo>
                    <a:pt x="8514" y="19249"/>
                    <a:pt x="8645" y="19142"/>
                    <a:pt x="8764" y="19035"/>
                  </a:cubicBezTo>
                  <a:cubicBezTo>
                    <a:pt x="9157" y="18714"/>
                    <a:pt x="9597" y="18404"/>
                    <a:pt x="9919" y="18011"/>
                  </a:cubicBezTo>
                  <a:cubicBezTo>
                    <a:pt x="9958" y="17972"/>
                    <a:pt x="9932" y="17907"/>
                    <a:pt x="9881" y="17907"/>
                  </a:cubicBezTo>
                  <a:cubicBezTo>
                    <a:pt x="9871" y="17907"/>
                    <a:pt x="9859" y="17910"/>
                    <a:pt x="9847" y="17916"/>
                  </a:cubicBezTo>
                  <a:cubicBezTo>
                    <a:pt x="9169" y="18237"/>
                    <a:pt x="8573" y="18809"/>
                    <a:pt x="8014" y="19368"/>
                  </a:cubicBezTo>
                  <a:cubicBezTo>
                    <a:pt x="7537" y="19380"/>
                    <a:pt x="7073" y="19404"/>
                    <a:pt x="6597" y="19428"/>
                  </a:cubicBezTo>
                  <a:cubicBezTo>
                    <a:pt x="6823" y="19214"/>
                    <a:pt x="7061" y="19023"/>
                    <a:pt x="7287" y="18821"/>
                  </a:cubicBezTo>
                  <a:cubicBezTo>
                    <a:pt x="7657" y="18511"/>
                    <a:pt x="8085" y="18249"/>
                    <a:pt x="8430" y="17904"/>
                  </a:cubicBezTo>
                  <a:cubicBezTo>
                    <a:pt x="9288" y="17892"/>
                    <a:pt x="10157" y="17892"/>
                    <a:pt x="11026" y="17880"/>
                  </a:cubicBezTo>
                  <a:close/>
                  <a:moveTo>
                    <a:pt x="8073" y="17904"/>
                  </a:moveTo>
                  <a:cubicBezTo>
                    <a:pt x="7776" y="18083"/>
                    <a:pt x="7514" y="18321"/>
                    <a:pt x="7252" y="18547"/>
                  </a:cubicBezTo>
                  <a:cubicBezTo>
                    <a:pt x="6918" y="18821"/>
                    <a:pt x="6609" y="19118"/>
                    <a:pt x="6311" y="19440"/>
                  </a:cubicBezTo>
                  <a:cubicBezTo>
                    <a:pt x="5906" y="19452"/>
                    <a:pt x="5490" y="19464"/>
                    <a:pt x="5085" y="19487"/>
                  </a:cubicBezTo>
                  <a:cubicBezTo>
                    <a:pt x="5335" y="19249"/>
                    <a:pt x="5585" y="19011"/>
                    <a:pt x="5847" y="18785"/>
                  </a:cubicBezTo>
                  <a:cubicBezTo>
                    <a:pt x="6192" y="18499"/>
                    <a:pt x="6573" y="18225"/>
                    <a:pt x="6895" y="17904"/>
                  </a:cubicBezTo>
                  <a:close/>
                  <a:moveTo>
                    <a:pt x="6561" y="17904"/>
                  </a:moveTo>
                  <a:cubicBezTo>
                    <a:pt x="6275" y="18106"/>
                    <a:pt x="6013" y="18356"/>
                    <a:pt x="5763" y="18583"/>
                  </a:cubicBezTo>
                  <a:cubicBezTo>
                    <a:pt x="5442" y="18880"/>
                    <a:pt x="5132" y="19190"/>
                    <a:pt x="4835" y="19499"/>
                  </a:cubicBezTo>
                  <a:cubicBezTo>
                    <a:pt x="4680" y="19499"/>
                    <a:pt x="4525" y="19511"/>
                    <a:pt x="4370" y="19523"/>
                  </a:cubicBezTo>
                  <a:cubicBezTo>
                    <a:pt x="4549" y="19333"/>
                    <a:pt x="4716" y="19142"/>
                    <a:pt x="4894" y="18964"/>
                  </a:cubicBezTo>
                  <a:cubicBezTo>
                    <a:pt x="5204" y="18654"/>
                    <a:pt x="5585" y="18392"/>
                    <a:pt x="5847" y="18035"/>
                  </a:cubicBezTo>
                  <a:cubicBezTo>
                    <a:pt x="5876" y="17996"/>
                    <a:pt x="5834" y="17957"/>
                    <a:pt x="5798" y="17957"/>
                  </a:cubicBezTo>
                  <a:cubicBezTo>
                    <a:pt x="5790" y="17957"/>
                    <a:pt x="5782" y="17959"/>
                    <a:pt x="5775" y="17964"/>
                  </a:cubicBezTo>
                  <a:cubicBezTo>
                    <a:pt x="5371" y="18166"/>
                    <a:pt x="5025" y="18559"/>
                    <a:pt x="4728" y="18892"/>
                  </a:cubicBezTo>
                  <a:cubicBezTo>
                    <a:pt x="4537" y="19095"/>
                    <a:pt x="4358" y="19309"/>
                    <a:pt x="4180" y="19535"/>
                  </a:cubicBezTo>
                  <a:cubicBezTo>
                    <a:pt x="3787" y="19547"/>
                    <a:pt x="3394" y="19571"/>
                    <a:pt x="2989" y="19595"/>
                  </a:cubicBezTo>
                  <a:cubicBezTo>
                    <a:pt x="3323" y="19285"/>
                    <a:pt x="3644" y="18976"/>
                    <a:pt x="3977" y="18666"/>
                  </a:cubicBezTo>
                  <a:cubicBezTo>
                    <a:pt x="4228" y="18416"/>
                    <a:pt x="4513" y="18166"/>
                    <a:pt x="4763" y="17904"/>
                  </a:cubicBezTo>
                  <a:close/>
                  <a:moveTo>
                    <a:pt x="4430" y="17904"/>
                  </a:moveTo>
                  <a:cubicBezTo>
                    <a:pt x="4216" y="18094"/>
                    <a:pt x="4013" y="18309"/>
                    <a:pt x="3823" y="18499"/>
                  </a:cubicBezTo>
                  <a:cubicBezTo>
                    <a:pt x="3442" y="18868"/>
                    <a:pt x="3061" y="19226"/>
                    <a:pt x="2704" y="19607"/>
                  </a:cubicBezTo>
                  <a:cubicBezTo>
                    <a:pt x="2287" y="19630"/>
                    <a:pt x="1882" y="19642"/>
                    <a:pt x="1465" y="19666"/>
                  </a:cubicBezTo>
                  <a:cubicBezTo>
                    <a:pt x="1763" y="19428"/>
                    <a:pt x="2072" y="19190"/>
                    <a:pt x="2382" y="18952"/>
                  </a:cubicBezTo>
                  <a:cubicBezTo>
                    <a:pt x="2775" y="18642"/>
                    <a:pt x="3335" y="18333"/>
                    <a:pt x="3632" y="17904"/>
                  </a:cubicBezTo>
                  <a:close/>
                  <a:moveTo>
                    <a:pt x="32150" y="1"/>
                  </a:moveTo>
                  <a:cubicBezTo>
                    <a:pt x="28068" y="1"/>
                    <a:pt x="23980" y="128"/>
                    <a:pt x="19908" y="223"/>
                  </a:cubicBezTo>
                  <a:cubicBezTo>
                    <a:pt x="16872" y="295"/>
                    <a:pt x="13824" y="354"/>
                    <a:pt x="10788" y="438"/>
                  </a:cubicBezTo>
                  <a:cubicBezTo>
                    <a:pt x="8121" y="521"/>
                    <a:pt x="5311" y="354"/>
                    <a:pt x="2704" y="890"/>
                  </a:cubicBezTo>
                  <a:cubicBezTo>
                    <a:pt x="2584" y="914"/>
                    <a:pt x="2608" y="1057"/>
                    <a:pt x="2704" y="1104"/>
                  </a:cubicBezTo>
                  <a:cubicBezTo>
                    <a:pt x="2334" y="1295"/>
                    <a:pt x="1989" y="1616"/>
                    <a:pt x="1680" y="1842"/>
                  </a:cubicBezTo>
                  <a:cubicBezTo>
                    <a:pt x="1215" y="2176"/>
                    <a:pt x="763" y="2557"/>
                    <a:pt x="251" y="2831"/>
                  </a:cubicBezTo>
                  <a:cubicBezTo>
                    <a:pt x="203" y="2855"/>
                    <a:pt x="167" y="2902"/>
                    <a:pt x="144" y="2950"/>
                  </a:cubicBezTo>
                  <a:cubicBezTo>
                    <a:pt x="72" y="2962"/>
                    <a:pt x="1" y="3009"/>
                    <a:pt x="1" y="3093"/>
                  </a:cubicBezTo>
                  <a:cubicBezTo>
                    <a:pt x="108" y="5926"/>
                    <a:pt x="322" y="8748"/>
                    <a:pt x="429" y="11582"/>
                  </a:cubicBezTo>
                  <a:cubicBezTo>
                    <a:pt x="525" y="14201"/>
                    <a:pt x="108" y="17082"/>
                    <a:pt x="560" y="19642"/>
                  </a:cubicBezTo>
                  <a:cubicBezTo>
                    <a:pt x="572" y="19690"/>
                    <a:pt x="584" y="19738"/>
                    <a:pt x="620" y="19761"/>
                  </a:cubicBezTo>
                  <a:cubicBezTo>
                    <a:pt x="620" y="19785"/>
                    <a:pt x="620" y="19809"/>
                    <a:pt x="620" y="19833"/>
                  </a:cubicBezTo>
                  <a:cubicBezTo>
                    <a:pt x="632" y="19857"/>
                    <a:pt x="644" y="19868"/>
                    <a:pt x="656" y="19892"/>
                  </a:cubicBezTo>
                  <a:cubicBezTo>
                    <a:pt x="691" y="19976"/>
                    <a:pt x="799" y="20023"/>
                    <a:pt x="894" y="20035"/>
                  </a:cubicBezTo>
                  <a:cubicBezTo>
                    <a:pt x="929" y="20071"/>
                    <a:pt x="977" y="20095"/>
                    <a:pt x="1037" y="20095"/>
                  </a:cubicBezTo>
                  <a:cubicBezTo>
                    <a:pt x="1865" y="20101"/>
                    <a:pt x="2693" y="20103"/>
                    <a:pt x="3521" y="20103"/>
                  </a:cubicBezTo>
                  <a:cubicBezTo>
                    <a:pt x="7762" y="20103"/>
                    <a:pt x="11995" y="20033"/>
                    <a:pt x="16229" y="19964"/>
                  </a:cubicBezTo>
                  <a:cubicBezTo>
                    <a:pt x="19694" y="19916"/>
                    <a:pt x="23158" y="19833"/>
                    <a:pt x="26611" y="19785"/>
                  </a:cubicBezTo>
                  <a:cubicBezTo>
                    <a:pt x="28111" y="19749"/>
                    <a:pt x="29612" y="19726"/>
                    <a:pt x="31112" y="19714"/>
                  </a:cubicBezTo>
                  <a:cubicBezTo>
                    <a:pt x="31168" y="19713"/>
                    <a:pt x="31225" y="19712"/>
                    <a:pt x="31283" y="19712"/>
                  </a:cubicBezTo>
                  <a:cubicBezTo>
                    <a:pt x="31843" y="19712"/>
                    <a:pt x="32481" y="19762"/>
                    <a:pt x="33106" y="19762"/>
                  </a:cubicBezTo>
                  <a:cubicBezTo>
                    <a:pt x="33720" y="19762"/>
                    <a:pt x="34322" y="19714"/>
                    <a:pt x="34827" y="19523"/>
                  </a:cubicBezTo>
                  <a:cubicBezTo>
                    <a:pt x="34910" y="19487"/>
                    <a:pt x="34981" y="19416"/>
                    <a:pt x="35005" y="19345"/>
                  </a:cubicBezTo>
                  <a:cubicBezTo>
                    <a:pt x="35410" y="19047"/>
                    <a:pt x="35791" y="18726"/>
                    <a:pt x="36196" y="18416"/>
                  </a:cubicBezTo>
                  <a:cubicBezTo>
                    <a:pt x="36541" y="18154"/>
                    <a:pt x="37005" y="17880"/>
                    <a:pt x="37315" y="17535"/>
                  </a:cubicBezTo>
                  <a:cubicBezTo>
                    <a:pt x="37470" y="17535"/>
                    <a:pt x="37636" y="17428"/>
                    <a:pt x="37648" y="17225"/>
                  </a:cubicBezTo>
                  <a:cubicBezTo>
                    <a:pt x="37898" y="14463"/>
                    <a:pt x="38053" y="11689"/>
                    <a:pt x="38244" y="8915"/>
                  </a:cubicBezTo>
                  <a:cubicBezTo>
                    <a:pt x="38422" y="6176"/>
                    <a:pt x="38720" y="3366"/>
                    <a:pt x="38637" y="616"/>
                  </a:cubicBezTo>
                  <a:cubicBezTo>
                    <a:pt x="38637" y="592"/>
                    <a:pt x="38625" y="580"/>
                    <a:pt x="38625" y="569"/>
                  </a:cubicBezTo>
                  <a:cubicBezTo>
                    <a:pt x="38648" y="366"/>
                    <a:pt x="38541" y="128"/>
                    <a:pt x="38267" y="116"/>
                  </a:cubicBezTo>
                  <a:cubicBezTo>
                    <a:pt x="36232" y="33"/>
                    <a:pt x="34192" y="1"/>
                    <a:pt x="32150" y="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9D3C3E2-5BDA-48BA-8C69-6B187F74C353}"/>
              </a:ext>
            </a:extLst>
          </p:cNvPr>
          <p:cNvGrpSpPr/>
          <p:nvPr/>
        </p:nvGrpSpPr>
        <p:grpSpPr>
          <a:xfrm>
            <a:off x="429893" y="142398"/>
            <a:ext cx="5828150" cy="1655762"/>
            <a:chOff x="267850" y="1923685"/>
            <a:chExt cx="5828150" cy="1655762"/>
          </a:xfrm>
        </p:grpSpPr>
        <p:sp>
          <p:nvSpPr>
            <p:cNvPr id="27" name="Google Shape;395;p20">
              <a:extLst>
                <a:ext uri="{FF2B5EF4-FFF2-40B4-BE49-F238E27FC236}">
                  <a16:creationId xmlns:a16="http://schemas.microsoft.com/office/drawing/2014/main" id="{ABB9E54B-20B9-4234-8BCE-B95B6CC55C76}"/>
                </a:ext>
              </a:extLst>
            </p:cNvPr>
            <p:cNvSpPr/>
            <p:nvPr/>
          </p:nvSpPr>
          <p:spPr>
            <a:xfrm>
              <a:off x="817675" y="1956272"/>
              <a:ext cx="5219452" cy="1417892"/>
            </a:xfrm>
            <a:custGeom>
              <a:avLst/>
              <a:gdLst/>
              <a:ahLst/>
              <a:cxnLst/>
              <a:rect l="l" t="t" r="r" b="b"/>
              <a:pathLst>
                <a:path w="26063" h="18789" extrusionOk="0">
                  <a:moveTo>
                    <a:pt x="26063" y="0"/>
                  </a:moveTo>
                  <a:lnTo>
                    <a:pt x="0" y="1143"/>
                  </a:lnTo>
                  <a:cubicBezTo>
                    <a:pt x="0" y="1143"/>
                    <a:pt x="727" y="8204"/>
                    <a:pt x="834" y="11109"/>
                  </a:cubicBezTo>
                  <a:cubicBezTo>
                    <a:pt x="941" y="14014"/>
                    <a:pt x="727" y="18788"/>
                    <a:pt x="727" y="18788"/>
                  </a:cubicBezTo>
                  <a:cubicBezTo>
                    <a:pt x="727" y="18788"/>
                    <a:pt x="9966" y="18693"/>
                    <a:pt x="15371" y="18479"/>
                  </a:cubicBezTo>
                  <a:cubicBezTo>
                    <a:pt x="16425" y="18439"/>
                    <a:pt x="17452" y="18423"/>
                    <a:pt x="18422" y="18423"/>
                  </a:cubicBezTo>
                  <a:cubicBezTo>
                    <a:pt x="22415" y="18423"/>
                    <a:pt x="25444" y="18693"/>
                    <a:pt x="25444" y="18693"/>
                  </a:cubicBezTo>
                  <a:cubicBezTo>
                    <a:pt x="25444" y="18693"/>
                    <a:pt x="25337" y="11109"/>
                    <a:pt x="25337" y="8204"/>
                  </a:cubicBezTo>
                  <a:cubicBezTo>
                    <a:pt x="25337" y="5298"/>
                    <a:pt x="26063" y="0"/>
                    <a:pt x="2606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Sử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dụng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thuật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ngữ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bình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phương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 ,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lập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phương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đê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̉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đọc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lũy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thừa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bậc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hai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,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bậc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 3</a:t>
              </a:r>
              <a:endParaRPr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sp>
          <p:nvSpPr>
            <p:cNvPr id="28" name="Google Shape;396;p20">
              <a:extLst>
                <a:ext uri="{FF2B5EF4-FFF2-40B4-BE49-F238E27FC236}">
                  <a16:creationId xmlns:a16="http://schemas.microsoft.com/office/drawing/2014/main" id="{AB286563-9018-4C36-9DB7-CA8C5A21F412}"/>
                </a:ext>
              </a:extLst>
            </p:cNvPr>
            <p:cNvSpPr/>
            <p:nvPr/>
          </p:nvSpPr>
          <p:spPr>
            <a:xfrm>
              <a:off x="267850" y="1923685"/>
              <a:ext cx="5828150" cy="1655762"/>
            </a:xfrm>
            <a:custGeom>
              <a:avLst/>
              <a:gdLst/>
              <a:ahLst/>
              <a:cxnLst/>
              <a:rect l="l" t="t" r="r" b="b"/>
              <a:pathLst>
                <a:path w="31845" h="23594" extrusionOk="0">
                  <a:moveTo>
                    <a:pt x="2822" y="1875"/>
                  </a:moveTo>
                  <a:cubicBezTo>
                    <a:pt x="2858" y="2375"/>
                    <a:pt x="2882" y="2887"/>
                    <a:pt x="2918" y="3399"/>
                  </a:cubicBezTo>
                  <a:cubicBezTo>
                    <a:pt x="2584" y="3578"/>
                    <a:pt x="2203" y="4006"/>
                    <a:pt x="2037" y="4161"/>
                  </a:cubicBezTo>
                  <a:cubicBezTo>
                    <a:pt x="1525" y="4613"/>
                    <a:pt x="1048" y="5090"/>
                    <a:pt x="584" y="5590"/>
                  </a:cubicBezTo>
                  <a:cubicBezTo>
                    <a:pt x="548" y="5280"/>
                    <a:pt x="513" y="4983"/>
                    <a:pt x="477" y="4673"/>
                  </a:cubicBezTo>
                  <a:cubicBezTo>
                    <a:pt x="798" y="4375"/>
                    <a:pt x="1120" y="4090"/>
                    <a:pt x="1453" y="3804"/>
                  </a:cubicBezTo>
                  <a:cubicBezTo>
                    <a:pt x="1894" y="3423"/>
                    <a:pt x="2394" y="3078"/>
                    <a:pt x="2787" y="2649"/>
                  </a:cubicBezTo>
                  <a:cubicBezTo>
                    <a:pt x="2827" y="2609"/>
                    <a:pt x="2791" y="2560"/>
                    <a:pt x="2750" y="2560"/>
                  </a:cubicBezTo>
                  <a:cubicBezTo>
                    <a:pt x="2742" y="2560"/>
                    <a:pt x="2735" y="2562"/>
                    <a:pt x="2727" y="2566"/>
                  </a:cubicBezTo>
                  <a:cubicBezTo>
                    <a:pt x="1882" y="3006"/>
                    <a:pt x="1132" y="3756"/>
                    <a:pt x="465" y="4471"/>
                  </a:cubicBezTo>
                  <a:cubicBezTo>
                    <a:pt x="441" y="4256"/>
                    <a:pt x="417" y="4042"/>
                    <a:pt x="393" y="3828"/>
                  </a:cubicBezTo>
                  <a:cubicBezTo>
                    <a:pt x="417" y="3816"/>
                    <a:pt x="429" y="3816"/>
                    <a:pt x="453" y="3804"/>
                  </a:cubicBezTo>
                  <a:cubicBezTo>
                    <a:pt x="905" y="3459"/>
                    <a:pt x="1334" y="3078"/>
                    <a:pt x="1775" y="2720"/>
                  </a:cubicBezTo>
                  <a:cubicBezTo>
                    <a:pt x="2084" y="2458"/>
                    <a:pt x="2513" y="2197"/>
                    <a:pt x="2822" y="1875"/>
                  </a:cubicBezTo>
                  <a:close/>
                  <a:moveTo>
                    <a:pt x="2930" y="3685"/>
                  </a:moveTo>
                  <a:cubicBezTo>
                    <a:pt x="2989" y="4673"/>
                    <a:pt x="3037" y="5673"/>
                    <a:pt x="3072" y="6673"/>
                  </a:cubicBezTo>
                  <a:cubicBezTo>
                    <a:pt x="2668" y="6876"/>
                    <a:pt x="2287" y="7221"/>
                    <a:pt x="1929" y="7507"/>
                  </a:cubicBezTo>
                  <a:cubicBezTo>
                    <a:pt x="1584" y="7781"/>
                    <a:pt x="1227" y="8066"/>
                    <a:pt x="882" y="8352"/>
                  </a:cubicBezTo>
                  <a:cubicBezTo>
                    <a:pt x="858" y="8090"/>
                    <a:pt x="822" y="7840"/>
                    <a:pt x="798" y="7578"/>
                  </a:cubicBezTo>
                  <a:cubicBezTo>
                    <a:pt x="1155" y="7292"/>
                    <a:pt x="1513" y="7007"/>
                    <a:pt x="1870" y="6709"/>
                  </a:cubicBezTo>
                  <a:cubicBezTo>
                    <a:pt x="2215" y="6435"/>
                    <a:pt x="2668" y="6173"/>
                    <a:pt x="2918" y="5792"/>
                  </a:cubicBezTo>
                  <a:cubicBezTo>
                    <a:pt x="2939" y="5749"/>
                    <a:pt x="2902" y="5695"/>
                    <a:pt x="2850" y="5695"/>
                  </a:cubicBezTo>
                  <a:cubicBezTo>
                    <a:pt x="2845" y="5695"/>
                    <a:pt x="2839" y="5696"/>
                    <a:pt x="2834" y="5697"/>
                  </a:cubicBezTo>
                  <a:cubicBezTo>
                    <a:pt x="2429" y="5852"/>
                    <a:pt x="2096" y="6221"/>
                    <a:pt x="1775" y="6495"/>
                  </a:cubicBezTo>
                  <a:cubicBezTo>
                    <a:pt x="1429" y="6792"/>
                    <a:pt x="1108" y="7090"/>
                    <a:pt x="774" y="7400"/>
                  </a:cubicBezTo>
                  <a:cubicBezTo>
                    <a:pt x="751" y="7173"/>
                    <a:pt x="727" y="6959"/>
                    <a:pt x="703" y="6733"/>
                  </a:cubicBezTo>
                  <a:cubicBezTo>
                    <a:pt x="1060" y="6388"/>
                    <a:pt x="1417" y="6066"/>
                    <a:pt x="1798" y="5756"/>
                  </a:cubicBezTo>
                  <a:cubicBezTo>
                    <a:pt x="2132" y="5471"/>
                    <a:pt x="2560" y="5209"/>
                    <a:pt x="2834" y="4852"/>
                  </a:cubicBezTo>
                  <a:cubicBezTo>
                    <a:pt x="2855" y="4821"/>
                    <a:pt x="2822" y="4764"/>
                    <a:pt x="2782" y="4764"/>
                  </a:cubicBezTo>
                  <a:cubicBezTo>
                    <a:pt x="2776" y="4764"/>
                    <a:pt x="2769" y="4765"/>
                    <a:pt x="2763" y="4768"/>
                  </a:cubicBezTo>
                  <a:cubicBezTo>
                    <a:pt x="2358" y="4923"/>
                    <a:pt x="2025" y="5268"/>
                    <a:pt x="1703" y="5542"/>
                  </a:cubicBezTo>
                  <a:cubicBezTo>
                    <a:pt x="1346" y="5852"/>
                    <a:pt x="1013" y="6185"/>
                    <a:pt x="679" y="6530"/>
                  </a:cubicBezTo>
                  <a:cubicBezTo>
                    <a:pt x="655" y="6280"/>
                    <a:pt x="632" y="6030"/>
                    <a:pt x="596" y="5780"/>
                  </a:cubicBezTo>
                  <a:cubicBezTo>
                    <a:pt x="1191" y="5256"/>
                    <a:pt x="2501" y="4102"/>
                    <a:pt x="2930" y="3685"/>
                  </a:cubicBezTo>
                  <a:close/>
                  <a:moveTo>
                    <a:pt x="3084" y="6876"/>
                  </a:moveTo>
                  <a:cubicBezTo>
                    <a:pt x="3096" y="7161"/>
                    <a:pt x="3108" y="7459"/>
                    <a:pt x="3120" y="7757"/>
                  </a:cubicBezTo>
                  <a:cubicBezTo>
                    <a:pt x="2679" y="8031"/>
                    <a:pt x="2310" y="8435"/>
                    <a:pt x="1917" y="8769"/>
                  </a:cubicBezTo>
                  <a:cubicBezTo>
                    <a:pt x="1620" y="9043"/>
                    <a:pt x="1322" y="9328"/>
                    <a:pt x="1013" y="9602"/>
                  </a:cubicBezTo>
                  <a:cubicBezTo>
                    <a:pt x="977" y="9245"/>
                    <a:pt x="941" y="8888"/>
                    <a:pt x="905" y="8531"/>
                  </a:cubicBezTo>
                  <a:cubicBezTo>
                    <a:pt x="1286" y="8245"/>
                    <a:pt x="1679" y="7959"/>
                    <a:pt x="2060" y="7673"/>
                  </a:cubicBezTo>
                  <a:cubicBezTo>
                    <a:pt x="2406" y="7423"/>
                    <a:pt x="2787" y="7173"/>
                    <a:pt x="3084" y="6876"/>
                  </a:cubicBezTo>
                  <a:close/>
                  <a:moveTo>
                    <a:pt x="3120" y="7959"/>
                  </a:moveTo>
                  <a:cubicBezTo>
                    <a:pt x="3132" y="8340"/>
                    <a:pt x="3156" y="8721"/>
                    <a:pt x="3168" y="9114"/>
                  </a:cubicBezTo>
                  <a:cubicBezTo>
                    <a:pt x="2846" y="9269"/>
                    <a:pt x="2572" y="9662"/>
                    <a:pt x="2358" y="9864"/>
                  </a:cubicBezTo>
                  <a:cubicBezTo>
                    <a:pt x="1953" y="10245"/>
                    <a:pt x="1560" y="10638"/>
                    <a:pt x="1167" y="11019"/>
                  </a:cubicBezTo>
                  <a:cubicBezTo>
                    <a:pt x="1120" y="10614"/>
                    <a:pt x="1084" y="10209"/>
                    <a:pt x="1036" y="9805"/>
                  </a:cubicBezTo>
                  <a:cubicBezTo>
                    <a:pt x="1382" y="9507"/>
                    <a:pt x="1727" y="9221"/>
                    <a:pt x="2072" y="8912"/>
                  </a:cubicBezTo>
                  <a:cubicBezTo>
                    <a:pt x="2418" y="8602"/>
                    <a:pt x="2810" y="8304"/>
                    <a:pt x="3120" y="7959"/>
                  </a:cubicBezTo>
                  <a:close/>
                  <a:moveTo>
                    <a:pt x="3168" y="9364"/>
                  </a:moveTo>
                  <a:cubicBezTo>
                    <a:pt x="3180" y="9686"/>
                    <a:pt x="3191" y="10007"/>
                    <a:pt x="3203" y="10328"/>
                  </a:cubicBezTo>
                  <a:cubicBezTo>
                    <a:pt x="2560" y="10924"/>
                    <a:pt x="1941" y="11531"/>
                    <a:pt x="1263" y="12067"/>
                  </a:cubicBezTo>
                  <a:cubicBezTo>
                    <a:pt x="1239" y="11793"/>
                    <a:pt x="1215" y="11519"/>
                    <a:pt x="1179" y="11233"/>
                  </a:cubicBezTo>
                  <a:cubicBezTo>
                    <a:pt x="1501" y="10948"/>
                    <a:pt x="1822" y="10650"/>
                    <a:pt x="2144" y="10364"/>
                  </a:cubicBezTo>
                  <a:cubicBezTo>
                    <a:pt x="2251" y="10257"/>
                    <a:pt x="2822" y="9650"/>
                    <a:pt x="3168" y="9364"/>
                  </a:cubicBezTo>
                  <a:close/>
                  <a:moveTo>
                    <a:pt x="3215" y="10662"/>
                  </a:moveTo>
                  <a:cubicBezTo>
                    <a:pt x="3215" y="10864"/>
                    <a:pt x="3227" y="11067"/>
                    <a:pt x="3227" y="11269"/>
                  </a:cubicBezTo>
                  <a:cubicBezTo>
                    <a:pt x="3227" y="11317"/>
                    <a:pt x="3227" y="11352"/>
                    <a:pt x="3239" y="11400"/>
                  </a:cubicBezTo>
                  <a:cubicBezTo>
                    <a:pt x="2882" y="11626"/>
                    <a:pt x="2584" y="11960"/>
                    <a:pt x="2287" y="12233"/>
                  </a:cubicBezTo>
                  <a:cubicBezTo>
                    <a:pt x="1977" y="12519"/>
                    <a:pt x="1667" y="12829"/>
                    <a:pt x="1358" y="13126"/>
                  </a:cubicBezTo>
                  <a:cubicBezTo>
                    <a:pt x="1334" y="12829"/>
                    <a:pt x="1310" y="12543"/>
                    <a:pt x="1275" y="12245"/>
                  </a:cubicBezTo>
                  <a:cubicBezTo>
                    <a:pt x="1965" y="11793"/>
                    <a:pt x="2644" y="11269"/>
                    <a:pt x="3215" y="10662"/>
                  </a:cubicBezTo>
                  <a:close/>
                  <a:moveTo>
                    <a:pt x="3239" y="11698"/>
                  </a:moveTo>
                  <a:cubicBezTo>
                    <a:pt x="3239" y="11864"/>
                    <a:pt x="3251" y="12031"/>
                    <a:pt x="3251" y="12198"/>
                  </a:cubicBezTo>
                  <a:cubicBezTo>
                    <a:pt x="3025" y="12341"/>
                    <a:pt x="2799" y="12662"/>
                    <a:pt x="2679" y="12793"/>
                  </a:cubicBezTo>
                  <a:cubicBezTo>
                    <a:pt x="2287" y="13186"/>
                    <a:pt x="1858" y="13555"/>
                    <a:pt x="1417" y="13900"/>
                  </a:cubicBezTo>
                  <a:cubicBezTo>
                    <a:pt x="1406" y="13710"/>
                    <a:pt x="1394" y="13507"/>
                    <a:pt x="1370" y="13317"/>
                  </a:cubicBezTo>
                  <a:cubicBezTo>
                    <a:pt x="1739" y="13007"/>
                    <a:pt x="2096" y="12710"/>
                    <a:pt x="2453" y="12400"/>
                  </a:cubicBezTo>
                  <a:cubicBezTo>
                    <a:pt x="2715" y="12174"/>
                    <a:pt x="3001" y="11960"/>
                    <a:pt x="3239" y="11698"/>
                  </a:cubicBezTo>
                  <a:close/>
                  <a:moveTo>
                    <a:pt x="3251" y="12579"/>
                  </a:moveTo>
                  <a:cubicBezTo>
                    <a:pt x="3263" y="12710"/>
                    <a:pt x="3263" y="12853"/>
                    <a:pt x="3263" y="12995"/>
                  </a:cubicBezTo>
                  <a:cubicBezTo>
                    <a:pt x="2930" y="13162"/>
                    <a:pt x="2668" y="13472"/>
                    <a:pt x="2418" y="13722"/>
                  </a:cubicBezTo>
                  <a:cubicBezTo>
                    <a:pt x="2084" y="14043"/>
                    <a:pt x="1775" y="14389"/>
                    <a:pt x="1477" y="14734"/>
                  </a:cubicBezTo>
                  <a:cubicBezTo>
                    <a:pt x="1465" y="14531"/>
                    <a:pt x="1453" y="14317"/>
                    <a:pt x="1441" y="14115"/>
                  </a:cubicBezTo>
                  <a:cubicBezTo>
                    <a:pt x="1798" y="13865"/>
                    <a:pt x="2144" y="13615"/>
                    <a:pt x="2465" y="13341"/>
                  </a:cubicBezTo>
                  <a:cubicBezTo>
                    <a:pt x="2644" y="13186"/>
                    <a:pt x="2810" y="13031"/>
                    <a:pt x="2977" y="12876"/>
                  </a:cubicBezTo>
                  <a:cubicBezTo>
                    <a:pt x="3060" y="12781"/>
                    <a:pt x="3156" y="12686"/>
                    <a:pt x="3239" y="12591"/>
                  </a:cubicBezTo>
                  <a:cubicBezTo>
                    <a:pt x="3239" y="12591"/>
                    <a:pt x="3251" y="12579"/>
                    <a:pt x="3251" y="12579"/>
                  </a:cubicBezTo>
                  <a:close/>
                  <a:moveTo>
                    <a:pt x="3263" y="13281"/>
                  </a:moveTo>
                  <a:cubicBezTo>
                    <a:pt x="3263" y="13519"/>
                    <a:pt x="3263" y="13769"/>
                    <a:pt x="3263" y="14019"/>
                  </a:cubicBezTo>
                  <a:cubicBezTo>
                    <a:pt x="2918" y="14234"/>
                    <a:pt x="2608" y="14531"/>
                    <a:pt x="2310" y="14793"/>
                  </a:cubicBezTo>
                  <a:cubicBezTo>
                    <a:pt x="2048" y="15031"/>
                    <a:pt x="1787" y="15281"/>
                    <a:pt x="1536" y="15532"/>
                  </a:cubicBezTo>
                  <a:cubicBezTo>
                    <a:pt x="1525" y="15341"/>
                    <a:pt x="1513" y="15151"/>
                    <a:pt x="1501" y="14960"/>
                  </a:cubicBezTo>
                  <a:cubicBezTo>
                    <a:pt x="1501" y="14948"/>
                    <a:pt x="1513" y="14948"/>
                    <a:pt x="1525" y="14936"/>
                  </a:cubicBezTo>
                  <a:cubicBezTo>
                    <a:pt x="1846" y="14591"/>
                    <a:pt x="2191" y="14269"/>
                    <a:pt x="2537" y="13936"/>
                  </a:cubicBezTo>
                  <a:cubicBezTo>
                    <a:pt x="2751" y="13722"/>
                    <a:pt x="3049" y="13519"/>
                    <a:pt x="3263" y="13281"/>
                  </a:cubicBezTo>
                  <a:close/>
                  <a:moveTo>
                    <a:pt x="3263" y="14281"/>
                  </a:moveTo>
                  <a:cubicBezTo>
                    <a:pt x="3263" y="14591"/>
                    <a:pt x="3263" y="14912"/>
                    <a:pt x="3251" y="15222"/>
                  </a:cubicBezTo>
                  <a:cubicBezTo>
                    <a:pt x="2965" y="15377"/>
                    <a:pt x="2739" y="15674"/>
                    <a:pt x="2501" y="15889"/>
                  </a:cubicBezTo>
                  <a:cubicBezTo>
                    <a:pt x="2203" y="16163"/>
                    <a:pt x="1906" y="16424"/>
                    <a:pt x="1596" y="16686"/>
                  </a:cubicBezTo>
                  <a:cubicBezTo>
                    <a:pt x="1572" y="16389"/>
                    <a:pt x="1560" y="16079"/>
                    <a:pt x="1548" y="15782"/>
                  </a:cubicBezTo>
                  <a:cubicBezTo>
                    <a:pt x="1858" y="15508"/>
                    <a:pt x="2168" y="15222"/>
                    <a:pt x="2477" y="14960"/>
                  </a:cubicBezTo>
                  <a:cubicBezTo>
                    <a:pt x="2727" y="14734"/>
                    <a:pt x="3013" y="14519"/>
                    <a:pt x="3263" y="14281"/>
                  </a:cubicBezTo>
                  <a:close/>
                  <a:moveTo>
                    <a:pt x="3251" y="15543"/>
                  </a:moveTo>
                  <a:cubicBezTo>
                    <a:pt x="3251" y="15734"/>
                    <a:pt x="3251" y="15924"/>
                    <a:pt x="3251" y="16115"/>
                  </a:cubicBezTo>
                  <a:cubicBezTo>
                    <a:pt x="2691" y="16686"/>
                    <a:pt x="2168" y="17294"/>
                    <a:pt x="1632" y="17889"/>
                  </a:cubicBezTo>
                  <a:cubicBezTo>
                    <a:pt x="1620" y="17567"/>
                    <a:pt x="1608" y="17246"/>
                    <a:pt x="1596" y="16925"/>
                  </a:cubicBezTo>
                  <a:cubicBezTo>
                    <a:pt x="1953" y="16663"/>
                    <a:pt x="2298" y="16401"/>
                    <a:pt x="2632" y="16115"/>
                  </a:cubicBezTo>
                  <a:cubicBezTo>
                    <a:pt x="2834" y="15948"/>
                    <a:pt x="3072" y="15758"/>
                    <a:pt x="3251" y="15543"/>
                  </a:cubicBezTo>
                  <a:close/>
                  <a:moveTo>
                    <a:pt x="3251" y="16496"/>
                  </a:moveTo>
                  <a:cubicBezTo>
                    <a:pt x="3251" y="16746"/>
                    <a:pt x="3251" y="16996"/>
                    <a:pt x="3251" y="17246"/>
                  </a:cubicBezTo>
                  <a:cubicBezTo>
                    <a:pt x="2703" y="17734"/>
                    <a:pt x="2191" y="18258"/>
                    <a:pt x="1644" y="18746"/>
                  </a:cubicBezTo>
                  <a:cubicBezTo>
                    <a:pt x="1644" y="18520"/>
                    <a:pt x="1644" y="18294"/>
                    <a:pt x="1632" y="18079"/>
                  </a:cubicBezTo>
                  <a:cubicBezTo>
                    <a:pt x="1656" y="18079"/>
                    <a:pt x="1667" y="18068"/>
                    <a:pt x="1679" y="18056"/>
                  </a:cubicBezTo>
                  <a:cubicBezTo>
                    <a:pt x="2203" y="17544"/>
                    <a:pt x="2739" y="17032"/>
                    <a:pt x="3251" y="16496"/>
                  </a:cubicBezTo>
                  <a:close/>
                  <a:moveTo>
                    <a:pt x="3251" y="17603"/>
                  </a:moveTo>
                  <a:cubicBezTo>
                    <a:pt x="3251" y="17877"/>
                    <a:pt x="3251" y="18139"/>
                    <a:pt x="3251" y="18413"/>
                  </a:cubicBezTo>
                  <a:cubicBezTo>
                    <a:pt x="2632" y="18782"/>
                    <a:pt x="2251" y="19496"/>
                    <a:pt x="1644" y="19889"/>
                  </a:cubicBezTo>
                  <a:cubicBezTo>
                    <a:pt x="1656" y="19592"/>
                    <a:pt x="1656" y="19294"/>
                    <a:pt x="1656" y="18996"/>
                  </a:cubicBezTo>
                  <a:cubicBezTo>
                    <a:pt x="1977" y="18746"/>
                    <a:pt x="2287" y="18496"/>
                    <a:pt x="2584" y="18222"/>
                  </a:cubicBezTo>
                  <a:cubicBezTo>
                    <a:pt x="2763" y="18068"/>
                    <a:pt x="2941" y="17901"/>
                    <a:pt x="3108" y="17734"/>
                  </a:cubicBezTo>
                  <a:cubicBezTo>
                    <a:pt x="3144" y="17698"/>
                    <a:pt x="3191" y="17651"/>
                    <a:pt x="3251" y="17603"/>
                  </a:cubicBezTo>
                  <a:close/>
                  <a:moveTo>
                    <a:pt x="31445" y="553"/>
                  </a:moveTo>
                  <a:cubicBezTo>
                    <a:pt x="30052" y="6995"/>
                    <a:pt x="30028" y="13877"/>
                    <a:pt x="30231" y="20449"/>
                  </a:cubicBezTo>
                  <a:cubicBezTo>
                    <a:pt x="27735" y="20099"/>
                    <a:pt x="25149" y="20033"/>
                    <a:pt x="22571" y="20033"/>
                  </a:cubicBezTo>
                  <a:cubicBezTo>
                    <a:pt x="20995" y="20033"/>
                    <a:pt x="19422" y="20058"/>
                    <a:pt x="17875" y="20058"/>
                  </a:cubicBezTo>
                  <a:cubicBezTo>
                    <a:pt x="17643" y="20058"/>
                    <a:pt x="17412" y="20057"/>
                    <a:pt x="17181" y="20056"/>
                  </a:cubicBezTo>
                  <a:cubicBezTo>
                    <a:pt x="16619" y="20054"/>
                    <a:pt x="16055" y="20053"/>
                    <a:pt x="15492" y="20053"/>
                  </a:cubicBezTo>
                  <a:cubicBezTo>
                    <a:pt x="11690" y="20053"/>
                    <a:pt x="7869" y="20105"/>
                    <a:pt x="4084" y="20437"/>
                  </a:cubicBezTo>
                  <a:cubicBezTo>
                    <a:pt x="4477" y="14912"/>
                    <a:pt x="3930" y="9221"/>
                    <a:pt x="3382" y="3685"/>
                  </a:cubicBezTo>
                  <a:cubicBezTo>
                    <a:pt x="3465" y="3590"/>
                    <a:pt x="3489" y="3447"/>
                    <a:pt x="3346" y="3363"/>
                  </a:cubicBezTo>
                  <a:cubicBezTo>
                    <a:pt x="3287" y="2816"/>
                    <a:pt x="3239" y="2280"/>
                    <a:pt x="3180" y="1732"/>
                  </a:cubicBezTo>
                  <a:cubicBezTo>
                    <a:pt x="3180" y="1649"/>
                    <a:pt x="3120" y="1589"/>
                    <a:pt x="3049" y="1566"/>
                  </a:cubicBezTo>
                  <a:cubicBezTo>
                    <a:pt x="7716" y="1435"/>
                    <a:pt x="12359" y="970"/>
                    <a:pt x="17027" y="804"/>
                  </a:cubicBezTo>
                  <a:cubicBezTo>
                    <a:pt x="20320" y="687"/>
                    <a:pt x="23614" y="623"/>
                    <a:pt x="26908" y="623"/>
                  </a:cubicBezTo>
                  <a:cubicBezTo>
                    <a:pt x="28341" y="623"/>
                    <a:pt x="29774" y="635"/>
                    <a:pt x="31207" y="661"/>
                  </a:cubicBezTo>
                  <a:cubicBezTo>
                    <a:pt x="31314" y="661"/>
                    <a:pt x="31397" y="613"/>
                    <a:pt x="31445" y="553"/>
                  </a:cubicBezTo>
                  <a:close/>
                  <a:moveTo>
                    <a:pt x="3263" y="18699"/>
                  </a:moveTo>
                  <a:cubicBezTo>
                    <a:pt x="3263" y="19032"/>
                    <a:pt x="3275" y="19365"/>
                    <a:pt x="3287" y="19699"/>
                  </a:cubicBezTo>
                  <a:cubicBezTo>
                    <a:pt x="3049" y="19877"/>
                    <a:pt x="2822" y="20092"/>
                    <a:pt x="2608" y="20270"/>
                  </a:cubicBezTo>
                  <a:cubicBezTo>
                    <a:pt x="2275" y="20580"/>
                    <a:pt x="1941" y="20889"/>
                    <a:pt x="1620" y="21199"/>
                  </a:cubicBezTo>
                  <a:cubicBezTo>
                    <a:pt x="1632" y="20830"/>
                    <a:pt x="1644" y="20461"/>
                    <a:pt x="1644" y="20092"/>
                  </a:cubicBezTo>
                  <a:cubicBezTo>
                    <a:pt x="1941" y="19961"/>
                    <a:pt x="2191" y="19758"/>
                    <a:pt x="2429" y="19532"/>
                  </a:cubicBezTo>
                  <a:cubicBezTo>
                    <a:pt x="2691" y="19282"/>
                    <a:pt x="3025" y="19008"/>
                    <a:pt x="3263" y="18699"/>
                  </a:cubicBezTo>
                  <a:close/>
                  <a:moveTo>
                    <a:pt x="3299" y="20020"/>
                  </a:moveTo>
                  <a:cubicBezTo>
                    <a:pt x="3311" y="20294"/>
                    <a:pt x="3311" y="20556"/>
                    <a:pt x="3322" y="20830"/>
                  </a:cubicBezTo>
                  <a:cubicBezTo>
                    <a:pt x="3334" y="20889"/>
                    <a:pt x="3346" y="20949"/>
                    <a:pt x="3370" y="20996"/>
                  </a:cubicBezTo>
                  <a:cubicBezTo>
                    <a:pt x="3096" y="21187"/>
                    <a:pt x="2846" y="21413"/>
                    <a:pt x="2608" y="21592"/>
                  </a:cubicBezTo>
                  <a:cubicBezTo>
                    <a:pt x="2263" y="21866"/>
                    <a:pt x="1917" y="22151"/>
                    <a:pt x="1560" y="22413"/>
                  </a:cubicBezTo>
                  <a:cubicBezTo>
                    <a:pt x="1572" y="22056"/>
                    <a:pt x="1596" y="21711"/>
                    <a:pt x="1608" y="21366"/>
                  </a:cubicBezTo>
                  <a:cubicBezTo>
                    <a:pt x="1620" y="21366"/>
                    <a:pt x="1620" y="21366"/>
                    <a:pt x="1632" y="21354"/>
                  </a:cubicBezTo>
                  <a:cubicBezTo>
                    <a:pt x="2013" y="21056"/>
                    <a:pt x="2406" y="20758"/>
                    <a:pt x="2787" y="20449"/>
                  </a:cubicBezTo>
                  <a:cubicBezTo>
                    <a:pt x="2953" y="20306"/>
                    <a:pt x="3132" y="20175"/>
                    <a:pt x="3299" y="20020"/>
                  </a:cubicBezTo>
                  <a:close/>
                  <a:moveTo>
                    <a:pt x="20170" y="20901"/>
                  </a:moveTo>
                  <a:cubicBezTo>
                    <a:pt x="20515" y="20913"/>
                    <a:pt x="20848" y="20925"/>
                    <a:pt x="21182" y="20937"/>
                  </a:cubicBezTo>
                  <a:cubicBezTo>
                    <a:pt x="20944" y="21127"/>
                    <a:pt x="20729" y="21377"/>
                    <a:pt x="20527" y="21604"/>
                  </a:cubicBezTo>
                  <a:cubicBezTo>
                    <a:pt x="20277" y="21889"/>
                    <a:pt x="20027" y="22187"/>
                    <a:pt x="19777" y="22473"/>
                  </a:cubicBezTo>
                  <a:cubicBezTo>
                    <a:pt x="19396" y="22473"/>
                    <a:pt x="19003" y="22485"/>
                    <a:pt x="18622" y="22485"/>
                  </a:cubicBezTo>
                  <a:cubicBezTo>
                    <a:pt x="18896" y="22235"/>
                    <a:pt x="19182" y="21997"/>
                    <a:pt x="19467" y="21747"/>
                  </a:cubicBezTo>
                  <a:cubicBezTo>
                    <a:pt x="19729" y="21520"/>
                    <a:pt x="20015" y="21294"/>
                    <a:pt x="20182" y="20973"/>
                  </a:cubicBezTo>
                  <a:cubicBezTo>
                    <a:pt x="20205" y="20949"/>
                    <a:pt x="20194" y="20913"/>
                    <a:pt x="20170" y="20901"/>
                  </a:cubicBezTo>
                  <a:close/>
                  <a:moveTo>
                    <a:pt x="21444" y="20949"/>
                  </a:moveTo>
                  <a:cubicBezTo>
                    <a:pt x="21753" y="20973"/>
                    <a:pt x="22063" y="20985"/>
                    <a:pt x="22372" y="20996"/>
                  </a:cubicBezTo>
                  <a:cubicBezTo>
                    <a:pt x="21896" y="21389"/>
                    <a:pt x="21479" y="21889"/>
                    <a:pt x="21039" y="22318"/>
                  </a:cubicBezTo>
                  <a:cubicBezTo>
                    <a:pt x="20979" y="22378"/>
                    <a:pt x="21015" y="22449"/>
                    <a:pt x="21075" y="22485"/>
                  </a:cubicBezTo>
                  <a:cubicBezTo>
                    <a:pt x="20753" y="22473"/>
                    <a:pt x="20444" y="22473"/>
                    <a:pt x="20134" y="22473"/>
                  </a:cubicBezTo>
                  <a:cubicBezTo>
                    <a:pt x="20360" y="22247"/>
                    <a:pt x="20586" y="22008"/>
                    <a:pt x="20801" y="21770"/>
                  </a:cubicBezTo>
                  <a:cubicBezTo>
                    <a:pt x="21039" y="21520"/>
                    <a:pt x="21289" y="21258"/>
                    <a:pt x="21444" y="20949"/>
                  </a:cubicBezTo>
                  <a:close/>
                  <a:moveTo>
                    <a:pt x="14895" y="20818"/>
                  </a:moveTo>
                  <a:cubicBezTo>
                    <a:pt x="14312" y="21306"/>
                    <a:pt x="13788" y="21937"/>
                    <a:pt x="13276" y="22497"/>
                  </a:cubicBezTo>
                  <a:lnTo>
                    <a:pt x="12466" y="22497"/>
                  </a:lnTo>
                  <a:cubicBezTo>
                    <a:pt x="12681" y="22294"/>
                    <a:pt x="12883" y="22080"/>
                    <a:pt x="13097" y="21878"/>
                  </a:cubicBezTo>
                  <a:cubicBezTo>
                    <a:pt x="13395" y="21556"/>
                    <a:pt x="13752" y="21246"/>
                    <a:pt x="13979" y="20865"/>
                  </a:cubicBezTo>
                  <a:cubicBezTo>
                    <a:pt x="13990" y="20842"/>
                    <a:pt x="13990" y="20830"/>
                    <a:pt x="13979" y="20818"/>
                  </a:cubicBezTo>
                  <a:close/>
                  <a:moveTo>
                    <a:pt x="15264" y="20806"/>
                  </a:moveTo>
                  <a:cubicBezTo>
                    <a:pt x="15586" y="20806"/>
                    <a:pt x="15907" y="20818"/>
                    <a:pt x="16229" y="20818"/>
                  </a:cubicBezTo>
                  <a:cubicBezTo>
                    <a:pt x="15931" y="21008"/>
                    <a:pt x="15669" y="21282"/>
                    <a:pt x="15419" y="21520"/>
                  </a:cubicBezTo>
                  <a:cubicBezTo>
                    <a:pt x="15086" y="21830"/>
                    <a:pt x="14788" y="22163"/>
                    <a:pt x="14490" y="22497"/>
                  </a:cubicBezTo>
                  <a:lnTo>
                    <a:pt x="13586" y="22497"/>
                  </a:lnTo>
                  <a:cubicBezTo>
                    <a:pt x="14169" y="21973"/>
                    <a:pt x="14800" y="21425"/>
                    <a:pt x="15264" y="20806"/>
                  </a:cubicBezTo>
                  <a:close/>
                  <a:moveTo>
                    <a:pt x="16884" y="20818"/>
                  </a:moveTo>
                  <a:cubicBezTo>
                    <a:pt x="17146" y="20818"/>
                    <a:pt x="17396" y="20818"/>
                    <a:pt x="17658" y="20830"/>
                  </a:cubicBezTo>
                  <a:cubicBezTo>
                    <a:pt x="17312" y="20973"/>
                    <a:pt x="17038" y="21318"/>
                    <a:pt x="16788" y="21592"/>
                  </a:cubicBezTo>
                  <a:cubicBezTo>
                    <a:pt x="16491" y="21889"/>
                    <a:pt x="16193" y="22199"/>
                    <a:pt x="15895" y="22497"/>
                  </a:cubicBezTo>
                  <a:lnTo>
                    <a:pt x="14824" y="22497"/>
                  </a:lnTo>
                  <a:cubicBezTo>
                    <a:pt x="15086" y="22247"/>
                    <a:pt x="15360" y="21985"/>
                    <a:pt x="15633" y="21735"/>
                  </a:cubicBezTo>
                  <a:cubicBezTo>
                    <a:pt x="15943" y="21437"/>
                    <a:pt x="16300" y="21163"/>
                    <a:pt x="16562" y="20818"/>
                  </a:cubicBezTo>
                  <a:close/>
                  <a:moveTo>
                    <a:pt x="17741" y="20830"/>
                  </a:moveTo>
                  <a:lnTo>
                    <a:pt x="17741" y="20830"/>
                  </a:lnTo>
                  <a:cubicBezTo>
                    <a:pt x="18098" y="20842"/>
                    <a:pt x="18455" y="20842"/>
                    <a:pt x="18812" y="20854"/>
                  </a:cubicBezTo>
                  <a:cubicBezTo>
                    <a:pt x="18527" y="21068"/>
                    <a:pt x="18289" y="21354"/>
                    <a:pt x="18039" y="21580"/>
                  </a:cubicBezTo>
                  <a:cubicBezTo>
                    <a:pt x="17705" y="21889"/>
                    <a:pt x="17360" y="22199"/>
                    <a:pt x="17015" y="22497"/>
                  </a:cubicBezTo>
                  <a:lnTo>
                    <a:pt x="16169" y="22497"/>
                  </a:lnTo>
                  <a:cubicBezTo>
                    <a:pt x="16431" y="22259"/>
                    <a:pt x="16705" y="22008"/>
                    <a:pt x="16967" y="21770"/>
                  </a:cubicBezTo>
                  <a:cubicBezTo>
                    <a:pt x="17241" y="21508"/>
                    <a:pt x="17622" y="21246"/>
                    <a:pt x="17765" y="20889"/>
                  </a:cubicBezTo>
                  <a:cubicBezTo>
                    <a:pt x="17777" y="20865"/>
                    <a:pt x="17765" y="20842"/>
                    <a:pt x="17741" y="20830"/>
                  </a:cubicBezTo>
                  <a:close/>
                  <a:moveTo>
                    <a:pt x="19062" y="20865"/>
                  </a:moveTo>
                  <a:cubicBezTo>
                    <a:pt x="19408" y="20877"/>
                    <a:pt x="19741" y="20877"/>
                    <a:pt x="20075" y="20901"/>
                  </a:cubicBezTo>
                  <a:cubicBezTo>
                    <a:pt x="19765" y="21056"/>
                    <a:pt x="19515" y="21306"/>
                    <a:pt x="19265" y="21556"/>
                  </a:cubicBezTo>
                  <a:cubicBezTo>
                    <a:pt x="18991" y="21830"/>
                    <a:pt x="18729" y="22104"/>
                    <a:pt x="18455" y="22378"/>
                  </a:cubicBezTo>
                  <a:cubicBezTo>
                    <a:pt x="18420" y="22413"/>
                    <a:pt x="18420" y="22461"/>
                    <a:pt x="18431" y="22485"/>
                  </a:cubicBezTo>
                  <a:cubicBezTo>
                    <a:pt x="18086" y="22485"/>
                    <a:pt x="17753" y="22485"/>
                    <a:pt x="17408" y="22497"/>
                  </a:cubicBezTo>
                  <a:cubicBezTo>
                    <a:pt x="17669" y="22282"/>
                    <a:pt x="17931" y="22068"/>
                    <a:pt x="18181" y="21842"/>
                  </a:cubicBezTo>
                  <a:cubicBezTo>
                    <a:pt x="18491" y="21556"/>
                    <a:pt x="18872" y="21235"/>
                    <a:pt x="19062" y="20865"/>
                  </a:cubicBezTo>
                  <a:close/>
                  <a:moveTo>
                    <a:pt x="13848" y="20818"/>
                  </a:moveTo>
                  <a:cubicBezTo>
                    <a:pt x="13490" y="21044"/>
                    <a:pt x="13193" y="21377"/>
                    <a:pt x="12907" y="21687"/>
                  </a:cubicBezTo>
                  <a:cubicBezTo>
                    <a:pt x="12657" y="21949"/>
                    <a:pt x="12407" y="22223"/>
                    <a:pt x="12157" y="22497"/>
                  </a:cubicBezTo>
                  <a:cubicBezTo>
                    <a:pt x="11800" y="22497"/>
                    <a:pt x="11431" y="22497"/>
                    <a:pt x="11073" y="22509"/>
                  </a:cubicBezTo>
                  <a:cubicBezTo>
                    <a:pt x="11312" y="22247"/>
                    <a:pt x="11538" y="21997"/>
                    <a:pt x="11776" y="21747"/>
                  </a:cubicBezTo>
                  <a:cubicBezTo>
                    <a:pt x="12074" y="21449"/>
                    <a:pt x="12431" y="21163"/>
                    <a:pt x="12693" y="20818"/>
                  </a:cubicBezTo>
                  <a:close/>
                  <a:moveTo>
                    <a:pt x="12383" y="20830"/>
                  </a:moveTo>
                  <a:cubicBezTo>
                    <a:pt x="12109" y="21056"/>
                    <a:pt x="11859" y="21342"/>
                    <a:pt x="11621" y="21592"/>
                  </a:cubicBezTo>
                  <a:cubicBezTo>
                    <a:pt x="11335" y="21889"/>
                    <a:pt x="11073" y="22199"/>
                    <a:pt x="10811" y="22509"/>
                  </a:cubicBezTo>
                  <a:cubicBezTo>
                    <a:pt x="10478" y="22509"/>
                    <a:pt x="10157" y="22509"/>
                    <a:pt x="9835" y="22520"/>
                  </a:cubicBezTo>
                  <a:cubicBezTo>
                    <a:pt x="10061" y="22294"/>
                    <a:pt x="10276" y="22068"/>
                    <a:pt x="10514" y="21854"/>
                  </a:cubicBezTo>
                  <a:cubicBezTo>
                    <a:pt x="10823" y="21556"/>
                    <a:pt x="11252" y="21270"/>
                    <a:pt x="11466" y="20889"/>
                  </a:cubicBezTo>
                  <a:cubicBezTo>
                    <a:pt x="11466" y="20877"/>
                    <a:pt x="11466" y="20854"/>
                    <a:pt x="11454" y="20830"/>
                  </a:cubicBezTo>
                  <a:close/>
                  <a:moveTo>
                    <a:pt x="22587" y="21008"/>
                  </a:moveTo>
                  <a:cubicBezTo>
                    <a:pt x="23349" y="21044"/>
                    <a:pt x="24099" y="21068"/>
                    <a:pt x="24861" y="21092"/>
                  </a:cubicBezTo>
                  <a:cubicBezTo>
                    <a:pt x="24670" y="21270"/>
                    <a:pt x="24527" y="21508"/>
                    <a:pt x="24385" y="21711"/>
                  </a:cubicBezTo>
                  <a:cubicBezTo>
                    <a:pt x="24194" y="21985"/>
                    <a:pt x="24004" y="22259"/>
                    <a:pt x="23801" y="22532"/>
                  </a:cubicBezTo>
                  <a:cubicBezTo>
                    <a:pt x="23515" y="22520"/>
                    <a:pt x="23242" y="22509"/>
                    <a:pt x="22956" y="22509"/>
                  </a:cubicBezTo>
                  <a:cubicBezTo>
                    <a:pt x="23075" y="22378"/>
                    <a:pt x="23206" y="22259"/>
                    <a:pt x="23337" y="22128"/>
                  </a:cubicBezTo>
                  <a:cubicBezTo>
                    <a:pt x="23551" y="21901"/>
                    <a:pt x="23789" y="21675"/>
                    <a:pt x="23908" y="21377"/>
                  </a:cubicBezTo>
                  <a:cubicBezTo>
                    <a:pt x="23927" y="21331"/>
                    <a:pt x="23887" y="21299"/>
                    <a:pt x="23846" y="21299"/>
                  </a:cubicBezTo>
                  <a:cubicBezTo>
                    <a:pt x="23835" y="21299"/>
                    <a:pt x="23823" y="21301"/>
                    <a:pt x="23813" y="21306"/>
                  </a:cubicBezTo>
                  <a:cubicBezTo>
                    <a:pt x="23515" y="21449"/>
                    <a:pt x="23289" y="21723"/>
                    <a:pt x="23075" y="21961"/>
                  </a:cubicBezTo>
                  <a:cubicBezTo>
                    <a:pt x="22908" y="22128"/>
                    <a:pt x="22753" y="22318"/>
                    <a:pt x="22599" y="22497"/>
                  </a:cubicBezTo>
                  <a:cubicBezTo>
                    <a:pt x="22122" y="22485"/>
                    <a:pt x="21646" y="22485"/>
                    <a:pt x="21170" y="22485"/>
                  </a:cubicBezTo>
                  <a:cubicBezTo>
                    <a:pt x="21182" y="22473"/>
                    <a:pt x="21194" y="22473"/>
                    <a:pt x="21194" y="22461"/>
                  </a:cubicBezTo>
                  <a:cubicBezTo>
                    <a:pt x="21694" y="22044"/>
                    <a:pt x="22253" y="21580"/>
                    <a:pt x="22587" y="21008"/>
                  </a:cubicBezTo>
                  <a:close/>
                  <a:moveTo>
                    <a:pt x="11312" y="20830"/>
                  </a:moveTo>
                  <a:cubicBezTo>
                    <a:pt x="10954" y="20996"/>
                    <a:pt x="10657" y="21354"/>
                    <a:pt x="10395" y="21627"/>
                  </a:cubicBezTo>
                  <a:cubicBezTo>
                    <a:pt x="10109" y="21913"/>
                    <a:pt x="9835" y="22211"/>
                    <a:pt x="9561" y="22520"/>
                  </a:cubicBezTo>
                  <a:cubicBezTo>
                    <a:pt x="9133" y="22532"/>
                    <a:pt x="8704" y="22532"/>
                    <a:pt x="8275" y="22544"/>
                  </a:cubicBezTo>
                  <a:cubicBezTo>
                    <a:pt x="8549" y="22259"/>
                    <a:pt x="8835" y="21985"/>
                    <a:pt x="9133" y="21723"/>
                  </a:cubicBezTo>
                  <a:cubicBezTo>
                    <a:pt x="9478" y="21425"/>
                    <a:pt x="9883" y="21163"/>
                    <a:pt x="10204" y="20842"/>
                  </a:cubicBezTo>
                  <a:cubicBezTo>
                    <a:pt x="10573" y="20842"/>
                    <a:pt x="10942" y="20830"/>
                    <a:pt x="11312" y="20830"/>
                  </a:cubicBezTo>
                  <a:close/>
                  <a:moveTo>
                    <a:pt x="25135" y="21104"/>
                  </a:moveTo>
                  <a:cubicBezTo>
                    <a:pt x="25575" y="21116"/>
                    <a:pt x="26016" y="21127"/>
                    <a:pt x="26468" y="21139"/>
                  </a:cubicBezTo>
                  <a:cubicBezTo>
                    <a:pt x="26159" y="21354"/>
                    <a:pt x="25944" y="21687"/>
                    <a:pt x="25694" y="21949"/>
                  </a:cubicBezTo>
                  <a:cubicBezTo>
                    <a:pt x="25480" y="22175"/>
                    <a:pt x="25278" y="22389"/>
                    <a:pt x="25051" y="22604"/>
                  </a:cubicBezTo>
                  <a:cubicBezTo>
                    <a:pt x="24718" y="22580"/>
                    <a:pt x="24373" y="22556"/>
                    <a:pt x="24027" y="22544"/>
                  </a:cubicBezTo>
                  <a:cubicBezTo>
                    <a:pt x="24218" y="22318"/>
                    <a:pt x="24408" y="22092"/>
                    <a:pt x="24599" y="21878"/>
                  </a:cubicBezTo>
                  <a:cubicBezTo>
                    <a:pt x="24789" y="21639"/>
                    <a:pt x="25039" y="21401"/>
                    <a:pt x="25135" y="21104"/>
                  </a:cubicBezTo>
                  <a:close/>
                  <a:moveTo>
                    <a:pt x="9930" y="20842"/>
                  </a:moveTo>
                  <a:cubicBezTo>
                    <a:pt x="9633" y="21020"/>
                    <a:pt x="9371" y="21258"/>
                    <a:pt x="9121" y="21473"/>
                  </a:cubicBezTo>
                  <a:cubicBezTo>
                    <a:pt x="8728" y="21806"/>
                    <a:pt x="8383" y="22175"/>
                    <a:pt x="8037" y="22556"/>
                  </a:cubicBezTo>
                  <a:cubicBezTo>
                    <a:pt x="7811" y="22556"/>
                    <a:pt x="7585" y="22568"/>
                    <a:pt x="7359" y="22568"/>
                  </a:cubicBezTo>
                  <a:cubicBezTo>
                    <a:pt x="7561" y="22354"/>
                    <a:pt x="7763" y="22139"/>
                    <a:pt x="7978" y="21937"/>
                  </a:cubicBezTo>
                  <a:cubicBezTo>
                    <a:pt x="8240" y="21675"/>
                    <a:pt x="8680" y="21425"/>
                    <a:pt x="8811" y="21080"/>
                  </a:cubicBezTo>
                  <a:cubicBezTo>
                    <a:pt x="8823" y="21032"/>
                    <a:pt x="8775" y="21008"/>
                    <a:pt x="8740" y="21008"/>
                  </a:cubicBezTo>
                  <a:cubicBezTo>
                    <a:pt x="8371" y="21068"/>
                    <a:pt x="8002" y="21544"/>
                    <a:pt x="7752" y="21806"/>
                  </a:cubicBezTo>
                  <a:cubicBezTo>
                    <a:pt x="7525" y="22044"/>
                    <a:pt x="7311" y="22306"/>
                    <a:pt x="7109" y="22580"/>
                  </a:cubicBezTo>
                  <a:cubicBezTo>
                    <a:pt x="6644" y="22592"/>
                    <a:pt x="6180" y="22616"/>
                    <a:pt x="5727" y="22640"/>
                  </a:cubicBezTo>
                  <a:cubicBezTo>
                    <a:pt x="6037" y="22366"/>
                    <a:pt x="6359" y="22104"/>
                    <a:pt x="6668" y="21830"/>
                  </a:cubicBezTo>
                  <a:cubicBezTo>
                    <a:pt x="6870" y="21663"/>
                    <a:pt x="7073" y="21485"/>
                    <a:pt x="7263" y="21306"/>
                  </a:cubicBezTo>
                  <a:cubicBezTo>
                    <a:pt x="7335" y="21246"/>
                    <a:pt x="7561" y="20973"/>
                    <a:pt x="7716" y="20842"/>
                  </a:cubicBezTo>
                  <a:close/>
                  <a:moveTo>
                    <a:pt x="7275" y="20842"/>
                  </a:moveTo>
                  <a:cubicBezTo>
                    <a:pt x="7097" y="21008"/>
                    <a:pt x="6942" y="21187"/>
                    <a:pt x="6823" y="21294"/>
                  </a:cubicBezTo>
                  <a:cubicBezTo>
                    <a:pt x="6335" y="21735"/>
                    <a:pt x="5858" y="22187"/>
                    <a:pt x="5370" y="22651"/>
                  </a:cubicBezTo>
                  <a:cubicBezTo>
                    <a:pt x="5144" y="22663"/>
                    <a:pt x="4918" y="22675"/>
                    <a:pt x="4692" y="22687"/>
                  </a:cubicBezTo>
                  <a:cubicBezTo>
                    <a:pt x="4930" y="22413"/>
                    <a:pt x="5168" y="22151"/>
                    <a:pt x="5418" y="21889"/>
                  </a:cubicBezTo>
                  <a:cubicBezTo>
                    <a:pt x="5716" y="21580"/>
                    <a:pt x="6120" y="21270"/>
                    <a:pt x="6311" y="20877"/>
                  </a:cubicBezTo>
                  <a:cubicBezTo>
                    <a:pt x="6323" y="20865"/>
                    <a:pt x="6323" y="20854"/>
                    <a:pt x="6323" y="20842"/>
                  </a:cubicBezTo>
                  <a:close/>
                  <a:moveTo>
                    <a:pt x="26540" y="21139"/>
                  </a:moveTo>
                  <a:cubicBezTo>
                    <a:pt x="26873" y="21139"/>
                    <a:pt x="27194" y="21139"/>
                    <a:pt x="27528" y="21151"/>
                  </a:cubicBezTo>
                  <a:cubicBezTo>
                    <a:pt x="27266" y="21342"/>
                    <a:pt x="27052" y="21627"/>
                    <a:pt x="26849" y="21889"/>
                  </a:cubicBezTo>
                  <a:cubicBezTo>
                    <a:pt x="26647" y="22151"/>
                    <a:pt x="26444" y="22413"/>
                    <a:pt x="26254" y="22687"/>
                  </a:cubicBezTo>
                  <a:cubicBezTo>
                    <a:pt x="25956" y="22663"/>
                    <a:pt x="25670" y="22640"/>
                    <a:pt x="25373" y="22616"/>
                  </a:cubicBezTo>
                  <a:cubicBezTo>
                    <a:pt x="25563" y="22461"/>
                    <a:pt x="25742" y="22282"/>
                    <a:pt x="25920" y="22092"/>
                  </a:cubicBezTo>
                  <a:cubicBezTo>
                    <a:pt x="26159" y="21830"/>
                    <a:pt x="26444" y="21544"/>
                    <a:pt x="26563" y="21199"/>
                  </a:cubicBezTo>
                  <a:cubicBezTo>
                    <a:pt x="26575" y="21175"/>
                    <a:pt x="26563" y="21151"/>
                    <a:pt x="26540" y="21139"/>
                  </a:cubicBezTo>
                  <a:close/>
                  <a:moveTo>
                    <a:pt x="5466" y="20830"/>
                  </a:moveTo>
                  <a:cubicBezTo>
                    <a:pt x="5692" y="20842"/>
                    <a:pt x="5918" y="20842"/>
                    <a:pt x="6144" y="20842"/>
                  </a:cubicBezTo>
                  <a:cubicBezTo>
                    <a:pt x="5799" y="21032"/>
                    <a:pt x="5501" y="21413"/>
                    <a:pt x="5239" y="21711"/>
                  </a:cubicBezTo>
                  <a:cubicBezTo>
                    <a:pt x="4942" y="22032"/>
                    <a:pt x="4668" y="22366"/>
                    <a:pt x="4394" y="22699"/>
                  </a:cubicBezTo>
                  <a:cubicBezTo>
                    <a:pt x="4001" y="22723"/>
                    <a:pt x="3608" y="22747"/>
                    <a:pt x="3227" y="22770"/>
                  </a:cubicBezTo>
                  <a:cubicBezTo>
                    <a:pt x="3513" y="22520"/>
                    <a:pt x="3799" y="22270"/>
                    <a:pt x="4096" y="22020"/>
                  </a:cubicBezTo>
                  <a:cubicBezTo>
                    <a:pt x="4549" y="21639"/>
                    <a:pt x="5073" y="21282"/>
                    <a:pt x="5466" y="20830"/>
                  </a:cubicBezTo>
                  <a:close/>
                  <a:moveTo>
                    <a:pt x="28921" y="21127"/>
                  </a:moveTo>
                  <a:lnTo>
                    <a:pt x="28921" y="21127"/>
                  </a:lnTo>
                  <a:cubicBezTo>
                    <a:pt x="28659" y="21389"/>
                    <a:pt x="28433" y="21711"/>
                    <a:pt x="28195" y="21997"/>
                  </a:cubicBezTo>
                  <a:cubicBezTo>
                    <a:pt x="27956" y="22270"/>
                    <a:pt x="27706" y="22544"/>
                    <a:pt x="27456" y="22818"/>
                  </a:cubicBezTo>
                  <a:cubicBezTo>
                    <a:pt x="27147" y="22782"/>
                    <a:pt x="26837" y="22747"/>
                    <a:pt x="26528" y="22711"/>
                  </a:cubicBezTo>
                  <a:cubicBezTo>
                    <a:pt x="26730" y="22473"/>
                    <a:pt x="26944" y="22235"/>
                    <a:pt x="27159" y="21985"/>
                  </a:cubicBezTo>
                  <a:cubicBezTo>
                    <a:pt x="27373" y="21735"/>
                    <a:pt x="27623" y="21461"/>
                    <a:pt x="27766" y="21151"/>
                  </a:cubicBezTo>
                  <a:cubicBezTo>
                    <a:pt x="28147" y="21139"/>
                    <a:pt x="28540" y="21139"/>
                    <a:pt x="28921" y="21127"/>
                  </a:cubicBezTo>
                  <a:close/>
                  <a:moveTo>
                    <a:pt x="30064" y="21092"/>
                  </a:moveTo>
                  <a:lnTo>
                    <a:pt x="30064" y="21092"/>
                  </a:lnTo>
                  <a:cubicBezTo>
                    <a:pt x="29766" y="21294"/>
                    <a:pt x="29492" y="21556"/>
                    <a:pt x="29242" y="21747"/>
                  </a:cubicBezTo>
                  <a:cubicBezTo>
                    <a:pt x="28778" y="22104"/>
                    <a:pt x="28337" y="22497"/>
                    <a:pt x="27837" y="22782"/>
                  </a:cubicBezTo>
                  <a:cubicBezTo>
                    <a:pt x="27814" y="22806"/>
                    <a:pt x="27790" y="22818"/>
                    <a:pt x="27766" y="22842"/>
                  </a:cubicBezTo>
                  <a:lnTo>
                    <a:pt x="27695" y="22842"/>
                  </a:lnTo>
                  <a:cubicBezTo>
                    <a:pt x="28242" y="22354"/>
                    <a:pt x="28873" y="21782"/>
                    <a:pt x="29159" y="21139"/>
                  </a:cubicBezTo>
                  <a:cubicBezTo>
                    <a:pt x="29159" y="21139"/>
                    <a:pt x="29159" y="21127"/>
                    <a:pt x="29159" y="21127"/>
                  </a:cubicBezTo>
                  <a:cubicBezTo>
                    <a:pt x="29457" y="21116"/>
                    <a:pt x="29766" y="21116"/>
                    <a:pt x="30064" y="21092"/>
                  </a:cubicBezTo>
                  <a:close/>
                  <a:moveTo>
                    <a:pt x="4120" y="20818"/>
                  </a:moveTo>
                  <a:cubicBezTo>
                    <a:pt x="4454" y="20818"/>
                    <a:pt x="4799" y="20830"/>
                    <a:pt x="5144" y="20830"/>
                  </a:cubicBezTo>
                  <a:cubicBezTo>
                    <a:pt x="4727" y="21092"/>
                    <a:pt x="4346" y="21449"/>
                    <a:pt x="3989" y="21758"/>
                  </a:cubicBezTo>
                  <a:cubicBezTo>
                    <a:pt x="3596" y="22104"/>
                    <a:pt x="3227" y="22449"/>
                    <a:pt x="2858" y="22806"/>
                  </a:cubicBezTo>
                  <a:cubicBezTo>
                    <a:pt x="2489" y="22830"/>
                    <a:pt x="2132" y="22854"/>
                    <a:pt x="1763" y="22890"/>
                  </a:cubicBezTo>
                  <a:cubicBezTo>
                    <a:pt x="2120" y="22604"/>
                    <a:pt x="2453" y="22318"/>
                    <a:pt x="2810" y="22032"/>
                  </a:cubicBezTo>
                  <a:cubicBezTo>
                    <a:pt x="3156" y="21747"/>
                    <a:pt x="3632" y="21461"/>
                    <a:pt x="3930" y="21092"/>
                  </a:cubicBezTo>
                  <a:cubicBezTo>
                    <a:pt x="3942" y="21092"/>
                    <a:pt x="3942" y="21080"/>
                    <a:pt x="3942" y="21080"/>
                  </a:cubicBezTo>
                  <a:cubicBezTo>
                    <a:pt x="4013" y="20996"/>
                    <a:pt x="4073" y="20901"/>
                    <a:pt x="4120" y="20818"/>
                  </a:cubicBezTo>
                  <a:close/>
                  <a:moveTo>
                    <a:pt x="26517" y="0"/>
                  </a:moveTo>
                  <a:cubicBezTo>
                    <a:pt x="23249" y="0"/>
                    <a:pt x="19978" y="63"/>
                    <a:pt x="16717" y="208"/>
                  </a:cubicBezTo>
                  <a:cubicBezTo>
                    <a:pt x="12097" y="399"/>
                    <a:pt x="7394" y="565"/>
                    <a:pt x="2834" y="1292"/>
                  </a:cubicBezTo>
                  <a:cubicBezTo>
                    <a:pt x="2751" y="1304"/>
                    <a:pt x="2715" y="1375"/>
                    <a:pt x="2727" y="1446"/>
                  </a:cubicBezTo>
                  <a:cubicBezTo>
                    <a:pt x="2310" y="1637"/>
                    <a:pt x="1917" y="2018"/>
                    <a:pt x="1572" y="2292"/>
                  </a:cubicBezTo>
                  <a:cubicBezTo>
                    <a:pt x="1108" y="2637"/>
                    <a:pt x="667" y="3030"/>
                    <a:pt x="167" y="3316"/>
                  </a:cubicBezTo>
                  <a:cubicBezTo>
                    <a:pt x="84" y="3375"/>
                    <a:pt x="12" y="3494"/>
                    <a:pt x="36" y="3601"/>
                  </a:cubicBezTo>
                  <a:cubicBezTo>
                    <a:pt x="12" y="3625"/>
                    <a:pt x="1" y="3661"/>
                    <a:pt x="12" y="3709"/>
                  </a:cubicBezTo>
                  <a:cubicBezTo>
                    <a:pt x="36" y="4090"/>
                    <a:pt x="60" y="4483"/>
                    <a:pt x="84" y="4875"/>
                  </a:cubicBezTo>
                  <a:cubicBezTo>
                    <a:pt x="72" y="4887"/>
                    <a:pt x="60" y="4899"/>
                    <a:pt x="48" y="4911"/>
                  </a:cubicBezTo>
                  <a:cubicBezTo>
                    <a:pt x="12" y="4947"/>
                    <a:pt x="48" y="5006"/>
                    <a:pt x="96" y="5006"/>
                  </a:cubicBezTo>
                  <a:cubicBezTo>
                    <a:pt x="286" y="7781"/>
                    <a:pt x="429" y="10555"/>
                    <a:pt x="560" y="13317"/>
                  </a:cubicBezTo>
                  <a:cubicBezTo>
                    <a:pt x="715" y="16532"/>
                    <a:pt x="608" y="19758"/>
                    <a:pt x="786" y="22961"/>
                  </a:cubicBezTo>
                  <a:cubicBezTo>
                    <a:pt x="803" y="23195"/>
                    <a:pt x="972" y="23306"/>
                    <a:pt x="1146" y="23306"/>
                  </a:cubicBezTo>
                  <a:cubicBezTo>
                    <a:pt x="1219" y="23306"/>
                    <a:pt x="1294" y="23286"/>
                    <a:pt x="1358" y="23247"/>
                  </a:cubicBezTo>
                  <a:cubicBezTo>
                    <a:pt x="1727" y="23247"/>
                    <a:pt x="2108" y="23259"/>
                    <a:pt x="2477" y="23259"/>
                  </a:cubicBezTo>
                  <a:cubicBezTo>
                    <a:pt x="2501" y="23290"/>
                    <a:pt x="2535" y="23317"/>
                    <a:pt x="2573" y="23317"/>
                  </a:cubicBezTo>
                  <a:cubicBezTo>
                    <a:pt x="2592" y="23317"/>
                    <a:pt x="2612" y="23310"/>
                    <a:pt x="2632" y="23294"/>
                  </a:cubicBezTo>
                  <a:cubicBezTo>
                    <a:pt x="2644" y="23282"/>
                    <a:pt x="2644" y="23271"/>
                    <a:pt x="2656" y="23271"/>
                  </a:cubicBezTo>
                  <a:cubicBezTo>
                    <a:pt x="3642" y="23285"/>
                    <a:pt x="4628" y="23290"/>
                    <a:pt x="5615" y="23290"/>
                  </a:cubicBezTo>
                  <a:cubicBezTo>
                    <a:pt x="8182" y="23290"/>
                    <a:pt x="10751" y="23255"/>
                    <a:pt x="13317" y="23255"/>
                  </a:cubicBezTo>
                  <a:cubicBezTo>
                    <a:pt x="13779" y="23255"/>
                    <a:pt x="14242" y="23256"/>
                    <a:pt x="14705" y="23259"/>
                  </a:cubicBezTo>
                  <a:cubicBezTo>
                    <a:pt x="18288" y="23278"/>
                    <a:pt x="21941" y="23593"/>
                    <a:pt x="25545" y="23593"/>
                  </a:cubicBezTo>
                  <a:cubicBezTo>
                    <a:pt x="26396" y="23593"/>
                    <a:pt x="27244" y="23576"/>
                    <a:pt x="28087" y="23532"/>
                  </a:cubicBezTo>
                  <a:cubicBezTo>
                    <a:pt x="28326" y="23521"/>
                    <a:pt x="28457" y="23235"/>
                    <a:pt x="28373" y="23056"/>
                  </a:cubicBezTo>
                  <a:cubicBezTo>
                    <a:pt x="28730" y="22770"/>
                    <a:pt x="29088" y="22473"/>
                    <a:pt x="29433" y="22187"/>
                  </a:cubicBezTo>
                  <a:cubicBezTo>
                    <a:pt x="29850" y="21854"/>
                    <a:pt x="30421" y="21508"/>
                    <a:pt x="30695" y="21044"/>
                  </a:cubicBezTo>
                  <a:cubicBezTo>
                    <a:pt x="30838" y="21008"/>
                    <a:pt x="30945" y="20901"/>
                    <a:pt x="30933" y="20723"/>
                  </a:cubicBezTo>
                  <a:cubicBezTo>
                    <a:pt x="30790" y="13900"/>
                    <a:pt x="31528" y="7185"/>
                    <a:pt x="31838" y="387"/>
                  </a:cubicBezTo>
                  <a:cubicBezTo>
                    <a:pt x="31845" y="274"/>
                    <a:pt x="31751" y="211"/>
                    <a:pt x="31659" y="211"/>
                  </a:cubicBezTo>
                  <a:cubicBezTo>
                    <a:pt x="31596" y="211"/>
                    <a:pt x="31534" y="240"/>
                    <a:pt x="31505" y="303"/>
                  </a:cubicBezTo>
                  <a:cubicBezTo>
                    <a:pt x="31481" y="172"/>
                    <a:pt x="31385" y="42"/>
                    <a:pt x="31207" y="42"/>
                  </a:cubicBezTo>
                  <a:cubicBezTo>
                    <a:pt x="29646" y="15"/>
                    <a:pt x="28082" y="0"/>
                    <a:pt x="26517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98D099C-358C-40FB-B991-E69F48295D2A}"/>
              </a:ext>
            </a:extLst>
          </p:cNvPr>
          <p:cNvGrpSpPr/>
          <p:nvPr/>
        </p:nvGrpSpPr>
        <p:grpSpPr>
          <a:xfrm>
            <a:off x="5480411" y="2494443"/>
            <a:ext cx="6161829" cy="1655762"/>
            <a:chOff x="3251089" y="176660"/>
            <a:chExt cx="6161829" cy="1655762"/>
          </a:xfrm>
        </p:grpSpPr>
        <p:sp>
          <p:nvSpPr>
            <p:cNvPr id="20" name="Google Shape;368;p20">
              <a:extLst>
                <a:ext uri="{FF2B5EF4-FFF2-40B4-BE49-F238E27FC236}">
                  <a16:creationId xmlns:a16="http://schemas.microsoft.com/office/drawing/2014/main" id="{F1309254-991E-4115-97E6-1847502F09B2}"/>
                </a:ext>
              </a:extLst>
            </p:cNvPr>
            <p:cNvSpPr/>
            <p:nvPr/>
          </p:nvSpPr>
          <p:spPr>
            <a:xfrm>
              <a:off x="3889385" y="210472"/>
              <a:ext cx="5372851" cy="1412955"/>
            </a:xfrm>
            <a:custGeom>
              <a:avLst/>
              <a:gdLst/>
              <a:ahLst/>
              <a:cxnLst/>
              <a:rect l="l" t="t" r="r" b="b"/>
              <a:pathLst>
                <a:path w="25016" h="20349" extrusionOk="0">
                  <a:moveTo>
                    <a:pt x="0" y="1"/>
                  </a:moveTo>
                  <a:cubicBezTo>
                    <a:pt x="0" y="1"/>
                    <a:pt x="0" y="6954"/>
                    <a:pt x="107" y="12252"/>
                  </a:cubicBezTo>
                  <a:cubicBezTo>
                    <a:pt x="203" y="17551"/>
                    <a:pt x="107" y="20349"/>
                    <a:pt x="107" y="20349"/>
                  </a:cubicBezTo>
                  <a:lnTo>
                    <a:pt x="24908" y="19932"/>
                  </a:lnTo>
                  <a:lnTo>
                    <a:pt x="25015" y="5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lũy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thừa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lũy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thừa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lũy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thừa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sp>
          <p:nvSpPr>
            <p:cNvPr id="34" name="Google Shape;369;p20">
              <a:extLst>
                <a:ext uri="{FF2B5EF4-FFF2-40B4-BE49-F238E27FC236}">
                  <a16:creationId xmlns:a16="http://schemas.microsoft.com/office/drawing/2014/main" id="{C75B90D5-CCB8-4C3D-A343-07BDBC7BB8B1}"/>
                </a:ext>
              </a:extLst>
            </p:cNvPr>
            <p:cNvSpPr/>
            <p:nvPr/>
          </p:nvSpPr>
          <p:spPr>
            <a:xfrm>
              <a:off x="3251089" y="176660"/>
              <a:ext cx="6161829" cy="1655762"/>
            </a:xfrm>
            <a:custGeom>
              <a:avLst/>
              <a:gdLst/>
              <a:ahLst/>
              <a:cxnLst/>
              <a:rect l="l" t="t" r="r" b="b"/>
              <a:pathLst>
                <a:path w="31421" h="25348" extrusionOk="0">
                  <a:moveTo>
                    <a:pt x="3239" y="972"/>
                  </a:moveTo>
                  <a:lnTo>
                    <a:pt x="3239" y="972"/>
                  </a:lnTo>
                  <a:cubicBezTo>
                    <a:pt x="3227" y="1329"/>
                    <a:pt x="3215" y="1686"/>
                    <a:pt x="3191" y="2043"/>
                  </a:cubicBezTo>
                  <a:cubicBezTo>
                    <a:pt x="2405" y="2436"/>
                    <a:pt x="1667" y="3019"/>
                    <a:pt x="953" y="3531"/>
                  </a:cubicBezTo>
                  <a:cubicBezTo>
                    <a:pt x="941" y="3269"/>
                    <a:pt x="941" y="3007"/>
                    <a:pt x="941" y="2757"/>
                  </a:cubicBezTo>
                  <a:cubicBezTo>
                    <a:pt x="1405" y="2507"/>
                    <a:pt x="1822" y="2031"/>
                    <a:pt x="2239" y="1722"/>
                  </a:cubicBezTo>
                  <a:cubicBezTo>
                    <a:pt x="2584" y="1483"/>
                    <a:pt x="2929" y="1245"/>
                    <a:pt x="3239" y="972"/>
                  </a:cubicBezTo>
                  <a:close/>
                  <a:moveTo>
                    <a:pt x="3179" y="2198"/>
                  </a:moveTo>
                  <a:cubicBezTo>
                    <a:pt x="3167" y="2531"/>
                    <a:pt x="3155" y="2865"/>
                    <a:pt x="3132" y="3210"/>
                  </a:cubicBezTo>
                  <a:cubicBezTo>
                    <a:pt x="2774" y="3388"/>
                    <a:pt x="2441" y="3662"/>
                    <a:pt x="2108" y="3877"/>
                  </a:cubicBezTo>
                  <a:cubicBezTo>
                    <a:pt x="1727" y="4115"/>
                    <a:pt x="1334" y="4353"/>
                    <a:pt x="953" y="4591"/>
                  </a:cubicBezTo>
                  <a:cubicBezTo>
                    <a:pt x="953" y="4281"/>
                    <a:pt x="953" y="3984"/>
                    <a:pt x="953" y="3674"/>
                  </a:cubicBezTo>
                  <a:cubicBezTo>
                    <a:pt x="1691" y="3198"/>
                    <a:pt x="2500" y="2746"/>
                    <a:pt x="3179" y="2198"/>
                  </a:cubicBezTo>
                  <a:close/>
                  <a:moveTo>
                    <a:pt x="3120" y="3424"/>
                  </a:moveTo>
                  <a:lnTo>
                    <a:pt x="3120" y="3424"/>
                  </a:lnTo>
                  <a:cubicBezTo>
                    <a:pt x="3108" y="3769"/>
                    <a:pt x="3096" y="4115"/>
                    <a:pt x="3084" y="4472"/>
                  </a:cubicBezTo>
                  <a:cubicBezTo>
                    <a:pt x="2346" y="4853"/>
                    <a:pt x="1643" y="5353"/>
                    <a:pt x="965" y="5853"/>
                  </a:cubicBezTo>
                  <a:cubicBezTo>
                    <a:pt x="965" y="5484"/>
                    <a:pt x="965" y="5115"/>
                    <a:pt x="953" y="4746"/>
                  </a:cubicBezTo>
                  <a:cubicBezTo>
                    <a:pt x="1381" y="4520"/>
                    <a:pt x="1786" y="4281"/>
                    <a:pt x="2191" y="4031"/>
                  </a:cubicBezTo>
                  <a:cubicBezTo>
                    <a:pt x="2500" y="3841"/>
                    <a:pt x="2834" y="3650"/>
                    <a:pt x="3120" y="3424"/>
                  </a:cubicBezTo>
                  <a:close/>
                  <a:moveTo>
                    <a:pt x="3072" y="4674"/>
                  </a:moveTo>
                  <a:lnTo>
                    <a:pt x="3072" y="4674"/>
                  </a:lnTo>
                  <a:cubicBezTo>
                    <a:pt x="3060" y="5032"/>
                    <a:pt x="3036" y="5401"/>
                    <a:pt x="3024" y="5758"/>
                  </a:cubicBezTo>
                  <a:cubicBezTo>
                    <a:pt x="2691" y="5889"/>
                    <a:pt x="2381" y="6091"/>
                    <a:pt x="2084" y="6258"/>
                  </a:cubicBezTo>
                  <a:cubicBezTo>
                    <a:pt x="1715" y="6460"/>
                    <a:pt x="1334" y="6675"/>
                    <a:pt x="965" y="6889"/>
                  </a:cubicBezTo>
                  <a:cubicBezTo>
                    <a:pt x="965" y="6603"/>
                    <a:pt x="965" y="6317"/>
                    <a:pt x="965" y="6032"/>
                  </a:cubicBezTo>
                  <a:cubicBezTo>
                    <a:pt x="1679" y="5615"/>
                    <a:pt x="2417" y="5174"/>
                    <a:pt x="3072" y="4674"/>
                  </a:cubicBezTo>
                  <a:close/>
                  <a:moveTo>
                    <a:pt x="3012" y="5972"/>
                  </a:moveTo>
                  <a:lnTo>
                    <a:pt x="3012" y="5972"/>
                  </a:lnTo>
                  <a:cubicBezTo>
                    <a:pt x="3001" y="6365"/>
                    <a:pt x="2989" y="6758"/>
                    <a:pt x="2977" y="7151"/>
                  </a:cubicBezTo>
                  <a:cubicBezTo>
                    <a:pt x="2262" y="7389"/>
                    <a:pt x="1596" y="7877"/>
                    <a:pt x="976" y="8318"/>
                  </a:cubicBezTo>
                  <a:cubicBezTo>
                    <a:pt x="976" y="7877"/>
                    <a:pt x="976" y="7449"/>
                    <a:pt x="976" y="7020"/>
                  </a:cubicBezTo>
                  <a:cubicBezTo>
                    <a:pt x="1369" y="6817"/>
                    <a:pt x="1774" y="6615"/>
                    <a:pt x="2167" y="6413"/>
                  </a:cubicBezTo>
                  <a:cubicBezTo>
                    <a:pt x="2441" y="6270"/>
                    <a:pt x="2751" y="6139"/>
                    <a:pt x="3012" y="5972"/>
                  </a:cubicBezTo>
                  <a:close/>
                  <a:moveTo>
                    <a:pt x="2965" y="7282"/>
                  </a:moveTo>
                  <a:lnTo>
                    <a:pt x="2965" y="7282"/>
                  </a:lnTo>
                  <a:cubicBezTo>
                    <a:pt x="2953" y="7699"/>
                    <a:pt x="2941" y="8103"/>
                    <a:pt x="2929" y="8520"/>
                  </a:cubicBezTo>
                  <a:cubicBezTo>
                    <a:pt x="2620" y="8592"/>
                    <a:pt x="2346" y="8758"/>
                    <a:pt x="2072" y="8901"/>
                  </a:cubicBezTo>
                  <a:cubicBezTo>
                    <a:pt x="1703" y="9080"/>
                    <a:pt x="1334" y="9270"/>
                    <a:pt x="976" y="9461"/>
                  </a:cubicBezTo>
                  <a:cubicBezTo>
                    <a:pt x="976" y="9127"/>
                    <a:pt x="976" y="8806"/>
                    <a:pt x="976" y="8472"/>
                  </a:cubicBezTo>
                  <a:cubicBezTo>
                    <a:pt x="1631" y="8080"/>
                    <a:pt x="2358" y="7746"/>
                    <a:pt x="2965" y="7282"/>
                  </a:cubicBezTo>
                  <a:close/>
                  <a:moveTo>
                    <a:pt x="2917" y="8722"/>
                  </a:moveTo>
                  <a:cubicBezTo>
                    <a:pt x="2893" y="9389"/>
                    <a:pt x="2881" y="10056"/>
                    <a:pt x="2870" y="10723"/>
                  </a:cubicBezTo>
                  <a:cubicBezTo>
                    <a:pt x="2227" y="10913"/>
                    <a:pt x="1619" y="11354"/>
                    <a:pt x="1084" y="11687"/>
                  </a:cubicBezTo>
                  <a:cubicBezTo>
                    <a:pt x="1034" y="11727"/>
                    <a:pt x="1059" y="11791"/>
                    <a:pt x="1103" y="11791"/>
                  </a:cubicBezTo>
                  <a:cubicBezTo>
                    <a:pt x="1112" y="11791"/>
                    <a:pt x="1121" y="11788"/>
                    <a:pt x="1131" y="11782"/>
                  </a:cubicBezTo>
                  <a:cubicBezTo>
                    <a:pt x="1477" y="11592"/>
                    <a:pt x="1834" y="11425"/>
                    <a:pt x="2179" y="11270"/>
                  </a:cubicBezTo>
                  <a:cubicBezTo>
                    <a:pt x="2405" y="11163"/>
                    <a:pt x="2643" y="11068"/>
                    <a:pt x="2870" y="10961"/>
                  </a:cubicBezTo>
                  <a:lnTo>
                    <a:pt x="2870" y="10961"/>
                  </a:lnTo>
                  <a:cubicBezTo>
                    <a:pt x="2858" y="11306"/>
                    <a:pt x="2846" y="11651"/>
                    <a:pt x="2846" y="12009"/>
                  </a:cubicBezTo>
                  <a:cubicBezTo>
                    <a:pt x="2191" y="12175"/>
                    <a:pt x="1548" y="12592"/>
                    <a:pt x="988" y="12961"/>
                  </a:cubicBezTo>
                  <a:cubicBezTo>
                    <a:pt x="988" y="12247"/>
                    <a:pt x="976" y="11532"/>
                    <a:pt x="976" y="10818"/>
                  </a:cubicBezTo>
                  <a:cubicBezTo>
                    <a:pt x="1596" y="10485"/>
                    <a:pt x="2370" y="10199"/>
                    <a:pt x="2858" y="9711"/>
                  </a:cubicBezTo>
                  <a:cubicBezTo>
                    <a:pt x="2879" y="9689"/>
                    <a:pt x="2862" y="9638"/>
                    <a:pt x="2822" y="9638"/>
                  </a:cubicBezTo>
                  <a:cubicBezTo>
                    <a:pt x="2818" y="9638"/>
                    <a:pt x="2814" y="9638"/>
                    <a:pt x="2810" y="9639"/>
                  </a:cubicBezTo>
                  <a:cubicBezTo>
                    <a:pt x="2167" y="9818"/>
                    <a:pt x="1548" y="10306"/>
                    <a:pt x="976" y="10663"/>
                  </a:cubicBezTo>
                  <a:cubicBezTo>
                    <a:pt x="976" y="10318"/>
                    <a:pt x="976" y="9961"/>
                    <a:pt x="976" y="9615"/>
                  </a:cubicBezTo>
                  <a:cubicBezTo>
                    <a:pt x="1357" y="9461"/>
                    <a:pt x="1727" y="9294"/>
                    <a:pt x="2096" y="9115"/>
                  </a:cubicBezTo>
                  <a:cubicBezTo>
                    <a:pt x="2370" y="8996"/>
                    <a:pt x="2667" y="8889"/>
                    <a:pt x="2917" y="8722"/>
                  </a:cubicBezTo>
                  <a:close/>
                  <a:moveTo>
                    <a:pt x="2846" y="12223"/>
                  </a:moveTo>
                  <a:cubicBezTo>
                    <a:pt x="2834" y="12568"/>
                    <a:pt x="2834" y="12902"/>
                    <a:pt x="2834" y="13247"/>
                  </a:cubicBezTo>
                  <a:cubicBezTo>
                    <a:pt x="2179" y="13402"/>
                    <a:pt x="1572" y="13747"/>
                    <a:pt x="988" y="14092"/>
                  </a:cubicBezTo>
                  <a:cubicBezTo>
                    <a:pt x="988" y="14045"/>
                    <a:pt x="988" y="14009"/>
                    <a:pt x="988" y="13973"/>
                  </a:cubicBezTo>
                  <a:cubicBezTo>
                    <a:pt x="988" y="13699"/>
                    <a:pt x="988" y="13425"/>
                    <a:pt x="988" y="13152"/>
                  </a:cubicBezTo>
                  <a:cubicBezTo>
                    <a:pt x="1310" y="12973"/>
                    <a:pt x="1631" y="12806"/>
                    <a:pt x="1953" y="12640"/>
                  </a:cubicBezTo>
                  <a:cubicBezTo>
                    <a:pt x="2239" y="12497"/>
                    <a:pt x="2560" y="12378"/>
                    <a:pt x="2846" y="12223"/>
                  </a:cubicBezTo>
                  <a:close/>
                  <a:moveTo>
                    <a:pt x="2834" y="13437"/>
                  </a:moveTo>
                  <a:cubicBezTo>
                    <a:pt x="2834" y="13735"/>
                    <a:pt x="2822" y="14045"/>
                    <a:pt x="2822" y="14342"/>
                  </a:cubicBezTo>
                  <a:cubicBezTo>
                    <a:pt x="2560" y="14437"/>
                    <a:pt x="2286" y="14628"/>
                    <a:pt x="2060" y="14747"/>
                  </a:cubicBezTo>
                  <a:cubicBezTo>
                    <a:pt x="1703" y="14949"/>
                    <a:pt x="1346" y="15164"/>
                    <a:pt x="1000" y="15378"/>
                  </a:cubicBezTo>
                  <a:cubicBezTo>
                    <a:pt x="988" y="15009"/>
                    <a:pt x="988" y="14640"/>
                    <a:pt x="988" y="14271"/>
                  </a:cubicBezTo>
                  <a:cubicBezTo>
                    <a:pt x="1596" y="13985"/>
                    <a:pt x="2250" y="13759"/>
                    <a:pt x="2834" y="13437"/>
                  </a:cubicBezTo>
                  <a:close/>
                  <a:moveTo>
                    <a:pt x="2822" y="14545"/>
                  </a:moveTo>
                  <a:cubicBezTo>
                    <a:pt x="2822" y="14926"/>
                    <a:pt x="2834" y="15295"/>
                    <a:pt x="2834" y="15676"/>
                  </a:cubicBezTo>
                  <a:cubicBezTo>
                    <a:pt x="2179" y="15795"/>
                    <a:pt x="1548" y="16188"/>
                    <a:pt x="1000" y="16569"/>
                  </a:cubicBezTo>
                  <a:cubicBezTo>
                    <a:pt x="1000" y="16223"/>
                    <a:pt x="1000" y="15878"/>
                    <a:pt x="1000" y="15533"/>
                  </a:cubicBezTo>
                  <a:cubicBezTo>
                    <a:pt x="1334" y="15366"/>
                    <a:pt x="1679" y="15188"/>
                    <a:pt x="2012" y="15021"/>
                  </a:cubicBezTo>
                  <a:cubicBezTo>
                    <a:pt x="2191" y="14926"/>
                    <a:pt x="2370" y="14830"/>
                    <a:pt x="2548" y="14735"/>
                  </a:cubicBezTo>
                  <a:cubicBezTo>
                    <a:pt x="2608" y="14699"/>
                    <a:pt x="2715" y="14604"/>
                    <a:pt x="2822" y="14545"/>
                  </a:cubicBezTo>
                  <a:close/>
                  <a:moveTo>
                    <a:pt x="2834" y="15854"/>
                  </a:moveTo>
                  <a:cubicBezTo>
                    <a:pt x="2834" y="16211"/>
                    <a:pt x="2846" y="16569"/>
                    <a:pt x="2846" y="16938"/>
                  </a:cubicBezTo>
                  <a:cubicBezTo>
                    <a:pt x="2524" y="17045"/>
                    <a:pt x="2227" y="17235"/>
                    <a:pt x="1929" y="17414"/>
                  </a:cubicBezTo>
                  <a:cubicBezTo>
                    <a:pt x="1619" y="17593"/>
                    <a:pt x="1322" y="17783"/>
                    <a:pt x="1024" y="17986"/>
                  </a:cubicBezTo>
                  <a:cubicBezTo>
                    <a:pt x="1024" y="17581"/>
                    <a:pt x="1012" y="17176"/>
                    <a:pt x="1000" y="16771"/>
                  </a:cubicBezTo>
                  <a:cubicBezTo>
                    <a:pt x="1310" y="16592"/>
                    <a:pt x="1619" y="16414"/>
                    <a:pt x="1941" y="16259"/>
                  </a:cubicBezTo>
                  <a:cubicBezTo>
                    <a:pt x="2227" y="16116"/>
                    <a:pt x="2548" y="15997"/>
                    <a:pt x="2834" y="15854"/>
                  </a:cubicBezTo>
                  <a:close/>
                  <a:moveTo>
                    <a:pt x="2846" y="17140"/>
                  </a:moveTo>
                  <a:cubicBezTo>
                    <a:pt x="2846" y="17235"/>
                    <a:pt x="2846" y="17331"/>
                    <a:pt x="2846" y="17426"/>
                  </a:cubicBezTo>
                  <a:cubicBezTo>
                    <a:pt x="2858" y="17616"/>
                    <a:pt x="2858" y="17807"/>
                    <a:pt x="2858" y="17997"/>
                  </a:cubicBezTo>
                  <a:cubicBezTo>
                    <a:pt x="2572" y="18116"/>
                    <a:pt x="2322" y="18283"/>
                    <a:pt x="2060" y="18438"/>
                  </a:cubicBezTo>
                  <a:cubicBezTo>
                    <a:pt x="1715" y="18628"/>
                    <a:pt x="1381" y="18831"/>
                    <a:pt x="1048" y="19045"/>
                  </a:cubicBezTo>
                  <a:cubicBezTo>
                    <a:pt x="1036" y="18748"/>
                    <a:pt x="1036" y="18462"/>
                    <a:pt x="1024" y="18176"/>
                  </a:cubicBezTo>
                  <a:cubicBezTo>
                    <a:pt x="1369" y="17986"/>
                    <a:pt x="1703" y="17795"/>
                    <a:pt x="2048" y="17605"/>
                  </a:cubicBezTo>
                  <a:cubicBezTo>
                    <a:pt x="2310" y="17462"/>
                    <a:pt x="2596" y="17319"/>
                    <a:pt x="2846" y="17140"/>
                  </a:cubicBezTo>
                  <a:close/>
                  <a:moveTo>
                    <a:pt x="2846" y="18259"/>
                  </a:moveTo>
                  <a:cubicBezTo>
                    <a:pt x="2846" y="18533"/>
                    <a:pt x="2846" y="18819"/>
                    <a:pt x="2834" y="19093"/>
                  </a:cubicBezTo>
                  <a:cubicBezTo>
                    <a:pt x="2215" y="19319"/>
                    <a:pt x="1619" y="19640"/>
                    <a:pt x="1072" y="20010"/>
                  </a:cubicBezTo>
                  <a:cubicBezTo>
                    <a:pt x="1060" y="19891"/>
                    <a:pt x="1060" y="19783"/>
                    <a:pt x="1060" y="19664"/>
                  </a:cubicBezTo>
                  <a:cubicBezTo>
                    <a:pt x="1048" y="19521"/>
                    <a:pt x="1048" y="19379"/>
                    <a:pt x="1048" y="19248"/>
                  </a:cubicBezTo>
                  <a:cubicBezTo>
                    <a:pt x="1631" y="18974"/>
                    <a:pt x="2322" y="18676"/>
                    <a:pt x="2846" y="18259"/>
                  </a:cubicBezTo>
                  <a:close/>
                  <a:moveTo>
                    <a:pt x="2834" y="19319"/>
                  </a:moveTo>
                  <a:cubicBezTo>
                    <a:pt x="2834" y="19581"/>
                    <a:pt x="2834" y="19843"/>
                    <a:pt x="2834" y="20105"/>
                  </a:cubicBezTo>
                  <a:cubicBezTo>
                    <a:pt x="2667" y="20176"/>
                    <a:pt x="2512" y="20272"/>
                    <a:pt x="2358" y="20367"/>
                  </a:cubicBezTo>
                  <a:cubicBezTo>
                    <a:pt x="1941" y="20617"/>
                    <a:pt x="1536" y="20891"/>
                    <a:pt x="1155" y="21164"/>
                  </a:cubicBezTo>
                  <a:cubicBezTo>
                    <a:pt x="1119" y="20843"/>
                    <a:pt x="1096" y="20510"/>
                    <a:pt x="1084" y="20200"/>
                  </a:cubicBezTo>
                  <a:cubicBezTo>
                    <a:pt x="1381" y="20010"/>
                    <a:pt x="1703" y="19819"/>
                    <a:pt x="2024" y="19664"/>
                  </a:cubicBezTo>
                  <a:cubicBezTo>
                    <a:pt x="2286" y="19545"/>
                    <a:pt x="2548" y="19426"/>
                    <a:pt x="2810" y="19319"/>
                  </a:cubicBezTo>
                  <a:close/>
                  <a:moveTo>
                    <a:pt x="2846" y="20391"/>
                  </a:moveTo>
                  <a:cubicBezTo>
                    <a:pt x="2858" y="20724"/>
                    <a:pt x="2870" y="21057"/>
                    <a:pt x="2917" y="21379"/>
                  </a:cubicBezTo>
                  <a:cubicBezTo>
                    <a:pt x="2679" y="21498"/>
                    <a:pt x="2453" y="21665"/>
                    <a:pt x="2215" y="21807"/>
                  </a:cubicBezTo>
                  <a:cubicBezTo>
                    <a:pt x="1893" y="21998"/>
                    <a:pt x="1572" y="22188"/>
                    <a:pt x="1238" y="22367"/>
                  </a:cubicBezTo>
                  <a:cubicBezTo>
                    <a:pt x="1215" y="22022"/>
                    <a:pt x="1191" y="21688"/>
                    <a:pt x="1167" y="21343"/>
                  </a:cubicBezTo>
                  <a:cubicBezTo>
                    <a:pt x="1727" y="21022"/>
                    <a:pt x="2274" y="20700"/>
                    <a:pt x="2846" y="20391"/>
                  </a:cubicBezTo>
                  <a:close/>
                  <a:moveTo>
                    <a:pt x="3584" y="805"/>
                  </a:moveTo>
                  <a:cubicBezTo>
                    <a:pt x="4902" y="878"/>
                    <a:pt x="6227" y="901"/>
                    <a:pt x="7554" y="901"/>
                  </a:cubicBezTo>
                  <a:cubicBezTo>
                    <a:pt x="9916" y="901"/>
                    <a:pt x="12287" y="827"/>
                    <a:pt x="14652" y="827"/>
                  </a:cubicBezTo>
                  <a:cubicBezTo>
                    <a:pt x="15520" y="827"/>
                    <a:pt x="16387" y="837"/>
                    <a:pt x="17252" y="864"/>
                  </a:cubicBezTo>
                  <a:cubicBezTo>
                    <a:pt x="19503" y="936"/>
                    <a:pt x="21741" y="1019"/>
                    <a:pt x="23991" y="1138"/>
                  </a:cubicBezTo>
                  <a:cubicBezTo>
                    <a:pt x="25546" y="1212"/>
                    <a:pt x="27208" y="1459"/>
                    <a:pt x="28817" y="1459"/>
                  </a:cubicBezTo>
                  <a:cubicBezTo>
                    <a:pt x="29278" y="1459"/>
                    <a:pt x="29734" y="1439"/>
                    <a:pt x="30183" y="1388"/>
                  </a:cubicBezTo>
                  <a:cubicBezTo>
                    <a:pt x="30242" y="5008"/>
                    <a:pt x="30337" y="8639"/>
                    <a:pt x="30325" y="12259"/>
                  </a:cubicBezTo>
                  <a:cubicBezTo>
                    <a:pt x="30325" y="14056"/>
                    <a:pt x="30337" y="15842"/>
                    <a:pt x="30325" y="17640"/>
                  </a:cubicBezTo>
                  <a:cubicBezTo>
                    <a:pt x="30313" y="19188"/>
                    <a:pt x="30063" y="20962"/>
                    <a:pt x="30337" y="22510"/>
                  </a:cubicBezTo>
                  <a:cubicBezTo>
                    <a:pt x="29518" y="22342"/>
                    <a:pt x="28651" y="22293"/>
                    <a:pt x="27776" y="22293"/>
                  </a:cubicBezTo>
                  <a:cubicBezTo>
                    <a:pt x="26540" y="22293"/>
                    <a:pt x="25286" y="22391"/>
                    <a:pt x="24122" y="22391"/>
                  </a:cubicBezTo>
                  <a:lnTo>
                    <a:pt x="17145" y="22391"/>
                  </a:lnTo>
                  <a:cubicBezTo>
                    <a:pt x="14812" y="22403"/>
                    <a:pt x="12490" y="22403"/>
                    <a:pt x="10168" y="22415"/>
                  </a:cubicBezTo>
                  <a:cubicBezTo>
                    <a:pt x="9171" y="22415"/>
                    <a:pt x="8158" y="22383"/>
                    <a:pt x="7146" y="22383"/>
                  </a:cubicBezTo>
                  <a:cubicBezTo>
                    <a:pt x="6008" y="22383"/>
                    <a:pt x="4872" y="22423"/>
                    <a:pt x="3763" y="22593"/>
                  </a:cubicBezTo>
                  <a:cubicBezTo>
                    <a:pt x="4084" y="21057"/>
                    <a:pt x="3739" y="19271"/>
                    <a:pt x="3703" y="17724"/>
                  </a:cubicBezTo>
                  <a:cubicBezTo>
                    <a:pt x="3655" y="15842"/>
                    <a:pt x="3632" y="13961"/>
                    <a:pt x="3632" y="12068"/>
                  </a:cubicBezTo>
                  <a:cubicBezTo>
                    <a:pt x="3620" y="8330"/>
                    <a:pt x="3632" y="4579"/>
                    <a:pt x="3584" y="829"/>
                  </a:cubicBezTo>
                  <a:cubicBezTo>
                    <a:pt x="3584" y="817"/>
                    <a:pt x="3584" y="817"/>
                    <a:pt x="3584" y="805"/>
                  </a:cubicBezTo>
                  <a:close/>
                  <a:moveTo>
                    <a:pt x="2953" y="21617"/>
                  </a:moveTo>
                  <a:cubicBezTo>
                    <a:pt x="3001" y="21998"/>
                    <a:pt x="3084" y="22367"/>
                    <a:pt x="3203" y="22700"/>
                  </a:cubicBezTo>
                  <a:cubicBezTo>
                    <a:pt x="2715" y="22843"/>
                    <a:pt x="2274" y="23153"/>
                    <a:pt x="1858" y="23450"/>
                  </a:cubicBezTo>
                  <a:cubicBezTo>
                    <a:pt x="1655" y="23593"/>
                    <a:pt x="1429" y="23736"/>
                    <a:pt x="1215" y="23903"/>
                  </a:cubicBezTo>
                  <a:cubicBezTo>
                    <a:pt x="1262" y="23474"/>
                    <a:pt x="1262" y="23022"/>
                    <a:pt x="1238" y="22569"/>
                  </a:cubicBezTo>
                  <a:cubicBezTo>
                    <a:pt x="1608" y="22379"/>
                    <a:pt x="1977" y="22188"/>
                    <a:pt x="2334" y="21986"/>
                  </a:cubicBezTo>
                  <a:cubicBezTo>
                    <a:pt x="2536" y="21879"/>
                    <a:pt x="2751" y="21760"/>
                    <a:pt x="2953" y="21617"/>
                  </a:cubicBezTo>
                  <a:close/>
                  <a:moveTo>
                    <a:pt x="4667" y="23093"/>
                  </a:moveTo>
                  <a:cubicBezTo>
                    <a:pt x="5108" y="23129"/>
                    <a:pt x="5548" y="23165"/>
                    <a:pt x="5989" y="23177"/>
                  </a:cubicBezTo>
                  <a:cubicBezTo>
                    <a:pt x="5537" y="23486"/>
                    <a:pt x="5132" y="23915"/>
                    <a:pt x="4739" y="24320"/>
                  </a:cubicBezTo>
                  <a:cubicBezTo>
                    <a:pt x="4495" y="24314"/>
                    <a:pt x="4251" y="24311"/>
                    <a:pt x="4007" y="24311"/>
                  </a:cubicBezTo>
                  <a:cubicBezTo>
                    <a:pt x="3763" y="24311"/>
                    <a:pt x="3518" y="24314"/>
                    <a:pt x="3274" y="24320"/>
                  </a:cubicBezTo>
                  <a:cubicBezTo>
                    <a:pt x="3524" y="24105"/>
                    <a:pt x="3763" y="23879"/>
                    <a:pt x="4013" y="23665"/>
                  </a:cubicBezTo>
                  <a:cubicBezTo>
                    <a:pt x="4239" y="23486"/>
                    <a:pt x="4489" y="23320"/>
                    <a:pt x="4667" y="23093"/>
                  </a:cubicBezTo>
                  <a:close/>
                  <a:moveTo>
                    <a:pt x="6156" y="23177"/>
                  </a:moveTo>
                  <a:cubicBezTo>
                    <a:pt x="6656" y="23189"/>
                    <a:pt x="7168" y="23189"/>
                    <a:pt x="7680" y="23189"/>
                  </a:cubicBezTo>
                  <a:cubicBezTo>
                    <a:pt x="7346" y="23343"/>
                    <a:pt x="7084" y="23629"/>
                    <a:pt x="6834" y="23879"/>
                  </a:cubicBezTo>
                  <a:cubicBezTo>
                    <a:pt x="6691" y="24034"/>
                    <a:pt x="6549" y="24189"/>
                    <a:pt x="6394" y="24343"/>
                  </a:cubicBezTo>
                  <a:cubicBezTo>
                    <a:pt x="5918" y="24332"/>
                    <a:pt x="5429" y="24320"/>
                    <a:pt x="4929" y="24320"/>
                  </a:cubicBezTo>
                  <a:cubicBezTo>
                    <a:pt x="5358" y="23962"/>
                    <a:pt x="5810" y="23605"/>
                    <a:pt x="6156" y="23177"/>
                  </a:cubicBezTo>
                  <a:close/>
                  <a:moveTo>
                    <a:pt x="8763" y="23177"/>
                  </a:moveTo>
                  <a:cubicBezTo>
                    <a:pt x="8299" y="23510"/>
                    <a:pt x="7894" y="23939"/>
                    <a:pt x="7501" y="24355"/>
                  </a:cubicBezTo>
                  <a:lnTo>
                    <a:pt x="7346" y="24355"/>
                  </a:lnTo>
                  <a:cubicBezTo>
                    <a:pt x="7108" y="24355"/>
                    <a:pt x="6870" y="24355"/>
                    <a:pt x="6632" y="24343"/>
                  </a:cubicBezTo>
                  <a:cubicBezTo>
                    <a:pt x="6680" y="24296"/>
                    <a:pt x="6739" y="24248"/>
                    <a:pt x="6787" y="24201"/>
                  </a:cubicBezTo>
                  <a:cubicBezTo>
                    <a:pt x="7120" y="23867"/>
                    <a:pt x="7501" y="23558"/>
                    <a:pt x="7834" y="23224"/>
                  </a:cubicBezTo>
                  <a:cubicBezTo>
                    <a:pt x="7846" y="23212"/>
                    <a:pt x="7846" y="23200"/>
                    <a:pt x="7846" y="23189"/>
                  </a:cubicBezTo>
                  <a:cubicBezTo>
                    <a:pt x="8156" y="23177"/>
                    <a:pt x="8454" y="23177"/>
                    <a:pt x="8763" y="23177"/>
                  </a:cubicBezTo>
                  <a:close/>
                  <a:moveTo>
                    <a:pt x="9747" y="23159"/>
                  </a:moveTo>
                  <a:cubicBezTo>
                    <a:pt x="9885" y="23159"/>
                    <a:pt x="10021" y="23161"/>
                    <a:pt x="10156" y="23165"/>
                  </a:cubicBezTo>
                  <a:lnTo>
                    <a:pt x="10299" y="23165"/>
                  </a:lnTo>
                  <a:cubicBezTo>
                    <a:pt x="9811" y="23450"/>
                    <a:pt x="9382" y="23927"/>
                    <a:pt x="8977" y="24367"/>
                  </a:cubicBezTo>
                  <a:cubicBezTo>
                    <a:pt x="8549" y="24367"/>
                    <a:pt x="8132" y="24355"/>
                    <a:pt x="7704" y="24355"/>
                  </a:cubicBezTo>
                  <a:cubicBezTo>
                    <a:pt x="8120" y="23974"/>
                    <a:pt x="8549" y="23605"/>
                    <a:pt x="8906" y="23165"/>
                  </a:cubicBezTo>
                  <a:cubicBezTo>
                    <a:pt x="9192" y="23165"/>
                    <a:pt x="9472" y="23159"/>
                    <a:pt x="9747" y="23159"/>
                  </a:cubicBezTo>
                  <a:close/>
                  <a:moveTo>
                    <a:pt x="11490" y="23165"/>
                  </a:moveTo>
                  <a:cubicBezTo>
                    <a:pt x="11299" y="23296"/>
                    <a:pt x="11121" y="23462"/>
                    <a:pt x="10954" y="23605"/>
                  </a:cubicBezTo>
                  <a:cubicBezTo>
                    <a:pt x="10704" y="23843"/>
                    <a:pt x="10466" y="24082"/>
                    <a:pt x="10228" y="24320"/>
                  </a:cubicBezTo>
                  <a:cubicBezTo>
                    <a:pt x="10204" y="24332"/>
                    <a:pt x="10204" y="24355"/>
                    <a:pt x="10204" y="24367"/>
                  </a:cubicBezTo>
                  <a:lnTo>
                    <a:pt x="9251" y="24367"/>
                  </a:lnTo>
                  <a:cubicBezTo>
                    <a:pt x="9716" y="24010"/>
                    <a:pt x="10204" y="23629"/>
                    <a:pt x="10501" y="23165"/>
                  </a:cubicBezTo>
                  <a:close/>
                  <a:moveTo>
                    <a:pt x="13216" y="23165"/>
                  </a:moveTo>
                  <a:cubicBezTo>
                    <a:pt x="12918" y="23355"/>
                    <a:pt x="12657" y="23605"/>
                    <a:pt x="12406" y="23831"/>
                  </a:cubicBezTo>
                  <a:cubicBezTo>
                    <a:pt x="12204" y="24010"/>
                    <a:pt x="12002" y="24201"/>
                    <a:pt x="11799" y="24379"/>
                  </a:cubicBezTo>
                  <a:cubicBezTo>
                    <a:pt x="11323" y="24379"/>
                    <a:pt x="10847" y="24379"/>
                    <a:pt x="10371" y="24367"/>
                  </a:cubicBezTo>
                  <a:cubicBezTo>
                    <a:pt x="10609" y="24153"/>
                    <a:pt x="10847" y="23951"/>
                    <a:pt x="11097" y="23748"/>
                  </a:cubicBezTo>
                  <a:cubicBezTo>
                    <a:pt x="11311" y="23558"/>
                    <a:pt x="11549" y="23379"/>
                    <a:pt x="11728" y="23165"/>
                  </a:cubicBezTo>
                  <a:close/>
                  <a:moveTo>
                    <a:pt x="25956" y="23224"/>
                  </a:moveTo>
                  <a:cubicBezTo>
                    <a:pt x="26253" y="23236"/>
                    <a:pt x="26551" y="23248"/>
                    <a:pt x="26861" y="23260"/>
                  </a:cubicBezTo>
                  <a:cubicBezTo>
                    <a:pt x="26765" y="23355"/>
                    <a:pt x="26694" y="23439"/>
                    <a:pt x="26623" y="23510"/>
                  </a:cubicBezTo>
                  <a:cubicBezTo>
                    <a:pt x="26313" y="23784"/>
                    <a:pt x="26015" y="24082"/>
                    <a:pt x="25718" y="24367"/>
                  </a:cubicBezTo>
                  <a:cubicBezTo>
                    <a:pt x="25585" y="24364"/>
                    <a:pt x="25453" y="24362"/>
                    <a:pt x="25320" y="24362"/>
                  </a:cubicBezTo>
                  <a:cubicBezTo>
                    <a:pt x="24999" y="24362"/>
                    <a:pt x="24677" y="24371"/>
                    <a:pt x="24348" y="24379"/>
                  </a:cubicBezTo>
                  <a:cubicBezTo>
                    <a:pt x="24682" y="24165"/>
                    <a:pt x="25003" y="23951"/>
                    <a:pt x="25313" y="23724"/>
                  </a:cubicBezTo>
                  <a:cubicBezTo>
                    <a:pt x="25515" y="23570"/>
                    <a:pt x="25753" y="23415"/>
                    <a:pt x="25956" y="23224"/>
                  </a:cubicBezTo>
                  <a:close/>
                  <a:moveTo>
                    <a:pt x="14621" y="23165"/>
                  </a:moveTo>
                  <a:cubicBezTo>
                    <a:pt x="14335" y="23379"/>
                    <a:pt x="14085" y="23641"/>
                    <a:pt x="13823" y="23879"/>
                  </a:cubicBezTo>
                  <a:cubicBezTo>
                    <a:pt x="13645" y="24046"/>
                    <a:pt x="13454" y="24212"/>
                    <a:pt x="13264" y="24391"/>
                  </a:cubicBezTo>
                  <a:cubicBezTo>
                    <a:pt x="12859" y="24379"/>
                    <a:pt x="12442" y="24379"/>
                    <a:pt x="12025" y="24379"/>
                  </a:cubicBezTo>
                  <a:cubicBezTo>
                    <a:pt x="12180" y="24260"/>
                    <a:pt x="12335" y="24141"/>
                    <a:pt x="12478" y="24022"/>
                  </a:cubicBezTo>
                  <a:cubicBezTo>
                    <a:pt x="12799" y="23760"/>
                    <a:pt x="13168" y="23498"/>
                    <a:pt x="13419" y="23165"/>
                  </a:cubicBezTo>
                  <a:close/>
                  <a:moveTo>
                    <a:pt x="16086" y="23177"/>
                  </a:moveTo>
                  <a:cubicBezTo>
                    <a:pt x="15764" y="23379"/>
                    <a:pt x="15490" y="23665"/>
                    <a:pt x="15216" y="23927"/>
                  </a:cubicBezTo>
                  <a:cubicBezTo>
                    <a:pt x="15050" y="24082"/>
                    <a:pt x="14895" y="24236"/>
                    <a:pt x="14740" y="24391"/>
                  </a:cubicBezTo>
                  <a:lnTo>
                    <a:pt x="13585" y="24391"/>
                  </a:lnTo>
                  <a:cubicBezTo>
                    <a:pt x="14050" y="24034"/>
                    <a:pt x="14502" y="23629"/>
                    <a:pt x="14800" y="23177"/>
                  </a:cubicBezTo>
                  <a:close/>
                  <a:moveTo>
                    <a:pt x="19086" y="23177"/>
                  </a:moveTo>
                  <a:cubicBezTo>
                    <a:pt x="18717" y="23355"/>
                    <a:pt x="18383" y="23617"/>
                    <a:pt x="18062" y="23843"/>
                  </a:cubicBezTo>
                  <a:cubicBezTo>
                    <a:pt x="17812" y="24034"/>
                    <a:pt x="17562" y="24224"/>
                    <a:pt x="17312" y="24415"/>
                  </a:cubicBezTo>
                  <a:cubicBezTo>
                    <a:pt x="16990" y="24415"/>
                    <a:pt x="16657" y="24403"/>
                    <a:pt x="16324" y="24403"/>
                  </a:cubicBezTo>
                  <a:cubicBezTo>
                    <a:pt x="16490" y="24284"/>
                    <a:pt x="16669" y="24165"/>
                    <a:pt x="16836" y="24046"/>
                  </a:cubicBezTo>
                  <a:cubicBezTo>
                    <a:pt x="17145" y="23820"/>
                    <a:pt x="17490" y="23605"/>
                    <a:pt x="17717" y="23296"/>
                  </a:cubicBezTo>
                  <a:cubicBezTo>
                    <a:pt x="17738" y="23252"/>
                    <a:pt x="17701" y="23199"/>
                    <a:pt x="17658" y="23199"/>
                  </a:cubicBezTo>
                  <a:cubicBezTo>
                    <a:pt x="17654" y="23199"/>
                    <a:pt x="17649" y="23199"/>
                    <a:pt x="17645" y="23200"/>
                  </a:cubicBezTo>
                  <a:cubicBezTo>
                    <a:pt x="17288" y="23331"/>
                    <a:pt x="16990" y="23617"/>
                    <a:pt x="16693" y="23855"/>
                  </a:cubicBezTo>
                  <a:cubicBezTo>
                    <a:pt x="16455" y="24034"/>
                    <a:pt x="16228" y="24224"/>
                    <a:pt x="16002" y="24403"/>
                  </a:cubicBezTo>
                  <a:cubicBezTo>
                    <a:pt x="15657" y="24403"/>
                    <a:pt x="15312" y="24403"/>
                    <a:pt x="14954" y="24391"/>
                  </a:cubicBezTo>
                  <a:cubicBezTo>
                    <a:pt x="15085" y="24284"/>
                    <a:pt x="15216" y="24177"/>
                    <a:pt x="15347" y="24058"/>
                  </a:cubicBezTo>
                  <a:cubicBezTo>
                    <a:pt x="15657" y="23772"/>
                    <a:pt x="16002" y="23510"/>
                    <a:pt x="16264" y="23177"/>
                  </a:cubicBezTo>
                  <a:close/>
                  <a:moveTo>
                    <a:pt x="20157" y="23177"/>
                  </a:moveTo>
                  <a:cubicBezTo>
                    <a:pt x="19931" y="23331"/>
                    <a:pt x="19717" y="23534"/>
                    <a:pt x="19515" y="23701"/>
                  </a:cubicBezTo>
                  <a:cubicBezTo>
                    <a:pt x="19229" y="23939"/>
                    <a:pt x="18955" y="24189"/>
                    <a:pt x="18657" y="24427"/>
                  </a:cubicBezTo>
                  <a:cubicBezTo>
                    <a:pt x="18312" y="24415"/>
                    <a:pt x="17955" y="24415"/>
                    <a:pt x="17610" y="24415"/>
                  </a:cubicBezTo>
                  <a:cubicBezTo>
                    <a:pt x="17800" y="24284"/>
                    <a:pt x="17979" y="24153"/>
                    <a:pt x="18169" y="24034"/>
                  </a:cubicBezTo>
                  <a:cubicBezTo>
                    <a:pt x="18550" y="23772"/>
                    <a:pt x="18979" y="23534"/>
                    <a:pt x="19300" y="23200"/>
                  </a:cubicBezTo>
                  <a:cubicBezTo>
                    <a:pt x="19300" y="23189"/>
                    <a:pt x="19300" y="23189"/>
                    <a:pt x="19312" y="23177"/>
                  </a:cubicBezTo>
                  <a:close/>
                  <a:moveTo>
                    <a:pt x="24277" y="23177"/>
                  </a:moveTo>
                  <a:cubicBezTo>
                    <a:pt x="24706" y="23189"/>
                    <a:pt x="25146" y="23200"/>
                    <a:pt x="25587" y="23212"/>
                  </a:cubicBezTo>
                  <a:cubicBezTo>
                    <a:pt x="25468" y="23308"/>
                    <a:pt x="25349" y="23415"/>
                    <a:pt x="25241" y="23498"/>
                  </a:cubicBezTo>
                  <a:cubicBezTo>
                    <a:pt x="24872" y="23808"/>
                    <a:pt x="24491" y="24093"/>
                    <a:pt x="24110" y="24391"/>
                  </a:cubicBezTo>
                  <a:cubicBezTo>
                    <a:pt x="23741" y="24403"/>
                    <a:pt x="23372" y="24415"/>
                    <a:pt x="23015" y="24427"/>
                  </a:cubicBezTo>
                  <a:cubicBezTo>
                    <a:pt x="23265" y="24153"/>
                    <a:pt x="23527" y="23891"/>
                    <a:pt x="23789" y="23629"/>
                  </a:cubicBezTo>
                  <a:cubicBezTo>
                    <a:pt x="23944" y="23474"/>
                    <a:pt x="24110" y="23331"/>
                    <a:pt x="24277" y="23177"/>
                  </a:cubicBezTo>
                  <a:close/>
                  <a:moveTo>
                    <a:pt x="3560" y="22950"/>
                  </a:moveTo>
                  <a:cubicBezTo>
                    <a:pt x="3882" y="23010"/>
                    <a:pt x="4203" y="23046"/>
                    <a:pt x="4536" y="23081"/>
                  </a:cubicBezTo>
                  <a:cubicBezTo>
                    <a:pt x="4310" y="23212"/>
                    <a:pt x="4108" y="23415"/>
                    <a:pt x="3929" y="23581"/>
                  </a:cubicBezTo>
                  <a:cubicBezTo>
                    <a:pt x="3667" y="23808"/>
                    <a:pt x="3417" y="24034"/>
                    <a:pt x="3179" y="24272"/>
                  </a:cubicBezTo>
                  <a:cubicBezTo>
                    <a:pt x="3155" y="24284"/>
                    <a:pt x="3155" y="24308"/>
                    <a:pt x="3167" y="24332"/>
                  </a:cubicBezTo>
                  <a:cubicBezTo>
                    <a:pt x="2643" y="24343"/>
                    <a:pt x="2108" y="24379"/>
                    <a:pt x="1584" y="24439"/>
                  </a:cubicBezTo>
                  <a:cubicBezTo>
                    <a:pt x="1834" y="24236"/>
                    <a:pt x="2060" y="24010"/>
                    <a:pt x="2298" y="23831"/>
                  </a:cubicBezTo>
                  <a:cubicBezTo>
                    <a:pt x="2679" y="23558"/>
                    <a:pt x="3096" y="23284"/>
                    <a:pt x="3429" y="22950"/>
                  </a:cubicBezTo>
                  <a:cubicBezTo>
                    <a:pt x="3453" y="22956"/>
                    <a:pt x="3474" y="22959"/>
                    <a:pt x="3495" y="22959"/>
                  </a:cubicBezTo>
                  <a:cubicBezTo>
                    <a:pt x="3515" y="22959"/>
                    <a:pt x="3536" y="22956"/>
                    <a:pt x="3560" y="22950"/>
                  </a:cubicBezTo>
                  <a:close/>
                  <a:moveTo>
                    <a:pt x="21550" y="23177"/>
                  </a:moveTo>
                  <a:cubicBezTo>
                    <a:pt x="21312" y="23331"/>
                    <a:pt x="21110" y="23546"/>
                    <a:pt x="20908" y="23712"/>
                  </a:cubicBezTo>
                  <a:cubicBezTo>
                    <a:pt x="20634" y="23951"/>
                    <a:pt x="20372" y="24189"/>
                    <a:pt x="20110" y="24439"/>
                  </a:cubicBezTo>
                  <a:cubicBezTo>
                    <a:pt x="19717" y="24427"/>
                    <a:pt x="19324" y="24427"/>
                    <a:pt x="18931" y="24427"/>
                  </a:cubicBezTo>
                  <a:cubicBezTo>
                    <a:pt x="19181" y="24260"/>
                    <a:pt x="19431" y="24082"/>
                    <a:pt x="19669" y="23903"/>
                  </a:cubicBezTo>
                  <a:cubicBezTo>
                    <a:pt x="19943" y="23689"/>
                    <a:pt x="20288" y="23462"/>
                    <a:pt x="20491" y="23177"/>
                  </a:cubicBezTo>
                  <a:close/>
                  <a:moveTo>
                    <a:pt x="22753" y="23177"/>
                  </a:moveTo>
                  <a:cubicBezTo>
                    <a:pt x="22598" y="23331"/>
                    <a:pt x="22443" y="23498"/>
                    <a:pt x="22289" y="23653"/>
                  </a:cubicBezTo>
                  <a:cubicBezTo>
                    <a:pt x="22015" y="23915"/>
                    <a:pt x="21753" y="24177"/>
                    <a:pt x="21491" y="24439"/>
                  </a:cubicBezTo>
                  <a:lnTo>
                    <a:pt x="20372" y="24439"/>
                  </a:lnTo>
                  <a:cubicBezTo>
                    <a:pt x="20586" y="24272"/>
                    <a:pt x="20800" y="24105"/>
                    <a:pt x="21015" y="23927"/>
                  </a:cubicBezTo>
                  <a:cubicBezTo>
                    <a:pt x="21300" y="23712"/>
                    <a:pt x="21646" y="23486"/>
                    <a:pt x="21848" y="23177"/>
                  </a:cubicBezTo>
                  <a:close/>
                  <a:moveTo>
                    <a:pt x="23944" y="23177"/>
                  </a:moveTo>
                  <a:cubicBezTo>
                    <a:pt x="23848" y="23284"/>
                    <a:pt x="23741" y="23391"/>
                    <a:pt x="23646" y="23486"/>
                  </a:cubicBezTo>
                  <a:cubicBezTo>
                    <a:pt x="23348" y="23784"/>
                    <a:pt x="23063" y="24105"/>
                    <a:pt x="22801" y="24427"/>
                  </a:cubicBezTo>
                  <a:cubicBezTo>
                    <a:pt x="22432" y="24439"/>
                    <a:pt x="22074" y="24451"/>
                    <a:pt x="21729" y="24451"/>
                  </a:cubicBezTo>
                  <a:lnTo>
                    <a:pt x="21705" y="24451"/>
                  </a:lnTo>
                  <a:cubicBezTo>
                    <a:pt x="21943" y="24212"/>
                    <a:pt x="22170" y="23986"/>
                    <a:pt x="22396" y="23760"/>
                  </a:cubicBezTo>
                  <a:cubicBezTo>
                    <a:pt x="22586" y="23570"/>
                    <a:pt x="22789" y="23379"/>
                    <a:pt x="22979" y="23177"/>
                  </a:cubicBezTo>
                  <a:close/>
                  <a:moveTo>
                    <a:pt x="28551" y="23260"/>
                  </a:moveTo>
                  <a:cubicBezTo>
                    <a:pt x="28266" y="23462"/>
                    <a:pt x="28039" y="23748"/>
                    <a:pt x="27813" y="23998"/>
                  </a:cubicBezTo>
                  <a:cubicBezTo>
                    <a:pt x="27670" y="24165"/>
                    <a:pt x="27539" y="24343"/>
                    <a:pt x="27408" y="24510"/>
                  </a:cubicBezTo>
                  <a:cubicBezTo>
                    <a:pt x="26932" y="24439"/>
                    <a:pt x="26444" y="24403"/>
                    <a:pt x="25944" y="24379"/>
                  </a:cubicBezTo>
                  <a:cubicBezTo>
                    <a:pt x="26158" y="24201"/>
                    <a:pt x="26373" y="24022"/>
                    <a:pt x="26587" y="23843"/>
                  </a:cubicBezTo>
                  <a:cubicBezTo>
                    <a:pt x="26646" y="23784"/>
                    <a:pt x="27063" y="23462"/>
                    <a:pt x="27242" y="23272"/>
                  </a:cubicBezTo>
                  <a:cubicBezTo>
                    <a:pt x="27424" y="23277"/>
                    <a:pt x="27605" y="23280"/>
                    <a:pt x="27785" y="23280"/>
                  </a:cubicBezTo>
                  <a:cubicBezTo>
                    <a:pt x="28039" y="23280"/>
                    <a:pt x="28293" y="23274"/>
                    <a:pt x="28551" y="23260"/>
                  </a:cubicBezTo>
                  <a:close/>
                  <a:moveTo>
                    <a:pt x="29802" y="23153"/>
                  </a:moveTo>
                  <a:lnTo>
                    <a:pt x="29802" y="23153"/>
                  </a:lnTo>
                  <a:cubicBezTo>
                    <a:pt x="29599" y="23284"/>
                    <a:pt x="29397" y="23415"/>
                    <a:pt x="29206" y="23558"/>
                  </a:cubicBezTo>
                  <a:cubicBezTo>
                    <a:pt x="28789" y="23855"/>
                    <a:pt x="28254" y="24177"/>
                    <a:pt x="27968" y="24617"/>
                  </a:cubicBezTo>
                  <a:cubicBezTo>
                    <a:pt x="27861" y="24593"/>
                    <a:pt x="27742" y="24570"/>
                    <a:pt x="27623" y="24558"/>
                  </a:cubicBezTo>
                  <a:cubicBezTo>
                    <a:pt x="27754" y="24415"/>
                    <a:pt x="27897" y="24272"/>
                    <a:pt x="28027" y="24129"/>
                  </a:cubicBezTo>
                  <a:cubicBezTo>
                    <a:pt x="28289" y="23867"/>
                    <a:pt x="28599" y="23617"/>
                    <a:pt x="28801" y="23320"/>
                  </a:cubicBezTo>
                  <a:cubicBezTo>
                    <a:pt x="28825" y="23296"/>
                    <a:pt x="28825" y="23272"/>
                    <a:pt x="28813" y="23248"/>
                  </a:cubicBezTo>
                  <a:cubicBezTo>
                    <a:pt x="29147" y="23224"/>
                    <a:pt x="29480" y="23200"/>
                    <a:pt x="29802" y="23153"/>
                  </a:cubicBezTo>
                  <a:close/>
                  <a:moveTo>
                    <a:pt x="11093" y="1"/>
                  </a:moveTo>
                  <a:cubicBezTo>
                    <a:pt x="8526" y="1"/>
                    <a:pt x="5954" y="112"/>
                    <a:pt x="3489" y="543"/>
                  </a:cubicBezTo>
                  <a:cubicBezTo>
                    <a:pt x="3465" y="531"/>
                    <a:pt x="3441" y="531"/>
                    <a:pt x="3405" y="531"/>
                  </a:cubicBezTo>
                  <a:cubicBezTo>
                    <a:pt x="2810" y="638"/>
                    <a:pt x="2286" y="983"/>
                    <a:pt x="1798" y="1341"/>
                  </a:cubicBezTo>
                  <a:cubicBezTo>
                    <a:pt x="1369" y="1650"/>
                    <a:pt x="786" y="1995"/>
                    <a:pt x="524" y="2472"/>
                  </a:cubicBezTo>
                  <a:cubicBezTo>
                    <a:pt x="453" y="2603"/>
                    <a:pt x="500" y="2722"/>
                    <a:pt x="595" y="2781"/>
                  </a:cubicBezTo>
                  <a:cubicBezTo>
                    <a:pt x="417" y="6508"/>
                    <a:pt x="238" y="10235"/>
                    <a:pt x="191" y="13973"/>
                  </a:cubicBezTo>
                  <a:cubicBezTo>
                    <a:pt x="167" y="15771"/>
                    <a:pt x="167" y="17569"/>
                    <a:pt x="203" y="19367"/>
                  </a:cubicBezTo>
                  <a:cubicBezTo>
                    <a:pt x="238" y="21022"/>
                    <a:pt x="0" y="23058"/>
                    <a:pt x="548" y="24641"/>
                  </a:cubicBezTo>
                  <a:cubicBezTo>
                    <a:pt x="505" y="24801"/>
                    <a:pt x="634" y="24932"/>
                    <a:pt x="782" y="24932"/>
                  </a:cubicBezTo>
                  <a:cubicBezTo>
                    <a:pt x="799" y="24932"/>
                    <a:pt x="816" y="24931"/>
                    <a:pt x="834" y="24927"/>
                  </a:cubicBezTo>
                  <a:cubicBezTo>
                    <a:pt x="848" y="24930"/>
                    <a:pt x="863" y="24931"/>
                    <a:pt x="876" y="24931"/>
                  </a:cubicBezTo>
                  <a:cubicBezTo>
                    <a:pt x="917" y="24931"/>
                    <a:pt x="953" y="24918"/>
                    <a:pt x="988" y="24891"/>
                  </a:cubicBezTo>
                  <a:cubicBezTo>
                    <a:pt x="2163" y="25080"/>
                    <a:pt x="3376" y="25116"/>
                    <a:pt x="4588" y="25116"/>
                  </a:cubicBezTo>
                  <a:cubicBezTo>
                    <a:pt x="5331" y="25116"/>
                    <a:pt x="6073" y="25103"/>
                    <a:pt x="6807" y="25103"/>
                  </a:cubicBezTo>
                  <a:cubicBezTo>
                    <a:pt x="6987" y="25103"/>
                    <a:pt x="7167" y="25103"/>
                    <a:pt x="7346" y="25105"/>
                  </a:cubicBezTo>
                  <a:cubicBezTo>
                    <a:pt x="9739" y="25117"/>
                    <a:pt x="12133" y="25153"/>
                    <a:pt x="14538" y="25177"/>
                  </a:cubicBezTo>
                  <a:cubicBezTo>
                    <a:pt x="16931" y="25201"/>
                    <a:pt x="19324" y="25225"/>
                    <a:pt x="21729" y="25236"/>
                  </a:cubicBezTo>
                  <a:cubicBezTo>
                    <a:pt x="22880" y="25243"/>
                    <a:pt x="24134" y="25348"/>
                    <a:pt x="25368" y="25348"/>
                  </a:cubicBezTo>
                  <a:cubicBezTo>
                    <a:pt x="26367" y="25348"/>
                    <a:pt x="27355" y="25279"/>
                    <a:pt x="28266" y="25034"/>
                  </a:cubicBezTo>
                  <a:cubicBezTo>
                    <a:pt x="28313" y="25022"/>
                    <a:pt x="28337" y="24998"/>
                    <a:pt x="28361" y="24963"/>
                  </a:cubicBezTo>
                  <a:cubicBezTo>
                    <a:pt x="28825" y="24713"/>
                    <a:pt x="29230" y="24248"/>
                    <a:pt x="29647" y="23939"/>
                  </a:cubicBezTo>
                  <a:cubicBezTo>
                    <a:pt x="29980" y="23689"/>
                    <a:pt x="30337" y="23462"/>
                    <a:pt x="30647" y="23189"/>
                  </a:cubicBezTo>
                  <a:cubicBezTo>
                    <a:pt x="30664" y="23192"/>
                    <a:pt x="30681" y="23194"/>
                    <a:pt x="30699" y="23194"/>
                  </a:cubicBezTo>
                  <a:cubicBezTo>
                    <a:pt x="30805" y="23194"/>
                    <a:pt x="30916" y="23132"/>
                    <a:pt x="30956" y="23010"/>
                  </a:cubicBezTo>
                  <a:cubicBezTo>
                    <a:pt x="31421" y="21450"/>
                    <a:pt x="31183" y="19557"/>
                    <a:pt x="31195" y="17938"/>
                  </a:cubicBezTo>
                  <a:cubicBezTo>
                    <a:pt x="31195" y="16045"/>
                    <a:pt x="31195" y="14152"/>
                    <a:pt x="31147" y="12259"/>
                  </a:cubicBezTo>
                  <a:cubicBezTo>
                    <a:pt x="31040" y="8603"/>
                    <a:pt x="30897" y="4972"/>
                    <a:pt x="30540" y="1329"/>
                  </a:cubicBezTo>
                  <a:cubicBezTo>
                    <a:pt x="30742" y="1245"/>
                    <a:pt x="30694" y="900"/>
                    <a:pt x="30480" y="841"/>
                  </a:cubicBezTo>
                  <a:cubicBezTo>
                    <a:pt x="28468" y="281"/>
                    <a:pt x="26075" y="460"/>
                    <a:pt x="23991" y="352"/>
                  </a:cubicBezTo>
                  <a:cubicBezTo>
                    <a:pt x="21646" y="233"/>
                    <a:pt x="19300" y="150"/>
                    <a:pt x="16943" y="102"/>
                  </a:cubicBezTo>
                  <a:cubicBezTo>
                    <a:pt x="15030" y="66"/>
                    <a:pt x="13063" y="1"/>
                    <a:pt x="11093" y="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</p:grpSp>
      <p:sp>
        <p:nvSpPr>
          <p:cNvPr id="35" name="Google Shape;399;p20">
            <a:extLst>
              <a:ext uri="{FF2B5EF4-FFF2-40B4-BE49-F238E27FC236}">
                <a16:creationId xmlns:a16="http://schemas.microsoft.com/office/drawing/2014/main" id="{B02BD43B-95DB-4144-9B5A-493C3172D42F}"/>
              </a:ext>
            </a:extLst>
          </p:cNvPr>
          <p:cNvSpPr/>
          <p:nvPr/>
        </p:nvSpPr>
        <p:spPr>
          <a:xfrm rot="2779975" flipH="1" flipV="1">
            <a:off x="4178950" y="4399985"/>
            <a:ext cx="690778" cy="648553"/>
          </a:xfrm>
          <a:custGeom>
            <a:avLst/>
            <a:gdLst/>
            <a:ahLst/>
            <a:cxnLst/>
            <a:rect l="l" t="t" r="r" b="b"/>
            <a:pathLst>
              <a:path w="15298" h="7576" extrusionOk="0">
                <a:moveTo>
                  <a:pt x="4811" y="457"/>
                </a:moveTo>
                <a:cubicBezTo>
                  <a:pt x="4811" y="815"/>
                  <a:pt x="4834" y="1172"/>
                  <a:pt x="4858" y="1529"/>
                </a:cubicBezTo>
                <a:cubicBezTo>
                  <a:pt x="4870" y="1874"/>
                  <a:pt x="4858" y="2243"/>
                  <a:pt x="5001" y="2565"/>
                </a:cubicBezTo>
                <a:cubicBezTo>
                  <a:pt x="4977" y="2660"/>
                  <a:pt x="5037" y="2779"/>
                  <a:pt x="5156" y="2779"/>
                </a:cubicBezTo>
                <a:cubicBezTo>
                  <a:pt x="5555" y="2815"/>
                  <a:pt x="5957" y="2831"/>
                  <a:pt x="6361" y="2831"/>
                </a:cubicBezTo>
                <a:cubicBezTo>
                  <a:pt x="9057" y="2831"/>
                  <a:pt x="11852" y="2116"/>
                  <a:pt x="14502" y="1743"/>
                </a:cubicBezTo>
                <a:cubicBezTo>
                  <a:pt x="14550" y="3136"/>
                  <a:pt x="14562" y="4541"/>
                  <a:pt x="14621" y="5934"/>
                </a:cubicBezTo>
                <a:cubicBezTo>
                  <a:pt x="12099" y="5526"/>
                  <a:pt x="9276" y="4783"/>
                  <a:pt x="6655" y="4783"/>
                </a:cubicBezTo>
                <a:cubicBezTo>
                  <a:pt x="6147" y="4783"/>
                  <a:pt x="5646" y="4811"/>
                  <a:pt x="5156" y="4875"/>
                </a:cubicBezTo>
                <a:cubicBezTo>
                  <a:pt x="5132" y="4875"/>
                  <a:pt x="5108" y="4887"/>
                  <a:pt x="5096" y="4887"/>
                </a:cubicBezTo>
                <a:cubicBezTo>
                  <a:pt x="5061" y="4898"/>
                  <a:pt x="5037" y="4910"/>
                  <a:pt x="5025" y="4946"/>
                </a:cubicBezTo>
                <a:cubicBezTo>
                  <a:pt x="5025" y="4946"/>
                  <a:pt x="5025" y="4958"/>
                  <a:pt x="5025" y="4958"/>
                </a:cubicBezTo>
                <a:cubicBezTo>
                  <a:pt x="5013" y="4970"/>
                  <a:pt x="5013" y="4982"/>
                  <a:pt x="5001" y="4994"/>
                </a:cubicBezTo>
                <a:cubicBezTo>
                  <a:pt x="4858" y="5315"/>
                  <a:pt x="4870" y="5696"/>
                  <a:pt x="4858" y="6041"/>
                </a:cubicBezTo>
                <a:cubicBezTo>
                  <a:pt x="4834" y="6399"/>
                  <a:pt x="4811" y="6756"/>
                  <a:pt x="4811" y="7113"/>
                </a:cubicBezTo>
                <a:cubicBezTo>
                  <a:pt x="3453" y="5958"/>
                  <a:pt x="1989" y="4875"/>
                  <a:pt x="572" y="3791"/>
                </a:cubicBezTo>
                <a:cubicBezTo>
                  <a:pt x="1989" y="2696"/>
                  <a:pt x="3453" y="1624"/>
                  <a:pt x="4811" y="457"/>
                </a:cubicBezTo>
                <a:close/>
                <a:moveTo>
                  <a:pt x="5042" y="0"/>
                </a:moveTo>
                <a:cubicBezTo>
                  <a:pt x="5032" y="0"/>
                  <a:pt x="5022" y="2"/>
                  <a:pt x="5013" y="5"/>
                </a:cubicBezTo>
                <a:cubicBezTo>
                  <a:pt x="3203" y="743"/>
                  <a:pt x="1655" y="2327"/>
                  <a:pt x="119" y="3505"/>
                </a:cubicBezTo>
                <a:cubicBezTo>
                  <a:pt x="24" y="3577"/>
                  <a:pt x="0" y="3684"/>
                  <a:pt x="24" y="3791"/>
                </a:cubicBezTo>
                <a:cubicBezTo>
                  <a:pt x="0" y="3886"/>
                  <a:pt x="24" y="3994"/>
                  <a:pt x="119" y="4077"/>
                </a:cubicBezTo>
                <a:cubicBezTo>
                  <a:pt x="1655" y="5256"/>
                  <a:pt x="3203" y="6839"/>
                  <a:pt x="5013" y="7565"/>
                </a:cubicBezTo>
                <a:cubicBezTo>
                  <a:pt x="5023" y="7572"/>
                  <a:pt x="5034" y="7575"/>
                  <a:pt x="5044" y="7575"/>
                </a:cubicBezTo>
                <a:cubicBezTo>
                  <a:pt x="5070" y="7575"/>
                  <a:pt x="5095" y="7559"/>
                  <a:pt x="5120" y="7542"/>
                </a:cubicBezTo>
                <a:lnTo>
                  <a:pt x="5144" y="7542"/>
                </a:lnTo>
                <a:cubicBezTo>
                  <a:pt x="5227" y="7530"/>
                  <a:pt x="5311" y="7435"/>
                  <a:pt x="5322" y="7351"/>
                </a:cubicBezTo>
                <a:cubicBezTo>
                  <a:pt x="5394" y="6946"/>
                  <a:pt x="5394" y="6542"/>
                  <a:pt x="5382" y="6125"/>
                </a:cubicBezTo>
                <a:cubicBezTo>
                  <a:pt x="5382" y="5839"/>
                  <a:pt x="5406" y="5530"/>
                  <a:pt x="5346" y="5244"/>
                </a:cubicBezTo>
                <a:lnTo>
                  <a:pt x="5346" y="5244"/>
                </a:lnTo>
                <a:cubicBezTo>
                  <a:pt x="6930" y="5637"/>
                  <a:pt x="8621" y="5708"/>
                  <a:pt x="10240" y="5958"/>
                </a:cubicBezTo>
                <a:cubicBezTo>
                  <a:pt x="11776" y="6184"/>
                  <a:pt x="13300" y="6434"/>
                  <a:pt x="14836" y="6625"/>
                </a:cubicBezTo>
                <a:lnTo>
                  <a:pt x="14859" y="6625"/>
                </a:lnTo>
                <a:cubicBezTo>
                  <a:pt x="14896" y="6636"/>
                  <a:pt x="14934" y="6642"/>
                  <a:pt x="14973" y="6642"/>
                </a:cubicBezTo>
                <a:cubicBezTo>
                  <a:pt x="15136" y="6642"/>
                  <a:pt x="15298" y="6539"/>
                  <a:pt x="15288" y="6327"/>
                </a:cubicBezTo>
                <a:cubicBezTo>
                  <a:pt x="15240" y="4672"/>
                  <a:pt x="15240" y="3017"/>
                  <a:pt x="15181" y="1362"/>
                </a:cubicBezTo>
                <a:cubicBezTo>
                  <a:pt x="15170" y="1205"/>
                  <a:pt x="15041" y="1015"/>
                  <a:pt x="14866" y="1015"/>
                </a:cubicBezTo>
                <a:cubicBezTo>
                  <a:pt x="14856" y="1015"/>
                  <a:pt x="14846" y="1016"/>
                  <a:pt x="14836" y="1017"/>
                </a:cubicBezTo>
                <a:cubicBezTo>
                  <a:pt x="11692" y="1422"/>
                  <a:pt x="8418" y="1743"/>
                  <a:pt x="5322" y="2422"/>
                </a:cubicBezTo>
                <a:cubicBezTo>
                  <a:pt x="5406" y="2112"/>
                  <a:pt x="5382" y="1767"/>
                  <a:pt x="5382" y="1446"/>
                </a:cubicBezTo>
                <a:cubicBezTo>
                  <a:pt x="5394" y="1041"/>
                  <a:pt x="5394" y="624"/>
                  <a:pt x="5322" y="219"/>
                </a:cubicBezTo>
                <a:cubicBezTo>
                  <a:pt x="5311" y="136"/>
                  <a:pt x="5227" y="41"/>
                  <a:pt x="5144" y="41"/>
                </a:cubicBezTo>
                <a:cubicBezTo>
                  <a:pt x="5132" y="29"/>
                  <a:pt x="5120" y="29"/>
                  <a:pt x="5120" y="29"/>
                </a:cubicBezTo>
                <a:cubicBezTo>
                  <a:pt x="5094" y="11"/>
                  <a:pt x="5068" y="0"/>
                  <a:pt x="5042" y="0"/>
                </a:cubicBezTo>
                <a:close/>
              </a:path>
            </a:pathLst>
          </a:cu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Times New Roman" panose="02020603050405020304" pitchFamily="18" charset="0"/>
              <a:ea typeface="Fira Sans Extra Condensed"/>
              <a:cs typeface="Times New Roman" panose="02020603050405020304" pitchFamily="18" charset="0"/>
              <a:sym typeface="Fira Sans Extra Condensed"/>
            </a:endParaRPr>
          </a:p>
        </p:txBody>
      </p:sp>
      <p:sp>
        <p:nvSpPr>
          <p:cNvPr id="37" name="Google Shape;399;p20">
            <a:extLst>
              <a:ext uri="{FF2B5EF4-FFF2-40B4-BE49-F238E27FC236}">
                <a16:creationId xmlns:a16="http://schemas.microsoft.com/office/drawing/2014/main" id="{7A724690-57F7-4AA5-95DC-543BC4978EED}"/>
              </a:ext>
            </a:extLst>
          </p:cNvPr>
          <p:cNvSpPr/>
          <p:nvPr/>
        </p:nvSpPr>
        <p:spPr>
          <a:xfrm flipH="1" flipV="1">
            <a:off x="4763392" y="3104723"/>
            <a:ext cx="690778" cy="648553"/>
          </a:xfrm>
          <a:custGeom>
            <a:avLst/>
            <a:gdLst/>
            <a:ahLst/>
            <a:cxnLst/>
            <a:rect l="l" t="t" r="r" b="b"/>
            <a:pathLst>
              <a:path w="15298" h="7576" extrusionOk="0">
                <a:moveTo>
                  <a:pt x="4811" y="457"/>
                </a:moveTo>
                <a:cubicBezTo>
                  <a:pt x="4811" y="815"/>
                  <a:pt x="4834" y="1172"/>
                  <a:pt x="4858" y="1529"/>
                </a:cubicBezTo>
                <a:cubicBezTo>
                  <a:pt x="4870" y="1874"/>
                  <a:pt x="4858" y="2243"/>
                  <a:pt x="5001" y="2565"/>
                </a:cubicBezTo>
                <a:cubicBezTo>
                  <a:pt x="4977" y="2660"/>
                  <a:pt x="5037" y="2779"/>
                  <a:pt x="5156" y="2779"/>
                </a:cubicBezTo>
                <a:cubicBezTo>
                  <a:pt x="5555" y="2815"/>
                  <a:pt x="5957" y="2831"/>
                  <a:pt x="6361" y="2831"/>
                </a:cubicBezTo>
                <a:cubicBezTo>
                  <a:pt x="9057" y="2831"/>
                  <a:pt x="11852" y="2116"/>
                  <a:pt x="14502" y="1743"/>
                </a:cubicBezTo>
                <a:cubicBezTo>
                  <a:pt x="14550" y="3136"/>
                  <a:pt x="14562" y="4541"/>
                  <a:pt x="14621" y="5934"/>
                </a:cubicBezTo>
                <a:cubicBezTo>
                  <a:pt x="12099" y="5526"/>
                  <a:pt x="9276" y="4783"/>
                  <a:pt x="6655" y="4783"/>
                </a:cubicBezTo>
                <a:cubicBezTo>
                  <a:pt x="6147" y="4783"/>
                  <a:pt x="5646" y="4811"/>
                  <a:pt x="5156" y="4875"/>
                </a:cubicBezTo>
                <a:cubicBezTo>
                  <a:pt x="5132" y="4875"/>
                  <a:pt x="5108" y="4887"/>
                  <a:pt x="5096" y="4887"/>
                </a:cubicBezTo>
                <a:cubicBezTo>
                  <a:pt x="5061" y="4898"/>
                  <a:pt x="5037" y="4910"/>
                  <a:pt x="5025" y="4946"/>
                </a:cubicBezTo>
                <a:cubicBezTo>
                  <a:pt x="5025" y="4946"/>
                  <a:pt x="5025" y="4958"/>
                  <a:pt x="5025" y="4958"/>
                </a:cubicBezTo>
                <a:cubicBezTo>
                  <a:pt x="5013" y="4970"/>
                  <a:pt x="5013" y="4982"/>
                  <a:pt x="5001" y="4994"/>
                </a:cubicBezTo>
                <a:cubicBezTo>
                  <a:pt x="4858" y="5315"/>
                  <a:pt x="4870" y="5696"/>
                  <a:pt x="4858" y="6041"/>
                </a:cubicBezTo>
                <a:cubicBezTo>
                  <a:pt x="4834" y="6399"/>
                  <a:pt x="4811" y="6756"/>
                  <a:pt x="4811" y="7113"/>
                </a:cubicBezTo>
                <a:cubicBezTo>
                  <a:pt x="3453" y="5958"/>
                  <a:pt x="1989" y="4875"/>
                  <a:pt x="572" y="3791"/>
                </a:cubicBezTo>
                <a:cubicBezTo>
                  <a:pt x="1989" y="2696"/>
                  <a:pt x="3453" y="1624"/>
                  <a:pt x="4811" y="457"/>
                </a:cubicBezTo>
                <a:close/>
                <a:moveTo>
                  <a:pt x="5042" y="0"/>
                </a:moveTo>
                <a:cubicBezTo>
                  <a:pt x="5032" y="0"/>
                  <a:pt x="5022" y="2"/>
                  <a:pt x="5013" y="5"/>
                </a:cubicBezTo>
                <a:cubicBezTo>
                  <a:pt x="3203" y="743"/>
                  <a:pt x="1655" y="2327"/>
                  <a:pt x="119" y="3505"/>
                </a:cubicBezTo>
                <a:cubicBezTo>
                  <a:pt x="24" y="3577"/>
                  <a:pt x="0" y="3684"/>
                  <a:pt x="24" y="3791"/>
                </a:cubicBezTo>
                <a:cubicBezTo>
                  <a:pt x="0" y="3886"/>
                  <a:pt x="24" y="3994"/>
                  <a:pt x="119" y="4077"/>
                </a:cubicBezTo>
                <a:cubicBezTo>
                  <a:pt x="1655" y="5256"/>
                  <a:pt x="3203" y="6839"/>
                  <a:pt x="5013" y="7565"/>
                </a:cubicBezTo>
                <a:cubicBezTo>
                  <a:pt x="5023" y="7572"/>
                  <a:pt x="5034" y="7575"/>
                  <a:pt x="5044" y="7575"/>
                </a:cubicBezTo>
                <a:cubicBezTo>
                  <a:pt x="5070" y="7575"/>
                  <a:pt x="5095" y="7559"/>
                  <a:pt x="5120" y="7542"/>
                </a:cubicBezTo>
                <a:lnTo>
                  <a:pt x="5144" y="7542"/>
                </a:lnTo>
                <a:cubicBezTo>
                  <a:pt x="5227" y="7530"/>
                  <a:pt x="5311" y="7435"/>
                  <a:pt x="5322" y="7351"/>
                </a:cubicBezTo>
                <a:cubicBezTo>
                  <a:pt x="5394" y="6946"/>
                  <a:pt x="5394" y="6542"/>
                  <a:pt x="5382" y="6125"/>
                </a:cubicBezTo>
                <a:cubicBezTo>
                  <a:pt x="5382" y="5839"/>
                  <a:pt x="5406" y="5530"/>
                  <a:pt x="5346" y="5244"/>
                </a:cubicBezTo>
                <a:lnTo>
                  <a:pt x="5346" y="5244"/>
                </a:lnTo>
                <a:cubicBezTo>
                  <a:pt x="6930" y="5637"/>
                  <a:pt x="8621" y="5708"/>
                  <a:pt x="10240" y="5958"/>
                </a:cubicBezTo>
                <a:cubicBezTo>
                  <a:pt x="11776" y="6184"/>
                  <a:pt x="13300" y="6434"/>
                  <a:pt x="14836" y="6625"/>
                </a:cubicBezTo>
                <a:lnTo>
                  <a:pt x="14859" y="6625"/>
                </a:lnTo>
                <a:cubicBezTo>
                  <a:pt x="14896" y="6636"/>
                  <a:pt x="14934" y="6642"/>
                  <a:pt x="14973" y="6642"/>
                </a:cubicBezTo>
                <a:cubicBezTo>
                  <a:pt x="15136" y="6642"/>
                  <a:pt x="15298" y="6539"/>
                  <a:pt x="15288" y="6327"/>
                </a:cubicBezTo>
                <a:cubicBezTo>
                  <a:pt x="15240" y="4672"/>
                  <a:pt x="15240" y="3017"/>
                  <a:pt x="15181" y="1362"/>
                </a:cubicBezTo>
                <a:cubicBezTo>
                  <a:pt x="15170" y="1205"/>
                  <a:pt x="15041" y="1015"/>
                  <a:pt x="14866" y="1015"/>
                </a:cubicBezTo>
                <a:cubicBezTo>
                  <a:pt x="14856" y="1015"/>
                  <a:pt x="14846" y="1016"/>
                  <a:pt x="14836" y="1017"/>
                </a:cubicBezTo>
                <a:cubicBezTo>
                  <a:pt x="11692" y="1422"/>
                  <a:pt x="8418" y="1743"/>
                  <a:pt x="5322" y="2422"/>
                </a:cubicBezTo>
                <a:cubicBezTo>
                  <a:pt x="5406" y="2112"/>
                  <a:pt x="5382" y="1767"/>
                  <a:pt x="5382" y="1446"/>
                </a:cubicBezTo>
                <a:cubicBezTo>
                  <a:pt x="5394" y="1041"/>
                  <a:pt x="5394" y="624"/>
                  <a:pt x="5322" y="219"/>
                </a:cubicBezTo>
                <a:cubicBezTo>
                  <a:pt x="5311" y="136"/>
                  <a:pt x="5227" y="41"/>
                  <a:pt x="5144" y="41"/>
                </a:cubicBezTo>
                <a:cubicBezTo>
                  <a:pt x="5132" y="29"/>
                  <a:pt x="5120" y="29"/>
                  <a:pt x="5120" y="29"/>
                </a:cubicBezTo>
                <a:cubicBezTo>
                  <a:pt x="5094" y="11"/>
                  <a:pt x="5068" y="0"/>
                  <a:pt x="5042" y="0"/>
                </a:cubicBezTo>
                <a:close/>
              </a:path>
            </a:pathLst>
          </a:cu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Times New Roman" panose="02020603050405020304" pitchFamily="18" charset="0"/>
              <a:ea typeface="Fira Sans Extra Condensed"/>
              <a:cs typeface="Times New Roman" panose="02020603050405020304" pitchFamily="18" charset="0"/>
              <a:sym typeface="Fira Sans Extra Condensed"/>
            </a:endParaRPr>
          </a:p>
        </p:txBody>
      </p:sp>
      <p:pic>
        <p:nvPicPr>
          <p:cNvPr id="38" name="1" descr="Clipboard">
            <a:extLst>
              <a:ext uri="{FF2B5EF4-FFF2-40B4-BE49-F238E27FC236}">
                <a16:creationId xmlns:a16="http://schemas.microsoft.com/office/drawing/2014/main" id="{03400EEC-5996-49D8-AB32-2BE80659CF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631394">
            <a:off x="-128994" y="5063350"/>
            <a:ext cx="1733206" cy="1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0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5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ECA5A6-C929-4A8F-9482-CFCAB3A506FD}"/>
              </a:ext>
            </a:extLst>
          </p:cNvPr>
          <p:cNvSpPr txBox="1"/>
          <p:nvPr/>
        </p:nvSpPr>
        <p:spPr>
          <a:xfrm>
            <a:off x="-1933255" y="260003"/>
            <a:ext cx="113355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877F93-AC27-4D6F-BD50-45DF49B3DDD0}"/>
              </a:ext>
            </a:extLst>
          </p:cNvPr>
          <p:cNvGrpSpPr/>
          <p:nvPr/>
        </p:nvGrpSpPr>
        <p:grpSpPr>
          <a:xfrm>
            <a:off x="2071278" y="1454444"/>
            <a:ext cx="8049444" cy="2573026"/>
            <a:chOff x="1610953" y="2201764"/>
            <a:chExt cx="8049444" cy="2175296"/>
          </a:xfrm>
        </p:grpSpPr>
        <p:sp>
          <p:nvSpPr>
            <p:cNvPr id="15" name="Text Placeholder 1">
              <a:extLst>
                <a:ext uri="{FF2B5EF4-FFF2-40B4-BE49-F238E27FC236}">
                  <a16:creationId xmlns:a16="http://schemas.microsoft.com/office/drawing/2014/main" id="{1B325320-CA37-48CB-93A6-73E02B816CA6}"/>
                </a:ext>
              </a:extLst>
            </p:cNvPr>
            <p:cNvSpPr txBox="1">
              <a:spLocks/>
            </p:cNvSpPr>
            <p:nvPr/>
          </p:nvSpPr>
          <p:spPr>
            <a:xfrm>
              <a:off x="1990506" y="2267727"/>
              <a:ext cx="6820412" cy="210933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8099" indent="0">
                <a:buFont typeface="Arial" panose="020B0604020202020204" pitchFamily="34" charset="0"/>
                <a:buNone/>
              </a:pPr>
              <a:endParaRPr lang="vi-VN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8099" indent="0">
                <a:buFont typeface="Arial" panose="020B0604020202020204" pitchFamily="34" charset="0"/>
                <a:buNone/>
              </a:pPr>
              <a:r>
                <a:rPr lang="vi-VN" sz="36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 tiếp đoạn video và viết nhanh ra nháp:</a:t>
              </a:r>
            </a:p>
            <a:p>
              <a:pPr marL="38099" indent="0">
                <a:buFont typeface="Arial" panose="020B0604020202020204" pitchFamily="34" charset="0"/>
                <a:buNone/>
              </a:pPr>
              <a:r>
                <a:rPr lang="vi-VN" sz="36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Các thành phần có trong phép lũy thừa </a:t>
              </a:r>
            </a:p>
            <a:p>
              <a:pPr marL="38099" indent="0">
                <a:buFont typeface="Arial" panose="020B0604020202020204" pitchFamily="34" charset="0"/>
                <a:buNone/>
              </a:pPr>
              <a:r>
                <a:rPr lang="vi-VN" sz="36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+Công thức tổng quát của phép lũy thừa</a:t>
              </a:r>
            </a:p>
            <a:p>
              <a:pPr marL="38099" indent="0">
                <a:buFont typeface="Arial" panose="020B0604020202020204" pitchFamily="34" charset="0"/>
                <a:buNone/>
              </a:pPr>
              <a:endPara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2">
              <a:extLst>
                <a:ext uri="{FF2B5EF4-FFF2-40B4-BE49-F238E27FC236}">
                  <a16:creationId xmlns:a16="http://schemas.microsoft.com/office/drawing/2014/main" id="{0FB7E757-293A-41D5-88E4-475ABBFB090C}"/>
                </a:ext>
              </a:extLst>
            </p:cNvPr>
            <p:cNvSpPr/>
            <p:nvPr/>
          </p:nvSpPr>
          <p:spPr>
            <a:xfrm>
              <a:off x="1610953" y="2201764"/>
              <a:ext cx="8049444" cy="2109333"/>
            </a:xfrm>
            <a:prstGeom prst="roundRect">
              <a:avLst/>
            </a:prstGeom>
            <a:noFill/>
            <a:ln w="19050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852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thành kt">
            <a:hlinkClick r:id="" action="ppaction://media"/>
            <a:extLst>
              <a:ext uri="{FF2B5EF4-FFF2-40B4-BE49-F238E27FC236}">
                <a16:creationId xmlns:a16="http://schemas.microsoft.com/office/drawing/2014/main" id="{A46EF29E-5E92-1D58-C9FA-182342517F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9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856498" y="2784689"/>
                <a:ext cx="11335502" cy="32637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Lũy</a:t>
                </a:r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thừa</a:t>
                </a:r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bậc</a:t>
                </a:r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của</a:t>
                </a:r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</a:t>
                </a:r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́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hiệu</a:t>
                </a:r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là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</m:oMath>
                </a14:m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là tích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của</a:t>
                </a:r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thừa</a:t>
                </a:r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sô</a:t>
                </a:r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́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3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3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  <m:r>
                              <a:rPr lang="en-US" sz="3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3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  <m:r>
                              <a:rPr lang="en-US" sz="3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…..</m:t>
                            </m:r>
                            <m:r>
                              <a:rPr lang="en-US" sz="3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</m:groupChr>
                      </m:e>
                      <m:lim>
                        <m: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𝒕𝒉</m:t>
                        </m:r>
                        <m:acc>
                          <m:accPr>
                            <m:chr m:val="̀"/>
                            <m:ctrlPr>
                              <a:rPr lang="en-US" sz="3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ư</m:t>
                            </m:r>
                          </m:e>
                        </m:acc>
                        <m: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ô ́</m:t>
                        </m:r>
                      </m:lim>
                    </m:limLow>
                  </m:oMath>
                </a14:m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với</a:t>
                </a:r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3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∈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ℕ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6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Sô</a:t>
                </a:r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́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được</a:t>
                </a:r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gọi</a:t>
                </a:r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là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cơ</a:t>
                </a:r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sô</a:t>
                </a:r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́,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được</a:t>
                </a:r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gọi</a:t>
                </a:r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là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sô</a:t>
                </a:r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́ mũ.</a:t>
                </a:r>
              </a:p>
              <a:p>
                <a:r>
                  <a:rPr lang="en-US" sz="36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3600" b="1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ước</a:t>
                </a:r>
                <a:r>
                  <a:rPr lang="en-US" sz="3600" b="1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endParaRPr lang="en-US" sz="3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498" y="2784689"/>
                <a:ext cx="11335502" cy="3263779"/>
              </a:xfrm>
              <a:prstGeom prst="rect">
                <a:avLst/>
              </a:prstGeom>
              <a:blipFill>
                <a:blip r:embed="rId2"/>
                <a:stretch>
                  <a:fillRect l="-1668" t="-2991" b="-6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995FEE1B-7B9D-4F7C-A961-30731BBAD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609" y="-36410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90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endParaRPr lang="en" dirty="0"/>
          </a:p>
        </p:txBody>
      </p:sp>
      <p:sp>
        <p:nvSpPr>
          <p:cNvPr id="4" name="TextBox 3"/>
          <p:cNvSpPr txBox="1"/>
          <p:nvPr/>
        </p:nvSpPr>
        <p:spPr>
          <a:xfrm>
            <a:off x="2594292" y="770171"/>
            <a:ext cx="768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lang="en-US" sz="4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đọc</a:t>
            </a:r>
            <a:r>
              <a:rPr lang="en-US" sz="4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458016" y="3305765"/>
                <a:ext cx="3901440" cy="975360"/>
              </a:xfrm>
              <a:prstGeom prst="rect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3733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733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733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3733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33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đọc</a:t>
                </a:r>
                <a:r>
                  <a:rPr lang="en-US" sz="3733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là :</a:t>
                </a:r>
                <a:endParaRPr lang="en-US" sz="3733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016" y="3305765"/>
                <a:ext cx="3901440" cy="975360"/>
              </a:xfrm>
              <a:prstGeom prst="rect">
                <a:avLst/>
              </a:prstGeom>
              <a:blipFill>
                <a:blip r:embed="rId2"/>
                <a:stretch>
                  <a:fillRect b="-12963"/>
                </a:stretch>
              </a:blip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6138490" y="1826790"/>
                <a:ext cx="4637024" cy="975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733" i="1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3733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mũ </a:t>
                </a:r>
                <a14:m>
                  <m:oMath xmlns:m="http://schemas.openxmlformats.org/officeDocument/2006/math">
                    <m:r>
                      <a:rPr lang="en-US" sz="3733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endParaRPr lang="en-US" sz="3733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490" y="1826790"/>
                <a:ext cx="4637024" cy="975360"/>
              </a:xfrm>
              <a:prstGeom prst="rect">
                <a:avLst/>
              </a:prstGeom>
              <a:blipFill>
                <a:blip r:embed="rId3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138490" y="3284185"/>
                <a:ext cx="4637025" cy="975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733" i="1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3733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33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lũy</a:t>
                </a:r>
                <a:r>
                  <a:rPr lang="en-US" sz="3733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33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thừa</a:t>
                </a:r>
                <a:r>
                  <a:rPr lang="en-US" sz="3733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33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490" y="3284185"/>
                <a:ext cx="4637025" cy="975360"/>
              </a:xfrm>
              <a:prstGeom prst="rect">
                <a:avLst/>
              </a:prstGeom>
              <a:blipFill>
                <a:blip r:embed="rId4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6138491" y="4683223"/>
                <a:ext cx="4637025" cy="975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733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lũy </a:t>
                </a:r>
                <a:r>
                  <a:rPr lang="en-US" sz="3733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thừa</a:t>
                </a:r>
                <a:r>
                  <a:rPr lang="en-US" sz="3733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33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bậc</a:t>
                </a:r>
                <a:r>
                  <a:rPr lang="en-US" sz="3733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33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3733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của </a:t>
                </a:r>
                <a14:m>
                  <m:oMath xmlns:m="http://schemas.openxmlformats.org/officeDocument/2006/math">
                    <m:r>
                      <a:rPr lang="en-US" sz="3733" i="1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3733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491" y="4683223"/>
                <a:ext cx="4637025" cy="975360"/>
              </a:xfrm>
              <a:prstGeom prst="rect">
                <a:avLst/>
              </a:prstGeom>
              <a:blipFill>
                <a:blip r:embed="rId5"/>
                <a:stretch>
                  <a:fillRect l="-3014" r="-9043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>
          <a:xfrm>
            <a:off x="5762729" y="2314471"/>
            <a:ext cx="0" cy="277602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359457" y="3828137"/>
            <a:ext cx="779033" cy="2158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762730" y="2332755"/>
            <a:ext cx="375761" cy="985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762730" y="5080644"/>
            <a:ext cx="375761" cy="985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FDC8D515-A4BD-40D5-A216-D4C674AC55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82160" y="-439907"/>
            <a:ext cx="3429000" cy="3429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57FA6CE-7561-4F2F-905C-F22BBB239E19}"/>
              </a:ext>
            </a:extLst>
          </p:cNvPr>
          <p:cNvGrpSpPr/>
          <p:nvPr/>
        </p:nvGrpSpPr>
        <p:grpSpPr>
          <a:xfrm rot="8757556">
            <a:off x="-2068574" y="5132391"/>
            <a:ext cx="3136324" cy="3228113"/>
            <a:chOff x="9055676" y="0"/>
            <a:chExt cx="3136324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7E29D1-7017-4538-B595-40B66BF49145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21E504F-CF33-4923-8B71-C6F1A984B03D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9C3BC63-13DB-4185-B456-F9F7324DA942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BF0413-9661-4DF2-B08C-EB5D05B84805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894F4C6-61A7-47FE-8D5E-257EAC9A29FE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4197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6B2405-989A-47C2-A5F4-611B1917E161}"/>
                  </a:ext>
                </a:extLst>
              </p:cNvPr>
              <p:cNvSpPr txBox="1"/>
              <p:nvPr/>
            </p:nvSpPr>
            <p:spPr>
              <a:xfrm>
                <a:off x="319775" y="496211"/>
                <a:ext cx="11751675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Ví dụ 1:</a:t>
                </a:r>
              </a:p>
              <a:p>
                <a:r>
                  <a:rPr lang="en-US" sz="3200" dirty="0" err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Đọc</a:t>
                </a:r>
                <a:r>
                  <a:rPr lang="en-US" sz="3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các</a:t>
                </a:r>
                <a:r>
                  <a:rPr lang="en-US" sz="3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lũy</a:t>
                </a:r>
                <a:r>
                  <a:rPr lang="en-US" sz="3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thừa</a:t>
                </a:r>
                <a:r>
                  <a:rPr lang="en-US" sz="3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biết</a:t>
                </a:r>
                <a:r>
                  <a:rPr lang="en-US" sz="3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cơ</a:t>
                </a:r>
                <a:r>
                  <a:rPr lang="en-US" sz="3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sô</a:t>
                </a:r>
                <a:r>
                  <a:rPr lang="en-US" sz="3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́, </a:t>
                </a:r>
                <a:r>
                  <a:rPr lang="en-US" sz="3200" dirty="0" err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sô</a:t>
                </a:r>
                <a:r>
                  <a:rPr lang="en-US" sz="3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́ mũ </a:t>
                </a:r>
                <a:r>
                  <a:rPr lang="en-US" sz="3200" dirty="0" err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của</a:t>
                </a:r>
                <a:r>
                  <a:rPr lang="en-US" sz="3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chúng</a:t>
                </a:r>
                <a:r>
                  <a:rPr lang="en-US" sz="3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endParaRPr lang="en-US" sz="32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	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;        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;       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6B2405-989A-47C2-A5F4-611B1917E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775" y="496211"/>
                <a:ext cx="11751675" cy="2062103"/>
              </a:xfrm>
              <a:prstGeom prst="rect">
                <a:avLst/>
              </a:prstGeom>
              <a:blipFill>
                <a:blip r:embed="rId2"/>
                <a:stretch>
                  <a:fillRect l="-1297" t="-3835" b="-85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DCA1EC4F-37C0-4953-A48B-1DA9DE58A0FE}"/>
              </a:ext>
            </a:extLst>
          </p:cNvPr>
          <p:cNvSpPr/>
          <p:nvPr/>
        </p:nvSpPr>
        <p:spPr>
          <a:xfrm>
            <a:off x="4217604" y="1948775"/>
            <a:ext cx="641833" cy="50141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D14C9C4-504E-441B-8A6C-F988AF1437CF}"/>
              </a:ext>
            </a:extLst>
          </p:cNvPr>
          <p:cNvCxnSpPr>
            <a:cxnSpLocks/>
            <a:stCxn id="7" idx="4"/>
            <a:endCxn id="9" idx="0"/>
          </p:cNvCxnSpPr>
          <p:nvPr/>
        </p:nvCxnSpPr>
        <p:spPr>
          <a:xfrm flipH="1">
            <a:off x="3506643" y="2450189"/>
            <a:ext cx="1031878" cy="16823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91D8972-9895-4C28-A285-F0491AEC2BFC}"/>
                  </a:ext>
                </a:extLst>
              </p:cNvPr>
              <p:cNvSpPr txBox="1"/>
              <p:nvPr/>
            </p:nvSpPr>
            <p:spPr>
              <a:xfrm>
                <a:off x="1567548" y="4132563"/>
                <a:ext cx="387818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còn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đọc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là :</a:t>
                </a:r>
              </a:p>
              <a:p>
                <a:r>
                  <a:rPr lang="en-US" sz="32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</a:t>
                </a:r>
                <a:r>
                  <a:rPr lang="en-US" sz="32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lập</a:t>
                </a:r>
                <a:r>
                  <a:rPr lang="en-US" sz="32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</a:p>
              <a:p>
                <a:r>
                  <a:rPr lang="en-US" sz="3200" dirty="0" err="1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lập</a:t>
                </a:r>
                <a:r>
                  <a:rPr lang="en-US" sz="3200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của</a:t>
                </a:r>
                <a:r>
                  <a:rPr lang="en-US" sz="3200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91D8972-9895-4C28-A285-F0491AEC2B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548" y="4132563"/>
                <a:ext cx="3878189" cy="1569660"/>
              </a:xfrm>
              <a:prstGeom prst="rect">
                <a:avLst/>
              </a:prstGeom>
              <a:blipFill>
                <a:blip r:embed="rId3"/>
                <a:stretch>
                  <a:fillRect l="-3931" t="-5447" b="-1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38F83678-EDA3-46C0-BFE4-16C723497BC3}"/>
              </a:ext>
            </a:extLst>
          </p:cNvPr>
          <p:cNvSpPr/>
          <p:nvPr/>
        </p:nvSpPr>
        <p:spPr>
          <a:xfrm>
            <a:off x="7876160" y="2029761"/>
            <a:ext cx="641833" cy="50141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842B7F-0FEB-4572-BDA9-5FFAEAC002CB}"/>
              </a:ext>
            </a:extLst>
          </p:cNvPr>
          <p:cNvCxnSpPr>
            <a:cxnSpLocks/>
            <a:stCxn id="10" idx="4"/>
          </p:cNvCxnSpPr>
          <p:nvPr/>
        </p:nvCxnSpPr>
        <p:spPr>
          <a:xfrm flipH="1">
            <a:off x="7876159" y="2531175"/>
            <a:ext cx="320918" cy="19999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3AD8F1C-311F-4B07-81E0-6EC8E55350F0}"/>
                  </a:ext>
                </a:extLst>
              </p:cNvPr>
              <p:cNvSpPr txBox="1"/>
              <p:nvPr/>
            </p:nvSpPr>
            <p:spPr>
              <a:xfrm>
                <a:off x="6195613" y="4326825"/>
                <a:ext cx="497969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còn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đọc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là :</a:t>
                </a:r>
              </a:p>
              <a:p>
                <a:r>
                  <a:rPr lang="en-US" sz="32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 </a:t>
                </a:r>
                <a:r>
                  <a:rPr lang="en-US" sz="32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bình</a:t>
                </a:r>
                <a:r>
                  <a:rPr lang="en-US" sz="32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</a:p>
              <a:p>
                <a:r>
                  <a:rPr lang="en-US" sz="3200" dirty="0" err="1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bình</a:t>
                </a:r>
                <a:r>
                  <a:rPr lang="en-US" sz="3200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của</a:t>
                </a:r>
                <a:r>
                  <a:rPr lang="en-US" sz="3200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3AD8F1C-311F-4B07-81E0-6EC8E5535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5613" y="4326825"/>
                <a:ext cx="4979699" cy="1569660"/>
              </a:xfrm>
              <a:prstGeom prst="rect">
                <a:avLst/>
              </a:prstGeom>
              <a:blipFill>
                <a:blip r:embed="rId4"/>
                <a:stretch>
                  <a:fillRect l="-3060" t="-5447" b="-1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DAD5895D-E647-452D-BDE1-F217E917AF6B}"/>
              </a:ext>
            </a:extLst>
          </p:cNvPr>
          <p:cNvGrpSpPr/>
          <p:nvPr/>
        </p:nvGrpSpPr>
        <p:grpSpPr>
          <a:xfrm rot="8757556">
            <a:off x="-2008403" y="5113971"/>
            <a:ext cx="3136324" cy="3443093"/>
            <a:chOff x="9055676" y="0"/>
            <a:chExt cx="3136324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FB319FF-B73D-40E6-AB22-E8009EDDE482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A65F1EB-125B-4F65-950D-9A5B06A13696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F658DC8-2D91-4EBF-B321-18310EEC3ED0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ED20FB1-D399-4F57-A74E-17EBB51CBCBC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42D6F83-FF7D-4A40-AC2A-477E9394CBDE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645BEC-3EC1-494D-B455-E666E19A0D15}"/>
              </a:ext>
            </a:extLst>
          </p:cNvPr>
          <p:cNvGrpSpPr/>
          <p:nvPr/>
        </p:nvGrpSpPr>
        <p:grpSpPr>
          <a:xfrm rot="19823548">
            <a:off x="11692721" y="-3059426"/>
            <a:ext cx="3136324" cy="8030311"/>
            <a:chOff x="9055676" y="0"/>
            <a:chExt cx="3136324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191510-FF92-4BA8-866C-B0FE5161BC7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0C159DF-9C00-4DE2-ACE8-156B2A5C6AA0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76B3A4E-4012-4A01-88B7-805AD3FBC2D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60D1FD7-D052-4170-9E5E-AF25B6F2C42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B70529F-5B25-44BB-8680-C3B1F08B6442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BB4C75-3ACA-420D-88A1-9FDC854271DE}"/>
              </a:ext>
            </a:extLst>
          </p:cNvPr>
          <p:cNvGrpSpPr/>
          <p:nvPr/>
        </p:nvGrpSpPr>
        <p:grpSpPr>
          <a:xfrm>
            <a:off x="256798" y="106237"/>
            <a:ext cx="834555" cy="912211"/>
            <a:chOff x="321295" y="223257"/>
            <a:chExt cx="834555" cy="912211"/>
          </a:xfrm>
        </p:grpSpPr>
        <p:pic>
          <p:nvPicPr>
            <p:cNvPr id="34" name="Picture 33" descr="Background pattern&#10;&#10;Description automatically generated">
              <a:extLst>
                <a:ext uri="{FF2B5EF4-FFF2-40B4-BE49-F238E27FC236}">
                  <a16:creationId xmlns:a16="http://schemas.microsoft.com/office/drawing/2014/main" id="{4E3DF6CC-C86A-48FA-A141-D7D24EBB3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l="36012" r="14448" b="2"/>
            <a:stretch/>
          </p:blipFill>
          <p:spPr>
            <a:xfrm>
              <a:off x="326767" y="223257"/>
              <a:ext cx="829083" cy="912211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F0F12E0-9003-4529-8B0D-E8378C4036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321295" y="299931"/>
              <a:ext cx="785938" cy="758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71054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endParaRPr lang="en" dirty="0"/>
          </a:p>
        </p:txBody>
      </p:sp>
      <p:sp>
        <p:nvSpPr>
          <p:cNvPr id="4" name="TextBox 3"/>
          <p:cNvSpPr txBox="1"/>
          <p:nvPr/>
        </p:nvSpPr>
        <p:spPr>
          <a:xfrm>
            <a:off x="2594292" y="770171"/>
            <a:ext cx="768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lang="en-US" sz="4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đọc</a:t>
            </a:r>
            <a:r>
              <a:rPr lang="en-US" sz="4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3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FDC8D515-A4BD-40D5-A216-D4C674AC5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160" y="-439907"/>
            <a:ext cx="3429000" cy="342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1BD3BE9-55AC-4986-8481-1AFE68FB310D}"/>
                  </a:ext>
                </a:extLst>
              </p:cNvPr>
              <p:cNvSpPr/>
              <p:nvPr/>
            </p:nvSpPr>
            <p:spPr>
              <a:xfrm>
                <a:off x="685800" y="2695172"/>
                <a:ext cx="11201400" cy="121007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đọc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là “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bình</a:t>
                </a:r>
                <a:r>
                  <a:rPr lang="en-US" sz="36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” hay “</a:t>
                </a:r>
                <a:r>
                  <a:rPr lang="en-US" sz="36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bình</a:t>
                </a:r>
                <a:r>
                  <a:rPr lang="en-US" sz="36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6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của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1BD3BE9-55AC-4986-8481-1AFE68FB31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695172"/>
                <a:ext cx="11201400" cy="12100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8101299-210A-4EA4-B065-A870ED686851}"/>
                  </a:ext>
                </a:extLst>
              </p:cNvPr>
              <p:cNvSpPr/>
              <p:nvPr/>
            </p:nvSpPr>
            <p:spPr>
              <a:xfrm>
                <a:off x="685799" y="4185625"/>
                <a:ext cx="11201400" cy="121007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đọc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là “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lập </a:t>
                </a:r>
                <a:r>
                  <a:rPr lang="en-US" sz="3600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” hay “ </a:t>
                </a:r>
                <a:r>
                  <a:rPr lang="en-US" sz="3600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lập</a:t>
                </a:r>
                <a:r>
                  <a:rPr lang="en-US" sz="36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6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của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”.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8101299-210A-4EA4-B065-A870ED686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99" y="4185625"/>
                <a:ext cx="11201400" cy="12100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A8EB48D4-AD7B-4BEC-BC7E-CA90769827B4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B0F108A-68E9-4C08-943F-587F6006584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785BCA-5FBC-457C-AB07-F33EE9B79CD1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41A546F-780B-4BAE-815B-31F77508984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8C3EA76-01E6-4EED-B5E5-A6E67CFC5105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A8E1DB3-B5D7-436B-AC84-E1CEEEE33A2B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472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1286</TotalTime>
  <Words>830</Words>
  <Application>Microsoft Office PowerPoint</Application>
  <PresentationFormat>Widescreen</PresentationFormat>
  <Paragraphs>113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Muli</vt:lpstr>
      <vt:lpstr>Rockwell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tự học</vt:lpstr>
      <vt:lpstr>Have a nice day!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lantrang2412@gmail.com</cp:lastModifiedBy>
  <cp:revision>52</cp:revision>
  <dcterms:created xsi:type="dcterms:W3CDTF">2021-06-07T13:44:30Z</dcterms:created>
  <dcterms:modified xsi:type="dcterms:W3CDTF">2023-09-26T13:03:52Z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