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wav"/>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0" r:id="rId5"/>
  </p:sldMasterIdLst>
  <p:notesMasterIdLst>
    <p:notesMasterId r:id="rId32"/>
  </p:notesMasterIdLst>
  <p:sldIdLst>
    <p:sldId id="256" r:id="rId6"/>
    <p:sldId id="309" r:id="rId7"/>
    <p:sldId id="257" r:id="rId8"/>
    <p:sldId id="283" r:id="rId9"/>
    <p:sldId id="258" r:id="rId10"/>
    <p:sldId id="285" r:id="rId11"/>
    <p:sldId id="286" r:id="rId12"/>
    <p:sldId id="288" r:id="rId13"/>
    <p:sldId id="264" r:id="rId14"/>
    <p:sldId id="289" r:id="rId15"/>
    <p:sldId id="291" r:id="rId16"/>
    <p:sldId id="270" r:id="rId17"/>
    <p:sldId id="303" r:id="rId18"/>
    <p:sldId id="292" r:id="rId19"/>
    <p:sldId id="293" r:id="rId20"/>
    <p:sldId id="294" r:id="rId21"/>
    <p:sldId id="295" r:id="rId22"/>
    <p:sldId id="304" r:id="rId23"/>
    <p:sldId id="305" r:id="rId24"/>
    <p:sldId id="306" r:id="rId25"/>
    <p:sldId id="307" r:id="rId26"/>
    <p:sldId id="296" r:id="rId27"/>
    <p:sldId id="297" r:id="rId28"/>
    <p:sldId id="298" r:id="rId29"/>
    <p:sldId id="279" r:id="rId30"/>
    <p:sldId id="263"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142A"/>
    <a:srgbClr val="FAED3B"/>
    <a:srgbClr val="70AD47"/>
    <a:srgbClr val="A7FDFF"/>
    <a:srgbClr val="3CDFE6"/>
    <a:srgbClr val="0C0D0E"/>
    <a:srgbClr val="1F4E79"/>
    <a:srgbClr val="ED7D31"/>
    <a:srgbClr val="C55A11"/>
    <a:srgbClr val="FFD3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7" autoAdjust="0"/>
    <p:restoredTop sz="84954" autoAdjust="0"/>
  </p:normalViewPr>
  <p:slideViewPr>
    <p:cSldViewPr snapToGrid="0">
      <p:cViewPr varScale="1">
        <p:scale>
          <a:sx n="73" d="100"/>
          <a:sy n="73" d="100"/>
        </p:scale>
        <p:origin x="288"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F9B0E6-B9BF-4E2D-AE08-8C7EBB196A2E}" type="datetimeFigureOut">
              <a:rPr lang="en-US" smtClean="0"/>
              <a:t>9/18/2023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53816F-A1CF-4485-B308-1B9F14B36EAD}" type="slidenum">
              <a:rPr lang="en-US" smtClean="0"/>
              <a:t>‹#›</a:t>
            </a:fld>
            <a:endParaRPr lang="en-US"/>
          </a:p>
        </p:txBody>
      </p:sp>
    </p:spTree>
    <p:extLst>
      <p:ext uri="{BB962C8B-B14F-4D97-AF65-F5344CB8AC3E}">
        <p14:creationId xmlns:p14="http://schemas.microsoft.com/office/powerpoint/2010/main" val="1726839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853816F-A1CF-4485-B308-1B9F14B36EAD}" type="slidenum">
              <a:rPr lang="en-US" smtClean="0"/>
              <a:t>8</a:t>
            </a:fld>
            <a:endParaRPr lang="en-US"/>
          </a:p>
        </p:txBody>
      </p:sp>
    </p:spTree>
    <p:extLst>
      <p:ext uri="{BB962C8B-B14F-4D97-AF65-F5344CB8AC3E}">
        <p14:creationId xmlns:p14="http://schemas.microsoft.com/office/powerpoint/2010/main" val="38687566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853816F-A1CF-4485-B308-1B9F14B36EAD}" type="slidenum">
              <a:rPr lang="en-US" smtClean="0"/>
              <a:t>10</a:t>
            </a:fld>
            <a:endParaRPr lang="en-US"/>
          </a:p>
        </p:txBody>
      </p:sp>
    </p:spTree>
    <p:extLst>
      <p:ext uri="{BB962C8B-B14F-4D97-AF65-F5344CB8AC3E}">
        <p14:creationId xmlns:p14="http://schemas.microsoft.com/office/powerpoint/2010/main" val="21275792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12</a:t>
            </a:fld>
            <a:endParaRPr lang="en-US"/>
          </a:p>
        </p:txBody>
      </p:sp>
    </p:spTree>
    <p:extLst>
      <p:ext uri="{BB962C8B-B14F-4D97-AF65-F5344CB8AC3E}">
        <p14:creationId xmlns:p14="http://schemas.microsoft.com/office/powerpoint/2010/main" val="15920159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13</a:t>
            </a:fld>
            <a:endParaRPr lang="en-US"/>
          </a:p>
        </p:txBody>
      </p:sp>
    </p:spTree>
    <p:extLst>
      <p:ext uri="{BB962C8B-B14F-4D97-AF65-F5344CB8AC3E}">
        <p14:creationId xmlns:p14="http://schemas.microsoft.com/office/powerpoint/2010/main" val="38843426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17</a:t>
            </a:fld>
            <a:endParaRPr lang="en-US"/>
          </a:p>
        </p:txBody>
      </p:sp>
    </p:spTree>
    <p:extLst>
      <p:ext uri="{BB962C8B-B14F-4D97-AF65-F5344CB8AC3E}">
        <p14:creationId xmlns:p14="http://schemas.microsoft.com/office/powerpoint/2010/main" val="4003763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53816F-A1CF-4485-B308-1B9F14B36E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68774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25</a:t>
            </a:fld>
            <a:endParaRPr lang="en-US"/>
          </a:p>
        </p:txBody>
      </p:sp>
    </p:spTree>
    <p:extLst>
      <p:ext uri="{BB962C8B-B14F-4D97-AF65-F5344CB8AC3E}">
        <p14:creationId xmlns:p14="http://schemas.microsoft.com/office/powerpoint/2010/main" val="29340249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0C5E7-B1A1-4648-89D2-17B0F1E7F5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D140298-3E00-4E73-B947-697E692828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6BB99EB-0E86-4FEA-A9C4-501D4E755A2B}"/>
              </a:ext>
            </a:extLst>
          </p:cNvPr>
          <p:cNvSpPr>
            <a:spLocks noGrp="1"/>
          </p:cNvSpPr>
          <p:nvPr>
            <p:ph type="dt" sz="half" idx="10"/>
          </p:nvPr>
        </p:nvSpPr>
        <p:spPr/>
        <p:txBody>
          <a:bodyPr/>
          <a:lstStyle/>
          <a:p>
            <a:fld id="{3133F5E9-5DAC-4C4A-9DF5-C2B87276BCC8}" type="datetimeFigureOut">
              <a:rPr lang="en-US" smtClean="0"/>
              <a:t>9/18/2023</a:t>
            </a:fld>
            <a:endParaRPr lang="en-US" dirty="0"/>
          </a:p>
        </p:txBody>
      </p:sp>
      <p:sp>
        <p:nvSpPr>
          <p:cNvPr id="5" name="Footer Placeholder 4">
            <a:extLst>
              <a:ext uri="{FF2B5EF4-FFF2-40B4-BE49-F238E27FC236}">
                <a16:creationId xmlns:a16="http://schemas.microsoft.com/office/drawing/2014/main" id="{6731F536-58DF-4935-AE3B-7A08C03124E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E995127-BE30-42B7-9BE5-B83CC6A2E685}"/>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30097518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93F69F2-81F5-48C7-9089-1B233AA5C05C}" type="datetimeFigureOut">
              <a:rPr lang="en-US" smtClean="0">
                <a:solidFill>
                  <a:prstClr val="black">
                    <a:tint val="75000"/>
                  </a:prstClr>
                </a:solidFill>
              </a:rPr>
              <a:pPr/>
              <a:t>9/18/2023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E4AA330-F69B-477C-BB71-9A23B625CD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130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3F69F2-81F5-48C7-9089-1B233AA5C05C}" type="datetimeFigureOut">
              <a:rPr lang="en-US" smtClean="0">
                <a:solidFill>
                  <a:prstClr val="black">
                    <a:tint val="75000"/>
                  </a:prstClr>
                </a:solidFill>
              </a:rPr>
              <a:pPr/>
              <a:t>9/18/2023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E4AA330-F69B-477C-BB71-9A23B625CD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44139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93F69F2-81F5-48C7-9089-1B233AA5C05C}" type="datetimeFigureOut">
              <a:rPr lang="en-US" smtClean="0">
                <a:solidFill>
                  <a:prstClr val="black">
                    <a:tint val="75000"/>
                  </a:prstClr>
                </a:solidFill>
              </a:rPr>
              <a:pPr/>
              <a:t>9/18/2023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E4AA330-F69B-477C-BB71-9A23B625CD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19221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93F69F2-81F5-48C7-9089-1B233AA5C05C}" type="datetimeFigureOut">
              <a:rPr lang="en-US" smtClean="0">
                <a:solidFill>
                  <a:prstClr val="black">
                    <a:tint val="75000"/>
                  </a:prstClr>
                </a:solidFill>
              </a:rPr>
              <a:pPr/>
              <a:t>9/18/2023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E4AA330-F69B-477C-BB71-9A23B625CD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95142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93F69F2-81F5-48C7-9089-1B233AA5C05C}" type="datetimeFigureOut">
              <a:rPr lang="en-US" smtClean="0">
                <a:solidFill>
                  <a:prstClr val="black">
                    <a:tint val="75000"/>
                  </a:prstClr>
                </a:solidFill>
              </a:rPr>
              <a:pPr/>
              <a:t>9/18/2023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E4AA330-F69B-477C-BB71-9A23B625CD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66199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93F69F2-81F5-48C7-9089-1B233AA5C05C}" type="datetimeFigureOut">
              <a:rPr lang="en-US" smtClean="0">
                <a:solidFill>
                  <a:prstClr val="black">
                    <a:tint val="75000"/>
                  </a:prstClr>
                </a:solidFill>
              </a:rPr>
              <a:pPr/>
              <a:t>9/18/2023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E4AA330-F69B-477C-BB71-9A23B625CD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00729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3F69F2-81F5-48C7-9089-1B233AA5C05C}" type="datetimeFigureOut">
              <a:rPr lang="en-US" smtClean="0">
                <a:solidFill>
                  <a:prstClr val="black">
                    <a:tint val="75000"/>
                  </a:prstClr>
                </a:solidFill>
              </a:rPr>
              <a:pPr/>
              <a:t>9/18/2023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E4AA330-F69B-477C-BB71-9A23B625CD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84513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93F69F2-81F5-48C7-9089-1B233AA5C05C}" type="datetimeFigureOut">
              <a:rPr lang="en-US" smtClean="0">
                <a:solidFill>
                  <a:prstClr val="black">
                    <a:tint val="75000"/>
                  </a:prstClr>
                </a:solidFill>
              </a:rPr>
              <a:pPr/>
              <a:t>9/18/2023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E4AA330-F69B-477C-BB71-9A23B625CD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36109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93F69F2-81F5-48C7-9089-1B233AA5C05C}" type="datetimeFigureOut">
              <a:rPr lang="en-US" smtClean="0">
                <a:solidFill>
                  <a:prstClr val="black">
                    <a:tint val="75000"/>
                  </a:prstClr>
                </a:solidFill>
              </a:rPr>
              <a:pPr/>
              <a:t>9/18/2023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E4AA330-F69B-477C-BB71-9A23B625CD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47112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3F69F2-81F5-48C7-9089-1B233AA5C05C}" type="datetimeFigureOut">
              <a:rPr lang="en-US" smtClean="0">
                <a:solidFill>
                  <a:prstClr val="black">
                    <a:tint val="75000"/>
                  </a:prstClr>
                </a:solidFill>
              </a:rPr>
              <a:pPr/>
              <a:t>9/18/2023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E4AA330-F69B-477C-BB71-9A23B625CD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32426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AE108-9C7F-4CDC-AD71-B576580A19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103746-779A-435F-995A-5BF82C86C29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84E866-B322-455F-AC32-8C164B8CD9C7}"/>
              </a:ext>
            </a:extLst>
          </p:cNvPr>
          <p:cNvSpPr>
            <a:spLocks noGrp="1"/>
          </p:cNvSpPr>
          <p:nvPr>
            <p:ph type="dt" sz="half" idx="10"/>
          </p:nvPr>
        </p:nvSpPr>
        <p:spPr/>
        <p:txBody>
          <a:bodyPr/>
          <a:lstStyle/>
          <a:p>
            <a:fld id="{3133F5E9-5DAC-4C4A-9DF5-C2B87276BCC8}" type="datetimeFigureOut">
              <a:rPr lang="en-US" smtClean="0"/>
              <a:t>9/18/2023</a:t>
            </a:fld>
            <a:endParaRPr lang="en-US" dirty="0"/>
          </a:p>
        </p:txBody>
      </p:sp>
      <p:sp>
        <p:nvSpPr>
          <p:cNvPr id="5" name="Footer Placeholder 4">
            <a:extLst>
              <a:ext uri="{FF2B5EF4-FFF2-40B4-BE49-F238E27FC236}">
                <a16:creationId xmlns:a16="http://schemas.microsoft.com/office/drawing/2014/main" id="{AC0D61E0-F80F-48E7-A817-F1CECBEE9A3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BF34AFC-4299-43F1-A312-79EF0102CEFF}"/>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5527462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3F69F2-81F5-48C7-9089-1B233AA5C05C}" type="datetimeFigureOut">
              <a:rPr lang="en-US" smtClean="0">
                <a:solidFill>
                  <a:prstClr val="black">
                    <a:tint val="75000"/>
                  </a:prstClr>
                </a:solidFill>
              </a:rPr>
              <a:pPr/>
              <a:t>9/18/2023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E4AA330-F69B-477C-BB71-9A23B625CD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98071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E1D3E-E4B6-4EAA-BFB4-25A0557A6C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F7E0856-45A8-4EAD-A9D6-8A993968A1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90EEBE1-2BAF-4C94-8403-6E8454F9BC46}"/>
              </a:ext>
            </a:extLst>
          </p:cNvPr>
          <p:cNvSpPr>
            <a:spLocks noGrp="1"/>
          </p:cNvSpPr>
          <p:nvPr>
            <p:ph type="dt" sz="half" idx="10"/>
          </p:nvPr>
        </p:nvSpPr>
        <p:spPr/>
        <p:txBody>
          <a:bodyPr/>
          <a:lstStyle/>
          <a:p>
            <a:fld id="{3133F5E9-5DAC-4C4A-9DF5-C2B87276BCC8}" type="datetimeFigureOut">
              <a:rPr lang="en-US" smtClean="0"/>
              <a:t>9/18/2023</a:t>
            </a:fld>
            <a:endParaRPr lang="en-US" dirty="0"/>
          </a:p>
        </p:txBody>
      </p:sp>
      <p:sp>
        <p:nvSpPr>
          <p:cNvPr id="5" name="Footer Placeholder 4">
            <a:extLst>
              <a:ext uri="{FF2B5EF4-FFF2-40B4-BE49-F238E27FC236}">
                <a16:creationId xmlns:a16="http://schemas.microsoft.com/office/drawing/2014/main" id="{F3358F46-E931-4D79-94A5-037AFD07333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5130D95-EF5F-4A0A-93BD-73AEE2C2FF1B}"/>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36012567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ABEC0-6253-4360-B586-B9D20933DE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46E20B-8661-4C60-84FB-4892E8B4860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132BE45-79E4-479B-BD2F-46CCB0BEE62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589105E-DF25-4F38-BDE2-9B00C2C44FC6}"/>
              </a:ext>
            </a:extLst>
          </p:cNvPr>
          <p:cNvSpPr>
            <a:spLocks noGrp="1"/>
          </p:cNvSpPr>
          <p:nvPr>
            <p:ph type="dt" sz="half" idx="10"/>
          </p:nvPr>
        </p:nvSpPr>
        <p:spPr/>
        <p:txBody>
          <a:bodyPr/>
          <a:lstStyle/>
          <a:p>
            <a:fld id="{3133F5E9-5DAC-4C4A-9DF5-C2B87276BCC8}" type="datetimeFigureOut">
              <a:rPr lang="en-US" smtClean="0"/>
              <a:t>9/18/2023</a:t>
            </a:fld>
            <a:endParaRPr lang="en-US" dirty="0"/>
          </a:p>
        </p:txBody>
      </p:sp>
      <p:sp>
        <p:nvSpPr>
          <p:cNvPr id="6" name="Footer Placeholder 5">
            <a:extLst>
              <a:ext uri="{FF2B5EF4-FFF2-40B4-BE49-F238E27FC236}">
                <a16:creationId xmlns:a16="http://schemas.microsoft.com/office/drawing/2014/main" id="{B1D9C4A8-7467-4BAD-98A2-0B63CAC19B6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BC5C5C0-08E4-4F7B-9E80-8925539D221B}"/>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2438407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FF641-A5CC-4263-A394-2112D623A8A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24D6865-C632-473C-AEC8-8D3F71562B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FDBD19-4D33-4F6A-9938-6A04B3888EC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697E46-CE4D-480E-A997-2B53B2DF55B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8B7E36-823F-4FD4-B826-E450A124800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BB3B14-C886-4F84-9FD5-11C8320E1FED}"/>
              </a:ext>
            </a:extLst>
          </p:cNvPr>
          <p:cNvSpPr>
            <a:spLocks noGrp="1"/>
          </p:cNvSpPr>
          <p:nvPr>
            <p:ph type="dt" sz="half" idx="10"/>
          </p:nvPr>
        </p:nvSpPr>
        <p:spPr/>
        <p:txBody>
          <a:bodyPr/>
          <a:lstStyle/>
          <a:p>
            <a:fld id="{3133F5E9-5DAC-4C4A-9DF5-C2B87276BCC8}" type="datetimeFigureOut">
              <a:rPr lang="en-US" smtClean="0"/>
              <a:t>9/18/2023</a:t>
            </a:fld>
            <a:endParaRPr lang="en-US" dirty="0"/>
          </a:p>
        </p:txBody>
      </p:sp>
      <p:sp>
        <p:nvSpPr>
          <p:cNvPr id="8" name="Footer Placeholder 7">
            <a:extLst>
              <a:ext uri="{FF2B5EF4-FFF2-40B4-BE49-F238E27FC236}">
                <a16:creationId xmlns:a16="http://schemas.microsoft.com/office/drawing/2014/main" id="{DF9AF591-4BBF-4BF2-9EF7-F8B114DFA16A}"/>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352B1A04-B244-4AE3-8997-9B075B105971}"/>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11044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408F1-BB29-4C6F-91C9-653A730BECC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54FEF9-8D09-4091-BE99-B6264EBD34B3}"/>
              </a:ext>
            </a:extLst>
          </p:cNvPr>
          <p:cNvSpPr>
            <a:spLocks noGrp="1"/>
          </p:cNvSpPr>
          <p:nvPr>
            <p:ph type="dt" sz="half" idx="10"/>
          </p:nvPr>
        </p:nvSpPr>
        <p:spPr/>
        <p:txBody>
          <a:bodyPr/>
          <a:lstStyle/>
          <a:p>
            <a:fld id="{3133F5E9-5DAC-4C4A-9DF5-C2B87276BCC8}" type="datetimeFigureOut">
              <a:rPr lang="en-US" smtClean="0"/>
              <a:t>9/18/2023</a:t>
            </a:fld>
            <a:endParaRPr lang="en-US" dirty="0"/>
          </a:p>
        </p:txBody>
      </p:sp>
      <p:sp>
        <p:nvSpPr>
          <p:cNvPr id="4" name="Footer Placeholder 3">
            <a:extLst>
              <a:ext uri="{FF2B5EF4-FFF2-40B4-BE49-F238E27FC236}">
                <a16:creationId xmlns:a16="http://schemas.microsoft.com/office/drawing/2014/main" id="{0B5F49AA-83D5-4063-9CDE-AA7763048B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2A2B27C-3C99-4208-B425-775413C53651}"/>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61403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2A62B2-A6D1-4A6F-8B20-80606F478544}"/>
              </a:ext>
            </a:extLst>
          </p:cNvPr>
          <p:cNvSpPr>
            <a:spLocks noGrp="1"/>
          </p:cNvSpPr>
          <p:nvPr>
            <p:ph type="dt" sz="half" idx="10"/>
          </p:nvPr>
        </p:nvSpPr>
        <p:spPr/>
        <p:txBody>
          <a:bodyPr/>
          <a:lstStyle/>
          <a:p>
            <a:fld id="{3133F5E9-5DAC-4C4A-9DF5-C2B87276BCC8}" type="datetimeFigureOut">
              <a:rPr lang="en-US" smtClean="0"/>
              <a:t>9/18/2023</a:t>
            </a:fld>
            <a:endParaRPr lang="en-US" dirty="0"/>
          </a:p>
        </p:txBody>
      </p:sp>
      <p:sp>
        <p:nvSpPr>
          <p:cNvPr id="3" name="Footer Placeholder 2">
            <a:extLst>
              <a:ext uri="{FF2B5EF4-FFF2-40B4-BE49-F238E27FC236}">
                <a16:creationId xmlns:a16="http://schemas.microsoft.com/office/drawing/2014/main" id="{C02E4958-7A46-4331-B2D8-2C31D8FCBD7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5C8548B-339B-46B2-BF01-1EE3DDC72AAD}"/>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914661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F408F-8083-4F07-9628-074C7AFE41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0477E0-A333-439D-A531-30B39A8134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5D59501-D187-414C-AACE-F838720036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35F890-BB8A-49E1-880A-924FD6FE4026}"/>
              </a:ext>
            </a:extLst>
          </p:cNvPr>
          <p:cNvSpPr>
            <a:spLocks noGrp="1"/>
          </p:cNvSpPr>
          <p:nvPr>
            <p:ph type="dt" sz="half" idx="10"/>
          </p:nvPr>
        </p:nvSpPr>
        <p:spPr/>
        <p:txBody>
          <a:bodyPr/>
          <a:lstStyle/>
          <a:p>
            <a:fld id="{3133F5E9-5DAC-4C4A-9DF5-C2B87276BCC8}" type="datetimeFigureOut">
              <a:rPr lang="en-US" smtClean="0"/>
              <a:t>9/18/2023</a:t>
            </a:fld>
            <a:endParaRPr lang="en-US" dirty="0"/>
          </a:p>
        </p:txBody>
      </p:sp>
      <p:sp>
        <p:nvSpPr>
          <p:cNvPr id="6" name="Footer Placeholder 5">
            <a:extLst>
              <a:ext uri="{FF2B5EF4-FFF2-40B4-BE49-F238E27FC236}">
                <a16:creationId xmlns:a16="http://schemas.microsoft.com/office/drawing/2014/main" id="{51CA38FE-429A-41E7-942D-ECCE639D3CA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401D9BC-0038-4041-AE2C-657BF99D41E9}"/>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2875613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56CFD-7F35-482C-A50F-B3D43ACB0A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FD7F3EF-0FE9-46C4-A116-5DA6E26B0D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D10B4041-0F17-42D8-AF16-AB099A39FF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AF67FF-F8F1-4B22-A471-9317ED3A25F0}"/>
              </a:ext>
            </a:extLst>
          </p:cNvPr>
          <p:cNvSpPr>
            <a:spLocks noGrp="1"/>
          </p:cNvSpPr>
          <p:nvPr>
            <p:ph type="dt" sz="half" idx="10"/>
          </p:nvPr>
        </p:nvSpPr>
        <p:spPr/>
        <p:txBody>
          <a:bodyPr/>
          <a:lstStyle/>
          <a:p>
            <a:fld id="{3133F5E9-5DAC-4C4A-9DF5-C2B87276BCC8}" type="datetimeFigureOut">
              <a:rPr lang="en-US" smtClean="0"/>
              <a:t>9/18/2023</a:t>
            </a:fld>
            <a:endParaRPr lang="en-US" dirty="0"/>
          </a:p>
        </p:txBody>
      </p:sp>
      <p:sp>
        <p:nvSpPr>
          <p:cNvPr id="6" name="Footer Placeholder 5">
            <a:extLst>
              <a:ext uri="{FF2B5EF4-FFF2-40B4-BE49-F238E27FC236}">
                <a16:creationId xmlns:a16="http://schemas.microsoft.com/office/drawing/2014/main" id="{A73D6993-98F8-4234-B24A-02D4DB41CE9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2A34037-0E7D-4379-ACA0-98611B2F76ED}"/>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39391979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45B175-C851-453B-B2A0-9A5CFCADC0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E65F4A2-0E4F-4E49-A0BF-BEEC722033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28AA27-3F13-4BFD-B949-21CF319108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33F5E9-5DAC-4C4A-9DF5-C2B87276BCC8}" type="datetimeFigureOut">
              <a:rPr lang="en-US" smtClean="0"/>
              <a:t>9/18/2023</a:t>
            </a:fld>
            <a:endParaRPr lang="en-US" dirty="0"/>
          </a:p>
        </p:txBody>
      </p:sp>
      <p:sp>
        <p:nvSpPr>
          <p:cNvPr id="5" name="Footer Placeholder 4">
            <a:extLst>
              <a:ext uri="{FF2B5EF4-FFF2-40B4-BE49-F238E27FC236}">
                <a16:creationId xmlns:a16="http://schemas.microsoft.com/office/drawing/2014/main" id="{EEEE99A2-0FED-42D4-9FBD-08CC1C3F81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F2468D4-5440-4CE2-BAB3-61D83F628C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EC5C30-0B3A-4B13-ADDD-7C63C8AA921B}" type="slidenum">
              <a:rPr lang="en-US" smtClean="0"/>
              <a:t>‹#›</a:t>
            </a:fld>
            <a:endParaRPr lang="en-US" dirty="0"/>
          </a:p>
        </p:txBody>
      </p:sp>
      <p:pic>
        <p:nvPicPr>
          <p:cNvPr id="7" name="Picture 6" descr="Logo, company name&#10;&#10;Description automatically generated">
            <a:extLst>
              <a:ext uri="{FF2B5EF4-FFF2-40B4-BE49-F238E27FC236}">
                <a16:creationId xmlns:a16="http://schemas.microsoft.com/office/drawing/2014/main" id="{C617D0E3-7879-4E51-9843-14E11D752E40}"/>
              </a:ext>
            </a:extLst>
          </p:cNvPr>
          <p:cNvPicPr>
            <a:picLocks noChangeAspect="1"/>
          </p:cNvPicPr>
          <p:nvPr userDrawn="1"/>
        </p:nvPicPr>
        <p:blipFill>
          <a:blip r:embed="rId11"/>
          <a:stretch>
            <a:fillRect/>
          </a:stretch>
        </p:blipFill>
        <p:spPr>
          <a:xfrm>
            <a:off x="9411307" y="5438588"/>
            <a:ext cx="2086303" cy="1656138"/>
          </a:xfrm>
          <a:prstGeom prst="rect">
            <a:avLst/>
          </a:prstGeom>
        </p:spPr>
      </p:pic>
    </p:spTree>
    <p:extLst>
      <p:ext uri="{BB962C8B-B14F-4D97-AF65-F5344CB8AC3E}">
        <p14:creationId xmlns:p14="http://schemas.microsoft.com/office/powerpoint/2010/main" val="41220394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3F69F2-81F5-48C7-9089-1B233AA5C05C}" type="datetimeFigureOut">
              <a:rPr lang="en-US" smtClean="0">
                <a:solidFill>
                  <a:prstClr val="black">
                    <a:tint val="75000"/>
                  </a:prstClr>
                </a:solidFill>
              </a:rPr>
              <a:pPr/>
              <a:t>9/18/2023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4AA330-F69B-477C-BB71-9A23B625CD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8884922"/>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10.png"/><Relationship Id="rId4" Type="http://schemas.openxmlformats.org/officeDocument/2006/relationships/image" Target="../media/image300.png"/></Relationships>
</file>

<file path=ppt/slides/_rels/slide11.xml.rels><?xml version="1.0" encoding="UTF-8" standalone="yes"?>
<Relationships xmlns="http://schemas.openxmlformats.org/package/2006/relationships"><Relationship Id="rId3" Type="http://schemas.openxmlformats.org/officeDocument/2006/relationships/image" Target="../media/image320.png"/><Relationship Id="rId2" Type="http://schemas.openxmlformats.org/officeDocument/2006/relationships/image" Target="../media/image28.jpe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png"/><Relationship Id="rId7"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9.svg"/><Relationship Id="rId5" Type="http://schemas.openxmlformats.org/officeDocument/2006/relationships/image" Target="../media/image6.png"/><Relationship Id="rId4" Type="http://schemas.openxmlformats.org/officeDocument/2006/relationships/image" Target="../media/image3.svg"/></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image" Target="../media/image31.png"/><Relationship Id="rId7" Type="http://schemas.openxmlformats.org/officeDocument/2006/relationships/image" Target="../media/image33.wm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oleObject" Target="../embeddings/oleObject7.bin"/><Relationship Id="rId11" Type="http://schemas.openxmlformats.org/officeDocument/2006/relationships/image" Target="../media/image35.wmf"/><Relationship Id="rId5" Type="http://schemas.openxmlformats.org/officeDocument/2006/relationships/image" Target="../media/image32.wmf"/><Relationship Id="rId10" Type="http://schemas.openxmlformats.org/officeDocument/2006/relationships/oleObject" Target="../embeddings/oleObject9.bin"/><Relationship Id="rId4" Type="http://schemas.openxmlformats.org/officeDocument/2006/relationships/oleObject" Target="../embeddings/oleObject6.bin"/><Relationship Id="rId9" Type="http://schemas.openxmlformats.org/officeDocument/2006/relationships/image" Target="../media/image34.wmf"/></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7.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6.png"/><Relationship Id="rId5" Type="http://schemas.openxmlformats.org/officeDocument/2006/relationships/slide" Target="slide11.xml"/><Relationship Id="rId4" Type="http://schemas.openxmlformats.org/officeDocument/2006/relationships/image" Target="../media/image360.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4.png"/><Relationship Id="rId1" Type="http://schemas.openxmlformats.org/officeDocument/2006/relationships/slideLayout" Target="../slideLayouts/slideLayout2.xml"/><Relationship Id="rId11" Type="http://schemas.openxmlformats.org/officeDocument/2006/relationships/image" Target="../media/image44.png"/><Relationship Id="rId10" Type="http://schemas.openxmlformats.org/officeDocument/2006/relationships/image" Target="../media/image19.png"/><Relationship Id="rId9" Type="http://schemas.openxmlformats.org/officeDocument/2006/relationships/image" Target="../media/image58.png"/></Relationships>
</file>

<file path=ppt/slides/_rels/slide17.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slideLayout" Target="../slideLayouts/slideLayout2.xml"/><Relationship Id="rId7" Type="http://schemas.openxmlformats.org/officeDocument/2006/relationships/image" Target="../media/image6.png"/><Relationship Id="rId12" Type="http://schemas.openxmlformats.org/officeDocument/2006/relationships/image" Target="../media/image39.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svg"/><Relationship Id="rId11" Type="http://schemas.openxmlformats.org/officeDocument/2006/relationships/image" Target="../media/image38.png"/><Relationship Id="rId5" Type="http://schemas.openxmlformats.org/officeDocument/2006/relationships/image" Target="../media/image2.png"/><Relationship Id="rId10" Type="http://schemas.openxmlformats.org/officeDocument/2006/relationships/image" Target="../media/image26.png"/><Relationship Id="rId4" Type="http://schemas.openxmlformats.org/officeDocument/2006/relationships/notesSlide" Target="../notesSlides/notesSlide5.xml"/><Relationship Id="rId9" Type="http://schemas.openxmlformats.org/officeDocument/2006/relationships/slide" Target="slide11.xml"/></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12.bin"/><Relationship Id="rId13" Type="http://schemas.openxmlformats.org/officeDocument/2006/relationships/image" Target="../media/image44.wmf"/><Relationship Id="rId3" Type="http://schemas.openxmlformats.org/officeDocument/2006/relationships/image" Target="../media/image31.png"/><Relationship Id="rId7" Type="http://schemas.openxmlformats.org/officeDocument/2006/relationships/image" Target="../media/image41.wmf"/><Relationship Id="rId12" Type="http://schemas.openxmlformats.org/officeDocument/2006/relationships/oleObject" Target="../embeddings/oleObject14.bin"/><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oleObject" Target="../embeddings/oleObject11.bin"/><Relationship Id="rId11" Type="http://schemas.openxmlformats.org/officeDocument/2006/relationships/image" Target="../media/image43.wmf"/><Relationship Id="rId5" Type="http://schemas.openxmlformats.org/officeDocument/2006/relationships/image" Target="../media/image40.wmf"/><Relationship Id="rId10" Type="http://schemas.openxmlformats.org/officeDocument/2006/relationships/oleObject" Target="../embeddings/oleObject13.bin"/><Relationship Id="rId4" Type="http://schemas.openxmlformats.org/officeDocument/2006/relationships/oleObject" Target="../embeddings/oleObject10.bin"/><Relationship Id="rId9" Type="http://schemas.openxmlformats.org/officeDocument/2006/relationships/image" Target="../media/image42.wmf"/><Relationship Id="rId14" Type="http://schemas.openxmlformats.org/officeDocument/2006/relationships/oleObject" Target="../embeddings/oleObject15.bin"/></Relationships>
</file>

<file path=ppt/slides/_rels/slide1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8" Type="http://schemas.openxmlformats.org/officeDocument/2006/relationships/slide" Target="slide25.xml"/><Relationship Id="rId3" Type="http://schemas.openxmlformats.org/officeDocument/2006/relationships/image" Target="../media/image46.png"/><Relationship Id="rId7" Type="http://schemas.openxmlformats.org/officeDocument/2006/relationships/slide" Target="slide24.xml"/><Relationship Id="rId2" Type="http://schemas.openxmlformats.org/officeDocument/2006/relationships/oleObject" Target="../embeddings/oleObject16.bin"/><Relationship Id="rId1" Type="http://schemas.openxmlformats.org/officeDocument/2006/relationships/slideLayout" Target="../slideLayouts/slideLayout7.xml"/><Relationship Id="rId6" Type="http://schemas.openxmlformats.org/officeDocument/2006/relationships/slide" Target="slide22.xml"/><Relationship Id="rId5" Type="http://schemas.openxmlformats.org/officeDocument/2006/relationships/slide" Target="slide23.xml"/><Relationship Id="rId4" Type="http://schemas.openxmlformats.org/officeDocument/2006/relationships/slide" Target="slide21.xml"/></Relationships>
</file>

<file path=ppt/slides/_rels/slide2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20.png"/><Relationship Id="rId5" Type="http://schemas.openxmlformats.org/officeDocument/2006/relationships/slide" Target="slide20.xml"/><Relationship Id="rId4" Type="http://schemas.openxmlformats.org/officeDocument/2006/relationships/image" Target="../media/image47.gif"/></Relationships>
</file>

<file path=ppt/slides/_rels/slide2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30.png"/><Relationship Id="rId5" Type="http://schemas.openxmlformats.org/officeDocument/2006/relationships/slide" Target="slide20.xml"/><Relationship Id="rId4" Type="http://schemas.openxmlformats.org/officeDocument/2006/relationships/image" Target="../media/image47.gif"/></Relationships>
</file>

<file path=ppt/slides/_rels/slide2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40.png"/><Relationship Id="rId5" Type="http://schemas.openxmlformats.org/officeDocument/2006/relationships/slide" Target="slide20.xml"/><Relationship Id="rId4" Type="http://schemas.openxmlformats.org/officeDocument/2006/relationships/image" Target="../media/image47.gif"/></Relationships>
</file>

<file path=ppt/slides/_rels/slide2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50.png"/><Relationship Id="rId5" Type="http://schemas.openxmlformats.org/officeDocument/2006/relationships/slide" Target="slide20.xml"/><Relationship Id="rId4" Type="http://schemas.openxmlformats.org/officeDocument/2006/relationships/image" Target="../media/image47.gif"/></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oleObject" Target="../embeddings/oleObject1.bin"/><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wmf"/><Relationship Id="rId4" Type="http://schemas.openxmlformats.org/officeDocument/2006/relationships/oleObject" Target="../embeddings/oleObject2.bin"/></Relationships>
</file>

<file path=ppt/slides/_rels/slide5.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21.wmf"/><Relationship Id="rId3" Type="http://schemas.openxmlformats.org/officeDocument/2006/relationships/slideLayout" Target="../slideLayouts/slideLayout2.xml"/><Relationship Id="rId7" Type="http://schemas.openxmlformats.org/officeDocument/2006/relationships/oleObject" Target="../embeddings/oleObject4.bin"/><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0.wmf"/><Relationship Id="rId11" Type="http://schemas.openxmlformats.org/officeDocument/2006/relationships/image" Target="../media/image23.png"/><Relationship Id="rId5" Type="http://schemas.openxmlformats.org/officeDocument/2006/relationships/oleObject" Target="../embeddings/oleObject3.bin"/><Relationship Id="rId10" Type="http://schemas.openxmlformats.org/officeDocument/2006/relationships/image" Target="../media/image22.wmf"/><Relationship Id="rId4" Type="http://schemas.openxmlformats.org/officeDocument/2006/relationships/image" Target="../media/image19.png"/><Relationship Id="rId9" Type="http://schemas.openxmlformats.org/officeDocument/2006/relationships/oleObject" Target="../embeddings/oleObject5.bin"/></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18.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7.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6.png"/><Relationship Id="rId5" Type="http://schemas.openxmlformats.org/officeDocument/2006/relationships/image" Target="../media/image28.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2" name="!!2">
            <a:extLst>
              <a:ext uri="{FF2B5EF4-FFF2-40B4-BE49-F238E27FC236}">
                <a16:creationId xmlns:a16="http://schemas.microsoft.com/office/drawing/2014/main" id="{F4B5F415-7490-4054-85B4-10F7AE6D3385}"/>
              </a:ext>
            </a:extLst>
          </p:cNvPr>
          <p:cNvSpPr>
            <a:spLocks noGrp="1"/>
          </p:cNvSpPr>
          <p:nvPr>
            <p:ph type="ctrTitle"/>
          </p:nvPr>
        </p:nvSpPr>
        <p:spPr>
          <a:xfrm>
            <a:off x="239628" y="2323835"/>
            <a:ext cx="11952372" cy="1417123"/>
          </a:xfrm>
        </p:spPr>
        <p:txBody>
          <a:bodyPr>
            <a:noAutofit/>
          </a:bodyPr>
          <a:lstStyle/>
          <a:p>
            <a:br>
              <a:rPr lang="en-US" sz="5000" b="1" dirty="0">
                <a:solidFill>
                  <a:srgbClr val="FFFF00"/>
                </a:solidFill>
                <a:latin typeface="+mn-lt"/>
                <a:cs typeface="Times New Roman" panose="02020603050405020304" pitchFamily="18" charset="0"/>
              </a:rPr>
            </a:br>
            <a:r>
              <a:rPr lang="en-US" sz="5000" b="1" dirty="0" err="1">
                <a:solidFill>
                  <a:srgbClr val="FFFF00"/>
                </a:solidFill>
                <a:latin typeface="+mn-lt"/>
                <a:cs typeface="Times New Roman" panose="02020603050405020304" pitchFamily="18" charset="0"/>
              </a:rPr>
              <a:t>Phép</a:t>
            </a:r>
            <a:r>
              <a:rPr lang="en-US" sz="5000" b="1" dirty="0">
                <a:solidFill>
                  <a:srgbClr val="FFFF00"/>
                </a:solidFill>
                <a:latin typeface="+mn-lt"/>
                <a:cs typeface="Times New Roman" panose="02020603050405020304" pitchFamily="18" charset="0"/>
              </a:rPr>
              <a:t> </a:t>
            </a:r>
            <a:r>
              <a:rPr lang="en-US" sz="5000" b="1" dirty="0" err="1">
                <a:solidFill>
                  <a:srgbClr val="FFFF00"/>
                </a:solidFill>
                <a:latin typeface="+mn-lt"/>
                <a:cs typeface="Times New Roman" panose="02020603050405020304" pitchFamily="18" charset="0"/>
              </a:rPr>
              <a:t>cộng</a:t>
            </a:r>
            <a:r>
              <a:rPr lang="en-US" sz="5000" b="1" dirty="0">
                <a:solidFill>
                  <a:srgbClr val="FFFF00"/>
                </a:solidFill>
                <a:latin typeface="+mn-lt"/>
                <a:cs typeface="Times New Roman" panose="02020603050405020304" pitchFamily="18" charset="0"/>
              </a:rPr>
              <a:t>, </a:t>
            </a:r>
            <a:r>
              <a:rPr lang="en-US" sz="5000" b="1" dirty="0" err="1">
                <a:solidFill>
                  <a:srgbClr val="FFFF00"/>
                </a:solidFill>
                <a:latin typeface="+mn-lt"/>
                <a:cs typeface="Times New Roman" panose="02020603050405020304" pitchFamily="18" charset="0"/>
              </a:rPr>
              <a:t>phép</a:t>
            </a:r>
            <a:r>
              <a:rPr lang="en-US" sz="5000" b="1" dirty="0">
                <a:solidFill>
                  <a:srgbClr val="FFFF00"/>
                </a:solidFill>
                <a:latin typeface="+mn-lt"/>
                <a:cs typeface="Times New Roman" panose="02020603050405020304" pitchFamily="18" charset="0"/>
              </a:rPr>
              <a:t> </a:t>
            </a:r>
            <a:r>
              <a:rPr lang="en-US" sz="5000" b="1" dirty="0" err="1">
                <a:solidFill>
                  <a:srgbClr val="FFFF00"/>
                </a:solidFill>
                <a:latin typeface="+mn-lt"/>
                <a:cs typeface="Times New Roman" panose="02020603050405020304" pitchFamily="18" charset="0"/>
              </a:rPr>
              <a:t>trừ</a:t>
            </a:r>
            <a:r>
              <a:rPr lang="en-US" sz="5000" b="1" dirty="0">
                <a:solidFill>
                  <a:srgbClr val="FFFF00"/>
                </a:solidFill>
                <a:latin typeface="+mn-lt"/>
                <a:cs typeface="Times New Roman" panose="02020603050405020304" pitchFamily="18" charset="0"/>
              </a:rPr>
              <a:t> </a:t>
            </a:r>
            <a:r>
              <a:rPr lang="en-US" sz="5000" b="1" dirty="0" err="1">
                <a:solidFill>
                  <a:srgbClr val="FFFF00"/>
                </a:solidFill>
                <a:latin typeface="+mn-lt"/>
                <a:cs typeface="Times New Roman" panose="02020603050405020304" pitchFamily="18" charset="0"/>
              </a:rPr>
              <a:t>các</a:t>
            </a:r>
            <a:r>
              <a:rPr lang="en-US" sz="5000" b="1" dirty="0">
                <a:solidFill>
                  <a:srgbClr val="FFFF00"/>
                </a:solidFill>
                <a:latin typeface="+mn-lt"/>
                <a:cs typeface="Times New Roman" panose="02020603050405020304" pitchFamily="18" charset="0"/>
              </a:rPr>
              <a:t> </a:t>
            </a:r>
            <a:r>
              <a:rPr lang="en-US" sz="5000" b="1" dirty="0" err="1">
                <a:solidFill>
                  <a:srgbClr val="FFFF00"/>
                </a:solidFill>
                <a:latin typeface="+mn-lt"/>
                <a:cs typeface="Times New Roman" panose="02020603050405020304" pitchFamily="18" charset="0"/>
              </a:rPr>
              <a:t>số</a:t>
            </a:r>
            <a:r>
              <a:rPr lang="en-US" sz="5000" b="1" dirty="0">
                <a:solidFill>
                  <a:srgbClr val="FFFF00"/>
                </a:solidFill>
                <a:latin typeface="+mn-lt"/>
                <a:cs typeface="Times New Roman" panose="02020603050405020304" pitchFamily="18" charset="0"/>
              </a:rPr>
              <a:t> </a:t>
            </a:r>
            <a:r>
              <a:rPr lang="en-US" sz="5000" b="1" dirty="0" err="1">
                <a:solidFill>
                  <a:srgbClr val="FFFF00"/>
                </a:solidFill>
                <a:latin typeface="+mn-lt"/>
                <a:cs typeface="Times New Roman" panose="02020603050405020304" pitchFamily="18" charset="0"/>
              </a:rPr>
              <a:t>tự</a:t>
            </a:r>
            <a:r>
              <a:rPr lang="en-US" sz="5000" b="1" dirty="0">
                <a:solidFill>
                  <a:srgbClr val="FFFF00"/>
                </a:solidFill>
                <a:latin typeface="+mn-lt"/>
                <a:cs typeface="Times New Roman" panose="02020603050405020304" pitchFamily="18" charset="0"/>
              </a:rPr>
              <a:t> </a:t>
            </a:r>
            <a:r>
              <a:rPr lang="en-US" sz="5000" b="1" dirty="0" err="1">
                <a:solidFill>
                  <a:srgbClr val="FFFF00"/>
                </a:solidFill>
                <a:latin typeface="+mn-lt"/>
                <a:cs typeface="Times New Roman" panose="02020603050405020304" pitchFamily="18" charset="0"/>
              </a:rPr>
              <a:t>nhiên</a:t>
            </a:r>
            <a:r>
              <a:rPr lang="en-US" sz="5000" b="1" dirty="0">
                <a:solidFill>
                  <a:srgbClr val="FFFF00"/>
                </a:solidFill>
                <a:latin typeface="+mn-lt"/>
                <a:cs typeface="Times New Roman" panose="02020603050405020304" pitchFamily="18" charset="0"/>
              </a:rPr>
              <a:t>.</a:t>
            </a:r>
          </a:p>
        </p:txBody>
      </p:sp>
      <p:cxnSp>
        <p:nvCxnSpPr>
          <p:cNvPr id="5" name="Straight Connector 4">
            <a:extLst>
              <a:ext uri="{FF2B5EF4-FFF2-40B4-BE49-F238E27FC236}">
                <a16:creationId xmlns:a16="http://schemas.microsoft.com/office/drawing/2014/main" id="{AA65E432-C1E6-4C36-BF8E-2DA25E65DC32}"/>
              </a:ext>
              <a:ext uri="{C183D7F6-B498-43B3-948B-1728B52AA6E4}">
                <adec:decorative xmlns:adec="http://schemas.microsoft.com/office/drawing/2017/decorative" val="1"/>
              </a:ext>
            </a:extLst>
          </p:cNvPr>
          <p:cNvCxnSpPr/>
          <p:nvPr/>
        </p:nvCxnSpPr>
        <p:spPr>
          <a:xfrm>
            <a:off x="3579677" y="4747910"/>
            <a:ext cx="49149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D05F6415-1E7C-453D-B6B7-DBF76BDA691B}"/>
              </a:ext>
            </a:extLst>
          </p:cNvPr>
          <p:cNvSpPr>
            <a:spLocks noGrp="1"/>
          </p:cNvSpPr>
          <p:nvPr>
            <p:ph type="subTitle" idx="1"/>
          </p:nvPr>
        </p:nvSpPr>
        <p:spPr>
          <a:xfrm>
            <a:off x="1465127" y="5177912"/>
            <a:ext cx="9144000" cy="1655762"/>
          </a:xfrm>
        </p:spPr>
        <p:txBody>
          <a:bodyPr>
            <a:normAutofit/>
          </a:bodyPr>
          <a:lstStyle/>
          <a:p>
            <a:r>
              <a:rPr lang="en-US" sz="2800" dirty="0" err="1">
                <a:solidFill>
                  <a:schemeClr val="bg1"/>
                </a:solidFill>
                <a:ea typeface="Tahoma" panose="020B0604030504040204" pitchFamily="34" charset="0"/>
                <a:cs typeface="Times New Roman" panose="02020603050405020304" pitchFamily="18" charset="0"/>
              </a:rPr>
              <a:t>Giáo</a:t>
            </a:r>
            <a:r>
              <a:rPr lang="en-US" sz="2800" dirty="0">
                <a:solidFill>
                  <a:schemeClr val="bg1"/>
                </a:solidFill>
                <a:ea typeface="Tahoma" panose="020B0604030504040204" pitchFamily="34" charset="0"/>
                <a:cs typeface="Times New Roman" panose="02020603050405020304" pitchFamily="18" charset="0"/>
              </a:rPr>
              <a:t> </a:t>
            </a:r>
            <a:r>
              <a:rPr lang="en-US" sz="2800" dirty="0" err="1">
                <a:solidFill>
                  <a:schemeClr val="bg1"/>
                </a:solidFill>
                <a:ea typeface="Tahoma" panose="020B0604030504040204" pitchFamily="34" charset="0"/>
                <a:cs typeface="Times New Roman" panose="02020603050405020304" pitchFamily="18" charset="0"/>
              </a:rPr>
              <a:t>viên</a:t>
            </a:r>
            <a:r>
              <a:rPr lang="en-US" sz="2800" dirty="0">
                <a:solidFill>
                  <a:schemeClr val="bg1"/>
                </a:solidFill>
                <a:ea typeface="Tahoma" panose="020B0604030504040204" pitchFamily="34" charset="0"/>
                <a:cs typeface="Times New Roman" panose="02020603050405020304" pitchFamily="18" charset="0"/>
              </a:rPr>
              <a:t>:</a:t>
            </a:r>
            <a:r>
              <a:rPr lang="vi-VN" sz="2800" dirty="0">
                <a:solidFill>
                  <a:schemeClr val="bg1"/>
                </a:solidFill>
                <a:ea typeface="Tahoma" panose="020B0604030504040204" pitchFamily="34" charset="0"/>
                <a:cs typeface="Times New Roman" panose="02020603050405020304" pitchFamily="18" charset="0"/>
              </a:rPr>
              <a:t> Phạm Vũ Lan Trang</a:t>
            </a:r>
            <a:endParaRPr lang="en-US" sz="2800" dirty="0">
              <a:solidFill>
                <a:schemeClr val="bg1"/>
              </a:solidFill>
              <a:ea typeface="Tahoma" panose="020B0604030504040204" pitchFamily="34" charset="0"/>
              <a:cs typeface="Times New Roman" panose="02020603050405020304" pitchFamily="18" charset="0"/>
            </a:endParaRPr>
          </a:p>
        </p:txBody>
      </p:sp>
      <p:pic>
        <p:nvPicPr>
          <p:cNvPr id="15" name="1" descr="Clipboard">
            <a:extLst>
              <a:ext uri="{FF2B5EF4-FFF2-40B4-BE49-F238E27FC236}">
                <a16:creationId xmlns:a16="http://schemas.microsoft.com/office/drawing/2014/main" id="{2A123BD8-A09C-49C0-98E8-54B55610A92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631394">
            <a:off x="-344767" y="3761092"/>
            <a:ext cx="3194131" cy="3194131"/>
          </a:xfrm>
          <a:prstGeom prst="rect">
            <a:avLst/>
          </a:prstGeom>
        </p:spPr>
      </p:pic>
      <p:pic>
        <p:nvPicPr>
          <p:cNvPr id="19" name="Graphic 18" descr="Ruler">
            <a:extLst>
              <a:ext uri="{FF2B5EF4-FFF2-40B4-BE49-F238E27FC236}">
                <a16:creationId xmlns:a16="http://schemas.microsoft.com/office/drawing/2014/main" id="{39130E3C-1E93-4315-AE76-13C55147DCF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8889495">
            <a:off x="10171718" y="145767"/>
            <a:ext cx="1574403" cy="1574403"/>
          </a:xfrm>
          <a:prstGeom prst="rect">
            <a:avLst/>
          </a:prstGeom>
        </p:spPr>
      </p:pic>
      <p:pic>
        <p:nvPicPr>
          <p:cNvPr id="21" name="Graphic 20" descr="Pencil">
            <a:extLst>
              <a:ext uri="{FF2B5EF4-FFF2-40B4-BE49-F238E27FC236}">
                <a16:creationId xmlns:a16="http://schemas.microsoft.com/office/drawing/2014/main" id="{FFEC1660-205F-490E-800A-0D57D250BAE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20520790">
            <a:off x="10917677" y="783939"/>
            <a:ext cx="1488402" cy="1488402"/>
          </a:xfrm>
          <a:prstGeom prst="rect">
            <a:avLst/>
          </a:prstGeom>
        </p:spPr>
      </p:pic>
      <p:sp>
        <p:nvSpPr>
          <p:cNvPr id="12" name="Subtitle 2">
            <a:extLst>
              <a:ext uri="{FF2B5EF4-FFF2-40B4-BE49-F238E27FC236}">
                <a16:creationId xmlns:a16="http://schemas.microsoft.com/office/drawing/2014/main" id="{CF2EB805-B981-47B9-9661-CF05DB551677}"/>
              </a:ext>
            </a:extLst>
          </p:cNvPr>
          <p:cNvSpPr txBox="1">
            <a:spLocks/>
          </p:cNvSpPr>
          <p:nvPr/>
        </p:nvSpPr>
        <p:spPr>
          <a:xfrm>
            <a:off x="262360" y="160893"/>
            <a:ext cx="9144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dirty="0">
                <a:solidFill>
                  <a:schemeClr val="bg1"/>
                </a:solidFill>
                <a:ea typeface="Tahoma" panose="020B0604030504040204" pitchFamily="34" charset="0"/>
                <a:cs typeface="Times New Roman" panose="02020603050405020304" pitchFamily="18" charset="0"/>
              </a:rPr>
              <a:t>    </a:t>
            </a:r>
            <a:r>
              <a:rPr lang="vi-VN" sz="2800" dirty="0">
                <a:solidFill>
                  <a:schemeClr val="bg1"/>
                </a:solidFill>
                <a:ea typeface="Tahoma" panose="020B0604030504040204" pitchFamily="34" charset="0"/>
                <a:cs typeface="Times New Roman" panose="02020603050405020304" pitchFamily="18" charset="0"/>
              </a:rPr>
              <a:t>UBND QUẬN LONG BIÊN</a:t>
            </a:r>
            <a:endParaRPr lang="en-US" sz="2800" dirty="0">
              <a:solidFill>
                <a:schemeClr val="bg1"/>
              </a:solidFill>
              <a:ea typeface="Tahoma" panose="020B0604030504040204" pitchFamily="34" charset="0"/>
              <a:cs typeface="Times New Roman" panose="02020603050405020304" pitchFamily="18" charset="0"/>
            </a:endParaRPr>
          </a:p>
          <a:p>
            <a:pPr algn="l"/>
            <a:r>
              <a:rPr lang="en-US" sz="2800" dirty="0">
                <a:solidFill>
                  <a:schemeClr val="bg1"/>
                </a:solidFill>
                <a:ea typeface="Tahoma" panose="020B0604030504040204" pitchFamily="34" charset="0"/>
                <a:cs typeface="Times New Roman" panose="02020603050405020304" pitchFamily="18" charset="0"/>
              </a:rPr>
              <a:t>TRƯỜNG THCS </a:t>
            </a:r>
            <a:r>
              <a:rPr lang="vi-VN" sz="2800" dirty="0">
                <a:solidFill>
                  <a:schemeClr val="bg1"/>
                </a:solidFill>
                <a:ea typeface="Tahoma" panose="020B0604030504040204" pitchFamily="34" charset="0"/>
                <a:cs typeface="Times New Roman" panose="02020603050405020304" pitchFamily="18" charset="0"/>
              </a:rPr>
              <a:t>NGUYỄN GIA THIỀU</a:t>
            </a:r>
            <a:endParaRPr lang="en-US" sz="2800" dirty="0">
              <a:solidFill>
                <a:schemeClr val="bg1"/>
              </a:solidFill>
              <a:ea typeface="Tahoma" panose="020B0604030504040204" pitchFamily="34" charset="0"/>
              <a:cs typeface="Times New Roman" panose="02020603050405020304" pitchFamily="18" charset="0"/>
            </a:endParaRPr>
          </a:p>
        </p:txBody>
      </p:sp>
      <p:sp>
        <p:nvSpPr>
          <p:cNvPr id="14" name="!!1">
            <a:extLst>
              <a:ext uri="{FF2B5EF4-FFF2-40B4-BE49-F238E27FC236}">
                <a16:creationId xmlns:a16="http://schemas.microsoft.com/office/drawing/2014/main" id="{0E246211-C9C9-4B3E-9DDF-914AB989AE93}"/>
              </a:ext>
            </a:extLst>
          </p:cNvPr>
          <p:cNvSpPr txBox="1"/>
          <p:nvPr/>
        </p:nvSpPr>
        <p:spPr>
          <a:xfrm>
            <a:off x="2714625" y="2138683"/>
            <a:ext cx="6762750" cy="861774"/>
          </a:xfrm>
          <a:prstGeom prst="rect">
            <a:avLst/>
          </a:prstGeom>
          <a:noFill/>
        </p:spPr>
        <p:txBody>
          <a:bodyPr wrap="square">
            <a:spAutoFit/>
          </a:bodyPr>
          <a:lstStyle/>
          <a:p>
            <a:pPr algn="ctr"/>
            <a:r>
              <a:rPr lang="vi-VN" sz="4800" b="1" dirty="0">
                <a:solidFill>
                  <a:srgbClr val="FFFF00"/>
                </a:solidFill>
                <a:cs typeface="Times New Roman" panose="02020603050405020304" pitchFamily="18" charset="0"/>
              </a:rPr>
              <a:t>Tiết 5 </a:t>
            </a:r>
            <a:r>
              <a:rPr lang="en-US" sz="4800" b="1" dirty="0">
                <a:solidFill>
                  <a:srgbClr val="FFFF00"/>
                </a:solidFill>
                <a:cs typeface="Times New Roman" panose="02020603050405020304" pitchFamily="18" charset="0"/>
              </a:rPr>
              <a:t>–</a:t>
            </a:r>
            <a:r>
              <a:rPr lang="vi-VN" sz="4800" b="1" dirty="0">
                <a:solidFill>
                  <a:srgbClr val="FFFF00"/>
                </a:solidFill>
                <a:cs typeface="Times New Roman" panose="02020603050405020304" pitchFamily="18" charset="0"/>
              </a:rPr>
              <a:t> </a:t>
            </a:r>
            <a:r>
              <a:rPr lang="vi-VN" sz="4800" b="1">
                <a:solidFill>
                  <a:srgbClr val="FFFF00"/>
                </a:solidFill>
                <a:cs typeface="Times New Roman" panose="02020603050405020304" pitchFamily="18" charset="0"/>
              </a:rPr>
              <a:t>Bài 3:</a:t>
            </a:r>
            <a:endParaRPr lang="en-US" sz="4800">
              <a:solidFill>
                <a:srgbClr val="FFFF00"/>
              </a:solidFill>
            </a:endParaRPr>
          </a:p>
        </p:txBody>
      </p:sp>
      <p:sp>
        <p:nvSpPr>
          <p:cNvPr id="4" name="Rectangle 3">
            <a:extLst>
              <a:ext uri="{FF2B5EF4-FFF2-40B4-BE49-F238E27FC236}">
                <a16:creationId xmlns:a16="http://schemas.microsoft.com/office/drawing/2014/main" id="{AAC37BE7-D0D9-E417-3569-7FFE5A0FA825}"/>
              </a:ext>
            </a:extLst>
          </p:cNvPr>
          <p:cNvSpPr/>
          <p:nvPr/>
        </p:nvSpPr>
        <p:spPr>
          <a:xfrm>
            <a:off x="9406360" y="5500914"/>
            <a:ext cx="1943811" cy="1332760"/>
          </a:xfrm>
          <a:prstGeom prst="rect">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63970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
            <a:extLst>
              <a:ext uri="{FF2B5EF4-FFF2-40B4-BE49-F238E27FC236}">
                <a16:creationId xmlns:a16="http://schemas.microsoft.com/office/drawing/2014/main" id="{83F1A94D-48D5-4D73-BDAA-9118478F5E60}"/>
              </a:ext>
            </a:extLst>
          </p:cNvPr>
          <p:cNvPicPr>
            <a:picLocks noChangeAspect="1"/>
          </p:cNvPicPr>
          <p:nvPr/>
        </p:nvPicPr>
        <p:blipFill>
          <a:blip r:embed="rId3"/>
          <a:stretch>
            <a:fillRect/>
          </a:stretch>
        </p:blipFill>
        <p:spPr>
          <a:xfrm>
            <a:off x="0" y="228600"/>
            <a:ext cx="2026920" cy="1824228"/>
          </a:xfrm>
          <a:prstGeom prst="rect">
            <a:avLst/>
          </a:prstGeom>
        </p:spPr>
      </p:pic>
      <p:grpSp>
        <p:nvGrpSpPr>
          <p:cNvPr id="31" name="Group 30">
            <a:extLst>
              <a:ext uri="{FF2B5EF4-FFF2-40B4-BE49-F238E27FC236}">
                <a16:creationId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mc:AlternateContent xmlns:mc="http://schemas.openxmlformats.org/markup-compatibility/2006" xmlns:a14="http://schemas.microsoft.com/office/drawing/2010/main">
        <mc:Choice Requires="a14">
          <p:sp>
            <p:nvSpPr>
              <p:cNvPr id="3" name="Rectangle 2"/>
              <p:cNvSpPr/>
              <p:nvPr/>
            </p:nvSpPr>
            <p:spPr>
              <a:xfrm>
                <a:off x="2036061" y="9728"/>
                <a:ext cx="9283232" cy="2308324"/>
              </a:xfrm>
              <a:prstGeom prst="rect">
                <a:avLst/>
              </a:prstGeom>
            </p:spPr>
            <p:txBody>
              <a:bodyPr wrap="square">
                <a:spAutoFit/>
              </a:bodyPr>
              <a:lstStyle/>
              <a:p>
                <a:pPr>
                  <a:lnSpc>
                    <a:spcPct val="150000"/>
                  </a:lnSpc>
                </a:pPr>
                <a:r>
                  <a:rPr lang="en-US" sz="3200" b="1">
                    <a:solidFill>
                      <a:srgbClr val="0070C0"/>
                    </a:solidFill>
                    <a:latin typeface="Arial" panose="020B0604020202020204" pitchFamily="34" charset="0"/>
                    <a:cs typeface="Arial" panose="020B0604020202020204" pitchFamily="34" charset="0"/>
                  </a:rPr>
                  <a:t>Ví dụ 1 (SGK trang 15) Tính một cách hợp lý</a:t>
                </a:r>
              </a:p>
              <a:p>
                <a:pPr marL="514350" indent="-514350">
                  <a:lnSpc>
                    <a:spcPct val="150000"/>
                  </a:lnSpc>
                  <a:buAutoNum type="alphaLcParenR"/>
                </a:pPr>
                <a14:m>
                  <m:oMath xmlns:m="http://schemas.openxmlformats.org/officeDocument/2006/math">
                    <m:r>
                      <a:rPr lang="en-US" sz="3200" b="1" i="1" smtClean="0">
                        <a:solidFill>
                          <a:srgbClr val="0070C0"/>
                        </a:solidFill>
                        <a:latin typeface="Cambria Math" panose="02040503050406030204" pitchFamily="18" charset="0"/>
                        <a:cs typeface="Arial" panose="020B0604020202020204" pitchFamily="34" charset="0"/>
                      </a:rPr>
                      <m:t>𝟖𝟗</m:t>
                    </m:r>
                    <m:r>
                      <a:rPr lang="en-US" sz="3200" b="1" i="1" smtClean="0">
                        <a:solidFill>
                          <a:srgbClr val="0070C0"/>
                        </a:solidFill>
                        <a:latin typeface="Cambria Math" panose="02040503050406030204" pitchFamily="18" charset="0"/>
                        <a:cs typeface="Arial" panose="020B0604020202020204" pitchFamily="34" charset="0"/>
                      </a:rPr>
                      <m:t>+</m:t>
                    </m:r>
                    <m:r>
                      <a:rPr lang="en-US" sz="3200" b="1" i="1" smtClean="0">
                        <a:solidFill>
                          <a:srgbClr val="0070C0"/>
                        </a:solidFill>
                        <a:latin typeface="Cambria Math" panose="02040503050406030204" pitchFamily="18" charset="0"/>
                        <a:cs typeface="Arial" panose="020B0604020202020204" pitchFamily="34" charset="0"/>
                      </a:rPr>
                      <m:t>𝟕𝟔</m:t>
                    </m:r>
                    <m:r>
                      <a:rPr lang="en-US" sz="3200" b="1" i="1" smtClean="0">
                        <a:solidFill>
                          <a:srgbClr val="0070C0"/>
                        </a:solidFill>
                        <a:latin typeface="Cambria Math" panose="02040503050406030204" pitchFamily="18" charset="0"/>
                        <a:cs typeface="Arial" panose="020B0604020202020204" pitchFamily="34" charset="0"/>
                      </a:rPr>
                      <m:t>+</m:t>
                    </m:r>
                    <m:r>
                      <a:rPr lang="en-US" sz="3200" b="1" i="1" smtClean="0">
                        <a:solidFill>
                          <a:srgbClr val="0070C0"/>
                        </a:solidFill>
                        <a:latin typeface="Cambria Math" panose="02040503050406030204" pitchFamily="18" charset="0"/>
                        <a:cs typeface="Arial" panose="020B0604020202020204" pitchFamily="34" charset="0"/>
                      </a:rPr>
                      <m:t>𝟐𝟒</m:t>
                    </m:r>
                  </m:oMath>
                </a14:m>
                <a:endParaRPr lang="en-US" sz="3200" b="1">
                  <a:solidFill>
                    <a:srgbClr val="0070C0"/>
                  </a:solidFill>
                  <a:latin typeface="Arial" panose="020B0604020202020204" pitchFamily="34" charset="0"/>
                  <a:cs typeface="Arial" panose="020B0604020202020204" pitchFamily="34" charset="0"/>
                </a:endParaRPr>
              </a:p>
              <a:p>
                <a:pPr marL="514350" indent="-514350">
                  <a:lnSpc>
                    <a:spcPct val="150000"/>
                  </a:lnSpc>
                  <a:buAutoNum type="alphaLcParenR"/>
                </a:pPr>
                <a14:m>
                  <m:oMath xmlns:m="http://schemas.openxmlformats.org/officeDocument/2006/math">
                    <m:r>
                      <a:rPr lang="en-US" sz="3200" b="1" i="1" smtClean="0">
                        <a:solidFill>
                          <a:srgbClr val="0070C0"/>
                        </a:solidFill>
                        <a:latin typeface="Cambria Math" panose="02040503050406030204" pitchFamily="18" charset="0"/>
                        <a:cs typeface="Arial" panose="020B0604020202020204" pitchFamily="34" charset="0"/>
                      </a:rPr>
                      <m:t>𝟔𝟓</m:t>
                    </m:r>
                    <m:r>
                      <a:rPr lang="en-US" sz="3200" b="1" i="1" smtClean="0">
                        <a:solidFill>
                          <a:srgbClr val="0070C0"/>
                        </a:solidFill>
                        <a:latin typeface="Cambria Math" panose="02040503050406030204" pitchFamily="18" charset="0"/>
                        <a:cs typeface="Arial" panose="020B0604020202020204" pitchFamily="34" charset="0"/>
                      </a:rPr>
                      <m:t>+</m:t>
                    </m:r>
                    <m:r>
                      <a:rPr lang="en-US" sz="3200" b="1" i="1" smtClean="0">
                        <a:solidFill>
                          <a:srgbClr val="0070C0"/>
                        </a:solidFill>
                        <a:latin typeface="Cambria Math" panose="02040503050406030204" pitchFamily="18" charset="0"/>
                        <a:cs typeface="Arial" panose="020B0604020202020204" pitchFamily="34" charset="0"/>
                      </a:rPr>
                      <m:t>𝟗𝟕</m:t>
                    </m:r>
                    <m:r>
                      <a:rPr lang="en-US" sz="3200" b="1" i="1" smtClean="0">
                        <a:solidFill>
                          <a:srgbClr val="0070C0"/>
                        </a:solidFill>
                        <a:latin typeface="Cambria Math" panose="02040503050406030204" pitchFamily="18" charset="0"/>
                        <a:cs typeface="Arial" panose="020B0604020202020204" pitchFamily="34" charset="0"/>
                      </a:rPr>
                      <m:t>+</m:t>
                    </m:r>
                    <m:r>
                      <a:rPr lang="en-US" sz="3200" b="1" i="1" smtClean="0">
                        <a:solidFill>
                          <a:srgbClr val="0070C0"/>
                        </a:solidFill>
                        <a:latin typeface="Cambria Math" panose="02040503050406030204" pitchFamily="18" charset="0"/>
                        <a:cs typeface="Arial" panose="020B0604020202020204" pitchFamily="34" charset="0"/>
                      </a:rPr>
                      <m:t>𝟑𝟓</m:t>
                    </m:r>
                  </m:oMath>
                </a14:m>
                <a:endParaRPr lang="en-US" sz="3200" b="1">
                  <a:solidFill>
                    <a:srgbClr val="0070C0"/>
                  </a:solidFill>
                  <a:latin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2036061" y="9728"/>
                <a:ext cx="9283232" cy="2308324"/>
              </a:xfrm>
              <a:prstGeom prst="rect">
                <a:avLst/>
              </a:prstGeom>
              <a:blipFill rotWithShape="0">
                <a:blip r:embed="rId4"/>
                <a:stretch>
                  <a:fillRect l="-16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Rectangle 31"/>
              <p:cNvSpPr/>
              <p:nvPr/>
            </p:nvSpPr>
            <p:spPr>
              <a:xfrm>
                <a:off x="756938" y="2318052"/>
                <a:ext cx="11268392" cy="3970318"/>
              </a:xfrm>
              <a:prstGeom prst="rect">
                <a:avLst/>
              </a:prstGeom>
            </p:spPr>
            <p:txBody>
              <a:bodyPr wrap="square">
                <a:spAutoFit/>
              </a:bodyPr>
              <a:lstStyle/>
              <a:p>
                <a:pPr algn="ctr">
                  <a:lnSpc>
                    <a:spcPct val="150000"/>
                  </a:lnSpc>
                </a:pPr>
                <a:r>
                  <a:rPr lang="en-US" sz="2800" b="1">
                    <a:solidFill>
                      <a:srgbClr val="FF0000"/>
                    </a:solidFill>
                    <a:latin typeface="Arial" panose="020B0604020202020204" pitchFamily="34" charset="0"/>
                    <a:cs typeface="Arial" panose="020B0604020202020204" pitchFamily="34" charset="0"/>
                  </a:rPr>
                  <a:t>Giải</a:t>
                </a:r>
              </a:p>
              <a:p>
                <a:pPr>
                  <a:lnSpc>
                    <a:spcPct val="150000"/>
                  </a:lnSpc>
                </a:pPr>
                <a:r>
                  <a:rPr lang="en-US" sz="2800" b="1">
                    <a:solidFill>
                      <a:srgbClr val="0070C0"/>
                    </a:solidFill>
                    <a:latin typeface="Arial" panose="020B0604020202020204" pitchFamily="34" charset="0"/>
                    <a:cs typeface="Arial" panose="020B0604020202020204" pitchFamily="34" charset="0"/>
                  </a:rPr>
                  <a:t>a) </a:t>
                </a:r>
                <a14:m>
                  <m:oMath xmlns:m="http://schemas.openxmlformats.org/officeDocument/2006/math">
                    <m:r>
                      <a:rPr lang="en-US" sz="2800" b="1" i="1" smtClean="0">
                        <a:solidFill>
                          <a:srgbClr val="0070C0"/>
                        </a:solidFill>
                        <a:latin typeface="Cambria Math" panose="02040503050406030204" pitchFamily="18" charset="0"/>
                        <a:cs typeface="Arial" panose="020B0604020202020204" pitchFamily="34" charset="0"/>
                      </a:rPr>
                      <m:t>𝟖𝟗</m:t>
                    </m:r>
                    <m:r>
                      <a:rPr lang="en-US" sz="2800" b="1" i="1" smtClean="0">
                        <a:solidFill>
                          <a:srgbClr val="0070C0"/>
                        </a:solidFill>
                        <a:latin typeface="Cambria Math" panose="02040503050406030204" pitchFamily="18" charset="0"/>
                        <a:cs typeface="Arial" panose="020B0604020202020204" pitchFamily="34" charset="0"/>
                      </a:rPr>
                      <m:t>+</m:t>
                    </m:r>
                    <m:r>
                      <a:rPr lang="en-US" sz="2800" b="1" i="1" smtClean="0">
                        <a:solidFill>
                          <a:srgbClr val="0070C0"/>
                        </a:solidFill>
                        <a:latin typeface="Cambria Math" panose="02040503050406030204" pitchFamily="18" charset="0"/>
                        <a:cs typeface="Arial" panose="020B0604020202020204" pitchFamily="34" charset="0"/>
                      </a:rPr>
                      <m:t>𝟕𝟔</m:t>
                    </m:r>
                    <m:r>
                      <a:rPr lang="en-US" sz="2800" b="1" i="1" smtClean="0">
                        <a:solidFill>
                          <a:srgbClr val="0070C0"/>
                        </a:solidFill>
                        <a:latin typeface="Cambria Math" panose="02040503050406030204" pitchFamily="18" charset="0"/>
                        <a:cs typeface="Arial" panose="020B0604020202020204" pitchFamily="34" charset="0"/>
                      </a:rPr>
                      <m:t>+</m:t>
                    </m:r>
                    <m:r>
                      <a:rPr lang="en-US" sz="2800" b="1" i="1" smtClean="0">
                        <a:solidFill>
                          <a:srgbClr val="0070C0"/>
                        </a:solidFill>
                        <a:latin typeface="Cambria Math" panose="02040503050406030204" pitchFamily="18" charset="0"/>
                        <a:cs typeface="Arial" panose="020B0604020202020204" pitchFamily="34" charset="0"/>
                      </a:rPr>
                      <m:t>𝟐𝟒</m:t>
                    </m:r>
                    <m:r>
                      <a:rPr lang="en-US" sz="2800" b="1" i="0" smtClean="0">
                        <a:solidFill>
                          <a:srgbClr val="0070C0"/>
                        </a:solidFill>
                        <a:latin typeface="Cambria Math" panose="02040503050406030204" pitchFamily="18" charset="0"/>
                        <a:cs typeface="Arial" panose="020B0604020202020204" pitchFamily="34" charset="0"/>
                      </a:rPr>
                      <m:t>=</m:t>
                    </m:r>
                    <m:r>
                      <a:rPr lang="en-US" sz="2800" b="1" i="0" smtClean="0">
                        <a:solidFill>
                          <a:srgbClr val="0070C0"/>
                        </a:solidFill>
                        <a:latin typeface="Cambria Math" panose="02040503050406030204" pitchFamily="18" charset="0"/>
                        <a:cs typeface="Arial" panose="020B0604020202020204" pitchFamily="34" charset="0"/>
                      </a:rPr>
                      <m:t>𝟖𝟗</m:t>
                    </m:r>
                    <m:r>
                      <a:rPr lang="en-US" sz="2800" b="1" i="0" smtClean="0">
                        <a:solidFill>
                          <a:srgbClr val="0070C0"/>
                        </a:solidFill>
                        <a:latin typeface="Cambria Math" panose="02040503050406030204" pitchFamily="18" charset="0"/>
                        <a:cs typeface="Arial" panose="020B0604020202020204" pitchFamily="34" charset="0"/>
                      </a:rPr>
                      <m:t>+</m:t>
                    </m:r>
                    <m:d>
                      <m:dPr>
                        <m:ctrlPr>
                          <a:rPr lang="en-US" sz="2800" b="1" i="1" smtClean="0">
                            <a:solidFill>
                              <a:srgbClr val="0070C0"/>
                            </a:solidFill>
                            <a:latin typeface="Cambria Math" panose="02040503050406030204" pitchFamily="18" charset="0"/>
                            <a:cs typeface="Arial" panose="020B0604020202020204" pitchFamily="34" charset="0"/>
                          </a:rPr>
                        </m:ctrlPr>
                      </m:dPr>
                      <m:e>
                        <m:r>
                          <a:rPr lang="en-US" sz="2800" b="1" i="0" smtClean="0">
                            <a:solidFill>
                              <a:srgbClr val="0070C0"/>
                            </a:solidFill>
                            <a:latin typeface="Cambria Math" panose="02040503050406030204" pitchFamily="18" charset="0"/>
                            <a:cs typeface="Arial" panose="020B0604020202020204" pitchFamily="34" charset="0"/>
                          </a:rPr>
                          <m:t>𝟕𝟔</m:t>
                        </m:r>
                        <m:r>
                          <a:rPr lang="en-US" sz="2800" b="1" i="0" smtClean="0">
                            <a:solidFill>
                              <a:srgbClr val="0070C0"/>
                            </a:solidFill>
                            <a:latin typeface="Cambria Math" panose="02040503050406030204" pitchFamily="18" charset="0"/>
                            <a:cs typeface="Arial" panose="020B0604020202020204" pitchFamily="34" charset="0"/>
                          </a:rPr>
                          <m:t>+</m:t>
                        </m:r>
                        <m:r>
                          <a:rPr lang="en-US" sz="2800" b="1" i="0" smtClean="0">
                            <a:solidFill>
                              <a:srgbClr val="0070C0"/>
                            </a:solidFill>
                            <a:latin typeface="Cambria Math" panose="02040503050406030204" pitchFamily="18" charset="0"/>
                            <a:cs typeface="Arial" panose="020B0604020202020204" pitchFamily="34" charset="0"/>
                          </a:rPr>
                          <m:t>𝟐𝟒</m:t>
                        </m:r>
                      </m:e>
                    </m:d>
                  </m:oMath>
                </a14:m>
                <a:r>
                  <a:rPr lang="en-US" sz="2800" b="1">
                    <a:solidFill>
                      <a:srgbClr val="0070C0"/>
                    </a:solidFill>
                    <a:latin typeface="Arial" panose="020B0604020202020204" pitchFamily="34" charset="0"/>
                    <a:cs typeface="Arial" panose="020B0604020202020204" pitchFamily="34" charset="0"/>
                  </a:rPr>
                  <a:t> </a:t>
                </a:r>
                <a:r>
                  <a:rPr lang="en-US" sz="2800" b="1">
                    <a:solidFill>
                      <a:srgbClr val="FF0000"/>
                    </a:solidFill>
                    <a:latin typeface="Arial" panose="020B0604020202020204" pitchFamily="34" charset="0"/>
                    <a:cs typeface="Arial" panose="020B0604020202020204" pitchFamily="34" charset="0"/>
                  </a:rPr>
                  <a:t>(tính chất kết hợp)</a:t>
                </a:r>
              </a:p>
              <a:p>
                <a:pPr>
                  <a:lnSpc>
                    <a:spcPct val="150000"/>
                  </a:lnSpc>
                </a:pPr>
                <a14:m>
                  <m:oMath xmlns:m="http://schemas.openxmlformats.org/officeDocument/2006/math">
                    <m:r>
                      <a:rPr lang="en-US" sz="2800" b="1" i="1" smtClean="0">
                        <a:solidFill>
                          <a:srgbClr val="0070C0"/>
                        </a:solidFill>
                        <a:latin typeface="Cambria Math" panose="02040503050406030204" pitchFamily="18" charset="0"/>
                        <a:cs typeface="Arial" panose="020B0604020202020204" pitchFamily="34" charset="0"/>
                      </a:rPr>
                      <m:t>                                  =</m:t>
                    </m:r>
                    <m:r>
                      <a:rPr lang="en-US" sz="2800" b="1" i="1" smtClean="0">
                        <a:solidFill>
                          <a:srgbClr val="0070C0"/>
                        </a:solidFill>
                        <a:latin typeface="Cambria Math" panose="02040503050406030204" pitchFamily="18" charset="0"/>
                        <a:cs typeface="Arial" panose="020B0604020202020204" pitchFamily="34" charset="0"/>
                      </a:rPr>
                      <m:t>𝟖𝟗</m:t>
                    </m:r>
                    <m:r>
                      <a:rPr lang="en-US" sz="2800" b="1" i="1" smtClean="0">
                        <a:solidFill>
                          <a:srgbClr val="0070C0"/>
                        </a:solidFill>
                        <a:latin typeface="Cambria Math" panose="02040503050406030204" pitchFamily="18" charset="0"/>
                        <a:cs typeface="Arial" panose="020B0604020202020204" pitchFamily="34" charset="0"/>
                      </a:rPr>
                      <m:t>+</m:t>
                    </m:r>
                    <m:r>
                      <a:rPr lang="en-US" sz="2800" b="1" i="1" smtClean="0">
                        <a:solidFill>
                          <a:srgbClr val="0070C0"/>
                        </a:solidFill>
                        <a:latin typeface="Cambria Math" panose="02040503050406030204" pitchFamily="18" charset="0"/>
                        <a:cs typeface="Arial" panose="020B0604020202020204" pitchFamily="34" charset="0"/>
                      </a:rPr>
                      <m:t>𝟏𝟎𝟎</m:t>
                    </m:r>
                    <m:r>
                      <a:rPr lang="en-US" sz="2800" b="1" i="1" smtClean="0">
                        <a:solidFill>
                          <a:srgbClr val="0070C0"/>
                        </a:solidFill>
                        <a:latin typeface="Cambria Math" panose="02040503050406030204" pitchFamily="18" charset="0"/>
                        <a:cs typeface="Arial" panose="020B0604020202020204" pitchFamily="34" charset="0"/>
                      </a:rPr>
                      <m:t>=</m:t>
                    </m:r>
                    <m:r>
                      <a:rPr lang="en-US" sz="2800" b="1" i="1" smtClean="0">
                        <a:solidFill>
                          <a:srgbClr val="0070C0"/>
                        </a:solidFill>
                        <a:latin typeface="Cambria Math" panose="02040503050406030204" pitchFamily="18" charset="0"/>
                        <a:cs typeface="Arial" panose="020B0604020202020204" pitchFamily="34" charset="0"/>
                      </a:rPr>
                      <m:t>𝟏𝟖𝟗</m:t>
                    </m:r>
                  </m:oMath>
                </a14:m>
                <a:r>
                  <a:rPr lang="en-US" sz="2800" b="1" i="1">
                    <a:solidFill>
                      <a:srgbClr val="0070C0"/>
                    </a:solidFill>
                    <a:latin typeface="Cambria Math" panose="02040503050406030204" pitchFamily="18" charset="0"/>
                    <a:cs typeface="Arial" panose="020B0604020202020204" pitchFamily="34" charset="0"/>
                  </a:rPr>
                  <a:t>.</a:t>
                </a:r>
              </a:p>
              <a:p>
                <a:pPr>
                  <a:lnSpc>
                    <a:spcPct val="150000"/>
                  </a:lnSpc>
                </a:pPr>
                <a:r>
                  <a:rPr lang="en-US" sz="2800" b="1">
                    <a:solidFill>
                      <a:srgbClr val="0070C0"/>
                    </a:solidFill>
                    <a:latin typeface="Arial" panose="020B0604020202020204" pitchFamily="34" charset="0"/>
                    <a:cs typeface="Arial" panose="020B0604020202020204" pitchFamily="34" charset="0"/>
                  </a:rPr>
                  <a:t>b) </a:t>
                </a:r>
                <a14:m>
                  <m:oMath xmlns:m="http://schemas.openxmlformats.org/officeDocument/2006/math">
                    <m:r>
                      <a:rPr lang="en-US" sz="2800" b="1" i="1" smtClean="0">
                        <a:solidFill>
                          <a:srgbClr val="0070C0"/>
                        </a:solidFill>
                        <a:latin typeface="Cambria Math" panose="02040503050406030204" pitchFamily="18" charset="0"/>
                        <a:cs typeface="Arial" panose="020B0604020202020204" pitchFamily="34" charset="0"/>
                      </a:rPr>
                      <m:t>𝟔𝟓</m:t>
                    </m:r>
                    <m:r>
                      <a:rPr lang="en-US" sz="2800" b="1" i="1" smtClean="0">
                        <a:solidFill>
                          <a:srgbClr val="0070C0"/>
                        </a:solidFill>
                        <a:latin typeface="Cambria Math" panose="02040503050406030204" pitchFamily="18" charset="0"/>
                        <a:cs typeface="Arial" panose="020B0604020202020204" pitchFamily="34" charset="0"/>
                      </a:rPr>
                      <m:t>+</m:t>
                    </m:r>
                    <m:r>
                      <a:rPr lang="en-US" sz="2800" b="1" i="1" smtClean="0">
                        <a:solidFill>
                          <a:srgbClr val="0070C0"/>
                        </a:solidFill>
                        <a:latin typeface="Cambria Math" panose="02040503050406030204" pitchFamily="18" charset="0"/>
                        <a:cs typeface="Arial" panose="020B0604020202020204" pitchFamily="34" charset="0"/>
                      </a:rPr>
                      <m:t>𝟗𝟕</m:t>
                    </m:r>
                    <m:r>
                      <a:rPr lang="en-US" sz="2800" b="1" i="1" smtClean="0">
                        <a:solidFill>
                          <a:srgbClr val="0070C0"/>
                        </a:solidFill>
                        <a:latin typeface="Cambria Math" panose="02040503050406030204" pitchFamily="18" charset="0"/>
                        <a:cs typeface="Arial" panose="020B0604020202020204" pitchFamily="34" charset="0"/>
                      </a:rPr>
                      <m:t>+</m:t>
                    </m:r>
                    <m:r>
                      <a:rPr lang="en-US" sz="2800" b="1" i="1" smtClean="0">
                        <a:solidFill>
                          <a:srgbClr val="0070C0"/>
                        </a:solidFill>
                        <a:latin typeface="Cambria Math" panose="02040503050406030204" pitchFamily="18" charset="0"/>
                        <a:cs typeface="Arial" panose="020B0604020202020204" pitchFamily="34" charset="0"/>
                      </a:rPr>
                      <m:t>𝟑𝟓</m:t>
                    </m:r>
                    <m:r>
                      <a:rPr lang="en-US" sz="2800" b="1" i="1" smtClean="0">
                        <a:solidFill>
                          <a:srgbClr val="0070C0"/>
                        </a:solidFill>
                        <a:latin typeface="Cambria Math" panose="02040503050406030204" pitchFamily="18" charset="0"/>
                        <a:cs typeface="Arial" panose="020B0604020202020204" pitchFamily="34" charset="0"/>
                      </a:rPr>
                      <m:t>=</m:t>
                    </m:r>
                    <m:r>
                      <a:rPr lang="en-US" sz="2800" b="1" i="1" smtClean="0">
                        <a:solidFill>
                          <a:srgbClr val="0070C0"/>
                        </a:solidFill>
                        <a:latin typeface="Cambria Math" panose="02040503050406030204" pitchFamily="18" charset="0"/>
                        <a:cs typeface="Arial" panose="020B0604020202020204" pitchFamily="34" charset="0"/>
                      </a:rPr>
                      <m:t>𝟔𝟓</m:t>
                    </m:r>
                    <m:r>
                      <a:rPr lang="en-US" sz="2800" b="1" i="1" smtClean="0">
                        <a:solidFill>
                          <a:srgbClr val="0070C0"/>
                        </a:solidFill>
                        <a:latin typeface="Cambria Math" panose="02040503050406030204" pitchFamily="18" charset="0"/>
                        <a:cs typeface="Arial" panose="020B0604020202020204" pitchFamily="34" charset="0"/>
                      </a:rPr>
                      <m:t>+</m:t>
                    </m:r>
                    <m:r>
                      <a:rPr lang="en-US" sz="2800" b="1" i="1" smtClean="0">
                        <a:solidFill>
                          <a:srgbClr val="0070C0"/>
                        </a:solidFill>
                        <a:latin typeface="Cambria Math" panose="02040503050406030204" pitchFamily="18" charset="0"/>
                        <a:cs typeface="Arial" panose="020B0604020202020204" pitchFamily="34" charset="0"/>
                      </a:rPr>
                      <m:t>𝟑𝟓</m:t>
                    </m:r>
                    <m:r>
                      <a:rPr lang="en-US" sz="2800" b="1" i="1" smtClean="0">
                        <a:solidFill>
                          <a:srgbClr val="0070C0"/>
                        </a:solidFill>
                        <a:latin typeface="Cambria Math" panose="02040503050406030204" pitchFamily="18" charset="0"/>
                        <a:cs typeface="Arial" panose="020B0604020202020204" pitchFamily="34" charset="0"/>
                      </a:rPr>
                      <m:t>+</m:t>
                    </m:r>
                    <m:r>
                      <a:rPr lang="en-US" sz="2800" b="1" i="1" smtClean="0">
                        <a:solidFill>
                          <a:srgbClr val="0070C0"/>
                        </a:solidFill>
                        <a:latin typeface="Cambria Math" panose="02040503050406030204" pitchFamily="18" charset="0"/>
                        <a:cs typeface="Arial" panose="020B0604020202020204" pitchFamily="34" charset="0"/>
                      </a:rPr>
                      <m:t>𝟗𝟕</m:t>
                    </m:r>
                  </m:oMath>
                </a14:m>
                <a:r>
                  <a:rPr lang="en-US" sz="2800" b="1">
                    <a:solidFill>
                      <a:srgbClr val="0070C0"/>
                    </a:solidFill>
                    <a:latin typeface="Arial" panose="020B0604020202020204" pitchFamily="34" charset="0"/>
                    <a:cs typeface="Arial" panose="020B0604020202020204" pitchFamily="34" charset="0"/>
                  </a:rPr>
                  <a:t> </a:t>
                </a:r>
                <a:r>
                  <a:rPr lang="en-US" sz="2800" b="1">
                    <a:solidFill>
                      <a:srgbClr val="FF0000"/>
                    </a:solidFill>
                    <a:latin typeface="Arial" panose="020B0604020202020204" pitchFamily="34" charset="0"/>
                    <a:cs typeface="Arial" panose="020B0604020202020204" pitchFamily="34" charset="0"/>
                  </a:rPr>
                  <a:t>(tính chất giao hoán)</a:t>
                </a:r>
              </a:p>
              <a:p>
                <a:pPr>
                  <a:lnSpc>
                    <a:spcPct val="150000"/>
                  </a:lnSpc>
                </a:pPr>
                <a14:m>
                  <m:oMath xmlns:m="http://schemas.openxmlformats.org/officeDocument/2006/math">
                    <m:r>
                      <a:rPr lang="en-US" sz="2800" b="1" i="1" smtClean="0">
                        <a:solidFill>
                          <a:srgbClr val="0070C0"/>
                        </a:solidFill>
                        <a:latin typeface="Cambria Math" panose="02040503050406030204" pitchFamily="18" charset="0"/>
                        <a:cs typeface="Arial" panose="020B0604020202020204" pitchFamily="34" charset="0"/>
                      </a:rPr>
                      <m:t>                                  =</m:t>
                    </m:r>
                    <m:d>
                      <m:dPr>
                        <m:ctrlPr>
                          <a:rPr lang="en-US" sz="2800" b="1" i="1" smtClean="0">
                            <a:solidFill>
                              <a:srgbClr val="0070C0"/>
                            </a:solidFill>
                            <a:latin typeface="Cambria Math" panose="02040503050406030204" pitchFamily="18" charset="0"/>
                            <a:cs typeface="Arial" panose="020B0604020202020204" pitchFamily="34" charset="0"/>
                          </a:rPr>
                        </m:ctrlPr>
                      </m:dPr>
                      <m:e>
                        <m:r>
                          <a:rPr lang="en-US" sz="2800" b="1" i="1" smtClean="0">
                            <a:solidFill>
                              <a:srgbClr val="0070C0"/>
                            </a:solidFill>
                            <a:latin typeface="Cambria Math" panose="02040503050406030204" pitchFamily="18" charset="0"/>
                            <a:cs typeface="Arial" panose="020B0604020202020204" pitchFamily="34" charset="0"/>
                          </a:rPr>
                          <m:t>𝟔𝟓</m:t>
                        </m:r>
                        <m:r>
                          <a:rPr lang="en-US" sz="2800" b="1" i="1" smtClean="0">
                            <a:solidFill>
                              <a:srgbClr val="0070C0"/>
                            </a:solidFill>
                            <a:latin typeface="Cambria Math" panose="02040503050406030204" pitchFamily="18" charset="0"/>
                            <a:cs typeface="Arial" panose="020B0604020202020204" pitchFamily="34" charset="0"/>
                          </a:rPr>
                          <m:t>+</m:t>
                        </m:r>
                        <m:r>
                          <a:rPr lang="en-US" sz="2800" b="1" i="1" smtClean="0">
                            <a:solidFill>
                              <a:srgbClr val="0070C0"/>
                            </a:solidFill>
                            <a:latin typeface="Cambria Math" panose="02040503050406030204" pitchFamily="18" charset="0"/>
                            <a:cs typeface="Arial" panose="020B0604020202020204" pitchFamily="34" charset="0"/>
                          </a:rPr>
                          <m:t>𝟑𝟓</m:t>
                        </m:r>
                      </m:e>
                    </m:d>
                    <m:r>
                      <a:rPr lang="en-US" sz="2800" b="1" i="1" smtClean="0">
                        <a:solidFill>
                          <a:srgbClr val="0070C0"/>
                        </a:solidFill>
                        <a:latin typeface="Cambria Math" panose="02040503050406030204" pitchFamily="18" charset="0"/>
                        <a:cs typeface="Arial" panose="020B0604020202020204" pitchFamily="34" charset="0"/>
                      </a:rPr>
                      <m:t>+</m:t>
                    </m:r>
                    <m:r>
                      <a:rPr lang="en-US" sz="2800" b="1" i="1" smtClean="0">
                        <a:solidFill>
                          <a:srgbClr val="0070C0"/>
                        </a:solidFill>
                        <a:latin typeface="Cambria Math" panose="02040503050406030204" pitchFamily="18" charset="0"/>
                        <a:cs typeface="Arial" panose="020B0604020202020204" pitchFamily="34" charset="0"/>
                      </a:rPr>
                      <m:t>𝟗𝟕</m:t>
                    </m:r>
                  </m:oMath>
                </a14:m>
                <a:r>
                  <a:rPr lang="en-US" sz="2800" b="1">
                    <a:solidFill>
                      <a:srgbClr val="0070C0"/>
                    </a:solidFill>
                    <a:latin typeface="Arial" panose="020B0604020202020204" pitchFamily="34" charset="0"/>
                    <a:cs typeface="Arial" panose="020B0604020202020204" pitchFamily="34" charset="0"/>
                  </a:rPr>
                  <a:t> </a:t>
                </a:r>
                <a:r>
                  <a:rPr lang="en-US" sz="2800" b="1">
                    <a:solidFill>
                      <a:srgbClr val="FF0000"/>
                    </a:solidFill>
                    <a:latin typeface="Arial" panose="020B0604020202020204" pitchFamily="34" charset="0"/>
                    <a:cs typeface="Arial" panose="020B0604020202020204" pitchFamily="34" charset="0"/>
                  </a:rPr>
                  <a:t>(tính chất kết hợp)</a:t>
                </a:r>
              </a:p>
              <a:p>
                <a:pPr>
                  <a:lnSpc>
                    <a:spcPct val="150000"/>
                  </a:lnSpc>
                </a:pPr>
                <a:r>
                  <a:rPr lang="en-US" sz="2800" b="1">
                    <a:solidFill>
                      <a:srgbClr val="0070C0"/>
                    </a:solidFill>
                    <a:cs typeface="Arial" panose="020B0604020202020204" pitchFamily="34" charset="0"/>
                  </a:rPr>
                  <a:t>                                 </a:t>
                </a:r>
                <a14:m>
                  <m:oMath xmlns:m="http://schemas.openxmlformats.org/officeDocument/2006/math">
                    <m:r>
                      <a:rPr lang="en-US" sz="2800" b="1" i="1" smtClean="0">
                        <a:solidFill>
                          <a:srgbClr val="0070C0"/>
                        </a:solidFill>
                        <a:latin typeface="Cambria Math" panose="02040503050406030204" pitchFamily="18" charset="0"/>
                        <a:cs typeface="Arial" panose="020B0604020202020204" pitchFamily="34" charset="0"/>
                      </a:rPr>
                      <m:t>=</m:t>
                    </m:r>
                    <m:r>
                      <a:rPr lang="en-US" sz="2800" b="1" i="1" smtClean="0">
                        <a:solidFill>
                          <a:srgbClr val="0070C0"/>
                        </a:solidFill>
                        <a:latin typeface="Cambria Math" panose="02040503050406030204" pitchFamily="18" charset="0"/>
                        <a:cs typeface="Arial" panose="020B0604020202020204" pitchFamily="34" charset="0"/>
                      </a:rPr>
                      <m:t>𝟏𝟎𝟎</m:t>
                    </m:r>
                    <m:r>
                      <a:rPr lang="en-US" sz="2800" b="1" i="1" smtClean="0">
                        <a:solidFill>
                          <a:srgbClr val="0070C0"/>
                        </a:solidFill>
                        <a:latin typeface="Cambria Math" panose="02040503050406030204" pitchFamily="18" charset="0"/>
                        <a:cs typeface="Arial" panose="020B0604020202020204" pitchFamily="34" charset="0"/>
                      </a:rPr>
                      <m:t>+</m:t>
                    </m:r>
                    <m:r>
                      <a:rPr lang="en-US" sz="2800" b="1" i="1" smtClean="0">
                        <a:solidFill>
                          <a:srgbClr val="0070C0"/>
                        </a:solidFill>
                        <a:latin typeface="Cambria Math" panose="02040503050406030204" pitchFamily="18" charset="0"/>
                        <a:cs typeface="Arial" panose="020B0604020202020204" pitchFamily="34" charset="0"/>
                      </a:rPr>
                      <m:t>𝟗𝟕</m:t>
                    </m:r>
                    <m:r>
                      <a:rPr lang="en-US" sz="2800" b="1" i="1" smtClean="0">
                        <a:solidFill>
                          <a:srgbClr val="0070C0"/>
                        </a:solidFill>
                        <a:latin typeface="Cambria Math" panose="02040503050406030204" pitchFamily="18" charset="0"/>
                        <a:cs typeface="Arial" panose="020B0604020202020204" pitchFamily="34" charset="0"/>
                      </a:rPr>
                      <m:t>=</m:t>
                    </m:r>
                    <m:r>
                      <a:rPr lang="en-US" sz="2800" b="1" i="1" smtClean="0">
                        <a:solidFill>
                          <a:srgbClr val="0070C0"/>
                        </a:solidFill>
                        <a:latin typeface="Cambria Math" panose="02040503050406030204" pitchFamily="18" charset="0"/>
                        <a:cs typeface="Arial" panose="020B0604020202020204" pitchFamily="34" charset="0"/>
                      </a:rPr>
                      <m:t>𝟏𝟗𝟕</m:t>
                    </m:r>
                  </m:oMath>
                </a14:m>
                <a:r>
                  <a:rPr lang="en-US" sz="2800" b="1">
                    <a:solidFill>
                      <a:srgbClr val="0070C0"/>
                    </a:solidFill>
                    <a:latin typeface="Arial" panose="020B0604020202020204" pitchFamily="34" charset="0"/>
                    <a:cs typeface="Arial" panose="020B0604020202020204" pitchFamily="34" charset="0"/>
                  </a:rPr>
                  <a:t>.</a:t>
                </a:r>
              </a:p>
            </p:txBody>
          </p:sp>
        </mc:Choice>
        <mc:Fallback xmlns="">
          <p:sp>
            <p:nvSpPr>
              <p:cNvPr id="32" name="Rectangle 31"/>
              <p:cNvSpPr>
                <a:spLocks noRot="1" noChangeAspect="1" noMove="1" noResize="1" noEditPoints="1" noAdjustHandles="1" noChangeArrowheads="1" noChangeShapeType="1" noTextEdit="1"/>
              </p:cNvSpPr>
              <p:nvPr/>
            </p:nvSpPr>
            <p:spPr>
              <a:xfrm>
                <a:off x="756938" y="2318052"/>
                <a:ext cx="11268392" cy="3970318"/>
              </a:xfrm>
              <a:prstGeom prst="rect">
                <a:avLst/>
              </a:prstGeom>
              <a:blipFill rotWithShape="0">
                <a:blip r:embed="rId5"/>
                <a:stretch>
                  <a:fillRect l="-1082" b="-1227"/>
                </a:stretch>
              </a:blipFill>
            </p:spPr>
            <p:txBody>
              <a:bodyPr/>
              <a:lstStyle/>
              <a:p>
                <a:r>
                  <a:rPr lang="en-US">
                    <a:noFill/>
                  </a:rPr>
                  <a:t> </a:t>
                </a:r>
              </a:p>
            </p:txBody>
          </p:sp>
        </mc:Fallback>
      </mc:AlternateContent>
      <p:sp>
        <p:nvSpPr>
          <p:cNvPr id="4" name="Rectangle 3">
            <a:extLst>
              <a:ext uri="{FF2B5EF4-FFF2-40B4-BE49-F238E27FC236}">
                <a16:creationId xmlns:a16="http://schemas.microsoft.com/office/drawing/2014/main" id="{55B4FE39-8EDB-C5D9-E293-E1CA0281D58F}"/>
              </a:ext>
            </a:extLst>
          </p:cNvPr>
          <p:cNvSpPr/>
          <p:nvPr/>
        </p:nvSpPr>
        <p:spPr>
          <a:xfrm>
            <a:off x="9406360" y="5500914"/>
            <a:ext cx="1943811" cy="13327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6959241"/>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914400" y="-228600"/>
            <a:ext cx="13458613" cy="7284720"/>
            <a:chOff x="-914400" y="-228600"/>
            <a:chExt cx="13458613" cy="7284720"/>
          </a:xfrm>
        </p:grpSpPr>
        <p:sp>
          <p:nvSpPr>
            <p:cNvPr id="3" name="Rectangle 2"/>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0" y="-228600"/>
              <a:ext cx="13458613" cy="7284720"/>
            </a:xfrm>
            <a:prstGeom prst="rect">
              <a:avLst/>
            </a:prstGeom>
          </p:spPr>
        </p:pic>
      </p:grpSp>
      <mc:AlternateContent xmlns:mc="http://schemas.openxmlformats.org/markup-compatibility/2006" xmlns:a14="http://schemas.microsoft.com/office/drawing/2010/main">
        <mc:Choice Requires="a14">
          <p:sp>
            <p:nvSpPr>
              <p:cNvPr id="6" name="TextBox 5"/>
              <p:cNvSpPr txBox="1"/>
              <p:nvPr/>
            </p:nvSpPr>
            <p:spPr>
              <a:xfrm>
                <a:off x="3642360" y="2773680"/>
                <a:ext cx="5654040" cy="2677656"/>
              </a:xfrm>
              <a:prstGeom prst="rect">
                <a:avLst/>
              </a:prstGeom>
              <a:noFill/>
            </p:spPr>
            <p:txBody>
              <a:bodyPr wrap="square" rtlCol="0">
                <a:spAutoFit/>
              </a:bodyPr>
              <a:lstStyle/>
              <a:p>
                <a:r>
                  <a:rPr lang="en-US" sz="2800" b="1">
                    <a:solidFill>
                      <a:srgbClr val="00B050"/>
                    </a:solidFill>
                    <a:latin typeface="Arial" panose="020B0604020202020204" pitchFamily="34" charset="0"/>
                    <a:cs typeface="Arial" panose="020B0604020202020204" pitchFamily="34" charset="0"/>
                  </a:rPr>
                  <a:t>Do tính chất kết hợp nên giá trị của biểu thức </a:t>
                </a:r>
                <a14:m>
                  <m:oMath xmlns:m="http://schemas.openxmlformats.org/officeDocument/2006/math">
                    <m:r>
                      <a:rPr lang="en-US" sz="2800" b="1" i="1" smtClean="0">
                        <a:solidFill>
                          <a:srgbClr val="00B050"/>
                        </a:solidFill>
                        <a:latin typeface="Cambria Math" panose="02040503050406030204" pitchFamily="18" charset="0"/>
                      </a:rPr>
                      <m:t>𝒂</m:t>
                    </m:r>
                    <m:r>
                      <a:rPr lang="en-US" sz="2800" b="1" i="1" smtClean="0">
                        <a:solidFill>
                          <a:srgbClr val="00B050"/>
                        </a:solidFill>
                        <a:latin typeface="Cambria Math" panose="02040503050406030204" pitchFamily="18" charset="0"/>
                      </a:rPr>
                      <m:t>+</m:t>
                    </m:r>
                    <m:r>
                      <a:rPr lang="en-US" sz="2800" b="1" i="1" smtClean="0">
                        <a:solidFill>
                          <a:srgbClr val="00B050"/>
                        </a:solidFill>
                        <a:latin typeface="Cambria Math" panose="02040503050406030204" pitchFamily="18" charset="0"/>
                      </a:rPr>
                      <m:t>𝒃</m:t>
                    </m:r>
                    <m:r>
                      <a:rPr lang="en-US" sz="2800" b="1" i="1" smtClean="0">
                        <a:solidFill>
                          <a:srgbClr val="00B050"/>
                        </a:solidFill>
                        <a:latin typeface="Cambria Math" panose="02040503050406030204" pitchFamily="18" charset="0"/>
                      </a:rPr>
                      <m:t>+</m:t>
                    </m:r>
                    <m:r>
                      <a:rPr lang="en-US" sz="2800" b="1" i="1" smtClean="0">
                        <a:solidFill>
                          <a:srgbClr val="00B050"/>
                        </a:solidFill>
                        <a:latin typeface="Cambria Math" panose="02040503050406030204" pitchFamily="18" charset="0"/>
                      </a:rPr>
                      <m:t>𝒄</m:t>
                    </m:r>
                  </m:oMath>
                </a14:m>
                <a:r>
                  <a:rPr lang="en-US" sz="2800" b="1">
                    <a:solidFill>
                      <a:srgbClr val="00B050"/>
                    </a:solidFill>
                    <a:latin typeface="Arial" panose="020B0604020202020204" pitchFamily="34" charset="0"/>
                    <a:cs typeface="Arial" panose="020B0604020202020204" pitchFamily="34" charset="0"/>
                  </a:rPr>
                  <a:t> có thể </a:t>
                </a:r>
              </a:p>
              <a:p>
                <a:r>
                  <a:rPr lang="en-US" sz="2800" b="1">
                    <a:solidFill>
                      <a:srgbClr val="00B050"/>
                    </a:solidFill>
                    <a:latin typeface="Arial" panose="020B0604020202020204" pitchFamily="34" charset="0"/>
                    <a:cs typeface="Arial" panose="020B0604020202020204" pitchFamily="34" charset="0"/>
                  </a:rPr>
                  <a:t>được tính theo một trong hai cách sau:</a:t>
                </a:r>
              </a:p>
              <a:p>
                <a:pPr/>
                <a14:m>
                  <m:oMathPara xmlns:m="http://schemas.openxmlformats.org/officeDocument/2006/math">
                    <m:oMathParaPr>
                      <m:jc m:val="left"/>
                    </m:oMathParaPr>
                    <m:oMath xmlns:m="http://schemas.openxmlformats.org/officeDocument/2006/math">
                      <m:r>
                        <a:rPr lang="en-US" sz="2800" b="1" i="1" smtClean="0">
                          <a:solidFill>
                            <a:srgbClr val="FF0000"/>
                          </a:solidFill>
                          <a:latin typeface="Cambria Math" panose="02040503050406030204" pitchFamily="18" charset="0"/>
                        </a:rPr>
                        <m:t>            </m:t>
                      </m:r>
                      <m:r>
                        <a:rPr lang="en-US" sz="2800" b="1" i="1" smtClean="0">
                          <a:solidFill>
                            <a:srgbClr val="FF0000"/>
                          </a:solidFill>
                          <a:latin typeface="Cambria Math" panose="02040503050406030204" pitchFamily="18" charset="0"/>
                        </a:rPr>
                        <m:t>𝒂</m:t>
                      </m:r>
                      <m:r>
                        <a:rPr lang="en-US" sz="2800" b="1" i="1" smtClean="0">
                          <a:solidFill>
                            <a:srgbClr val="FF0000"/>
                          </a:solidFill>
                          <a:latin typeface="Cambria Math" panose="02040503050406030204" pitchFamily="18" charset="0"/>
                        </a:rPr>
                        <m:t>+</m:t>
                      </m:r>
                      <m:r>
                        <a:rPr lang="en-US" sz="2800" b="1" i="1" smtClean="0">
                          <a:solidFill>
                            <a:srgbClr val="FF0000"/>
                          </a:solidFill>
                          <a:latin typeface="Cambria Math" panose="02040503050406030204" pitchFamily="18" charset="0"/>
                        </a:rPr>
                        <m:t>𝒃</m:t>
                      </m:r>
                      <m:r>
                        <a:rPr lang="en-US" sz="2800" b="1" i="1" smtClean="0">
                          <a:solidFill>
                            <a:srgbClr val="FF0000"/>
                          </a:solidFill>
                          <a:latin typeface="Cambria Math" panose="02040503050406030204" pitchFamily="18" charset="0"/>
                        </a:rPr>
                        <m:t>+</m:t>
                      </m:r>
                      <m:r>
                        <a:rPr lang="en-US" sz="2800" b="1" i="1" smtClean="0">
                          <a:solidFill>
                            <a:srgbClr val="FF0000"/>
                          </a:solidFill>
                          <a:latin typeface="Cambria Math" panose="02040503050406030204" pitchFamily="18" charset="0"/>
                        </a:rPr>
                        <m:t>𝒄</m:t>
                      </m:r>
                      <m:r>
                        <a:rPr lang="en-US" sz="2800" b="1" i="1" smtClean="0">
                          <a:solidFill>
                            <a:srgbClr val="FF0000"/>
                          </a:solidFill>
                          <a:latin typeface="Cambria Math" panose="02040503050406030204" pitchFamily="18" charset="0"/>
                        </a:rPr>
                        <m:t>=</m:t>
                      </m:r>
                      <m:d>
                        <m:dPr>
                          <m:ctrlPr>
                            <a:rPr lang="en-US" sz="2800" b="1" i="1" smtClean="0">
                              <a:solidFill>
                                <a:srgbClr val="FF0000"/>
                              </a:solidFill>
                              <a:latin typeface="Cambria Math" panose="02040503050406030204" pitchFamily="18" charset="0"/>
                            </a:rPr>
                          </m:ctrlPr>
                        </m:dPr>
                        <m:e>
                          <m:r>
                            <a:rPr lang="en-US" sz="2800" b="1" i="1" smtClean="0">
                              <a:solidFill>
                                <a:srgbClr val="FF0000"/>
                              </a:solidFill>
                              <a:latin typeface="Cambria Math" panose="02040503050406030204" pitchFamily="18" charset="0"/>
                            </a:rPr>
                            <m:t>𝒂</m:t>
                          </m:r>
                          <m:r>
                            <a:rPr lang="en-US" sz="2800" b="1" i="1" smtClean="0">
                              <a:solidFill>
                                <a:srgbClr val="FF0000"/>
                              </a:solidFill>
                              <a:latin typeface="Cambria Math" panose="02040503050406030204" pitchFamily="18" charset="0"/>
                            </a:rPr>
                            <m:t>+</m:t>
                          </m:r>
                          <m:r>
                            <a:rPr lang="en-US" sz="2800" b="1" i="1" smtClean="0">
                              <a:solidFill>
                                <a:srgbClr val="FF0000"/>
                              </a:solidFill>
                              <a:latin typeface="Cambria Math" panose="02040503050406030204" pitchFamily="18" charset="0"/>
                            </a:rPr>
                            <m:t>𝒃</m:t>
                          </m:r>
                        </m:e>
                      </m:d>
                      <m:r>
                        <a:rPr lang="en-US" sz="2800" b="1" i="1" smtClean="0">
                          <a:solidFill>
                            <a:srgbClr val="FF0000"/>
                          </a:solidFill>
                          <a:latin typeface="Cambria Math" panose="02040503050406030204" pitchFamily="18" charset="0"/>
                        </a:rPr>
                        <m:t>+</m:t>
                      </m:r>
                      <m:r>
                        <a:rPr lang="en-US" sz="2800" b="1" i="1" smtClean="0">
                          <a:solidFill>
                            <a:srgbClr val="FF0000"/>
                          </a:solidFill>
                          <a:latin typeface="Cambria Math" panose="02040503050406030204" pitchFamily="18" charset="0"/>
                        </a:rPr>
                        <m:t>𝒄</m:t>
                      </m:r>
                    </m:oMath>
                  </m:oMathPara>
                </a14:m>
                <a:endParaRPr lang="en-US" sz="2800" b="1">
                  <a:solidFill>
                    <a:srgbClr val="FF0000"/>
                  </a:solidFill>
                  <a:latin typeface="Arial" panose="020B0604020202020204" pitchFamily="34" charset="0"/>
                  <a:cs typeface="Arial" panose="020B0604020202020204" pitchFamily="34" charset="0"/>
                </a:endParaRPr>
              </a:p>
              <a:p>
                <a:r>
                  <a:rPr lang="en-US" sz="2800" b="1">
                    <a:solidFill>
                      <a:srgbClr val="FF0000"/>
                    </a:solidFill>
                    <a:latin typeface="Arial" panose="020B0604020202020204" pitchFamily="34" charset="0"/>
                    <a:cs typeface="Arial" panose="020B0604020202020204" pitchFamily="34" charset="0"/>
                  </a:rPr>
                  <a:t>Hoặc </a:t>
                </a:r>
                <a14:m>
                  <m:oMath xmlns:m="http://schemas.openxmlformats.org/officeDocument/2006/math">
                    <m:r>
                      <a:rPr lang="en-US" sz="2800" b="1" i="1" smtClean="0">
                        <a:solidFill>
                          <a:srgbClr val="FF0000"/>
                        </a:solidFill>
                        <a:latin typeface="Cambria Math" panose="02040503050406030204" pitchFamily="18" charset="0"/>
                      </a:rPr>
                      <m:t>𝒂</m:t>
                    </m:r>
                    <m:r>
                      <a:rPr lang="en-US" sz="2800" b="1" i="1" smtClean="0">
                        <a:solidFill>
                          <a:srgbClr val="FF0000"/>
                        </a:solidFill>
                        <a:latin typeface="Cambria Math" panose="02040503050406030204" pitchFamily="18" charset="0"/>
                      </a:rPr>
                      <m:t>+</m:t>
                    </m:r>
                    <m:r>
                      <a:rPr lang="en-US" sz="2800" b="1" i="1" smtClean="0">
                        <a:solidFill>
                          <a:srgbClr val="FF0000"/>
                        </a:solidFill>
                        <a:latin typeface="Cambria Math" panose="02040503050406030204" pitchFamily="18" charset="0"/>
                      </a:rPr>
                      <m:t>𝒃</m:t>
                    </m:r>
                    <m:r>
                      <a:rPr lang="en-US" sz="2800" b="1" i="1" smtClean="0">
                        <a:solidFill>
                          <a:srgbClr val="FF0000"/>
                        </a:solidFill>
                        <a:latin typeface="Cambria Math" panose="02040503050406030204" pitchFamily="18" charset="0"/>
                      </a:rPr>
                      <m:t>+</m:t>
                    </m:r>
                    <m:r>
                      <a:rPr lang="en-US" sz="2800" b="1" i="1" smtClean="0">
                        <a:solidFill>
                          <a:srgbClr val="FF0000"/>
                        </a:solidFill>
                        <a:latin typeface="Cambria Math" panose="02040503050406030204" pitchFamily="18" charset="0"/>
                      </a:rPr>
                      <m:t>𝒄</m:t>
                    </m:r>
                    <m:r>
                      <a:rPr lang="en-US" sz="2800" b="1" i="1" smtClean="0">
                        <a:solidFill>
                          <a:srgbClr val="FF0000"/>
                        </a:solidFill>
                        <a:latin typeface="Cambria Math" panose="02040503050406030204" pitchFamily="18" charset="0"/>
                      </a:rPr>
                      <m:t>=</m:t>
                    </m:r>
                    <m:r>
                      <a:rPr lang="en-US" sz="2800" b="1" i="1" smtClean="0">
                        <a:solidFill>
                          <a:srgbClr val="FF0000"/>
                        </a:solidFill>
                        <a:latin typeface="Cambria Math" panose="02040503050406030204" pitchFamily="18" charset="0"/>
                      </a:rPr>
                      <m:t>𝒂</m:t>
                    </m:r>
                    <m:r>
                      <a:rPr lang="en-US" sz="2800" b="1" i="1" smtClean="0">
                        <a:solidFill>
                          <a:srgbClr val="FF0000"/>
                        </a:solidFill>
                        <a:latin typeface="Cambria Math" panose="02040503050406030204" pitchFamily="18" charset="0"/>
                      </a:rPr>
                      <m:t>+(</m:t>
                    </m:r>
                    <m:r>
                      <a:rPr lang="en-US" sz="2800" b="1" i="1" smtClean="0">
                        <a:solidFill>
                          <a:srgbClr val="FF0000"/>
                        </a:solidFill>
                        <a:latin typeface="Cambria Math" panose="02040503050406030204" pitchFamily="18" charset="0"/>
                      </a:rPr>
                      <m:t>𝒃</m:t>
                    </m:r>
                    <m:r>
                      <a:rPr lang="en-US" sz="2800" b="1" i="1" smtClean="0">
                        <a:solidFill>
                          <a:srgbClr val="FF0000"/>
                        </a:solidFill>
                        <a:latin typeface="Cambria Math" panose="02040503050406030204" pitchFamily="18" charset="0"/>
                      </a:rPr>
                      <m:t>+</m:t>
                    </m:r>
                    <m:r>
                      <a:rPr lang="en-US" sz="2800" b="1" i="1" smtClean="0">
                        <a:solidFill>
                          <a:srgbClr val="FF0000"/>
                        </a:solidFill>
                        <a:latin typeface="Cambria Math" panose="02040503050406030204" pitchFamily="18" charset="0"/>
                      </a:rPr>
                      <m:t>𝒄</m:t>
                    </m:r>
                    <m:r>
                      <a:rPr lang="en-US" sz="2800" b="1" i="1" smtClean="0">
                        <a:solidFill>
                          <a:srgbClr val="FF0000"/>
                        </a:solidFill>
                        <a:latin typeface="Cambria Math" panose="02040503050406030204" pitchFamily="18" charset="0"/>
                      </a:rPr>
                      <m:t>)</m:t>
                    </m:r>
                  </m:oMath>
                </a14:m>
                <a:endParaRPr lang="en-US" sz="2800" b="1">
                  <a:solidFill>
                    <a:srgbClr val="FF0000"/>
                  </a:solidFill>
                  <a:latin typeface="Arial" panose="020B0604020202020204" pitchFamily="34" charset="0"/>
                  <a:cs typeface="Arial" panose="020B0604020202020204" pitchFamily="34" charset="0"/>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3642360" y="2773680"/>
                <a:ext cx="5654040" cy="2677656"/>
              </a:xfrm>
              <a:prstGeom prst="rect">
                <a:avLst/>
              </a:prstGeom>
              <a:blipFill>
                <a:blip r:embed="rId3"/>
                <a:stretch>
                  <a:fillRect l="-2265" t="-2278" r="-108" b="-5467"/>
                </a:stretch>
              </a:blipFill>
            </p:spPr>
            <p:txBody>
              <a:bodyPr/>
              <a:lstStyle/>
              <a:p>
                <a:r>
                  <a:rPr lang="en-US">
                    <a:noFill/>
                  </a:rPr>
                  <a:t> </a:t>
                </a:r>
              </a:p>
            </p:txBody>
          </p:sp>
        </mc:Fallback>
      </mc:AlternateContent>
      <p:sp>
        <p:nvSpPr>
          <p:cNvPr id="7" name="Oval 6"/>
          <p:cNvSpPr/>
          <p:nvPr/>
        </p:nvSpPr>
        <p:spPr>
          <a:xfrm>
            <a:off x="1905000" y="338316"/>
            <a:ext cx="3474720" cy="1569720"/>
          </a:xfrm>
          <a:prstGeom prst="ellipse">
            <a:avLst/>
          </a:prstGeom>
          <a:solidFill>
            <a:schemeClr val="accent1">
              <a:alpha val="0"/>
            </a:schemeClr>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rgbClr val="0070C0"/>
                </a:solidFill>
                <a:latin typeface="Arial" panose="020B0604020202020204" pitchFamily="34" charset="0"/>
                <a:cs typeface="Arial" panose="020B0604020202020204" pitchFamily="34" charset="0"/>
              </a:rPr>
              <a:t>Lưu ý</a:t>
            </a:r>
          </a:p>
        </p:txBody>
      </p:sp>
    </p:spTree>
    <p:extLst>
      <p:ext uri="{BB962C8B-B14F-4D97-AF65-F5344CB8AC3E}">
        <p14:creationId xmlns:p14="http://schemas.microsoft.com/office/powerpoint/2010/main" val="11509687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Graphic 27" descr="Clipboard">
            <a:extLst>
              <a:ext uri="{FF2B5EF4-FFF2-40B4-BE49-F238E27FC236}">
                <a16:creationId xmlns:a16="http://schemas.microsoft.com/office/drawing/2014/main" id="{69A6127C-44C4-4935-8488-02212BF0E6B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631394">
            <a:off x="8365212" y="3351432"/>
            <a:ext cx="2532753" cy="2532753"/>
          </a:xfrm>
          <a:prstGeom prst="rect">
            <a:avLst/>
          </a:prstGeom>
        </p:spPr>
      </p:pic>
      <p:sp>
        <p:nvSpPr>
          <p:cNvPr id="2" name="!!4">
            <a:extLst>
              <a:ext uri="{FF2B5EF4-FFF2-40B4-BE49-F238E27FC236}">
                <a16:creationId xmlns:a16="http://schemas.microsoft.com/office/drawing/2014/main" id="{58E6D429-DC53-47C4-8036-1E9D12B8E28B}"/>
              </a:ext>
            </a:extLst>
          </p:cNvPr>
          <p:cNvSpPr/>
          <p:nvPr/>
        </p:nvSpPr>
        <p:spPr>
          <a:xfrm>
            <a:off x="369995" y="146308"/>
            <a:ext cx="3255699" cy="617528"/>
          </a:xfrm>
          <a:prstGeom prst="roundRect">
            <a:avLst/>
          </a:prstGeom>
          <a:solidFill>
            <a:srgbClr val="1F4E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FF00"/>
                </a:solidFill>
                <a:latin typeface="Arial" panose="020B0604020202020204" pitchFamily="34" charset="0"/>
                <a:cs typeface="Arial" panose="020B0604020202020204" pitchFamily="34" charset="0"/>
              </a:rPr>
              <a:t>LUYỆN TẬP</a:t>
            </a:r>
          </a:p>
        </p:txBody>
      </p:sp>
      <p:sp>
        <p:nvSpPr>
          <p:cNvPr id="27" name="TextBox 26">
            <a:extLst>
              <a:ext uri="{FF2B5EF4-FFF2-40B4-BE49-F238E27FC236}">
                <a16:creationId xmlns:a16="http://schemas.microsoft.com/office/drawing/2014/main" id="{CE530CE9-79B6-4A34-9DE8-7F769B44A120}"/>
              </a:ext>
            </a:extLst>
          </p:cNvPr>
          <p:cNvSpPr txBox="1"/>
          <p:nvPr/>
        </p:nvSpPr>
        <p:spPr>
          <a:xfrm>
            <a:off x="1584961" y="982341"/>
            <a:ext cx="9134622" cy="646331"/>
          </a:xfrm>
          <a:prstGeom prst="rect">
            <a:avLst/>
          </a:prstGeom>
          <a:noFill/>
        </p:spPr>
        <p:txBody>
          <a:bodyPr wrap="square">
            <a:spAutoFit/>
          </a:bodyPr>
          <a:lstStyle/>
          <a:p>
            <a:r>
              <a:rPr lang="en-US" sz="3600" b="1">
                <a:solidFill>
                  <a:srgbClr val="0070C0"/>
                </a:solidFill>
                <a:latin typeface="Times New Roman" panose="02020603050405020304" pitchFamily="18" charset="0"/>
              </a:rPr>
              <a:t>Các bạn hãy làm luyện tập 1/SGK-16 nào!</a:t>
            </a:r>
            <a:endParaRPr lang="en-US" sz="3600"/>
          </a:p>
        </p:txBody>
      </p:sp>
      <p:pic>
        <p:nvPicPr>
          <p:cNvPr id="32" name="Graphic 31" descr="Pencil">
            <a:extLst>
              <a:ext uri="{FF2B5EF4-FFF2-40B4-BE49-F238E27FC236}">
                <a16:creationId xmlns:a16="http://schemas.microsoft.com/office/drawing/2014/main" id="{F21940DF-3AEF-4263-BDC6-04DEDCE8D6A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723041" y="3947157"/>
            <a:ext cx="1488402" cy="1488402"/>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25694" y="1847177"/>
            <a:ext cx="4750653" cy="3946101"/>
          </a:xfrm>
          <a:prstGeom prst="rect">
            <a:avLst/>
          </a:prstGeom>
        </p:spPr>
      </p:pic>
      <p:pic>
        <p:nvPicPr>
          <p:cNvPr id="9" name="Picture 8" descr="A picture containing toy, doll&#10;&#10;Description automatically generated">
            <a:extLst>
              <a:ext uri="{FF2B5EF4-FFF2-40B4-BE49-F238E27FC236}">
                <a16:creationId xmlns:a16="http://schemas.microsoft.com/office/drawing/2014/main" id="{92693E3D-CF4D-4CF8-A498-D5CBE512849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9995" y="2143387"/>
            <a:ext cx="2917345" cy="3007733"/>
          </a:xfrm>
          <a:prstGeom prst="rect">
            <a:avLst/>
          </a:prstGeom>
        </p:spPr>
      </p:pic>
      <p:sp>
        <p:nvSpPr>
          <p:cNvPr id="4" name="Rectangle 3">
            <a:extLst>
              <a:ext uri="{FF2B5EF4-FFF2-40B4-BE49-F238E27FC236}">
                <a16:creationId xmlns:a16="http://schemas.microsoft.com/office/drawing/2014/main" id="{056B044D-2A6E-B766-2947-55ECC8243D23}"/>
              </a:ext>
            </a:extLst>
          </p:cNvPr>
          <p:cNvSpPr/>
          <p:nvPr/>
        </p:nvSpPr>
        <p:spPr>
          <a:xfrm>
            <a:off x="9406360" y="6241268"/>
            <a:ext cx="1943811" cy="5924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51903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4">
            <a:extLst>
              <a:ext uri="{FF2B5EF4-FFF2-40B4-BE49-F238E27FC236}">
                <a16:creationId xmlns:a16="http://schemas.microsoft.com/office/drawing/2014/main" id="{58E6D429-DC53-47C4-8036-1E9D12B8E28B}"/>
              </a:ext>
            </a:extLst>
          </p:cNvPr>
          <p:cNvSpPr/>
          <p:nvPr/>
        </p:nvSpPr>
        <p:spPr>
          <a:xfrm>
            <a:off x="369995" y="146308"/>
            <a:ext cx="3255699" cy="617528"/>
          </a:xfrm>
          <a:prstGeom prst="roundRect">
            <a:avLst/>
          </a:prstGeom>
          <a:solidFill>
            <a:srgbClr val="1F4E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FF00"/>
                </a:solidFill>
                <a:latin typeface="Arial" panose="020B0604020202020204" pitchFamily="34" charset="0"/>
                <a:cs typeface="Arial" panose="020B0604020202020204" pitchFamily="34" charset="0"/>
              </a:rPr>
              <a:t>LUYỆN TẬP</a:t>
            </a:r>
          </a:p>
        </p:txBody>
      </p:sp>
      <p:sp>
        <p:nvSpPr>
          <p:cNvPr id="27" name="TextBox 26">
            <a:extLst>
              <a:ext uri="{FF2B5EF4-FFF2-40B4-BE49-F238E27FC236}">
                <a16:creationId xmlns:a16="http://schemas.microsoft.com/office/drawing/2014/main" id="{CE530CE9-79B6-4A34-9DE8-7F769B44A120}"/>
              </a:ext>
            </a:extLst>
          </p:cNvPr>
          <p:cNvSpPr txBox="1"/>
          <p:nvPr/>
        </p:nvSpPr>
        <p:spPr>
          <a:xfrm>
            <a:off x="3900115" y="982341"/>
            <a:ext cx="4391770" cy="646331"/>
          </a:xfrm>
          <a:prstGeom prst="rect">
            <a:avLst/>
          </a:prstGeom>
          <a:noFill/>
        </p:spPr>
        <p:txBody>
          <a:bodyPr wrap="square">
            <a:spAutoFit/>
          </a:bodyPr>
          <a:lstStyle/>
          <a:p>
            <a:r>
              <a:rPr lang="en-US" sz="3600" b="1">
                <a:solidFill>
                  <a:srgbClr val="0070C0"/>
                </a:solidFill>
                <a:latin typeface="Times New Roman" panose="02020603050405020304" pitchFamily="18" charset="0"/>
              </a:rPr>
              <a:t>Luyện tập 1/SGK-16</a:t>
            </a:r>
            <a:endParaRPr lang="en-US" sz="3600"/>
          </a:p>
        </p:txBody>
      </p:sp>
      <p:pic>
        <p:nvPicPr>
          <p:cNvPr id="7" name="Picture 6">
            <a:extLst>
              <a:ext uri="{FF2B5EF4-FFF2-40B4-BE49-F238E27FC236}">
                <a16:creationId xmlns:a16="http://schemas.microsoft.com/office/drawing/2014/main" id="{9C3D8810-8D10-4FE7-8E67-213E18D52589}"/>
              </a:ext>
            </a:extLst>
          </p:cNvPr>
          <p:cNvPicPr>
            <a:picLocks noChangeAspect="1"/>
          </p:cNvPicPr>
          <p:nvPr/>
        </p:nvPicPr>
        <p:blipFill>
          <a:blip r:embed="rId3"/>
          <a:stretch>
            <a:fillRect/>
          </a:stretch>
        </p:blipFill>
        <p:spPr>
          <a:xfrm>
            <a:off x="-4162925" y="-297494"/>
            <a:ext cx="19731788" cy="8820150"/>
          </a:xfrm>
          <a:prstGeom prst="rect">
            <a:avLst/>
          </a:prstGeom>
        </p:spPr>
      </p:pic>
      <p:graphicFrame>
        <p:nvGraphicFramePr>
          <p:cNvPr id="10" name="Object 9">
            <a:extLst>
              <a:ext uri="{FF2B5EF4-FFF2-40B4-BE49-F238E27FC236}">
                <a16:creationId xmlns:a16="http://schemas.microsoft.com/office/drawing/2014/main" id="{F23C1344-C365-41FA-A78E-53E4D9EE7FD6}"/>
              </a:ext>
            </a:extLst>
          </p:cNvPr>
          <p:cNvGraphicFramePr>
            <a:graphicFrameLocks noChangeAspect="1"/>
          </p:cNvGraphicFramePr>
          <p:nvPr>
            <p:extLst>
              <p:ext uri="{D42A27DB-BD31-4B8C-83A1-F6EECF244321}">
                <p14:modId xmlns:p14="http://schemas.microsoft.com/office/powerpoint/2010/main" val="3434280347"/>
              </p:ext>
            </p:extLst>
          </p:nvPr>
        </p:nvGraphicFramePr>
        <p:xfrm>
          <a:off x="3836005" y="3502125"/>
          <a:ext cx="3931920" cy="389298"/>
        </p:xfrm>
        <a:graphic>
          <a:graphicData uri="http://schemas.openxmlformats.org/presentationml/2006/ole">
            <mc:AlternateContent xmlns:mc="http://schemas.openxmlformats.org/markup-compatibility/2006">
              <mc:Choice xmlns:v="urn:schemas-microsoft-com:vml" Requires="v">
                <p:oleObj name="Equation" r:id="rId4" imgW="1917700" imgH="190500" progId="Equation.DSMT4">
                  <p:embed/>
                </p:oleObj>
              </mc:Choice>
              <mc:Fallback>
                <p:oleObj name="Equation" r:id="rId4" imgW="1917700" imgH="190500" progId="Equation.DSMT4">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36005" y="3502125"/>
                        <a:ext cx="3931920" cy="38929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Object 10">
            <a:extLst>
              <a:ext uri="{FF2B5EF4-FFF2-40B4-BE49-F238E27FC236}">
                <a16:creationId xmlns:a16="http://schemas.microsoft.com/office/drawing/2014/main" id="{EA8C51B2-916D-459E-93C2-C451C9E60BC4}"/>
              </a:ext>
            </a:extLst>
          </p:cNvPr>
          <p:cNvGraphicFramePr>
            <a:graphicFrameLocks noChangeAspect="1"/>
          </p:cNvGraphicFramePr>
          <p:nvPr>
            <p:extLst>
              <p:ext uri="{D42A27DB-BD31-4B8C-83A1-F6EECF244321}">
                <p14:modId xmlns:p14="http://schemas.microsoft.com/office/powerpoint/2010/main" val="4032251246"/>
              </p:ext>
            </p:extLst>
          </p:nvPr>
        </p:nvGraphicFramePr>
        <p:xfrm>
          <a:off x="3625694" y="4195201"/>
          <a:ext cx="4297680" cy="520930"/>
        </p:xfrm>
        <a:graphic>
          <a:graphicData uri="http://schemas.openxmlformats.org/presentationml/2006/ole">
            <mc:AlternateContent xmlns:mc="http://schemas.openxmlformats.org/markup-compatibility/2006">
              <mc:Choice xmlns:v="urn:schemas-microsoft-com:vml" Requires="v">
                <p:oleObj name="Equation" r:id="rId6" imgW="2197100" imgH="266700" progId="Equation.DSMT4">
                  <p:embed/>
                </p:oleObj>
              </mc:Choice>
              <mc:Fallback>
                <p:oleObj name="Equation" r:id="rId6" imgW="2197100" imgH="266700" progId="Equation.DSMT4">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25694" y="4195201"/>
                        <a:ext cx="4297680" cy="52093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Object 11">
            <a:extLst>
              <a:ext uri="{FF2B5EF4-FFF2-40B4-BE49-F238E27FC236}">
                <a16:creationId xmlns:a16="http://schemas.microsoft.com/office/drawing/2014/main" id="{C2C1AF58-C4C2-4FA2-A8D2-80241974FF0D}"/>
              </a:ext>
            </a:extLst>
          </p:cNvPr>
          <p:cNvGraphicFramePr>
            <a:graphicFrameLocks noChangeAspect="1"/>
          </p:cNvGraphicFramePr>
          <p:nvPr>
            <p:extLst>
              <p:ext uri="{D42A27DB-BD31-4B8C-83A1-F6EECF244321}">
                <p14:modId xmlns:p14="http://schemas.microsoft.com/office/powerpoint/2010/main" val="853895018"/>
              </p:ext>
            </p:extLst>
          </p:nvPr>
        </p:nvGraphicFramePr>
        <p:xfrm>
          <a:off x="3625694" y="4928944"/>
          <a:ext cx="2926080" cy="400833"/>
        </p:xfrm>
        <a:graphic>
          <a:graphicData uri="http://schemas.openxmlformats.org/presentationml/2006/ole">
            <mc:AlternateContent xmlns:mc="http://schemas.openxmlformats.org/markup-compatibility/2006">
              <mc:Choice xmlns:v="urn:schemas-microsoft-com:vml" Requires="v">
                <p:oleObj name="Equation" r:id="rId8" imgW="1384300" imgH="190500" progId="Equation.DSMT4">
                  <p:embed/>
                </p:oleObj>
              </mc:Choice>
              <mc:Fallback>
                <p:oleObj name="Equation" r:id="rId8" imgW="1384300" imgH="190500" progId="Equation.DSMT4">
                  <p:embed/>
                  <p:pic>
                    <p:nvPicPr>
                      <p:cNvPr id="0" name="Object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25694" y="4928944"/>
                        <a:ext cx="2926080" cy="40083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 name="Object 12">
            <a:extLst>
              <a:ext uri="{FF2B5EF4-FFF2-40B4-BE49-F238E27FC236}">
                <a16:creationId xmlns:a16="http://schemas.microsoft.com/office/drawing/2014/main" id="{D182A71F-B601-42C6-BF43-FF7601ED5891}"/>
              </a:ext>
            </a:extLst>
          </p:cNvPr>
          <p:cNvGraphicFramePr>
            <a:graphicFrameLocks noChangeAspect="1"/>
          </p:cNvGraphicFramePr>
          <p:nvPr>
            <p:extLst>
              <p:ext uri="{D42A27DB-BD31-4B8C-83A1-F6EECF244321}">
                <p14:modId xmlns:p14="http://schemas.microsoft.com/office/powerpoint/2010/main" val="3335786432"/>
              </p:ext>
            </p:extLst>
          </p:nvPr>
        </p:nvGraphicFramePr>
        <p:xfrm>
          <a:off x="3625694" y="5646648"/>
          <a:ext cx="1463040" cy="390144"/>
        </p:xfrm>
        <a:graphic>
          <a:graphicData uri="http://schemas.openxmlformats.org/presentationml/2006/ole">
            <mc:AlternateContent xmlns:mc="http://schemas.openxmlformats.org/markup-compatibility/2006">
              <mc:Choice xmlns:v="urn:schemas-microsoft-com:vml" Requires="v">
                <p:oleObj name="Equation" r:id="rId10" imgW="710891" imgH="190417" progId="Equation.DSMT4">
                  <p:embed/>
                </p:oleObj>
              </mc:Choice>
              <mc:Fallback>
                <p:oleObj name="Equation" r:id="rId10" imgW="710891" imgH="190417" progId="Equation.DSMT4">
                  <p:embed/>
                  <p:pic>
                    <p:nvPicPr>
                      <p:cNvPr id="0" name="Object 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25694" y="5646648"/>
                        <a:ext cx="1463040" cy="39014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Rectangle 5">
            <a:extLst>
              <a:ext uri="{FF2B5EF4-FFF2-40B4-BE49-F238E27FC236}">
                <a16:creationId xmlns:a16="http://schemas.microsoft.com/office/drawing/2014/main" id="{231B1ED2-22AD-45C6-A438-55F3051CA6CC}"/>
              </a:ext>
            </a:extLst>
          </p:cNvPr>
          <p:cNvSpPr>
            <a:spLocks noChangeArrowheads="1"/>
          </p:cNvSpPr>
          <p:nvPr/>
        </p:nvSpPr>
        <p:spPr bwMode="auto">
          <a:xfrm>
            <a:off x="3326909" y="2768193"/>
            <a:ext cx="484247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742950" algn="ctr"/>
                <a:tab pos="1485900" algn="r"/>
              </a:tabLst>
              <a:defRPr>
                <a:solidFill>
                  <a:schemeClr val="tx1"/>
                </a:solidFill>
                <a:latin typeface="Arial" panose="020B0604020202020204" pitchFamily="34" charset="0"/>
              </a:defRPr>
            </a:lvl1pPr>
            <a:lvl2pPr eaLnBrk="0" fontAlgn="base" hangingPunct="0">
              <a:spcBef>
                <a:spcPct val="0"/>
              </a:spcBef>
              <a:spcAft>
                <a:spcPct val="0"/>
              </a:spcAft>
              <a:tabLst>
                <a:tab pos="742950" algn="ctr"/>
                <a:tab pos="1485900" algn="r"/>
              </a:tabLst>
              <a:defRPr>
                <a:solidFill>
                  <a:schemeClr val="tx1"/>
                </a:solidFill>
                <a:latin typeface="Arial" panose="020B0604020202020204" pitchFamily="34" charset="0"/>
              </a:defRPr>
            </a:lvl2pPr>
            <a:lvl3pPr eaLnBrk="0" fontAlgn="base" hangingPunct="0">
              <a:spcBef>
                <a:spcPct val="0"/>
              </a:spcBef>
              <a:spcAft>
                <a:spcPct val="0"/>
              </a:spcAft>
              <a:tabLst>
                <a:tab pos="742950" algn="ctr"/>
                <a:tab pos="1485900" algn="r"/>
              </a:tabLst>
              <a:defRPr>
                <a:solidFill>
                  <a:schemeClr val="tx1"/>
                </a:solidFill>
                <a:latin typeface="Arial" panose="020B0604020202020204" pitchFamily="34" charset="0"/>
              </a:defRPr>
            </a:lvl3pPr>
            <a:lvl4pPr eaLnBrk="0" fontAlgn="base" hangingPunct="0">
              <a:spcBef>
                <a:spcPct val="0"/>
              </a:spcBef>
              <a:spcAft>
                <a:spcPct val="0"/>
              </a:spcAft>
              <a:tabLst>
                <a:tab pos="742950" algn="ctr"/>
                <a:tab pos="1485900" algn="r"/>
              </a:tabLst>
              <a:defRPr>
                <a:solidFill>
                  <a:schemeClr val="tx1"/>
                </a:solidFill>
                <a:latin typeface="Arial" panose="020B0604020202020204" pitchFamily="34" charset="0"/>
              </a:defRPr>
            </a:lvl4pPr>
            <a:lvl5pPr eaLnBrk="0" fontAlgn="base" hangingPunct="0">
              <a:spcBef>
                <a:spcPct val="0"/>
              </a:spcBef>
              <a:spcAft>
                <a:spcPct val="0"/>
              </a:spcAft>
              <a:tabLst>
                <a:tab pos="742950" algn="ctr"/>
                <a:tab pos="1485900" algn="r"/>
              </a:tabLst>
              <a:defRPr>
                <a:solidFill>
                  <a:schemeClr val="tx1"/>
                </a:solidFill>
                <a:latin typeface="Arial" panose="020B0604020202020204" pitchFamily="34" charset="0"/>
              </a:defRPr>
            </a:lvl5pPr>
            <a:lvl6pPr eaLnBrk="0" fontAlgn="base" hangingPunct="0">
              <a:spcBef>
                <a:spcPct val="0"/>
              </a:spcBef>
              <a:spcAft>
                <a:spcPct val="0"/>
              </a:spcAft>
              <a:tabLst>
                <a:tab pos="742950" algn="ctr"/>
                <a:tab pos="1485900" algn="r"/>
              </a:tabLst>
              <a:defRPr>
                <a:solidFill>
                  <a:schemeClr val="tx1"/>
                </a:solidFill>
                <a:latin typeface="Arial" panose="020B0604020202020204" pitchFamily="34" charset="0"/>
              </a:defRPr>
            </a:lvl6pPr>
            <a:lvl7pPr eaLnBrk="0" fontAlgn="base" hangingPunct="0">
              <a:spcBef>
                <a:spcPct val="0"/>
              </a:spcBef>
              <a:spcAft>
                <a:spcPct val="0"/>
              </a:spcAft>
              <a:tabLst>
                <a:tab pos="742950" algn="ctr"/>
                <a:tab pos="1485900" algn="r"/>
              </a:tabLst>
              <a:defRPr>
                <a:solidFill>
                  <a:schemeClr val="tx1"/>
                </a:solidFill>
                <a:latin typeface="Arial" panose="020B0604020202020204" pitchFamily="34" charset="0"/>
              </a:defRPr>
            </a:lvl7pPr>
            <a:lvl8pPr eaLnBrk="0" fontAlgn="base" hangingPunct="0">
              <a:spcBef>
                <a:spcPct val="0"/>
              </a:spcBef>
              <a:spcAft>
                <a:spcPct val="0"/>
              </a:spcAft>
              <a:tabLst>
                <a:tab pos="742950" algn="ctr"/>
                <a:tab pos="1485900" algn="r"/>
              </a:tabLst>
              <a:defRPr>
                <a:solidFill>
                  <a:schemeClr val="tx1"/>
                </a:solidFill>
                <a:latin typeface="Arial" panose="020B0604020202020204" pitchFamily="34" charset="0"/>
              </a:defRPr>
            </a:lvl8pPr>
            <a:lvl9pPr eaLnBrk="0" fontAlgn="base" hangingPunct="0">
              <a:spcBef>
                <a:spcPct val="0"/>
              </a:spcBef>
              <a:spcAft>
                <a:spcPct val="0"/>
              </a:spcAft>
              <a:tabLst>
                <a:tab pos="742950" algn="ctr"/>
                <a:tab pos="1485900"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742950" algn="ctr"/>
                <a:tab pos="1485900" algn="r"/>
              </a:tabLst>
            </a:pPr>
            <a:r>
              <a:rPr kumimoji="0" lang="en-US" altLang="en-US" sz="2800" b="1" i="0" u="none" strike="noStrike" cap="none" normalizeH="0" baseline="0">
                <a:ln>
                  <a:noFill/>
                </a:ln>
                <a:solidFill>
                  <a:srgbClr val="FF0000"/>
                </a:solidFill>
                <a:effectLst/>
                <a:ea typeface="Times New Roman" panose="02020603050405020304" pitchFamily="18" charset="0"/>
                <a:cs typeface="Arial" panose="020B0604020202020204" pitchFamily="34" charset="0"/>
              </a:rPr>
              <a:t>Số tiền mà mẹ An đã chi là:</a:t>
            </a:r>
            <a:endParaRPr kumimoji="0" lang="en-US" altLang="en-US" sz="2800" b="1" i="0" u="none" strike="noStrike" cap="none" normalizeH="0" baseline="0">
              <a:ln>
                <a:noFill/>
              </a:ln>
              <a:solidFill>
                <a:srgbClr val="FF0000"/>
              </a:solidFill>
              <a:effectLst/>
              <a:cs typeface="Arial" panose="020B0604020202020204" pitchFamily="34" charset="0"/>
            </a:endParaRPr>
          </a:p>
        </p:txBody>
      </p:sp>
      <p:sp>
        <p:nvSpPr>
          <p:cNvPr id="15" name="Rectangle 6">
            <a:extLst>
              <a:ext uri="{FF2B5EF4-FFF2-40B4-BE49-F238E27FC236}">
                <a16:creationId xmlns:a16="http://schemas.microsoft.com/office/drawing/2014/main" id="{630F1778-F0E8-4358-8213-289B471E09DA}"/>
              </a:ext>
            </a:extLst>
          </p:cNvPr>
          <p:cNvSpPr>
            <a:spLocks noChangeArrowheads="1"/>
          </p:cNvSpPr>
          <p:nvPr/>
        </p:nvSpPr>
        <p:spPr bwMode="auto">
          <a:xfrm>
            <a:off x="0" y="6477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6" name="Rectangle 7">
            <a:extLst>
              <a:ext uri="{FF2B5EF4-FFF2-40B4-BE49-F238E27FC236}">
                <a16:creationId xmlns:a16="http://schemas.microsoft.com/office/drawing/2014/main" id="{BC5A18BD-B489-46C0-9152-F4ABC1978336}"/>
              </a:ext>
            </a:extLst>
          </p:cNvPr>
          <p:cNvSpPr>
            <a:spLocks noChangeArrowheads="1"/>
          </p:cNvSpPr>
          <p:nvPr/>
        </p:nvSpPr>
        <p:spPr bwMode="auto">
          <a:xfrm>
            <a:off x="0" y="914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7" name="Rectangle 8">
            <a:extLst>
              <a:ext uri="{FF2B5EF4-FFF2-40B4-BE49-F238E27FC236}">
                <a16:creationId xmlns:a16="http://schemas.microsoft.com/office/drawing/2014/main" id="{1E534461-7975-4997-BB2D-735379F7CD3E}"/>
              </a:ext>
            </a:extLst>
          </p:cNvPr>
          <p:cNvSpPr>
            <a:spLocks noChangeArrowheads="1"/>
          </p:cNvSpPr>
          <p:nvPr/>
        </p:nvSpPr>
        <p:spPr bwMode="auto">
          <a:xfrm>
            <a:off x="0" y="11049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TextBox 2">
            <a:extLst>
              <a:ext uri="{FF2B5EF4-FFF2-40B4-BE49-F238E27FC236}">
                <a16:creationId xmlns:a16="http://schemas.microsoft.com/office/drawing/2014/main" id="{D535E8E5-2B0C-4450-8884-524B3A3961F6}"/>
              </a:ext>
            </a:extLst>
          </p:cNvPr>
          <p:cNvSpPr txBox="1"/>
          <p:nvPr/>
        </p:nvSpPr>
        <p:spPr>
          <a:xfrm>
            <a:off x="4858603" y="2006860"/>
            <a:ext cx="1462260" cy="523220"/>
          </a:xfrm>
          <a:prstGeom prst="rect">
            <a:avLst/>
          </a:prstGeom>
          <a:noFill/>
        </p:spPr>
        <p:txBody>
          <a:bodyPr wrap="none" rtlCol="0">
            <a:spAutoFit/>
          </a:bodyPr>
          <a:lstStyle/>
          <a:p>
            <a:r>
              <a:rPr lang="en-US" sz="2800" b="1">
                <a:solidFill>
                  <a:srgbClr val="0070C0"/>
                </a:solidFill>
                <a:latin typeface="Arial" panose="020B0604020202020204" pitchFamily="34" charset="0"/>
                <a:cs typeface="Arial" panose="020B0604020202020204" pitchFamily="34" charset="0"/>
              </a:rPr>
              <a:t>Bài giải</a:t>
            </a:r>
          </a:p>
        </p:txBody>
      </p:sp>
      <p:sp>
        <p:nvSpPr>
          <p:cNvPr id="4" name="Rectangle 3">
            <a:extLst>
              <a:ext uri="{FF2B5EF4-FFF2-40B4-BE49-F238E27FC236}">
                <a16:creationId xmlns:a16="http://schemas.microsoft.com/office/drawing/2014/main" id="{31F65CBE-A953-2DFD-AF7B-26D86191B752}"/>
              </a:ext>
            </a:extLst>
          </p:cNvPr>
          <p:cNvSpPr/>
          <p:nvPr/>
        </p:nvSpPr>
        <p:spPr>
          <a:xfrm>
            <a:off x="9361714" y="6210300"/>
            <a:ext cx="1988457" cy="6233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942686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up)">
                                      <p:cBhvr>
                                        <p:cTn id="11" dur="500"/>
                                        <p:tgtEl>
                                          <p:spTgt spid="14"/>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up)">
                                      <p:cBhvr>
                                        <p:cTn id="15" dur="500"/>
                                        <p:tgtEl>
                                          <p:spTgt spid="10"/>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up)">
                                      <p:cBhvr>
                                        <p:cTn id="19" dur="500"/>
                                        <p:tgtEl>
                                          <p:spTgt spid="11"/>
                                        </p:tgtEl>
                                      </p:cBhvr>
                                    </p:animEffect>
                                  </p:childTnLst>
                                </p:cTn>
                              </p:par>
                            </p:childTnLst>
                          </p:cTn>
                        </p:par>
                        <p:par>
                          <p:cTn id="20" fill="hold">
                            <p:stCondLst>
                              <p:cond delay="2000"/>
                            </p:stCondLst>
                            <p:childTnLst>
                              <p:par>
                                <p:cTn id="21" presetID="22" presetClass="entr" presetSubtype="1"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up)">
                                      <p:cBhvr>
                                        <p:cTn id="23" dur="500"/>
                                        <p:tgtEl>
                                          <p:spTgt spid="12"/>
                                        </p:tgtEl>
                                      </p:cBhvr>
                                    </p:animEffect>
                                  </p:childTnLst>
                                </p:cTn>
                              </p:par>
                            </p:childTnLst>
                          </p:cTn>
                        </p:par>
                        <p:par>
                          <p:cTn id="24" fill="hold">
                            <p:stCondLst>
                              <p:cond delay="2500"/>
                            </p:stCondLst>
                            <p:childTnLst>
                              <p:par>
                                <p:cTn id="25" presetID="22" presetClass="entr" presetSubtype="1" fill="hold"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up)">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4EF09CF-3362-453A-9463-F6669A9D3E01}"/>
              </a:ext>
            </a:extLst>
          </p:cNvPr>
          <p:cNvGrpSpPr/>
          <p:nvPr/>
        </p:nvGrpSpPr>
        <p:grpSpPr>
          <a:xfrm rot="8757556">
            <a:off x="-1224129" y="4266195"/>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9" name="Group 38">
            <a:extLst>
              <a:ext uri="{FF2B5EF4-FFF2-40B4-BE49-F238E27FC236}">
                <a16:creationId xmlns:a16="http://schemas.microsoft.com/office/drawing/2014/main" id="{1ED5D934-1005-42E7-B9E8-65E9CE12B957}"/>
              </a:ext>
            </a:extLst>
          </p:cNvPr>
          <p:cNvGrpSpPr/>
          <p:nvPr/>
        </p:nvGrpSpPr>
        <p:grpSpPr>
          <a:xfrm rot="5400000">
            <a:off x="8383393" y="3218530"/>
            <a:ext cx="6891246" cy="653685"/>
            <a:chOff x="4871257" y="83128"/>
            <a:chExt cx="7501721" cy="653685"/>
          </a:xfrm>
        </p:grpSpPr>
        <p:sp>
          <p:nvSpPr>
            <p:cNvPr id="40" name="Rectangle: Rounded Corners 39">
              <a:extLst>
                <a:ext uri="{FF2B5EF4-FFF2-40B4-BE49-F238E27FC236}">
                  <a16:creationId xmlns:a16="http://schemas.microsoft.com/office/drawing/2014/main" id="{E77C13A5-0834-400F-A56E-4C74E35B6AE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1" name="TextBox 40">
              <a:extLst>
                <a:ext uri="{FF2B5EF4-FFF2-40B4-BE49-F238E27FC236}">
                  <a16:creationId xmlns:a16="http://schemas.microsoft.com/office/drawing/2014/main" id="{9512712A-CFC7-4140-8BF0-0E597115E51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mc:AlternateContent xmlns:mc="http://schemas.openxmlformats.org/markup-compatibility/2006" xmlns:a14="http://schemas.microsoft.com/office/drawing/2010/main">
        <mc:Choice Requires="a14">
          <p:sp>
            <p:nvSpPr>
              <p:cNvPr id="2" name="Rectangle 1"/>
              <p:cNvSpPr/>
              <p:nvPr/>
            </p:nvSpPr>
            <p:spPr>
              <a:xfrm>
                <a:off x="344033" y="18125"/>
                <a:ext cx="11493951" cy="4524315"/>
              </a:xfrm>
              <a:prstGeom prst="rect">
                <a:avLst/>
              </a:prstGeom>
            </p:spPr>
            <p:txBody>
              <a:bodyPr wrap="square">
                <a:spAutoFit/>
              </a:bodyPr>
              <a:lstStyle/>
              <a:p>
                <a:pPr>
                  <a:lnSpc>
                    <a:spcPct val="150000"/>
                  </a:lnSpc>
                </a:pPr>
                <a:r>
                  <a:rPr lang="vi-VN" sz="3200" b="1">
                    <a:solidFill>
                      <a:srgbClr val="0070C0"/>
                    </a:solidFill>
                  </a:rPr>
                  <a:t>Hãy cho biết người ta dùng kí hiệu nào để chỉ phép </a:t>
                </a:r>
                <a:r>
                  <a:rPr lang="en-US" sz="3200" b="1">
                    <a:solidFill>
                      <a:srgbClr val="0070C0"/>
                    </a:solidFill>
                    <a:latin typeface="Arial" panose="020B0604020202020204" pitchFamily="34" charset="0"/>
                    <a:cs typeface="Arial" panose="020B0604020202020204" pitchFamily="34" charset="0"/>
                  </a:rPr>
                  <a:t>trừ</a:t>
                </a:r>
                <a:r>
                  <a:rPr lang="vi-VN" sz="3200" b="1">
                    <a:solidFill>
                      <a:srgbClr val="0070C0"/>
                    </a:solidFill>
                  </a:rPr>
                  <a:t>?</a:t>
                </a:r>
              </a:p>
              <a:p>
                <a:pPr>
                  <a:lnSpc>
                    <a:spcPct val="150000"/>
                  </a:lnSpc>
                </a:pPr>
                <a:r>
                  <a:rPr lang="vi-VN" sz="3200" b="1">
                    <a:solidFill>
                      <a:srgbClr val="0070C0"/>
                    </a:solidFill>
                  </a:rPr>
                  <a:t>Nêu các thành phần của phép </a:t>
                </a:r>
                <a:r>
                  <a:rPr lang="en-US" sz="3200" b="1">
                    <a:solidFill>
                      <a:srgbClr val="0070C0"/>
                    </a:solidFill>
                    <a:latin typeface="Arial" panose="020B0604020202020204" pitchFamily="34" charset="0"/>
                    <a:cs typeface="Arial" panose="020B0604020202020204" pitchFamily="34" charset="0"/>
                  </a:rPr>
                  <a:t>trừ</a:t>
                </a:r>
                <a:r>
                  <a:rPr lang="en-US" sz="3200" b="1">
                    <a:solidFill>
                      <a:srgbClr val="0070C0"/>
                    </a:solidFill>
                  </a:rPr>
                  <a:t> </a:t>
                </a:r>
                <a14:m>
                  <m:oMath xmlns:m="http://schemas.openxmlformats.org/officeDocument/2006/math">
                    <m:r>
                      <a:rPr lang="en-US" sz="3200" b="1" i="1" smtClean="0">
                        <a:solidFill>
                          <a:srgbClr val="FF0000"/>
                        </a:solidFill>
                        <a:latin typeface="Cambria Math" panose="02040503050406030204" pitchFamily="18" charset="0"/>
                      </a:rPr>
                      <m:t>𝒂</m:t>
                    </m:r>
                    <m:r>
                      <a:rPr lang="en-US" sz="3200" b="1" i="1" smtClean="0">
                        <a:solidFill>
                          <a:srgbClr val="FF0000"/>
                        </a:solidFill>
                        <a:latin typeface="Cambria Math" panose="02040503050406030204" pitchFamily="18" charset="0"/>
                      </a:rPr>
                      <m:t>−</m:t>
                    </m:r>
                    <m:r>
                      <a:rPr lang="en-US" sz="3200" b="1" i="1" smtClean="0">
                        <a:solidFill>
                          <a:srgbClr val="FF0000"/>
                        </a:solidFill>
                        <a:latin typeface="Cambria Math" panose="02040503050406030204" pitchFamily="18" charset="0"/>
                      </a:rPr>
                      <m:t>𝒃</m:t>
                    </m:r>
                    <m:r>
                      <a:rPr lang="en-US" sz="3200" b="1" i="1" smtClean="0">
                        <a:solidFill>
                          <a:srgbClr val="FF0000"/>
                        </a:solidFill>
                        <a:latin typeface="Cambria Math" panose="02040503050406030204" pitchFamily="18" charset="0"/>
                      </a:rPr>
                      <m:t>=</m:t>
                    </m:r>
                    <m:r>
                      <a:rPr lang="en-US" sz="3200" b="1" i="1" smtClean="0">
                        <a:solidFill>
                          <a:srgbClr val="FF0000"/>
                        </a:solidFill>
                        <a:latin typeface="Cambria Math" panose="02040503050406030204" pitchFamily="18" charset="0"/>
                      </a:rPr>
                      <m:t>𝒄</m:t>
                    </m:r>
                  </m:oMath>
                </a14:m>
                <a:r>
                  <a:rPr lang="en-US" sz="3200" b="1">
                    <a:solidFill>
                      <a:srgbClr val="0070C0"/>
                    </a:solidFill>
                  </a:rPr>
                  <a:t>.</a:t>
                </a:r>
              </a:p>
              <a:p>
                <a:pPr>
                  <a:lnSpc>
                    <a:spcPct val="150000"/>
                  </a:lnSpc>
                </a:pPr>
                <a:r>
                  <a:rPr lang="vi-VN" sz="3200" b="1">
                    <a:solidFill>
                      <a:srgbClr val="0070C0"/>
                    </a:solidFill>
                  </a:rPr>
                  <a:t>Nêu điều kiện để thực hiện được phép trừ</a:t>
                </a:r>
                <a:r>
                  <a:rPr lang="en-US" sz="3200" b="1">
                    <a:solidFill>
                      <a:srgbClr val="0070C0"/>
                    </a:solidFill>
                  </a:rPr>
                  <a:t>?</a:t>
                </a:r>
                <a:endParaRPr lang="vi-VN" sz="3200" b="1">
                  <a:solidFill>
                    <a:srgbClr val="0070C0"/>
                  </a:solidFill>
                </a:endParaRPr>
              </a:p>
              <a:p>
                <a:pPr>
                  <a:lnSpc>
                    <a:spcPct val="150000"/>
                  </a:lnSpc>
                </a:pPr>
                <a:r>
                  <a:rPr lang="vi-VN" sz="3200" b="1">
                    <a:solidFill>
                      <a:srgbClr val="0070C0"/>
                    </a:solidFill>
                  </a:rPr>
                  <a:t>Nêu cách tìm số bị trừ, số trừ trong một hiệu?</a:t>
                </a:r>
              </a:p>
              <a:p>
                <a:pPr>
                  <a:lnSpc>
                    <a:spcPct val="150000"/>
                  </a:lnSpc>
                </a:pPr>
                <a:r>
                  <a:rPr lang="vi-VN" sz="3200" b="1">
                    <a:solidFill>
                      <a:srgbClr val="0070C0"/>
                    </a:solidFill>
                  </a:rPr>
                  <a:t>Trong một tổng, muốn tìm số hạng chưa biết thì ta làm như thế nào?</a:t>
                </a:r>
              </a:p>
            </p:txBody>
          </p:sp>
        </mc:Choice>
        <mc:Fallback xmlns="">
          <p:sp>
            <p:nvSpPr>
              <p:cNvPr id="2" name="Rectangle 1"/>
              <p:cNvSpPr>
                <a:spLocks noRot="1" noChangeAspect="1" noMove="1" noResize="1" noEditPoints="1" noAdjustHandles="1" noChangeArrowheads="1" noChangeShapeType="1" noTextEdit="1"/>
              </p:cNvSpPr>
              <p:nvPr/>
            </p:nvSpPr>
            <p:spPr>
              <a:xfrm>
                <a:off x="344033" y="18125"/>
                <a:ext cx="11493951" cy="4524315"/>
              </a:xfrm>
              <a:prstGeom prst="rect">
                <a:avLst/>
              </a:prstGeom>
              <a:blipFill rotWithShape="0">
                <a:blip r:embed="rId4"/>
                <a:stretch>
                  <a:fillRect l="-1326" b="-1482"/>
                </a:stretch>
              </a:blipFill>
            </p:spPr>
            <p:txBody>
              <a:bodyPr/>
              <a:lstStyle/>
              <a:p>
                <a:r>
                  <a:rPr lang="en-US">
                    <a:noFill/>
                  </a:rPr>
                  <a:t> </a:t>
                </a:r>
              </a:p>
            </p:txBody>
          </p:sp>
        </mc:Fallback>
      </mc:AlternateContent>
      <p:pic>
        <p:nvPicPr>
          <p:cNvPr id="13" name="Picture 12" descr="A picture containing toy, doll&#10;&#10;Description automatically generated">
            <a:hlinkClick r:id="rId5" action="ppaction://hlinksldjump"/>
            <a:extLst>
              <a:ext uri="{FF2B5EF4-FFF2-40B4-BE49-F238E27FC236}">
                <a16:creationId xmlns:a16="http://schemas.microsoft.com/office/drawing/2014/main" id="{8B4DF1C2-0F97-488E-8F1A-BB57B699EF7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71269" y="3912931"/>
            <a:ext cx="2745302" cy="2830360"/>
          </a:xfrm>
          <a:prstGeom prst="rect">
            <a:avLst/>
          </a:prstGeom>
        </p:spPr>
      </p:pic>
      <p:pic>
        <p:nvPicPr>
          <p:cNvPr id="3" name="5 Minutes timer (Đồng hồ đếm ngược 5 phút)">
            <a:hlinkClick r:id="" action="ppaction://media"/>
            <a:extLst>
              <a:ext uri="{FF2B5EF4-FFF2-40B4-BE49-F238E27FC236}">
                <a16:creationId xmlns:a16="http://schemas.microsoft.com/office/drawing/2014/main" id="{C80E99B9-C5DA-47F6-8547-2EEA579DEBD6}"/>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9424278" y="4431854"/>
            <a:ext cx="1594591" cy="896257"/>
          </a:xfrm>
          <a:prstGeom prst="rect">
            <a:avLst/>
          </a:prstGeom>
        </p:spPr>
      </p:pic>
      <p:sp>
        <p:nvSpPr>
          <p:cNvPr id="9" name="Rectangle 8">
            <a:extLst>
              <a:ext uri="{FF2B5EF4-FFF2-40B4-BE49-F238E27FC236}">
                <a16:creationId xmlns:a16="http://schemas.microsoft.com/office/drawing/2014/main" id="{FC1A79CC-4963-83DD-1A46-AD0AB64947EF}"/>
              </a:ext>
            </a:extLst>
          </p:cNvPr>
          <p:cNvSpPr/>
          <p:nvPr/>
        </p:nvSpPr>
        <p:spPr>
          <a:xfrm>
            <a:off x="9406360" y="5500914"/>
            <a:ext cx="1943811" cy="13327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21963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07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1ED5D934-1005-42E7-B9E8-65E9CE12B957}"/>
              </a:ext>
            </a:extLst>
          </p:cNvPr>
          <p:cNvGrpSpPr/>
          <p:nvPr/>
        </p:nvGrpSpPr>
        <p:grpSpPr>
          <a:xfrm rot="5400000">
            <a:off x="8383393" y="3218530"/>
            <a:ext cx="6891246" cy="653685"/>
            <a:chOff x="4871257" y="83128"/>
            <a:chExt cx="7501721" cy="653685"/>
          </a:xfrm>
        </p:grpSpPr>
        <p:sp>
          <p:nvSpPr>
            <p:cNvPr id="40" name="Rectangle: Rounded Corners 39">
              <a:extLst>
                <a:ext uri="{FF2B5EF4-FFF2-40B4-BE49-F238E27FC236}">
                  <a16:creationId xmlns:a16="http://schemas.microsoft.com/office/drawing/2014/main" id="{E77C13A5-0834-400F-A56E-4C74E35B6AE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1" name="TextBox 40">
              <a:extLst>
                <a:ext uri="{FF2B5EF4-FFF2-40B4-BE49-F238E27FC236}">
                  <a16:creationId xmlns:a16="http://schemas.microsoft.com/office/drawing/2014/main" id="{9512712A-CFC7-4140-8BF0-0E597115E51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2" name="Rectangle 1"/>
          <p:cNvSpPr/>
          <p:nvPr/>
        </p:nvSpPr>
        <p:spPr>
          <a:xfrm rot="4445586">
            <a:off x="-3865871" y="2653596"/>
            <a:ext cx="8525568" cy="24643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87"/>
          <p:cNvGrpSpPr>
            <a:grpSpLocks/>
          </p:cNvGrpSpPr>
          <p:nvPr/>
        </p:nvGrpSpPr>
        <p:grpSpPr bwMode="auto">
          <a:xfrm>
            <a:off x="1796122" y="166225"/>
            <a:ext cx="5314114" cy="1137155"/>
            <a:chOff x="1537" y="2478"/>
            <a:chExt cx="4751" cy="653"/>
          </a:xfrm>
        </p:grpSpPr>
        <p:sp>
          <p:nvSpPr>
            <p:cNvPr id="15" name="AutoShape 67"/>
            <p:cNvSpPr>
              <a:spLocks noChangeArrowheads="1"/>
            </p:cNvSpPr>
            <p:nvPr/>
          </p:nvSpPr>
          <p:spPr bwMode="gray">
            <a:xfrm>
              <a:off x="2096" y="2591"/>
              <a:ext cx="4192" cy="436"/>
            </a:xfrm>
            <a:prstGeom prst="roundRect">
              <a:avLst>
                <a:gd name="adj" fmla="val 16667"/>
              </a:avLst>
            </a:prstGeom>
            <a:solidFill>
              <a:schemeClr val="accent1"/>
            </a:soli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fontAlgn="base">
                <a:spcBef>
                  <a:spcPct val="0"/>
                </a:spcBef>
                <a:spcAft>
                  <a:spcPct val="0"/>
                </a:spcAft>
              </a:pPr>
              <a:endParaRPr lang="en-US" sz="1900">
                <a:solidFill>
                  <a:srgbClr val="000066"/>
                </a:solidFill>
                <a:latin typeface="Arial" charset="0"/>
              </a:endParaRPr>
            </a:p>
          </p:txBody>
        </p:sp>
        <p:sp>
          <p:nvSpPr>
            <p:cNvPr id="16" name="AutoShape 68"/>
            <p:cNvSpPr>
              <a:spLocks noChangeArrowheads="1"/>
            </p:cNvSpPr>
            <p:nvPr/>
          </p:nvSpPr>
          <p:spPr bwMode="gray">
            <a:xfrm>
              <a:off x="1537" y="2478"/>
              <a:ext cx="853" cy="653"/>
            </a:xfrm>
            <a:prstGeom prst="diamond">
              <a:avLst/>
            </a:prstGeom>
            <a:solidFill>
              <a:schemeClr val="accent1"/>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p>
              <a:pPr fontAlgn="base">
                <a:spcBef>
                  <a:spcPct val="0"/>
                </a:spcBef>
                <a:spcAft>
                  <a:spcPct val="0"/>
                </a:spcAft>
              </a:pPr>
              <a:endParaRPr lang="en-US" sz="1900">
                <a:solidFill>
                  <a:srgbClr val="000066"/>
                </a:solidFill>
                <a:latin typeface="Arial" charset="0"/>
              </a:endParaRPr>
            </a:p>
          </p:txBody>
        </p:sp>
        <p:sp>
          <p:nvSpPr>
            <p:cNvPr id="17" name="Text Box 69"/>
            <p:cNvSpPr txBox="1">
              <a:spLocks noChangeArrowheads="1"/>
            </p:cNvSpPr>
            <p:nvPr/>
          </p:nvSpPr>
          <p:spPr bwMode="gray">
            <a:xfrm>
              <a:off x="2330" y="2635"/>
              <a:ext cx="3310" cy="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415" tIns="34208" rIns="68415" bIns="34208">
              <a:spAutoFit/>
            </a:bodyPr>
            <a:lstStyle>
              <a:lvl1pPr defTabSz="684213">
                <a:defRPr>
                  <a:solidFill>
                    <a:schemeClr val="tx1"/>
                  </a:solidFill>
                  <a:latin typeface="Arial" charset="0"/>
                </a:defRPr>
              </a:lvl1pPr>
              <a:lvl2pPr marL="341313" defTabSz="684213">
                <a:defRPr>
                  <a:solidFill>
                    <a:schemeClr val="tx1"/>
                  </a:solidFill>
                  <a:latin typeface="Arial" charset="0"/>
                </a:defRPr>
              </a:lvl2pPr>
              <a:lvl3pPr marL="684213" defTabSz="684213">
                <a:defRPr>
                  <a:solidFill>
                    <a:schemeClr val="tx1"/>
                  </a:solidFill>
                  <a:latin typeface="Arial" charset="0"/>
                </a:defRPr>
              </a:lvl3pPr>
              <a:lvl4pPr marL="1025525" defTabSz="684213">
                <a:defRPr>
                  <a:solidFill>
                    <a:schemeClr val="tx1"/>
                  </a:solidFill>
                  <a:latin typeface="Arial" charset="0"/>
                </a:defRPr>
              </a:lvl4pPr>
              <a:lvl5pPr marL="1368425" defTabSz="684213">
                <a:defRPr>
                  <a:solidFill>
                    <a:schemeClr val="tx1"/>
                  </a:solidFill>
                  <a:latin typeface="Arial" charset="0"/>
                </a:defRPr>
              </a:lvl5pPr>
              <a:lvl6pPr marL="1825625" defTabSz="684213" fontAlgn="base">
                <a:spcBef>
                  <a:spcPct val="0"/>
                </a:spcBef>
                <a:spcAft>
                  <a:spcPct val="0"/>
                </a:spcAft>
                <a:defRPr>
                  <a:solidFill>
                    <a:schemeClr val="tx1"/>
                  </a:solidFill>
                  <a:latin typeface="Arial" charset="0"/>
                </a:defRPr>
              </a:lvl6pPr>
              <a:lvl7pPr marL="2282825" defTabSz="684213" fontAlgn="base">
                <a:spcBef>
                  <a:spcPct val="0"/>
                </a:spcBef>
                <a:spcAft>
                  <a:spcPct val="0"/>
                </a:spcAft>
                <a:defRPr>
                  <a:solidFill>
                    <a:schemeClr val="tx1"/>
                  </a:solidFill>
                  <a:latin typeface="Arial" charset="0"/>
                </a:defRPr>
              </a:lvl7pPr>
              <a:lvl8pPr marL="2740025" defTabSz="684213" fontAlgn="base">
                <a:spcBef>
                  <a:spcPct val="0"/>
                </a:spcBef>
                <a:spcAft>
                  <a:spcPct val="0"/>
                </a:spcAft>
                <a:defRPr>
                  <a:solidFill>
                    <a:schemeClr val="tx1"/>
                  </a:solidFill>
                  <a:latin typeface="Arial" charset="0"/>
                </a:defRPr>
              </a:lvl8pPr>
              <a:lvl9pPr marL="3197225" defTabSz="684213" fontAlgn="base">
                <a:spcBef>
                  <a:spcPct val="0"/>
                </a:spcBef>
                <a:spcAft>
                  <a:spcPct val="0"/>
                </a:spcAft>
                <a:defRPr>
                  <a:solidFill>
                    <a:schemeClr val="tx1"/>
                  </a:solidFill>
                  <a:latin typeface="Arial" charset="0"/>
                </a:defRPr>
              </a:lvl9pPr>
            </a:lstStyle>
            <a:p>
              <a:pPr algn="ctr" eaLnBrk="0" fontAlgn="base" hangingPunct="0">
                <a:spcBef>
                  <a:spcPct val="0"/>
                </a:spcBef>
                <a:spcAft>
                  <a:spcPct val="0"/>
                </a:spcAft>
              </a:pPr>
              <a:r>
                <a:rPr lang="en-US" sz="3600" b="1">
                  <a:solidFill>
                    <a:srgbClr val="FFFFFF"/>
                  </a:solidFill>
                </a:rPr>
                <a:t>PHÉP TRỪ</a:t>
              </a:r>
            </a:p>
          </p:txBody>
        </p:sp>
        <p:sp>
          <p:nvSpPr>
            <p:cNvPr id="18" name="Text Box 82"/>
            <p:cNvSpPr txBox="1">
              <a:spLocks noChangeArrowheads="1"/>
            </p:cNvSpPr>
            <p:nvPr/>
          </p:nvSpPr>
          <p:spPr bwMode="gray">
            <a:xfrm>
              <a:off x="1835" y="2651"/>
              <a:ext cx="406" cy="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square" lIns="68415" tIns="34208" rIns="68415" bIns="34208">
              <a:spAutoFit/>
            </a:bodyPr>
            <a:lstStyle>
              <a:lvl1pPr defTabSz="684213">
                <a:defRPr>
                  <a:solidFill>
                    <a:schemeClr val="tx1"/>
                  </a:solidFill>
                  <a:latin typeface="Arial" charset="0"/>
                </a:defRPr>
              </a:lvl1pPr>
              <a:lvl2pPr marL="341313" defTabSz="684213">
                <a:defRPr>
                  <a:solidFill>
                    <a:schemeClr val="tx1"/>
                  </a:solidFill>
                  <a:latin typeface="Arial" charset="0"/>
                </a:defRPr>
              </a:lvl2pPr>
              <a:lvl3pPr marL="684213" defTabSz="684213">
                <a:defRPr>
                  <a:solidFill>
                    <a:schemeClr val="tx1"/>
                  </a:solidFill>
                  <a:latin typeface="Arial" charset="0"/>
                </a:defRPr>
              </a:lvl3pPr>
              <a:lvl4pPr marL="1025525" defTabSz="684213">
                <a:defRPr>
                  <a:solidFill>
                    <a:schemeClr val="tx1"/>
                  </a:solidFill>
                  <a:latin typeface="Arial" charset="0"/>
                </a:defRPr>
              </a:lvl4pPr>
              <a:lvl5pPr marL="1368425" defTabSz="684213">
                <a:defRPr>
                  <a:solidFill>
                    <a:schemeClr val="tx1"/>
                  </a:solidFill>
                  <a:latin typeface="Arial" charset="0"/>
                </a:defRPr>
              </a:lvl5pPr>
              <a:lvl6pPr marL="1825625" defTabSz="684213" fontAlgn="base">
                <a:spcBef>
                  <a:spcPct val="0"/>
                </a:spcBef>
                <a:spcAft>
                  <a:spcPct val="0"/>
                </a:spcAft>
                <a:defRPr>
                  <a:solidFill>
                    <a:schemeClr val="tx1"/>
                  </a:solidFill>
                  <a:latin typeface="Arial" charset="0"/>
                </a:defRPr>
              </a:lvl6pPr>
              <a:lvl7pPr marL="2282825" defTabSz="684213" fontAlgn="base">
                <a:spcBef>
                  <a:spcPct val="0"/>
                </a:spcBef>
                <a:spcAft>
                  <a:spcPct val="0"/>
                </a:spcAft>
                <a:defRPr>
                  <a:solidFill>
                    <a:schemeClr val="tx1"/>
                  </a:solidFill>
                  <a:latin typeface="Arial" charset="0"/>
                </a:defRPr>
              </a:lvl7pPr>
              <a:lvl8pPr marL="2740025" defTabSz="684213" fontAlgn="base">
                <a:spcBef>
                  <a:spcPct val="0"/>
                </a:spcBef>
                <a:spcAft>
                  <a:spcPct val="0"/>
                </a:spcAft>
                <a:defRPr>
                  <a:solidFill>
                    <a:schemeClr val="tx1"/>
                  </a:solidFill>
                  <a:latin typeface="Arial" charset="0"/>
                </a:defRPr>
              </a:lvl8pPr>
              <a:lvl9pPr marL="3197225" defTabSz="684213" fontAlgn="base">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sz="3200" b="1">
                  <a:solidFill>
                    <a:srgbClr val="FFFFFF"/>
                  </a:solidFill>
                </a:rPr>
                <a:t>II</a:t>
              </a:r>
            </a:p>
          </p:txBody>
        </p:sp>
      </p:gr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24000" y="1935809"/>
            <a:ext cx="5544000" cy="1565973"/>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6000" y="4134211"/>
            <a:ext cx="5580000" cy="2451998"/>
          </a:xfrm>
          <a:prstGeom prst="rect">
            <a:avLst/>
          </a:prstGeom>
        </p:spPr>
      </p:pic>
      <p:sp>
        <p:nvSpPr>
          <p:cNvPr id="3" name="Rectangle 2">
            <a:extLst>
              <a:ext uri="{FF2B5EF4-FFF2-40B4-BE49-F238E27FC236}">
                <a16:creationId xmlns:a16="http://schemas.microsoft.com/office/drawing/2014/main" id="{A40D9134-C04A-D8B7-DEE4-3F94B2DEA822}"/>
              </a:ext>
            </a:extLst>
          </p:cNvPr>
          <p:cNvSpPr/>
          <p:nvPr/>
        </p:nvSpPr>
        <p:spPr>
          <a:xfrm>
            <a:off x="9406360" y="5500914"/>
            <a:ext cx="1943811" cy="13327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9608514"/>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
            <a:extLst>
              <a:ext uri="{FF2B5EF4-FFF2-40B4-BE49-F238E27FC236}">
                <a16:creationId xmlns:a16="http://schemas.microsoft.com/office/drawing/2014/main" id="{83F1A94D-48D5-4D73-BDAA-9118478F5E60}"/>
              </a:ext>
            </a:extLst>
          </p:cNvPr>
          <p:cNvPicPr>
            <a:picLocks noChangeAspect="1"/>
          </p:cNvPicPr>
          <p:nvPr/>
        </p:nvPicPr>
        <p:blipFill>
          <a:blip r:embed="rId2"/>
          <a:stretch>
            <a:fillRect/>
          </a:stretch>
        </p:blipFill>
        <p:spPr>
          <a:xfrm>
            <a:off x="0" y="0"/>
            <a:ext cx="2026920" cy="1824228"/>
          </a:xfrm>
          <a:prstGeom prst="rect">
            <a:avLst/>
          </a:prstGeom>
        </p:spPr>
      </p:pic>
      <p:grpSp>
        <p:nvGrpSpPr>
          <p:cNvPr id="10" name="Group 9">
            <a:extLst>
              <a:ext uri="{FF2B5EF4-FFF2-40B4-BE49-F238E27FC236}">
                <a16:creationId xmlns:a16="http://schemas.microsoft.com/office/drawing/2014/main" id="{D4EF09CF-3362-453A-9463-F6669A9D3E01}"/>
              </a:ext>
            </a:extLst>
          </p:cNvPr>
          <p:cNvGrpSpPr/>
          <p:nvPr/>
        </p:nvGrpSpPr>
        <p:grpSpPr>
          <a:xfrm rot="8757556">
            <a:off x="-798490" y="2061628"/>
            <a:ext cx="2848971"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mc:AlternateContent xmlns:mc="http://schemas.openxmlformats.org/markup-compatibility/2006" xmlns:a14="http://schemas.microsoft.com/office/drawing/2010/main">
        <mc:Choice Requires="a14">
          <p:sp>
            <p:nvSpPr>
              <p:cNvPr id="3" name="Rectangle 2"/>
              <p:cNvSpPr/>
              <p:nvPr/>
            </p:nvSpPr>
            <p:spPr>
              <a:xfrm>
                <a:off x="2088411" y="798319"/>
                <a:ext cx="9283232" cy="1569660"/>
              </a:xfrm>
              <a:prstGeom prst="rect">
                <a:avLst/>
              </a:prstGeom>
            </p:spPr>
            <p:txBody>
              <a:bodyPr wrap="square">
                <a:spAutoFit/>
              </a:bodyPr>
              <a:lstStyle/>
              <a:p>
                <a:pPr>
                  <a:lnSpc>
                    <a:spcPct val="150000"/>
                  </a:lnSpc>
                </a:pPr>
                <a:r>
                  <a:rPr lang="en-US" sz="3200" b="1">
                    <a:solidFill>
                      <a:srgbClr val="0070C0"/>
                    </a:solidFill>
                    <a:latin typeface="Arial" panose="020B0604020202020204" pitchFamily="34" charset="0"/>
                    <a:cs typeface="Arial" panose="020B0604020202020204" pitchFamily="34" charset="0"/>
                  </a:rPr>
                  <a:t>Ví dụ 2 (SGK trang 15) Tìm số tự nhiên </a:t>
                </a:r>
                <a14:m>
                  <m:oMath xmlns:m="http://schemas.openxmlformats.org/officeDocument/2006/math">
                    <m:r>
                      <a:rPr lang="en-US" sz="3200" b="1" i="1" smtClean="0">
                        <a:solidFill>
                          <a:srgbClr val="0070C0"/>
                        </a:solidFill>
                        <a:latin typeface="Cambria Math" panose="02040503050406030204" pitchFamily="18" charset="0"/>
                        <a:cs typeface="Arial" panose="020B0604020202020204" pitchFamily="34" charset="0"/>
                      </a:rPr>
                      <m:t>𝒙</m:t>
                    </m:r>
                  </m:oMath>
                </a14:m>
                <a:r>
                  <a:rPr lang="en-US" sz="3200" b="1">
                    <a:solidFill>
                      <a:srgbClr val="0070C0"/>
                    </a:solidFill>
                    <a:latin typeface="Arial" panose="020B0604020202020204" pitchFamily="34" charset="0"/>
                    <a:cs typeface="Arial" panose="020B0604020202020204" pitchFamily="34" charset="0"/>
                  </a:rPr>
                  <a:t>, biết:</a:t>
                </a:r>
              </a:p>
              <a:p>
                <a:pPr>
                  <a:lnSpc>
                    <a:spcPct val="150000"/>
                  </a:lnSpc>
                </a:pPr>
                <a14:m>
                  <m:oMathPara xmlns:m="http://schemas.openxmlformats.org/officeDocument/2006/math">
                    <m:oMathParaPr>
                      <m:jc m:val="centerGroup"/>
                    </m:oMathParaPr>
                    <m:oMath xmlns:m="http://schemas.openxmlformats.org/officeDocument/2006/math">
                      <m:r>
                        <a:rPr lang="en-US" sz="3200" b="1" i="1" smtClean="0">
                          <a:solidFill>
                            <a:srgbClr val="0070C0"/>
                          </a:solidFill>
                          <a:latin typeface="Cambria Math" panose="02040503050406030204" pitchFamily="18" charset="0"/>
                          <a:cs typeface="Arial" panose="020B0604020202020204" pitchFamily="34" charset="0"/>
                        </a:rPr>
                        <m:t>𝒙</m:t>
                      </m:r>
                      <m:r>
                        <a:rPr lang="en-US" sz="3200" b="1" i="1" smtClean="0">
                          <a:solidFill>
                            <a:srgbClr val="0070C0"/>
                          </a:solidFill>
                          <a:latin typeface="Cambria Math" panose="02040503050406030204" pitchFamily="18" charset="0"/>
                          <a:cs typeface="Arial" panose="020B0604020202020204" pitchFamily="34" charset="0"/>
                        </a:rPr>
                        <m:t>+</m:t>
                      </m:r>
                      <m:r>
                        <a:rPr lang="en-US" sz="3200" b="1" i="1" smtClean="0">
                          <a:solidFill>
                            <a:srgbClr val="0070C0"/>
                          </a:solidFill>
                          <a:latin typeface="Cambria Math" panose="02040503050406030204" pitchFamily="18" charset="0"/>
                          <a:cs typeface="Arial" panose="020B0604020202020204" pitchFamily="34" charset="0"/>
                        </a:rPr>
                        <m:t>𝟐𝟎𝟏𝟓</m:t>
                      </m:r>
                      <m:r>
                        <a:rPr lang="en-US" sz="3200" b="1" i="1" smtClean="0">
                          <a:solidFill>
                            <a:srgbClr val="0070C0"/>
                          </a:solidFill>
                          <a:latin typeface="Cambria Math" panose="02040503050406030204" pitchFamily="18" charset="0"/>
                          <a:cs typeface="Arial" panose="020B0604020202020204" pitchFamily="34" charset="0"/>
                        </a:rPr>
                        <m:t>=</m:t>
                      </m:r>
                      <m:r>
                        <a:rPr lang="en-US" sz="3200" b="1" i="1" smtClean="0">
                          <a:solidFill>
                            <a:srgbClr val="0070C0"/>
                          </a:solidFill>
                          <a:latin typeface="Cambria Math" panose="02040503050406030204" pitchFamily="18" charset="0"/>
                          <a:cs typeface="Arial" panose="020B0604020202020204" pitchFamily="34" charset="0"/>
                        </a:rPr>
                        <m:t>𝟐𝟎𝟐𝟏</m:t>
                      </m:r>
                    </m:oMath>
                  </m:oMathPara>
                </a14:m>
                <a:endParaRPr lang="en-US" sz="3200" b="1">
                  <a:solidFill>
                    <a:srgbClr val="0070C0"/>
                  </a:solidFill>
                  <a:latin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2088411" y="798319"/>
                <a:ext cx="9283232" cy="1569660"/>
              </a:xfrm>
              <a:prstGeom prst="rect">
                <a:avLst/>
              </a:prstGeom>
              <a:blipFill rotWithShape="0">
                <a:blip r:embed="rId3"/>
                <a:stretch>
                  <a:fillRect l="-1708"/>
                </a:stretch>
              </a:blipFill>
            </p:spPr>
            <p:txBody>
              <a:bodyPr/>
              <a:lstStyle/>
              <a:p>
                <a:r>
                  <a:rPr lang="en-US">
                    <a:noFill/>
                  </a:rPr>
                  <a:t> </a:t>
                </a:r>
              </a:p>
            </p:txBody>
          </p:sp>
        </mc:Fallback>
      </mc:AlternateContent>
      <p:sp>
        <p:nvSpPr>
          <p:cNvPr id="16" name="Rectangle 5"/>
          <p:cNvSpPr>
            <a:spLocks noChangeArrowheads="1"/>
          </p:cNvSpPr>
          <p:nvPr/>
        </p:nvSpPr>
        <p:spPr bwMode="auto">
          <a:xfrm>
            <a:off x="2654022" y="522887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mc:AlternateContent xmlns:mc="http://schemas.openxmlformats.org/markup-compatibility/2006" xmlns:a14="http://schemas.microsoft.com/office/drawing/2010/main">
        <mc:Choice Requires="a14">
          <p:sp>
            <p:nvSpPr>
              <p:cNvPr id="13" name="TextBox 12"/>
              <p:cNvSpPr txBox="1"/>
              <p:nvPr/>
            </p:nvSpPr>
            <p:spPr>
              <a:xfrm>
                <a:off x="3037675" y="2728939"/>
                <a:ext cx="5847654" cy="2554545"/>
              </a:xfrm>
              <a:prstGeom prst="rect">
                <a:avLst/>
              </a:prstGeom>
              <a:noFill/>
            </p:spPr>
            <p:txBody>
              <a:bodyPr wrap="square" rtlCol="0">
                <a:spAutoFit/>
              </a:bodyPr>
              <a:lstStyle/>
              <a:p>
                <a:r>
                  <a:rPr lang="en-US" sz="3200" b="1">
                    <a:solidFill>
                      <a:srgbClr val="FF0000"/>
                    </a:solidFill>
                    <a:latin typeface="Arial" panose="020B0604020202020204" pitchFamily="34" charset="0"/>
                    <a:cs typeface="Arial" panose="020B0604020202020204" pitchFamily="34" charset="0"/>
                  </a:rPr>
                  <a:t>Giải</a:t>
                </a:r>
              </a:p>
              <a:p>
                <a:r>
                  <a:rPr lang="en-US" sz="3200" b="1">
                    <a:solidFill>
                      <a:srgbClr val="FF0000"/>
                    </a:solidFill>
                    <a:latin typeface="Arial" panose="020B0604020202020204" pitchFamily="34" charset="0"/>
                    <a:cs typeface="Arial" panose="020B0604020202020204" pitchFamily="34" charset="0"/>
                  </a:rPr>
                  <a:t>Từ </a:t>
                </a:r>
                <a14:m>
                  <m:oMath xmlns:m="http://schemas.openxmlformats.org/officeDocument/2006/math">
                    <m:r>
                      <a:rPr lang="en-US" sz="3200" b="1" i="1" smtClean="0">
                        <a:solidFill>
                          <a:srgbClr val="FF0000"/>
                        </a:solidFill>
                        <a:latin typeface="Cambria Math" panose="02040503050406030204" pitchFamily="18" charset="0"/>
                      </a:rPr>
                      <m:t>𝒙</m:t>
                    </m:r>
                    <m:r>
                      <a:rPr lang="en-US" sz="3200" b="1" i="1" smtClean="0">
                        <a:solidFill>
                          <a:srgbClr val="FF0000"/>
                        </a:solidFill>
                        <a:latin typeface="Cambria Math" panose="02040503050406030204" pitchFamily="18" charset="0"/>
                      </a:rPr>
                      <m:t>+</m:t>
                    </m:r>
                    <m:r>
                      <a:rPr lang="en-US" sz="3200" b="1" i="1" smtClean="0">
                        <a:solidFill>
                          <a:srgbClr val="FF0000"/>
                        </a:solidFill>
                        <a:latin typeface="Cambria Math" panose="02040503050406030204" pitchFamily="18" charset="0"/>
                      </a:rPr>
                      <m:t>𝟐𝟎𝟏𝟓</m:t>
                    </m:r>
                    <m:r>
                      <a:rPr lang="en-US" sz="3200" b="1" i="1" smtClean="0">
                        <a:solidFill>
                          <a:srgbClr val="FF0000"/>
                        </a:solidFill>
                        <a:latin typeface="Cambria Math" panose="02040503050406030204" pitchFamily="18" charset="0"/>
                      </a:rPr>
                      <m:t>=</m:t>
                    </m:r>
                    <m:r>
                      <a:rPr lang="en-US" sz="3200" b="1" i="1" smtClean="0">
                        <a:solidFill>
                          <a:srgbClr val="FF0000"/>
                        </a:solidFill>
                        <a:latin typeface="Cambria Math" panose="02040503050406030204" pitchFamily="18" charset="0"/>
                      </a:rPr>
                      <m:t>𝟐𝟎𝟐𝟏</m:t>
                    </m:r>
                  </m:oMath>
                </a14:m>
                <a:r>
                  <a:rPr lang="en-US" sz="3200" b="1">
                    <a:solidFill>
                      <a:srgbClr val="FF0000"/>
                    </a:solidFill>
                    <a:latin typeface="Arial" panose="020B0604020202020204" pitchFamily="34" charset="0"/>
                    <a:cs typeface="Arial" panose="020B0604020202020204" pitchFamily="34" charset="0"/>
                  </a:rPr>
                  <a:t> ta có </a:t>
                </a:r>
              </a:p>
              <a:p>
                <a:r>
                  <a:rPr lang="en-US" sz="3200" b="1">
                    <a:solidFill>
                      <a:srgbClr val="FF0000"/>
                    </a:solidFill>
                  </a:rPr>
                  <a:t>       </a:t>
                </a:r>
                <a14:m>
                  <m:oMath xmlns:m="http://schemas.openxmlformats.org/officeDocument/2006/math">
                    <m:r>
                      <a:rPr lang="en-US" sz="3200" b="1" i="1" smtClean="0">
                        <a:solidFill>
                          <a:srgbClr val="FF0000"/>
                        </a:solidFill>
                        <a:latin typeface="Cambria Math" panose="02040503050406030204" pitchFamily="18" charset="0"/>
                      </a:rPr>
                      <m:t>𝒙</m:t>
                    </m:r>
                    <m:r>
                      <a:rPr lang="en-US" sz="3200" b="1" i="1" smtClean="0">
                        <a:solidFill>
                          <a:srgbClr val="FF0000"/>
                        </a:solidFill>
                        <a:latin typeface="Cambria Math" panose="02040503050406030204" pitchFamily="18" charset="0"/>
                      </a:rPr>
                      <m:t>=</m:t>
                    </m:r>
                    <m:r>
                      <a:rPr lang="en-US" sz="3200" b="1" i="1" smtClean="0">
                        <a:solidFill>
                          <a:srgbClr val="FF0000"/>
                        </a:solidFill>
                        <a:latin typeface="Cambria Math" panose="02040503050406030204" pitchFamily="18" charset="0"/>
                      </a:rPr>
                      <m:t>𝟐𝟎𝟐𝟏</m:t>
                    </m:r>
                    <m:r>
                      <a:rPr lang="en-US" sz="3200" b="1" i="1" smtClean="0">
                        <a:solidFill>
                          <a:srgbClr val="FF0000"/>
                        </a:solidFill>
                        <a:latin typeface="Cambria Math" panose="02040503050406030204" pitchFamily="18" charset="0"/>
                      </a:rPr>
                      <m:t>−</m:t>
                    </m:r>
                    <m:r>
                      <a:rPr lang="en-US" sz="3200" b="1" i="1" smtClean="0">
                        <a:solidFill>
                          <a:srgbClr val="FF0000"/>
                        </a:solidFill>
                        <a:latin typeface="Cambria Math" panose="02040503050406030204" pitchFamily="18" charset="0"/>
                      </a:rPr>
                      <m:t>𝟐𝟎𝟏𝟓</m:t>
                    </m:r>
                  </m:oMath>
                </a14:m>
                <a:endParaRPr lang="en-US" sz="3200" b="1">
                  <a:solidFill>
                    <a:srgbClr val="FF0000"/>
                  </a:solidFill>
                  <a:latin typeface="Arial" panose="020B0604020202020204" pitchFamily="34" charset="0"/>
                  <a:cs typeface="Arial" panose="020B0604020202020204" pitchFamily="34" charset="0"/>
                </a:endParaRPr>
              </a:p>
              <a:p>
                <a:pPr/>
                <a14:m>
                  <m:oMathPara xmlns:m="http://schemas.openxmlformats.org/officeDocument/2006/math">
                    <m:oMathParaPr>
                      <m:jc m:val="left"/>
                    </m:oMathParaPr>
                    <m:oMath xmlns:m="http://schemas.openxmlformats.org/officeDocument/2006/math">
                      <m:r>
                        <a:rPr lang="en-US" sz="3200" b="1" i="1" smtClean="0">
                          <a:solidFill>
                            <a:srgbClr val="FF0000"/>
                          </a:solidFill>
                          <a:latin typeface="Cambria Math" panose="02040503050406030204" pitchFamily="18" charset="0"/>
                        </a:rPr>
                        <m:t>       </m:t>
                      </m:r>
                      <m:r>
                        <a:rPr lang="en-US" sz="3200" b="1" i="1" smtClean="0">
                          <a:solidFill>
                            <a:srgbClr val="FF0000"/>
                          </a:solidFill>
                          <a:latin typeface="Cambria Math" panose="02040503050406030204" pitchFamily="18" charset="0"/>
                        </a:rPr>
                        <m:t>𝒙</m:t>
                      </m:r>
                      <m:r>
                        <a:rPr lang="en-US" sz="3200" b="1" i="1" smtClean="0">
                          <a:solidFill>
                            <a:srgbClr val="FF0000"/>
                          </a:solidFill>
                          <a:latin typeface="Cambria Math" panose="02040503050406030204" pitchFamily="18" charset="0"/>
                        </a:rPr>
                        <m:t>=</m:t>
                      </m:r>
                      <m:r>
                        <a:rPr lang="en-US" sz="3200" b="1" i="1" smtClean="0">
                          <a:solidFill>
                            <a:srgbClr val="FF0000"/>
                          </a:solidFill>
                          <a:latin typeface="Cambria Math" panose="02040503050406030204" pitchFamily="18" charset="0"/>
                        </a:rPr>
                        <m:t>𝟔</m:t>
                      </m:r>
                    </m:oMath>
                  </m:oMathPara>
                </a14:m>
                <a:endParaRPr lang="en-US" sz="3200" b="1">
                  <a:solidFill>
                    <a:srgbClr val="FF0000"/>
                  </a:solidFill>
                  <a:latin typeface="Arial" panose="020B0604020202020204" pitchFamily="34" charset="0"/>
                  <a:cs typeface="Arial" panose="020B0604020202020204" pitchFamily="34" charset="0"/>
                </a:endParaRPr>
              </a:p>
              <a:p>
                <a:r>
                  <a:rPr lang="en-US" sz="3200" b="1">
                    <a:solidFill>
                      <a:srgbClr val="FF0000"/>
                    </a:solidFill>
                    <a:latin typeface="Arial" panose="020B0604020202020204" pitchFamily="34" charset="0"/>
                    <a:cs typeface="Arial" panose="020B0604020202020204" pitchFamily="34" charset="0"/>
                  </a:rPr>
                  <a:t>Vậy </a:t>
                </a:r>
                <a14:m>
                  <m:oMath xmlns:m="http://schemas.openxmlformats.org/officeDocument/2006/math">
                    <m:r>
                      <a:rPr lang="en-US" sz="3200" b="1" i="1" smtClean="0">
                        <a:solidFill>
                          <a:srgbClr val="FF0000"/>
                        </a:solidFill>
                        <a:latin typeface="Cambria Math" panose="02040503050406030204" pitchFamily="18" charset="0"/>
                      </a:rPr>
                      <m:t>𝒙</m:t>
                    </m:r>
                    <m:r>
                      <a:rPr lang="en-US" sz="3200" b="1" i="1" smtClean="0">
                        <a:solidFill>
                          <a:srgbClr val="FF0000"/>
                        </a:solidFill>
                        <a:latin typeface="Cambria Math" panose="02040503050406030204" pitchFamily="18" charset="0"/>
                      </a:rPr>
                      <m:t>=</m:t>
                    </m:r>
                    <m:r>
                      <a:rPr lang="en-US" sz="3200" b="1" i="1" smtClean="0">
                        <a:solidFill>
                          <a:srgbClr val="FF0000"/>
                        </a:solidFill>
                        <a:latin typeface="Cambria Math" panose="02040503050406030204" pitchFamily="18" charset="0"/>
                      </a:rPr>
                      <m:t>𝟔</m:t>
                    </m:r>
                  </m:oMath>
                </a14:m>
                <a:r>
                  <a:rPr lang="en-US" sz="3200" b="1">
                    <a:solidFill>
                      <a:srgbClr val="FF0000"/>
                    </a:solidFill>
                    <a:latin typeface="Arial" panose="020B0604020202020204" pitchFamily="34" charset="0"/>
                    <a:cs typeface="Arial" panose="020B0604020202020204" pitchFamily="34" charset="0"/>
                  </a:rPr>
                  <a:t>.</a:t>
                </a:r>
              </a:p>
            </p:txBody>
          </p:sp>
        </mc:Choice>
        <mc:Fallback xmlns="">
          <p:sp>
            <p:nvSpPr>
              <p:cNvPr id="13" name="TextBox 12"/>
              <p:cNvSpPr txBox="1">
                <a:spLocks noRot="1" noChangeAspect="1" noMove="1" noResize="1" noEditPoints="1" noAdjustHandles="1" noChangeArrowheads="1" noChangeShapeType="1" noTextEdit="1"/>
              </p:cNvSpPr>
              <p:nvPr/>
            </p:nvSpPr>
            <p:spPr>
              <a:xfrm>
                <a:off x="3037675" y="2728939"/>
                <a:ext cx="5847654" cy="2554545"/>
              </a:xfrm>
              <a:prstGeom prst="rect">
                <a:avLst/>
              </a:prstGeom>
              <a:blipFill rotWithShape="0">
                <a:blip r:embed="rId9"/>
                <a:stretch>
                  <a:fillRect l="-2604" t="-3103" b="-6921"/>
                </a:stretch>
              </a:blipFill>
            </p:spPr>
            <p:txBody>
              <a:bodyPr/>
              <a:lstStyle/>
              <a:p>
                <a:r>
                  <a:rPr lang="en-US">
                    <a:noFill/>
                  </a:rPr>
                  <a:t> </a:t>
                </a:r>
              </a:p>
            </p:txBody>
          </p:sp>
        </mc:Fallback>
      </mc:AlternateContent>
      <p:pic>
        <p:nvPicPr>
          <p:cNvPr id="17" name="Picture 16">
            <a:extLst>
              <a:ext uri="{FF2B5EF4-FFF2-40B4-BE49-F238E27FC236}">
                <a16:creationId xmlns:a16="http://schemas.microsoft.com/office/drawing/2014/main" id="{A92B191E-20F0-4C56-A110-433AE24D983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81004" y="3060559"/>
            <a:ext cx="2609987" cy="2609987"/>
          </a:xfrm>
          <a:prstGeom prst="rect">
            <a:avLst/>
          </a:prstGeom>
        </p:spPr>
      </p:pic>
      <mc:AlternateContent xmlns:mc="http://schemas.openxmlformats.org/markup-compatibility/2006" xmlns:a14="http://schemas.microsoft.com/office/drawing/2010/main">
        <mc:Choice Requires="a14">
          <p:sp>
            <p:nvSpPr>
              <p:cNvPr id="18" name="Oval Callout 10">
                <a:extLst>
                  <a:ext uri="{FF2B5EF4-FFF2-40B4-BE49-F238E27FC236}">
                    <a16:creationId xmlns:a16="http://schemas.microsoft.com/office/drawing/2014/main" id="{9953F950-95D2-4C9E-9A34-7467E7E93CB3}"/>
                  </a:ext>
                </a:extLst>
              </p:cNvPr>
              <p:cNvSpPr/>
              <p:nvPr/>
            </p:nvSpPr>
            <p:spPr>
              <a:xfrm>
                <a:off x="6852804" y="3421519"/>
                <a:ext cx="4608000" cy="3384000"/>
              </a:xfrm>
              <a:prstGeom prst="wedgeEllipseCallout">
                <a:avLst>
                  <a:gd name="adj1" fmla="val -65223"/>
                  <a:gd name="adj2" fmla="val -8163"/>
                </a:avLst>
              </a:prstGeom>
              <a:solidFill>
                <a:schemeClr val="accent1">
                  <a:alpha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00"/>
                    </a:solidFill>
                    <a:latin typeface="Arial" panose="020B0604020202020204" pitchFamily="34" charset="0"/>
                    <a:cs typeface="Arial" panose="020B0604020202020204" pitchFamily="34" charset="0"/>
                  </a:rPr>
                  <a:t>Vận dụng quy tắc chuyển đổi từ phép cộng sang phép trừ trong bài toán tìm </a:t>
                </a:r>
                <a14:m>
                  <m:oMath xmlns:m="http://schemas.openxmlformats.org/officeDocument/2006/math">
                    <m:r>
                      <a:rPr lang="en-US" sz="2800" b="1" i="1" smtClean="0">
                        <a:solidFill>
                          <a:srgbClr val="FFFF00"/>
                        </a:solidFill>
                        <a:latin typeface="Cambria Math" panose="02040503050406030204" pitchFamily="18" charset="0"/>
                        <a:cs typeface="Arial" panose="020B0604020202020204" pitchFamily="34" charset="0"/>
                      </a:rPr>
                      <m:t>𝒙</m:t>
                    </m:r>
                  </m:oMath>
                </a14:m>
                <a:endParaRPr lang="en-US" sz="2800" b="1">
                  <a:solidFill>
                    <a:srgbClr val="FFFF00"/>
                  </a:solidFill>
                  <a:latin typeface="Arial" panose="020B0604020202020204" pitchFamily="34" charset="0"/>
                  <a:cs typeface="Arial" panose="020B0604020202020204" pitchFamily="34" charset="0"/>
                </a:endParaRPr>
              </a:p>
              <a:p>
                <a:pPr algn="ctr"/>
                <a:endParaRPr lang="en-US"/>
              </a:p>
            </p:txBody>
          </p:sp>
        </mc:Choice>
        <mc:Fallback xmlns="">
          <p:sp>
            <p:nvSpPr>
              <p:cNvPr id="18" name="Oval Callout 10">
                <a:extLst>
                  <a:ext uri="{FF2B5EF4-FFF2-40B4-BE49-F238E27FC236}">
                    <a16:creationId xmlns:a16="http://schemas.microsoft.com/office/drawing/2014/main" id="{9953F950-95D2-4C9E-9A34-7467E7E93CB3}"/>
                  </a:ext>
                </a:extLst>
              </p:cNvPr>
              <p:cNvSpPr>
                <a:spLocks noRot="1" noChangeAspect="1" noMove="1" noResize="1" noEditPoints="1" noAdjustHandles="1" noChangeArrowheads="1" noChangeShapeType="1" noTextEdit="1"/>
              </p:cNvSpPr>
              <p:nvPr/>
            </p:nvSpPr>
            <p:spPr>
              <a:xfrm>
                <a:off x="6852804" y="3421519"/>
                <a:ext cx="4608000" cy="3384000"/>
              </a:xfrm>
              <a:prstGeom prst="wedgeEllipseCallout">
                <a:avLst>
                  <a:gd name="adj1" fmla="val -65223"/>
                  <a:gd name="adj2" fmla="val -8163"/>
                </a:avLst>
              </a:prstGeom>
              <a:blipFill>
                <a:blip r:embed="rId11"/>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36746076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left)">
                                      <p:cBhvr>
                                        <p:cTn id="15"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Graphic 27" descr="Clipboard">
            <a:extLst>
              <a:ext uri="{FF2B5EF4-FFF2-40B4-BE49-F238E27FC236}">
                <a16:creationId xmlns:a16="http://schemas.microsoft.com/office/drawing/2014/main" id="{69A6127C-44C4-4935-8488-02212BF0E6B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631394">
            <a:off x="8365212" y="3351432"/>
            <a:ext cx="2532753" cy="2532753"/>
          </a:xfrm>
          <a:prstGeom prst="rect">
            <a:avLst/>
          </a:prstGeom>
        </p:spPr>
      </p:pic>
      <p:sp>
        <p:nvSpPr>
          <p:cNvPr id="2" name="!!4">
            <a:extLst>
              <a:ext uri="{FF2B5EF4-FFF2-40B4-BE49-F238E27FC236}">
                <a16:creationId xmlns:a16="http://schemas.microsoft.com/office/drawing/2014/main" id="{58E6D429-DC53-47C4-8036-1E9D12B8E28B}"/>
              </a:ext>
            </a:extLst>
          </p:cNvPr>
          <p:cNvSpPr/>
          <p:nvPr/>
        </p:nvSpPr>
        <p:spPr>
          <a:xfrm>
            <a:off x="369995" y="146308"/>
            <a:ext cx="3255699" cy="617528"/>
          </a:xfrm>
          <a:prstGeom prst="roundRect">
            <a:avLst/>
          </a:prstGeom>
          <a:solidFill>
            <a:srgbClr val="1F4E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FF00"/>
                </a:solidFill>
                <a:latin typeface="Arial" panose="020B0604020202020204" pitchFamily="34" charset="0"/>
                <a:cs typeface="Arial" panose="020B0604020202020204" pitchFamily="34" charset="0"/>
              </a:rPr>
              <a:t>LUYỆN TẬP</a:t>
            </a:r>
          </a:p>
        </p:txBody>
      </p:sp>
      <p:sp>
        <p:nvSpPr>
          <p:cNvPr id="27" name="TextBox 26">
            <a:extLst>
              <a:ext uri="{FF2B5EF4-FFF2-40B4-BE49-F238E27FC236}">
                <a16:creationId xmlns:a16="http://schemas.microsoft.com/office/drawing/2014/main" id="{CE530CE9-79B6-4A34-9DE8-7F769B44A120}"/>
              </a:ext>
            </a:extLst>
          </p:cNvPr>
          <p:cNvSpPr txBox="1"/>
          <p:nvPr/>
        </p:nvSpPr>
        <p:spPr>
          <a:xfrm>
            <a:off x="1584961" y="982341"/>
            <a:ext cx="9134622" cy="646331"/>
          </a:xfrm>
          <a:prstGeom prst="rect">
            <a:avLst/>
          </a:prstGeom>
          <a:noFill/>
        </p:spPr>
        <p:txBody>
          <a:bodyPr wrap="square">
            <a:spAutoFit/>
          </a:bodyPr>
          <a:lstStyle/>
          <a:p>
            <a:r>
              <a:rPr lang="en-US" sz="3600" b="1">
                <a:solidFill>
                  <a:srgbClr val="0070C0"/>
                </a:solidFill>
                <a:latin typeface="Times New Roman" panose="02020603050405020304" pitchFamily="18" charset="0"/>
              </a:rPr>
              <a:t>Các bạn hãy làm luyện tập 2/SGK-16 nào!</a:t>
            </a:r>
            <a:endParaRPr lang="en-US" sz="3600"/>
          </a:p>
        </p:txBody>
      </p:sp>
      <p:pic>
        <p:nvPicPr>
          <p:cNvPr id="32" name="Graphic 31" descr="Pencil">
            <a:extLst>
              <a:ext uri="{FF2B5EF4-FFF2-40B4-BE49-F238E27FC236}">
                <a16:creationId xmlns:a16="http://schemas.microsoft.com/office/drawing/2014/main" id="{F21940DF-3AEF-4263-BDC6-04DEDCE8D6A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723041" y="3947157"/>
            <a:ext cx="1488402" cy="1488402"/>
          </a:xfrm>
          <a:prstGeom prst="rect">
            <a:avLst/>
          </a:prstGeom>
        </p:spPr>
      </p:pic>
      <p:pic>
        <p:nvPicPr>
          <p:cNvPr id="9" name="Picture 8" descr="A picture containing toy, doll&#10;&#10;Description automatically generated">
            <a:hlinkClick r:id="rId9" action="ppaction://hlinksldjump"/>
            <a:extLst>
              <a:ext uri="{FF2B5EF4-FFF2-40B4-BE49-F238E27FC236}">
                <a16:creationId xmlns:a16="http://schemas.microsoft.com/office/drawing/2014/main" id="{92693E3D-CF4D-4CF8-A498-D5CBE512849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63315" y="2143387"/>
            <a:ext cx="2917345" cy="3007733"/>
          </a:xfrm>
          <a:prstGeom prst="rect">
            <a:avLst/>
          </a:prstGeom>
        </p:spPr>
      </p:pic>
      <p:pic>
        <p:nvPicPr>
          <p:cNvPr id="4" name="Picture 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405910" y="2276611"/>
            <a:ext cx="5040000" cy="1435823"/>
          </a:xfrm>
          <a:prstGeom prst="rect">
            <a:avLst/>
          </a:prstGeom>
        </p:spPr>
      </p:pic>
      <p:pic>
        <p:nvPicPr>
          <p:cNvPr id="3" name="3 Minutes timer (Đồng hồ đếm ngược 3 phút)">
            <a:hlinkClick r:id="" action="ppaction://media"/>
            <a:extLst>
              <a:ext uri="{FF2B5EF4-FFF2-40B4-BE49-F238E27FC236}">
                <a16:creationId xmlns:a16="http://schemas.microsoft.com/office/drawing/2014/main" id="{14E4695E-57CB-46F4-B5AD-D0963CF80FA8}"/>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770427" y="5435559"/>
            <a:ext cx="1629068" cy="916351"/>
          </a:xfrm>
          <a:prstGeom prst="rect">
            <a:avLst/>
          </a:prstGeom>
        </p:spPr>
      </p:pic>
      <p:sp>
        <p:nvSpPr>
          <p:cNvPr id="5" name="Rectangle 4">
            <a:extLst>
              <a:ext uri="{FF2B5EF4-FFF2-40B4-BE49-F238E27FC236}">
                <a16:creationId xmlns:a16="http://schemas.microsoft.com/office/drawing/2014/main" id="{561C7D30-3A4B-5B67-E2FC-0A17B26DC86F}"/>
              </a:ext>
            </a:extLst>
          </p:cNvPr>
          <p:cNvSpPr/>
          <p:nvPr/>
        </p:nvSpPr>
        <p:spPr>
          <a:xfrm>
            <a:off x="9406360" y="6351910"/>
            <a:ext cx="1943811" cy="4817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912913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37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4">
            <a:extLst>
              <a:ext uri="{FF2B5EF4-FFF2-40B4-BE49-F238E27FC236}">
                <a16:creationId xmlns:a16="http://schemas.microsoft.com/office/drawing/2014/main" id="{58E6D429-DC53-47C4-8036-1E9D12B8E28B}"/>
              </a:ext>
            </a:extLst>
          </p:cNvPr>
          <p:cNvSpPr/>
          <p:nvPr/>
        </p:nvSpPr>
        <p:spPr>
          <a:xfrm>
            <a:off x="369995" y="146308"/>
            <a:ext cx="3255699" cy="617528"/>
          </a:xfrm>
          <a:prstGeom prst="roundRect">
            <a:avLst/>
          </a:prstGeom>
          <a:solidFill>
            <a:srgbClr val="1F4E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LUYỆN TẬP</a:t>
            </a:r>
          </a:p>
        </p:txBody>
      </p:sp>
      <p:sp>
        <p:nvSpPr>
          <p:cNvPr id="27" name="TextBox 26">
            <a:extLst>
              <a:ext uri="{FF2B5EF4-FFF2-40B4-BE49-F238E27FC236}">
                <a16:creationId xmlns:a16="http://schemas.microsoft.com/office/drawing/2014/main" id="{CE530CE9-79B6-4A34-9DE8-7F769B44A120}"/>
              </a:ext>
            </a:extLst>
          </p:cNvPr>
          <p:cNvSpPr txBox="1"/>
          <p:nvPr/>
        </p:nvSpPr>
        <p:spPr>
          <a:xfrm>
            <a:off x="3900115" y="735603"/>
            <a:ext cx="439177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Luyện tập 2/SGK-16</a:t>
            </a:r>
            <a:endParaRPr kumimoji="0" lang="en-US" sz="36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9C3D8810-8D10-4FE7-8E67-213E18D52589}"/>
              </a:ext>
            </a:extLst>
          </p:cNvPr>
          <p:cNvPicPr>
            <a:picLocks noChangeAspect="1"/>
          </p:cNvPicPr>
          <p:nvPr/>
        </p:nvPicPr>
        <p:blipFill>
          <a:blip r:embed="rId3"/>
          <a:stretch>
            <a:fillRect/>
          </a:stretch>
        </p:blipFill>
        <p:spPr>
          <a:xfrm>
            <a:off x="-4162925" y="-921610"/>
            <a:ext cx="19731788" cy="9675539"/>
          </a:xfrm>
          <a:prstGeom prst="rect">
            <a:avLst/>
          </a:prstGeom>
        </p:spPr>
      </p:pic>
      <p:sp>
        <p:nvSpPr>
          <p:cNvPr id="15" name="Rectangle 6">
            <a:extLst>
              <a:ext uri="{FF2B5EF4-FFF2-40B4-BE49-F238E27FC236}">
                <a16:creationId xmlns:a16="http://schemas.microsoft.com/office/drawing/2014/main" id="{630F1778-F0E8-4358-8213-289B471E09DA}"/>
              </a:ext>
            </a:extLst>
          </p:cNvPr>
          <p:cNvSpPr>
            <a:spLocks noChangeArrowheads="1"/>
          </p:cNvSpPr>
          <p:nvPr/>
        </p:nvSpPr>
        <p:spPr bwMode="auto">
          <a:xfrm>
            <a:off x="0" y="6477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Rectangle 7">
            <a:extLst>
              <a:ext uri="{FF2B5EF4-FFF2-40B4-BE49-F238E27FC236}">
                <a16:creationId xmlns:a16="http://schemas.microsoft.com/office/drawing/2014/main" id="{BC5A18BD-B489-46C0-9152-F4ABC1978336}"/>
              </a:ext>
            </a:extLst>
          </p:cNvPr>
          <p:cNvSpPr>
            <a:spLocks noChangeArrowheads="1"/>
          </p:cNvSpPr>
          <p:nvPr/>
        </p:nvSpPr>
        <p:spPr bwMode="auto">
          <a:xfrm>
            <a:off x="0" y="914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Rectangle 8">
            <a:extLst>
              <a:ext uri="{FF2B5EF4-FFF2-40B4-BE49-F238E27FC236}">
                <a16:creationId xmlns:a16="http://schemas.microsoft.com/office/drawing/2014/main" id="{1E534461-7975-4997-BB2D-735379F7CD3E}"/>
              </a:ext>
            </a:extLst>
          </p:cNvPr>
          <p:cNvSpPr>
            <a:spLocks noChangeArrowheads="1"/>
          </p:cNvSpPr>
          <p:nvPr/>
        </p:nvSpPr>
        <p:spPr bwMode="auto">
          <a:xfrm>
            <a:off x="0" y="11049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D535E8E5-2B0C-4450-8884-524B3A3961F6}"/>
              </a:ext>
            </a:extLst>
          </p:cNvPr>
          <p:cNvSpPr txBox="1"/>
          <p:nvPr/>
        </p:nvSpPr>
        <p:spPr>
          <a:xfrm>
            <a:off x="4858603" y="1731085"/>
            <a:ext cx="146226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t>Bài giải</a:t>
            </a:r>
          </a:p>
        </p:txBody>
      </p:sp>
      <p:graphicFrame>
        <p:nvGraphicFramePr>
          <p:cNvPr id="5" name="Object 4">
            <a:extLst>
              <a:ext uri="{FF2B5EF4-FFF2-40B4-BE49-F238E27FC236}">
                <a16:creationId xmlns:a16="http://schemas.microsoft.com/office/drawing/2014/main" id="{C7713502-D549-456C-AE2F-967A338A0FA9}"/>
              </a:ext>
            </a:extLst>
          </p:cNvPr>
          <p:cNvGraphicFramePr>
            <a:graphicFrameLocks noChangeAspect="1"/>
          </p:cNvGraphicFramePr>
          <p:nvPr>
            <p:extLst>
              <p:ext uri="{D42A27DB-BD31-4B8C-83A1-F6EECF244321}">
                <p14:modId xmlns:p14="http://schemas.microsoft.com/office/powerpoint/2010/main" val="71714524"/>
              </p:ext>
            </p:extLst>
          </p:nvPr>
        </p:nvGraphicFramePr>
        <p:xfrm>
          <a:off x="3276002" y="2226250"/>
          <a:ext cx="3383280" cy="574132"/>
        </p:xfrm>
        <a:graphic>
          <a:graphicData uri="http://schemas.openxmlformats.org/presentationml/2006/ole">
            <mc:AlternateContent xmlns:mc="http://schemas.openxmlformats.org/markup-compatibility/2006">
              <mc:Choice xmlns:v="urn:schemas-microsoft-com:vml" Requires="v">
                <p:oleObj name="Equation" r:id="rId4" imgW="1536033" imgH="266584" progId="Equation.DSMT4">
                  <p:embed/>
                </p:oleObj>
              </mc:Choice>
              <mc:Fallback>
                <p:oleObj name="Equation" r:id="rId4" imgW="1536033" imgH="266584" progId="Equation.DSMT4">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6002" y="2226250"/>
                        <a:ext cx="3383280" cy="57413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a:extLst>
              <a:ext uri="{FF2B5EF4-FFF2-40B4-BE49-F238E27FC236}">
                <a16:creationId xmlns:a16="http://schemas.microsoft.com/office/drawing/2014/main" id="{81EA1E20-6C0C-4E03-9B9E-D9D6F7C3FD5C}"/>
              </a:ext>
            </a:extLst>
          </p:cNvPr>
          <p:cNvGraphicFramePr>
            <a:graphicFrameLocks noChangeAspect="1"/>
          </p:cNvGraphicFramePr>
          <p:nvPr>
            <p:extLst>
              <p:ext uri="{D42A27DB-BD31-4B8C-83A1-F6EECF244321}">
                <p14:modId xmlns:p14="http://schemas.microsoft.com/office/powerpoint/2010/main" val="1219410062"/>
              </p:ext>
            </p:extLst>
          </p:nvPr>
        </p:nvGraphicFramePr>
        <p:xfrm>
          <a:off x="4350057" y="3008933"/>
          <a:ext cx="3108960" cy="417311"/>
        </p:xfrm>
        <a:graphic>
          <a:graphicData uri="http://schemas.openxmlformats.org/presentationml/2006/ole">
            <mc:AlternateContent xmlns:mc="http://schemas.openxmlformats.org/markup-compatibility/2006">
              <mc:Choice xmlns:v="urn:schemas-microsoft-com:vml" Requires="v">
                <p:oleObj name="Equation" r:id="rId6" imgW="1397000" imgH="190500" progId="Equation.DSMT4">
                  <p:embed/>
                </p:oleObj>
              </mc:Choice>
              <mc:Fallback>
                <p:oleObj name="Equation" r:id="rId6" imgW="1397000" imgH="190500" progId="Equation.DSMT4">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50057" y="3008933"/>
                        <a:ext cx="3108960" cy="41731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a:extLst>
              <a:ext uri="{FF2B5EF4-FFF2-40B4-BE49-F238E27FC236}">
                <a16:creationId xmlns:a16="http://schemas.microsoft.com/office/drawing/2014/main" id="{92C610B2-225A-4445-AE38-EC3110B2B4B6}"/>
              </a:ext>
            </a:extLst>
          </p:cNvPr>
          <p:cNvGraphicFramePr>
            <a:graphicFrameLocks noChangeAspect="1"/>
          </p:cNvGraphicFramePr>
          <p:nvPr>
            <p:extLst>
              <p:ext uri="{D42A27DB-BD31-4B8C-83A1-F6EECF244321}">
                <p14:modId xmlns:p14="http://schemas.microsoft.com/office/powerpoint/2010/main" val="3238537064"/>
              </p:ext>
            </p:extLst>
          </p:nvPr>
        </p:nvGraphicFramePr>
        <p:xfrm>
          <a:off x="4386527" y="3749150"/>
          <a:ext cx="2011680" cy="423513"/>
        </p:xfrm>
        <a:graphic>
          <a:graphicData uri="http://schemas.openxmlformats.org/presentationml/2006/ole">
            <mc:AlternateContent xmlns:mc="http://schemas.openxmlformats.org/markup-compatibility/2006">
              <mc:Choice xmlns:v="urn:schemas-microsoft-com:vml" Requires="v">
                <p:oleObj name="Equation" r:id="rId8" imgW="889000" imgH="190500" progId="Equation.DSMT4">
                  <p:embed/>
                </p:oleObj>
              </mc:Choice>
              <mc:Fallback>
                <p:oleObj name="Equation" r:id="rId8" imgW="889000" imgH="190500" progId="Equation.DSMT4">
                  <p:embed/>
                  <p:pic>
                    <p:nvPicPr>
                      <p:cNvPr id="0"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86527" y="3749150"/>
                        <a:ext cx="2011680" cy="4235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a:extLst>
              <a:ext uri="{FF2B5EF4-FFF2-40B4-BE49-F238E27FC236}">
                <a16:creationId xmlns:a16="http://schemas.microsoft.com/office/drawing/2014/main" id="{E0C9DF27-9BDD-4086-9B87-D201065140C4}"/>
              </a:ext>
            </a:extLst>
          </p:cNvPr>
          <p:cNvGraphicFramePr>
            <a:graphicFrameLocks noChangeAspect="1"/>
          </p:cNvGraphicFramePr>
          <p:nvPr>
            <p:extLst>
              <p:ext uri="{D42A27DB-BD31-4B8C-83A1-F6EECF244321}">
                <p14:modId xmlns:p14="http://schemas.microsoft.com/office/powerpoint/2010/main" val="3981503740"/>
              </p:ext>
            </p:extLst>
          </p:nvPr>
        </p:nvGraphicFramePr>
        <p:xfrm>
          <a:off x="5344474" y="4578753"/>
          <a:ext cx="2011680" cy="423513"/>
        </p:xfrm>
        <a:graphic>
          <a:graphicData uri="http://schemas.openxmlformats.org/presentationml/2006/ole">
            <mc:AlternateContent xmlns:mc="http://schemas.openxmlformats.org/markup-compatibility/2006">
              <mc:Choice xmlns:v="urn:schemas-microsoft-com:vml" Requires="v">
                <p:oleObj name="Equation" r:id="rId10" imgW="889000" imgH="190500" progId="Equation.DSMT4">
                  <p:embed/>
                </p:oleObj>
              </mc:Choice>
              <mc:Fallback>
                <p:oleObj name="Equation" r:id="rId10" imgW="889000" imgH="190500" progId="Equation.DSMT4">
                  <p:embed/>
                  <p:pic>
                    <p:nvPicPr>
                      <p:cNvPr id="0" name="Object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44474" y="4578753"/>
                        <a:ext cx="2011680" cy="4235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 name="Object 17">
            <a:extLst>
              <a:ext uri="{FF2B5EF4-FFF2-40B4-BE49-F238E27FC236}">
                <a16:creationId xmlns:a16="http://schemas.microsoft.com/office/drawing/2014/main" id="{DD8D74F9-E8F4-4BA2-97A7-75BF170FEED2}"/>
              </a:ext>
            </a:extLst>
          </p:cNvPr>
          <p:cNvGraphicFramePr>
            <a:graphicFrameLocks noChangeAspect="1"/>
          </p:cNvGraphicFramePr>
          <p:nvPr>
            <p:extLst>
              <p:ext uri="{D42A27DB-BD31-4B8C-83A1-F6EECF244321}">
                <p14:modId xmlns:p14="http://schemas.microsoft.com/office/powerpoint/2010/main" val="2012555167"/>
              </p:ext>
            </p:extLst>
          </p:nvPr>
        </p:nvGraphicFramePr>
        <p:xfrm>
          <a:off x="5375446" y="5336649"/>
          <a:ext cx="1097280" cy="414068"/>
        </p:xfrm>
        <a:graphic>
          <a:graphicData uri="http://schemas.openxmlformats.org/presentationml/2006/ole">
            <mc:AlternateContent xmlns:mc="http://schemas.openxmlformats.org/markup-compatibility/2006">
              <mc:Choice xmlns:v="urn:schemas-microsoft-com:vml" Requires="v">
                <p:oleObj name="Equation" r:id="rId12" imgW="482391" imgH="190417" progId="Equation.DSMT4">
                  <p:embed/>
                </p:oleObj>
              </mc:Choice>
              <mc:Fallback>
                <p:oleObj name="Equation" r:id="rId12" imgW="482391" imgH="190417" progId="Equation.DSMT4">
                  <p:embed/>
                  <p:pic>
                    <p:nvPicPr>
                      <p:cNvPr id="0" name="Object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375446" y="5336649"/>
                        <a:ext cx="1097280" cy="41406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 name="Object 18">
            <a:extLst>
              <a:ext uri="{FF2B5EF4-FFF2-40B4-BE49-F238E27FC236}">
                <a16:creationId xmlns:a16="http://schemas.microsoft.com/office/drawing/2014/main" id="{9A83CEC9-99A8-4394-9E20-9F382199F13F}"/>
              </a:ext>
            </a:extLst>
          </p:cNvPr>
          <p:cNvGraphicFramePr>
            <a:graphicFrameLocks noChangeAspect="1"/>
          </p:cNvGraphicFramePr>
          <p:nvPr>
            <p:extLst>
              <p:ext uri="{D42A27DB-BD31-4B8C-83A1-F6EECF244321}">
                <p14:modId xmlns:p14="http://schemas.microsoft.com/office/powerpoint/2010/main" val="1160658331"/>
              </p:ext>
            </p:extLst>
          </p:nvPr>
        </p:nvGraphicFramePr>
        <p:xfrm>
          <a:off x="4097698" y="6171147"/>
          <a:ext cx="1188720" cy="448574"/>
        </p:xfrm>
        <a:graphic>
          <a:graphicData uri="http://schemas.openxmlformats.org/presentationml/2006/ole">
            <mc:AlternateContent xmlns:mc="http://schemas.openxmlformats.org/markup-compatibility/2006">
              <mc:Choice xmlns:v="urn:schemas-microsoft-com:vml" Requires="v">
                <p:oleObj name="Equation" r:id="rId14" imgW="482391" imgH="190417" progId="Equation.DSMT4">
                  <p:embed/>
                </p:oleObj>
              </mc:Choice>
              <mc:Fallback>
                <p:oleObj name="Equation" r:id="rId14" imgW="482391" imgH="190417" progId="Equation.DSMT4">
                  <p:embed/>
                  <p:pic>
                    <p:nvPicPr>
                      <p:cNvPr id="0" name="Object 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097698" y="6171147"/>
                        <a:ext cx="1188720" cy="44857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 name="Rectangle 7">
            <a:extLst>
              <a:ext uri="{FF2B5EF4-FFF2-40B4-BE49-F238E27FC236}">
                <a16:creationId xmlns:a16="http://schemas.microsoft.com/office/drawing/2014/main" id="{6B53A06F-8513-4AD9-B9D2-190FEE66D92E}"/>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1" name="Rectangle 8">
            <a:extLst>
              <a:ext uri="{FF2B5EF4-FFF2-40B4-BE49-F238E27FC236}">
                <a16:creationId xmlns:a16="http://schemas.microsoft.com/office/drawing/2014/main" id="{355403F5-CC5A-45EC-8011-18A671A551AD}"/>
              </a:ext>
            </a:extLst>
          </p:cNvPr>
          <p:cNvSpPr>
            <a:spLocks noChangeArrowheads="1"/>
          </p:cNvSpPr>
          <p:nvPr/>
        </p:nvSpPr>
        <p:spPr bwMode="auto">
          <a:xfrm>
            <a:off x="0" y="7239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1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nl-NL" altLang="en-US" sz="1800" b="0" i="0" u="none" strike="noStrike" cap="none" normalizeH="0" baseline="0">
              <a:ln>
                <a:noFill/>
              </a:ln>
              <a:solidFill>
                <a:schemeClr val="tx1"/>
              </a:solidFill>
              <a:effectLst/>
              <a:latin typeface="Arial" panose="020B0604020202020204" pitchFamily="34" charset="0"/>
            </a:endParaRPr>
          </a:p>
        </p:txBody>
      </p:sp>
      <p:sp>
        <p:nvSpPr>
          <p:cNvPr id="22" name="Rectangle 9">
            <a:extLst>
              <a:ext uri="{FF2B5EF4-FFF2-40B4-BE49-F238E27FC236}">
                <a16:creationId xmlns:a16="http://schemas.microsoft.com/office/drawing/2014/main" id="{C07AF3FD-D188-45D3-9DB2-B5CA00D049D9}"/>
              </a:ext>
            </a:extLst>
          </p:cNvPr>
          <p:cNvSpPr>
            <a:spLocks noChangeArrowheads="1"/>
          </p:cNvSpPr>
          <p:nvPr/>
        </p:nvSpPr>
        <p:spPr bwMode="auto">
          <a:xfrm>
            <a:off x="0" y="13716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1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nl-NL" altLang="en-US" sz="1800" b="0" i="0" u="none" strike="noStrike" cap="none" normalizeH="0" baseline="0">
              <a:ln>
                <a:noFill/>
              </a:ln>
              <a:solidFill>
                <a:schemeClr val="tx1"/>
              </a:solidFill>
              <a:effectLst/>
              <a:latin typeface="Arial" panose="020B0604020202020204" pitchFamily="34" charset="0"/>
            </a:endParaRPr>
          </a:p>
        </p:txBody>
      </p:sp>
      <p:sp>
        <p:nvSpPr>
          <p:cNvPr id="23" name="Rectangle 10">
            <a:extLst>
              <a:ext uri="{FF2B5EF4-FFF2-40B4-BE49-F238E27FC236}">
                <a16:creationId xmlns:a16="http://schemas.microsoft.com/office/drawing/2014/main" id="{7B7A9EBE-E3C6-4829-B9CE-84ED5F75E539}"/>
              </a:ext>
            </a:extLst>
          </p:cNvPr>
          <p:cNvSpPr>
            <a:spLocks noChangeArrowheads="1"/>
          </p:cNvSpPr>
          <p:nvPr/>
        </p:nvSpPr>
        <p:spPr bwMode="auto">
          <a:xfrm>
            <a:off x="0" y="20193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5" name="Rectangle 12">
            <a:extLst>
              <a:ext uri="{FF2B5EF4-FFF2-40B4-BE49-F238E27FC236}">
                <a16:creationId xmlns:a16="http://schemas.microsoft.com/office/drawing/2014/main" id="{0675F0EC-E293-44A2-A980-8DB64C590A99}"/>
              </a:ext>
            </a:extLst>
          </p:cNvPr>
          <p:cNvSpPr>
            <a:spLocks noChangeArrowheads="1"/>
          </p:cNvSpPr>
          <p:nvPr/>
        </p:nvSpPr>
        <p:spPr bwMode="auto">
          <a:xfrm>
            <a:off x="3269194" y="6135955"/>
            <a:ext cx="82426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a:ln>
                  <a:noFill/>
                </a:ln>
                <a:solidFill>
                  <a:srgbClr val="FF0000"/>
                </a:solidFill>
                <a:effectLst/>
                <a:latin typeface="Arial" panose="020B0604020202020204" pitchFamily="34" charset="0"/>
                <a:ea typeface="Times New Roman" panose="02020603050405020304" pitchFamily="18" charset="0"/>
                <a:cs typeface="Arial" panose="020B0604020202020204" pitchFamily="34" charset="0"/>
              </a:rPr>
              <a:t>Vậy</a:t>
            </a:r>
            <a:endParaRPr kumimoji="0" lang="en-US" altLang="en-US" sz="1800" b="1" i="0" u="none" strike="noStrike" cap="none" normalizeH="0" baseline="0">
              <a:ln>
                <a:noFill/>
              </a:ln>
              <a:solidFill>
                <a:srgbClr val="FF0000"/>
              </a:solidFill>
              <a:effectLst/>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663AADB2-C2BC-8C28-8B58-7E2AF6EA001F}"/>
              </a:ext>
            </a:extLst>
          </p:cNvPr>
          <p:cNvSpPr/>
          <p:nvPr/>
        </p:nvSpPr>
        <p:spPr>
          <a:xfrm>
            <a:off x="9406360" y="6310454"/>
            <a:ext cx="1943811" cy="5232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62327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750"/>
                                        <p:tgtEl>
                                          <p:spTgt spid="5"/>
                                        </p:tgtEl>
                                      </p:cBhvr>
                                    </p:animEffect>
                                  </p:childTnLst>
                                </p:cTn>
                              </p:par>
                            </p:childTnLst>
                          </p:cTn>
                        </p:par>
                        <p:par>
                          <p:cTn id="12" fill="hold">
                            <p:stCondLst>
                              <p:cond delay="1250"/>
                            </p:stCondLst>
                            <p:childTnLst>
                              <p:par>
                                <p:cTn id="13" presetID="22" presetClass="entr" presetSubtype="4"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750"/>
                                        <p:tgtEl>
                                          <p:spTgt spid="6"/>
                                        </p:tgtEl>
                                      </p:cBhvr>
                                    </p:animEffect>
                                  </p:childTnLst>
                                </p:cTn>
                              </p:par>
                            </p:childTnLst>
                          </p:cTn>
                        </p:par>
                        <p:par>
                          <p:cTn id="16" fill="hold">
                            <p:stCondLst>
                              <p:cond delay="2000"/>
                            </p:stCondLst>
                            <p:childTnLst>
                              <p:par>
                                <p:cTn id="17" presetID="22" presetClass="entr" presetSubtype="4"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750"/>
                                        <p:tgtEl>
                                          <p:spTgt spid="8"/>
                                        </p:tgtEl>
                                      </p:cBhvr>
                                    </p:animEffect>
                                  </p:childTnLst>
                                </p:cTn>
                              </p:par>
                            </p:childTnLst>
                          </p:cTn>
                        </p:par>
                        <p:par>
                          <p:cTn id="20" fill="hold">
                            <p:stCondLst>
                              <p:cond delay="2750"/>
                            </p:stCondLst>
                            <p:childTnLst>
                              <p:par>
                                <p:cTn id="21" presetID="22" presetClass="entr" presetSubtype="4"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750"/>
                                        <p:tgtEl>
                                          <p:spTgt spid="9"/>
                                        </p:tgtEl>
                                      </p:cBhvr>
                                    </p:animEffect>
                                  </p:childTnLst>
                                </p:cTn>
                              </p:par>
                            </p:childTnLst>
                          </p:cTn>
                        </p:par>
                        <p:par>
                          <p:cTn id="24" fill="hold">
                            <p:stCondLst>
                              <p:cond delay="3500"/>
                            </p:stCondLst>
                            <p:childTnLst>
                              <p:par>
                                <p:cTn id="25" presetID="22" presetClass="entr" presetSubtype="4"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750"/>
                                        <p:tgtEl>
                                          <p:spTgt spid="18"/>
                                        </p:tgtEl>
                                      </p:cBhvr>
                                    </p:animEffect>
                                  </p:childTnLst>
                                </p:cTn>
                              </p:par>
                            </p:childTnLst>
                          </p:cTn>
                        </p:par>
                        <p:par>
                          <p:cTn id="28" fill="hold">
                            <p:stCondLst>
                              <p:cond delay="4250"/>
                            </p:stCondLst>
                            <p:childTnLst>
                              <p:par>
                                <p:cTn id="29" presetID="22" presetClass="entr" presetSubtype="4" fill="hold"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down)">
                                      <p:cBhvr>
                                        <p:cTn id="31" dur="750"/>
                                        <p:tgtEl>
                                          <p:spTgt spid="19"/>
                                        </p:tgtEl>
                                      </p:cBhvr>
                                    </p:animEffect>
                                  </p:childTnLst>
                                </p:cTn>
                              </p:par>
                            </p:childTnLst>
                          </p:cTn>
                        </p:par>
                        <p:par>
                          <p:cTn id="32" fill="hold">
                            <p:stCondLst>
                              <p:cond delay="5000"/>
                            </p:stCondLst>
                            <p:childTnLst>
                              <p:par>
                                <p:cTn id="33" presetID="22" presetClass="entr" presetSubtype="4" fill="hold" grpId="0" nodeType="after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wipe(down)">
                                      <p:cBhvr>
                                        <p:cTn id="35"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Box 1"/>
          <p:cNvSpPr txBox="1">
            <a:spLocks noChangeArrowheads="1"/>
          </p:cNvSpPr>
          <p:nvPr/>
        </p:nvSpPr>
        <p:spPr bwMode="auto">
          <a:xfrm>
            <a:off x="2235200" y="711200"/>
            <a:ext cx="8026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Times New Roman" pitchFamily="18" charset="0"/>
                <a:cs typeface="FrankRuehl" pitchFamily="34" charset="-79"/>
              </a:defRPr>
            </a:lvl1pPr>
            <a:lvl2pPr marL="742950" indent="-285750" eaLnBrk="0" hangingPunct="0">
              <a:defRPr b="1">
                <a:solidFill>
                  <a:schemeClr val="tx1"/>
                </a:solidFill>
                <a:latin typeface="Times New Roman" pitchFamily="18" charset="0"/>
                <a:cs typeface="FrankRuehl" pitchFamily="34" charset="-79"/>
              </a:defRPr>
            </a:lvl2pPr>
            <a:lvl3pPr marL="1143000" indent="-228600" eaLnBrk="0" hangingPunct="0">
              <a:defRPr b="1">
                <a:solidFill>
                  <a:schemeClr val="tx1"/>
                </a:solidFill>
                <a:latin typeface="Times New Roman" pitchFamily="18" charset="0"/>
                <a:cs typeface="FrankRuehl" pitchFamily="34" charset="-79"/>
              </a:defRPr>
            </a:lvl3pPr>
            <a:lvl4pPr marL="1600200" indent="-228600" eaLnBrk="0" hangingPunct="0">
              <a:defRPr b="1">
                <a:solidFill>
                  <a:schemeClr val="tx1"/>
                </a:solidFill>
                <a:latin typeface="Times New Roman" pitchFamily="18" charset="0"/>
                <a:cs typeface="FrankRuehl" pitchFamily="34" charset="-79"/>
              </a:defRPr>
            </a:lvl4pPr>
            <a:lvl5pPr marL="2057400" indent="-228600" eaLnBrk="0" hangingPunct="0">
              <a:defRPr b="1">
                <a:solidFill>
                  <a:schemeClr val="tx1"/>
                </a:solidFill>
                <a:latin typeface="Times New Roman" pitchFamily="18" charset="0"/>
                <a:cs typeface="FrankRuehl" pitchFamily="34" charset="-79"/>
              </a:defRPr>
            </a:lvl5pPr>
            <a:lvl6pPr marL="2514600" indent="-228600" eaLnBrk="0" fontAlgn="base" hangingPunct="0">
              <a:spcBef>
                <a:spcPct val="0"/>
              </a:spcBef>
              <a:spcAft>
                <a:spcPct val="0"/>
              </a:spcAft>
              <a:defRPr b="1">
                <a:solidFill>
                  <a:schemeClr val="tx1"/>
                </a:solidFill>
                <a:latin typeface="Times New Roman" pitchFamily="18" charset="0"/>
                <a:cs typeface="FrankRuehl" pitchFamily="34" charset="-79"/>
              </a:defRPr>
            </a:lvl6pPr>
            <a:lvl7pPr marL="2971800" indent="-228600" eaLnBrk="0" fontAlgn="base" hangingPunct="0">
              <a:spcBef>
                <a:spcPct val="0"/>
              </a:spcBef>
              <a:spcAft>
                <a:spcPct val="0"/>
              </a:spcAft>
              <a:defRPr b="1">
                <a:solidFill>
                  <a:schemeClr val="tx1"/>
                </a:solidFill>
                <a:latin typeface="Times New Roman" pitchFamily="18" charset="0"/>
                <a:cs typeface="FrankRuehl" pitchFamily="34" charset="-79"/>
              </a:defRPr>
            </a:lvl7pPr>
            <a:lvl8pPr marL="3429000" indent="-228600" eaLnBrk="0" fontAlgn="base" hangingPunct="0">
              <a:spcBef>
                <a:spcPct val="0"/>
              </a:spcBef>
              <a:spcAft>
                <a:spcPct val="0"/>
              </a:spcAft>
              <a:defRPr b="1">
                <a:solidFill>
                  <a:schemeClr val="tx1"/>
                </a:solidFill>
                <a:latin typeface="Times New Roman" pitchFamily="18" charset="0"/>
                <a:cs typeface="FrankRuehl" pitchFamily="34" charset="-79"/>
              </a:defRPr>
            </a:lvl8pPr>
            <a:lvl9pPr marL="3886200" indent="-228600" eaLnBrk="0" fontAlgn="base" hangingPunct="0">
              <a:spcBef>
                <a:spcPct val="0"/>
              </a:spcBef>
              <a:spcAft>
                <a:spcPct val="0"/>
              </a:spcAft>
              <a:defRPr b="1">
                <a:solidFill>
                  <a:schemeClr val="tx1"/>
                </a:solidFill>
                <a:latin typeface="Times New Roman" pitchFamily="18" charset="0"/>
                <a:cs typeface="FrankRuehl" pitchFamily="34" charset="-79"/>
              </a:defRPr>
            </a:lvl9pPr>
          </a:lstStyle>
          <a:p>
            <a:pPr eaLnBrk="1" hangingPunct="1"/>
            <a:r>
              <a:rPr lang="en-US" sz="3200">
                <a:solidFill>
                  <a:srgbClr val="FF0000"/>
                </a:solidFill>
              </a:rPr>
              <a:t>Trò chơi “Vòng quay may mắn”</a:t>
            </a:r>
            <a:endParaRPr lang="vi-VN" sz="3200">
              <a:solidFill>
                <a:srgbClr val="FF0000"/>
              </a:solidFill>
            </a:endParaRPr>
          </a:p>
        </p:txBody>
      </p:sp>
      <p:sp>
        <p:nvSpPr>
          <p:cNvPr id="3" name="TextBox 1"/>
          <p:cNvSpPr txBox="1">
            <a:spLocks noChangeArrowheads="1"/>
          </p:cNvSpPr>
          <p:nvPr/>
        </p:nvSpPr>
        <p:spPr bwMode="auto">
          <a:xfrm>
            <a:off x="1016000" y="1841500"/>
            <a:ext cx="105664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Times New Roman" pitchFamily="18" charset="0"/>
                <a:cs typeface="FrankRuehl" pitchFamily="34" charset="-79"/>
              </a:defRPr>
            </a:lvl1pPr>
            <a:lvl2pPr marL="742950" indent="-285750" eaLnBrk="0" hangingPunct="0">
              <a:defRPr b="1">
                <a:solidFill>
                  <a:schemeClr val="tx1"/>
                </a:solidFill>
                <a:latin typeface="Times New Roman" pitchFamily="18" charset="0"/>
                <a:cs typeface="FrankRuehl" pitchFamily="34" charset="-79"/>
              </a:defRPr>
            </a:lvl2pPr>
            <a:lvl3pPr marL="1143000" indent="-228600" eaLnBrk="0" hangingPunct="0">
              <a:defRPr b="1">
                <a:solidFill>
                  <a:schemeClr val="tx1"/>
                </a:solidFill>
                <a:latin typeface="Times New Roman" pitchFamily="18" charset="0"/>
                <a:cs typeface="FrankRuehl" pitchFamily="34" charset="-79"/>
              </a:defRPr>
            </a:lvl3pPr>
            <a:lvl4pPr marL="1600200" indent="-228600" eaLnBrk="0" hangingPunct="0">
              <a:defRPr b="1">
                <a:solidFill>
                  <a:schemeClr val="tx1"/>
                </a:solidFill>
                <a:latin typeface="Times New Roman" pitchFamily="18" charset="0"/>
                <a:cs typeface="FrankRuehl" pitchFamily="34" charset="-79"/>
              </a:defRPr>
            </a:lvl4pPr>
            <a:lvl5pPr marL="2057400" indent="-228600" eaLnBrk="0" hangingPunct="0">
              <a:defRPr b="1">
                <a:solidFill>
                  <a:schemeClr val="tx1"/>
                </a:solidFill>
                <a:latin typeface="Times New Roman" pitchFamily="18" charset="0"/>
                <a:cs typeface="FrankRuehl" pitchFamily="34" charset="-79"/>
              </a:defRPr>
            </a:lvl5pPr>
            <a:lvl6pPr marL="2514600" indent="-228600" eaLnBrk="0" fontAlgn="base" hangingPunct="0">
              <a:spcBef>
                <a:spcPct val="0"/>
              </a:spcBef>
              <a:spcAft>
                <a:spcPct val="0"/>
              </a:spcAft>
              <a:defRPr b="1">
                <a:solidFill>
                  <a:schemeClr val="tx1"/>
                </a:solidFill>
                <a:latin typeface="Times New Roman" pitchFamily="18" charset="0"/>
                <a:cs typeface="FrankRuehl" pitchFamily="34" charset="-79"/>
              </a:defRPr>
            </a:lvl6pPr>
            <a:lvl7pPr marL="2971800" indent="-228600" eaLnBrk="0" fontAlgn="base" hangingPunct="0">
              <a:spcBef>
                <a:spcPct val="0"/>
              </a:spcBef>
              <a:spcAft>
                <a:spcPct val="0"/>
              </a:spcAft>
              <a:defRPr b="1">
                <a:solidFill>
                  <a:schemeClr val="tx1"/>
                </a:solidFill>
                <a:latin typeface="Times New Roman" pitchFamily="18" charset="0"/>
                <a:cs typeface="FrankRuehl" pitchFamily="34" charset="-79"/>
              </a:defRPr>
            </a:lvl7pPr>
            <a:lvl8pPr marL="3429000" indent="-228600" eaLnBrk="0" fontAlgn="base" hangingPunct="0">
              <a:spcBef>
                <a:spcPct val="0"/>
              </a:spcBef>
              <a:spcAft>
                <a:spcPct val="0"/>
              </a:spcAft>
              <a:defRPr b="1">
                <a:solidFill>
                  <a:schemeClr val="tx1"/>
                </a:solidFill>
                <a:latin typeface="Times New Roman" pitchFamily="18" charset="0"/>
                <a:cs typeface="FrankRuehl" pitchFamily="34" charset="-79"/>
              </a:defRPr>
            </a:lvl8pPr>
            <a:lvl9pPr marL="3886200" indent="-228600" eaLnBrk="0" fontAlgn="base" hangingPunct="0">
              <a:spcBef>
                <a:spcPct val="0"/>
              </a:spcBef>
              <a:spcAft>
                <a:spcPct val="0"/>
              </a:spcAft>
              <a:defRPr b="1">
                <a:solidFill>
                  <a:schemeClr val="tx1"/>
                </a:solidFill>
                <a:latin typeface="Times New Roman" pitchFamily="18" charset="0"/>
                <a:cs typeface="FrankRuehl" pitchFamily="34" charset="-79"/>
              </a:defRPr>
            </a:lvl9pPr>
          </a:lstStyle>
          <a:p>
            <a:pPr eaLnBrk="1" hangingPunct="1"/>
            <a:r>
              <a:rPr lang="en-US" sz="2800" b="0"/>
              <a:t>Người chơi nhận điểm 8, 9, 10, phần quà may mắn với ô tương ứng nếu trả lời đúng câu hỏi hoặc nhường cơ hội cho bạn khác nếu quay vào ô “Mất lượt”</a:t>
            </a:r>
            <a:endParaRPr lang="vi-VN" sz="2800" b="0"/>
          </a:p>
        </p:txBody>
      </p:sp>
      <p:pic>
        <p:nvPicPr>
          <p:cNvPr id="3076" name="Picture 65" descr="34"/>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347200" y="3854450"/>
            <a:ext cx="2540000" cy="269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04295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DB891-8D05-C4A8-1116-A7ECDD7DC9FD}"/>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DBAEED40-2650-885E-E6CA-69DD5BD3C012}"/>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7560E56D-368C-7F5F-E592-A48527F8F95C}"/>
              </a:ext>
            </a:extLst>
          </p:cNvPr>
          <p:cNvPicPr>
            <a:picLocks noChangeAspect="1"/>
          </p:cNvPicPr>
          <p:nvPr/>
        </p:nvPicPr>
        <p:blipFill>
          <a:blip r:embed="rId2"/>
          <a:stretch>
            <a:fillRect/>
          </a:stretch>
        </p:blipFill>
        <p:spPr>
          <a:xfrm>
            <a:off x="1" y="2299"/>
            <a:ext cx="12196088" cy="6855701"/>
          </a:xfrm>
          <a:prstGeom prst="rect">
            <a:avLst/>
          </a:prstGeom>
        </p:spPr>
      </p:pic>
    </p:spTree>
    <p:extLst>
      <p:ext uri="{BB962C8B-B14F-4D97-AF65-F5344CB8AC3E}">
        <p14:creationId xmlns:p14="http://schemas.microsoft.com/office/powerpoint/2010/main" val="17748779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a:grpSpLocks/>
          </p:cNvGrpSpPr>
          <p:nvPr/>
        </p:nvGrpSpPr>
        <p:grpSpPr bwMode="auto">
          <a:xfrm>
            <a:off x="2377440" y="709613"/>
            <a:ext cx="6548846" cy="5519737"/>
            <a:chOff x="1798268" y="743934"/>
            <a:chExt cx="8263467" cy="5520267"/>
          </a:xfrm>
        </p:grpSpPr>
        <p:graphicFrame>
          <p:nvGraphicFramePr>
            <p:cNvPr id="4116" name="Chart 5"/>
            <p:cNvGraphicFramePr>
              <a:graphicFrameLocks/>
            </p:cNvGraphicFramePr>
            <p:nvPr/>
          </p:nvGraphicFramePr>
          <p:xfrm>
            <a:off x="1798268" y="743934"/>
            <a:ext cx="8263467" cy="5520267"/>
          </p:xfrm>
          <a:graphic>
            <a:graphicData uri="http://schemas.openxmlformats.org/presentationml/2006/ole">
              <mc:AlternateContent xmlns:mc="http://schemas.openxmlformats.org/markup-compatibility/2006">
                <mc:Choice xmlns:v="urn:schemas-microsoft-com:vml" Requires="v">
                  <p:oleObj r:id="rId2" imgW="6200169" imgH="5523455" progId="Excel.Chart.8">
                    <p:embed/>
                  </p:oleObj>
                </mc:Choice>
                <mc:Fallback>
                  <p:oleObj r:id="rId2" imgW="6200169" imgH="5523455" progId="Excel.Chart.8">
                    <p:embed/>
                    <p:pic>
                      <p:nvPicPr>
                        <p:cNvPr id="4116" name="Chart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8268" y="743934"/>
                          <a:ext cx="8263467" cy="5520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117" name="TextBox 8"/>
            <p:cNvSpPr txBox="1">
              <a:spLocks noChangeArrowheads="1"/>
            </p:cNvSpPr>
            <p:nvPr/>
          </p:nvSpPr>
          <p:spPr bwMode="auto">
            <a:xfrm rot="1923427">
              <a:off x="3424778" y="2354141"/>
              <a:ext cx="17262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Times New Roman" pitchFamily="18" charset="0"/>
                  <a:cs typeface="FrankRuehl" pitchFamily="34" charset="-79"/>
                </a:defRPr>
              </a:lvl1pPr>
              <a:lvl2pPr marL="742950" indent="-285750" eaLnBrk="0" hangingPunct="0">
                <a:defRPr b="1">
                  <a:solidFill>
                    <a:schemeClr val="tx1"/>
                  </a:solidFill>
                  <a:latin typeface="Times New Roman" pitchFamily="18" charset="0"/>
                  <a:cs typeface="FrankRuehl" pitchFamily="34" charset="-79"/>
                </a:defRPr>
              </a:lvl2pPr>
              <a:lvl3pPr marL="1143000" indent="-228600" eaLnBrk="0" hangingPunct="0">
                <a:defRPr b="1">
                  <a:solidFill>
                    <a:schemeClr val="tx1"/>
                  </a:solidFill>
                  <a:latin typeface="Times New Roman" pitchFamily="18" charset="0"/>
                  <a:cs typeface="FrankRuehl" pitchFamily="34" charset="-79"/>
                </a:defRPr>
              </a:lvl3pPr>
              <a:lvl4pPr marL="1600200" indent="-228600" eaLnBrk="0" hangingPunct="0">
                <a:defRPr b="1">
                  <a:solidFill>
                    <a:schemeClr val="tx1"/>
                  </a:solidFill>
                  <a:latin typeface="Times New Roman" pitchFamily="18" charset="0"/>
                  <a:cs typeface="FrankRuehl" pitchFamily="34" charset="-79"/>
                </a:defRPr>
              </a:lvl4pPr>
              <a:lvl5pPr marL="2057400" indent="-228600" eaLnBrk="0" hangingPunct="0">
                <a:defRPr b="1">
                  <a:solidFill>
                    <a:schemeClr val="tx1"/>
                  </a:solidFill>
                  <a:latin typeface="Times New Roman" pitchFamily="18" charset="0"/>
                  <a:cs typeface="FrankRuehl" pitchFamily="34" charset="-79"/>
                </a:defRPr>
              </a:lvl5pPr>
              <a:lvl6pPr marL="2514600" indent="-228600" eaLnBrk="0" fontAlgn="base" hangingPunct="0">
                <a:spcBef>
                  <a:spcPct val="0"/>
                </a:spcBef>
                <a:spcAft>
                  <a:spcPct val="0"/>
                </a:spcAft>
                <a:defRPr b="1">
                  <a:solidFill>
                    <a:schemeClr val="tx1"/>
                  </a:solidFill>
                  <a:latin typeface="Times New Roman" pitchFamily="18" charset="0"/>
                  <a:cs typeface="FrankRuehl" pitchFamily="34" charset="-79"/>
                </a:defRPr>
              </a:lvl6pPr>
              <a:lvl7pPr marL="2971800" indent="-228600" eaLnBrk="0" fontAlgn="base" hangingPunct="0">
                <a:spcBef>
                  <a:spcPct val="0"/>
                </a:spcBef>
                <a:spcAft>
                  <a:spcPct val="0"/>
                </a:spcAft>
                <a:defRPr b="1">
                  <a:solidFill>
                    <a:schemeClr val="tx1"/>
                  </a:solidFill>
                  <a:latin typeface="Times New Roman" pitchFamily="18" charset="0"/>
                  <a:cs typeface="FrankRuehl" pitchFamily="34" charset="-79"/>
                </a:defRPr>
              </a:lvl7pPr>
              <a:lvl8pPr marL="3429000" indent="-228600" eaLnBrk="0" fontAlgn="base" hangingPunct="0">
                <a:spcBef>
                  <a:spcPct val="0"/>
                </a:spcBef>
                <a:spcAft>
                  <a:spcPct val="0"/>
                </a:spcAft>
                <a:defRPr b="1">
                  <a:solidFill>
                    <a:schemeClr val="tx1"/>
                  </a:solidFill>
                  <a:latin typeface="Times New Roman" pitchFamily="18" charset="0"/>
                  <a:cs typeface="FrankRuehl" pitchFamily="34" charset="-79"/>
                </a:defRPr>
              </a:lvl8pPr>
              <a:lvl9pPr marL="3886200" indent="-228600" eaLnBrk="0" fontAlgn="base" hangingPunct="0">
                <a:spcBef>
                  <a:spcPct val="0"/>
                </a:spcBef>
                <a:spcAft>
                  <a:spcPct val="0"/>
                </a:spcAft>
                <a:defRPr b="1">
                  <a:solidFill>
                    <a:schemeClr val="tx1"/>
                  </a:solidFill>
                  <a:latin typeface="Times New Roman" pitchFamily="18" charset="0"/>
                  <a:cs typeface="FrankRuehl" pitchFamily="34" charset="-79"/>
                </a:defRPr>
              </a:lvl9pPr>
            </a:lstStyle>
            <a:p>
              <a:pPr eaLnBrk="1" hangingPunct="1"/>
              <a:r>
                <a:rPr lang="en-US" sz="2400">
                  <a:solidFill>
                    <a:srgbClr val="FF0000"/>
                  </a:solidFill>
                  <a:latin typeface="Arial" pitchFamily="34" charset="0"/>
                  <a:cs typeface="Arial" pitchFamily="34" charset="0"/>
                </a:rPr>
                <a:t>10 điểm</a:t>
              </a:r>
            </a:p>
          </p:txBody>
        </p:sp>
        <p:sp>
          <p:nvSpPr>
            <p:cNvPr id="4118" name="TextBox 9"/>
            <p:cNvSpPr txBox="1">
              <a:spLocks noChangeArrowheads="1"/>
            </p:cNvSpPr>
            <p:nvPr/>
          </p:nvSpPr>
          <p:spPr bwMode="auto">
            <a:xfrm rot="4212626">
              <a:off x="4697957" y="2142489"/>
              <a:ext cx="15182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Times New Roman" pitchFamily="18" charset="0"/>
                  <a:cs typeface="FrankRuehl" pitchFamily="34" charset="-79"/>
                </a:defRPr>
              </a:lvl1pPr>
              <a:lvl2pPr marL="742950" indent="-285750" eaLnBrk="0" hangingPunct="0">
                <a:defRPr b="1">
                  <a:solidFill>
                    <a:schemeClr val="tx1"/>
                  </a:solidFill>
                  <a:latin typeface="Times New Roman" pitchFamily="18" charset="0"/>
                  <a:cs typeface="FrankRuehl" pitchFamily="34" charset="-79"/>
                </a:defRPr>
              </a:lvl2pPr>
              <a:lvl3pPr marL="1143000" indent="-228600" eaLnBrk="0" hangingPunct="0">
                <a:defRPr b="1">
                  <a:solidFill>
                    <a:schemeClr val="tx1"/>
                  </a:solidFill>
                  <a:latin typeface="Times New Roman" pitchFamily="18" charset="0"/>
                  <a:cs typeface="FrankRuehl" pitchFamily="34" charset="-79"/>
                </a:defRPr>
              </a:lvl3pPr>
              <a:lvl4pPr marL="1600200" indent="-228600" eaLnBrk="0" hangingPunct="0">
                <a:defRPr b="1">
                  <a:solidFill>
                    <a:schemeClr val="tx1"/>
                  </a:solidFill>
                  <a:latin typeface="Times New Roman" pitchFamily="18" charset="0"/>
                  <a:cs typeface="FrankRuehl" pitchFamily="34" charset="-79"/>
                </a:defRPr>
              </a:lvl4pPr>
              <a:lvl5pPr marL="2057400" indent="-228600" eaLnBrk="0" hangingPunct="0">
                <a:defRPr b="1">
                  <a:solidFill>
                    <a:schemeClr val="tx1"/>
                  </a:solidFill>
                  <a:latin typeface="Times New Roman" pitchFamily="18" charset="0"/>
                  <a:cs typeface="FrankRuehl" pitchFamily="34" charset="-79"/>
                </a:defRPr>
              </a:lvl5pPr>
              <a:lvl6pPr marL="2514600" indent="-228600" eaLnBrk="0" fontAlgn="base" hangingPunct="0">
                <a:spcBef>
                  <a:spcPct val="0"/>
                </a:spcBef>
                <a:spcAft>
                  <a:spcPct val="0"/>
                </a:spcAft>
                <a:defRPr b="1">
                  <a:solidFill>
                    <a:schemeClr val="tx1"/>
                  </a:solidFill>
                  <a:latin typeface="Times New Roman" pitchFamily="18" charset="0"/>
                  <a:cs typeface="FrankRuehl" pitchFamily="34" charset="-79"/>
                </a:defRPr>
              </a:lvl6pPr>
              <a:lvl7pPr marL="2971800" indent="-228600" eaLnBrk="0" fontAlgn="base" hangingPunct="0">
                <a:spcBef>
                  <a:spcPct val="0"/>
                </a:spcBef>
                <a:spcAft>
                  <a:spcPct val="0"/>
                </a:spcAft>
                <a:defRPr b="1">
                  <a:solidFill>
                    <a:schemeClr val="tx1"/>
                  </a:solidFill>
                  <a:latin typeface="Times New Roman" pitchFamily="18" charset="0"/>
                  <a:cs typeface="FrankRuehl" pitchFamily="34" charset="-79"/>
                </a:defRPr>
              </a:lvl7pPr>
              <a:lvl8pPr marL="3429000" indent="-228600" eaLnBrk="0" fontAlgn="base" hangingPunct="0">
                <a:spcBef>
                  <a:spcPct val="0"/>
                </a:spcBef>
                <a:spcAft>
                  <a:spcPct val="0"/>
                </a:spcAft>
                <a:defRPr b="1">
                  <a:solidFill>
                    <a:schemeClr val="tx1"/>
                  </a:solidFill>
                  <a:latin typeface="Times New Roman" pitchFamily="18" charset="0"/>
                  <a:cs typeface="FrankRuehl" pitchFamily="34" charset="-79"/>
                </a:defRPr>
              </a:lvl8pPr>
              <a:lvl9pPr marL="3886200" indent="-228600" eaLnBrk="0" fontAlgn="base" hangingPunct="0">
                <a:spcBef>
                  <a:spcPct val="0"/>
                </a:spcBef>
                <a:spcAft>
                  <a:spcPct val="0"/>
                </a:spcAft>
                <a:defRPr b="1">
                  <a:solidFill>
                    <a:schemeClr val="tx1"/>
                  </a:solidFill>
                  <a:latin typeface="Times New Roman" pitchFamily="18" charset="0"/>
                  <a:cs typeface="FrankRuehl" pitchFamily="34" charset="-79"/>
                </a:defRPr>
              </a:lvl9pPr>
            </a:lstStyle>
            <a:p>
              <a:pPr eaLnBrk="1" hangingPunct="1"/>
              <a:r>
                <a:rPr lang="en-US" sz="2400">
                  <a:solidFill>
                    <a:srgbClr val="FF0000"/>
                  </a:solidFill>
                  <a:latin typeface="Arial" pitchFamily="34" charset="0"/>
                  <a:cs typeface="Arial" pitchFamily="34" charset="0"/>
                </a:rPr>
                <a:t>Mất lượt</a:t>
              </a:r>
            </a:p>
          </p:txBody>
        </p:sp>
        <p:sp>
          <p:nvSpPr>
            <p:cNvPr id="4119" name="TextBox 10"/>
            <p:cNvSpPr txBox="1">
              <a:spLocks noChangeArrowheads="1"/>
            </p:cNvSpPr>
            <p:nvPr/>
          </p:nvSpPr>
          <p:spPr bwMode="auto">
            <a:xfrm rot="6008305">
              <a:off x="5798720" y="1956834"/>
              <a:ext cx="135497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Times New Roman" pitchFamily="18" charset="0"/>
                  <a:cs typeface="FrankRuehl" pitchFamily="34" charset="-79"/>
                </a:defRPr>
              </a:lvl1pPr>
              <a:lvl2pPr marL="742950" indent="-285750" eaLnBrk="0" hangingPunct="0">
                <a:defRPr b="1">
                  <a:solidFill>
                    <a:schemeClr val="tx1"/>
                  </a:solidFill>
                  <a:latin typeface="Times New Roman" pitchFamily="18" charset="0"/>
                  <a:cs typeface="FrankRuehl" pitchFamily="34" charset="-79"/>
                </a:defRPr>
              </a:lvl2pPr>
              <a:lvl3pPr marL="1143000" indent="-228600" eaLnBrk="0" hangingPunct="0">
                <a:defRPr b="1">
                  <a:solidFill>
                    <a:schemeClr val="tx1"/>
                  </a:solidFill>
                  <a:latin typeface="Times New Roman" pitchFamily="18" charset="0"/>
                  <a:cs typeface="FrankRuehl" pitchFamily="34" charset="-79"/>
                </a:defRPr>
              </a:lvl3pPr>
              <a:lvl4pPr marL="1600200" indent="-228600" eaLnBrk="0" hangingPunct="0">
                <a:defRPr b="1">
                  <a:solidFill>
                    <a:schemeClr val="tx1"/>
                  </a:solidFill>
                  <a:latin typeface="Times New Roman" pitchFamily="18" charset="0"/>
                  <a:cs typeface="FrankRuehl" pitchFamily="34" charset="-79"/>
                </a:defRPr>
              </a:lvl4pPr>
              <a:lvl5pPr marL="2057400" indent="-228600" eaLnBrk="0" hangingPunct="0">
                <a:defRPr b="1">
                  <a:solidFill>
                    <a:schemeClr val="tx1"/>
                  </a:solidFill>
                  <a:latin typeface="Times New Roman" pitchFamily="18" charset="0"/>
                  <a:cs typeface="FrankRuehl" pitchFamily="34" charset="-79"/>
                </a:defRPr>
              </a:lvl5pPr>
              <a:lvl6pPr marL="2514600" indent="-228600" eaLnBrk="0" fontAlgn="base" hangingPunct="0">
                <a:spcBef>
                  <a:spcPct val="0"/>
                </a:spcBef>
                <a:spcAft>
                  <a:spcPct val="0"/>
                </a:spcAft>
                <a:defRPr b="1">
                  <a:solidFill>
                    <a:schemeClr val="tx1"/>
                  </a:solidFill>
                  <a:latin typeface="Times New Roman" pitchFamily="18" charset="0"/>
                  <a:cs typeface="FrankRuehl" pitchFamily="34" charset="-79"/>
                </a:defRPr>
              </a:lvl6pPr>
              <a:lvl7pPr marL="2971800" indent="-228600" eaLnBrk="0" fontAlgn="base" hangingPunct="0">
                <a:spcBef>
                  <a:spcPct val="0"/>
                </a:spcBef>
                <a:spcAft>
                  <a:spcPct val="0"/>
                </a:spcAft>
                <a:defRPr b="1">
                  <a:solidFill>
                    <a:schemeClr val="tx1"/>
                  </a:solidFill>
                  <a:latin typeface="Times New Roman" pitchFamily="18" charset="0"/>
                  <a:cs typeface="FrankRuehl" pitchFamily="34" charset="-79"/>
                </a:defRPr>
              </a:lvl7pPr>
              <a:lvl8pPr marL="3429000" indent="-228600" eaLnBrk="0" fontAlgn="base" hangingPunct="0">
                <a:spcBef>
                  <a:spcPct val="0"/>
                </a:spcBef>
                <a:spcAft>
                  <a:spcPct val="0"/>
                </a:spcAft>
                <a:defRPr b="1">
                  <a:solidFill>
                    <a:schemeClr val="tx1"/>
                  </a:solidFill>
                  <a:latin typeface="Times New Roman" pitchFamily="18" charset="0"/>
                  <a:cs typeface="FrankRuehl" pitchFamily="34" charset="-79"/>
                </a:defRPr>
              </a:lvl8pPr>
              <a:lvl9pPr marL="3886200" indent="-228600" eaLnBrk="0" fontAlgn="base" hangingPunct="0">
                <a:spcBef>
                  <a:spcPct val="0"/>
                </a:spcBef>
                <a:spcAft>
                  <a:spcPct val="0"/>
                </a:spcAft>
                <a:defRPr b="1">
                  <a:solidFill>
                    <a:schemeClr val="tx1"/>
                  </a:solidFill>
                  <a:latin typeface="Times New Roman" pitchFamily="18" charset="0"/>
                  <a:cs typeface="FrankRuehl" pitchFamily="34" charset="-79"/>
                </a:defRPr>
              </a:lvl9pPr>
            </a:lstStyle>
            <a:p>
              <a:pPr eaLnBrk="1" hangingPunct="1"/>
              <a:r>
                <a:rPr lang="en-US" sz="2400">
                  <a:solidFill>
                    <a:srgbClr val="FF0000"/>
                  </a:solidFill>
                  <a:latin typeface="Arial" pitchFamily="34" charset="0"/>
                  <a:cs typeface="Arial" pitchFamily="34" charset="0"/>
                </a:rPr>
                <a:t>9 điểm</a:t>
              </a:r>
            </a:p>
          </p:txBody>
        </p:sp>
        <p:sp>
          <p:nvSpPr>
            <p:cNvPr id="4120" name="TextBox 11"/>
            <p:cNvSpPr txBox="1">
              <a:spLocks noChangeArrowheads="1"/>
            </p:cNvSpPr>
            <p:nvPr/>
          </p:nvSpPr>
          <p:spPr bwMode="auto">
            <a:xfrm rot="7953341">
              <a:off x="6773248" y="2080802"/>
              <a:ext cx="1509007" cy="547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Times New Roman" pitchFamily="18" charset="0"/>
                  <a:cs typeface="FrankRuehl" pitchFamily="34" charset="-79"/>
                </a:defRPr>
              </a:lvl1pPr>
              <a:lvl2pPr marL="742950" indent="-285750" eaLnBrk="0" hangingPunct="0">
                <a:defRPr b="1">
                  <a:solidFill>
                    <a:schemeClr val="tx1"/>
                  </a:solidFill>
                  <a:latin typeface="Times New Roman" pitchFamily="18" charset="0"/>
                  <a:cs typeface="FrankRuehl" pitchFamily="34" charset="-79"/>
                </a:defRPr>
              </a:lvl2pPr>
              <a:lvl3pPr marL="1143000" indent="-228600" eaLnBrk="0" hangingPunct="0">
                <a:defRPr b="1">
                  <a:solidFill>
                    <a:schemeClr val="tx1"/>
                  </a:solidFill>
                  <a:latin typeface="Times New Roman" pitchFamily="18" charset="0"/>
                  <a:cs typeface="FrankRuehl" pitchFamily="34" charset="-79"/>
                </a:defRPr>
              </a:lvl3pPr>
              <a:lvl4pPr marL="1600200" indent="-228600" eaLnBrk="0" hangingPunct="0">
                <a:defRPr b="1">
                  <a:solidFill>
                    <a:schemeClr val="tx1"/>
                  </a:solidFill>
                  <a:latin typeface="Times New Roman" pitchFamily="18" charset="0"/>
                  <a:cs typeface="FrankRuehl" pitchFamily="34" charset="-79"/>
                </a:defRPr>
              </a:lvl4pPr>
              <a:lvl5pPr marL="2057400" indent="-228600" eaLnBrk="0" hangingPunct="0">
                <a:defRPr b="1">
                  <a:solidFill>
                    <a:schemeClr val="tx1"/>
                  </a:solidFill>
                  <a:latin typeface="Times New Roman" pitchFamily="18" charset="0"/>
                  <a:cs typeface="FrankRuehl" pitchFamily="34" charset="-79"/>
                </a:defRPr>
              </a:lvl5pPr>
              <a:lvl6pPr marL="2514600" indent="-228600" eaLnBrk="0" fontAlgn="base" hangingPunct="0">
                <a:spcBef>
                  <a:spcPct val="0"/>
                </a:spcBef>
                <a:spcAft>
                  <a:spcPct val="0"/>
                </a:spcAft>
                <a:defRPr b="1">
                  <a:solidFill>
                    <a:schemeClr val="tx1"/>
                  </a:solidFill>
                  <a:latin typeface="Times New Roman" pitchFamily="18" charset="0"/>
                  <a:cs typeface="FrankRuehl" pitchFamily="34" charset="-79"/>
                </a:defRPr>
              </a:lvl6pPr>
              <a:lvl7pPr marL="2971800" indent="-228600" eaLnBrk="0" fontAlgn="base" hangingPunct="0">
                <a:spcBef>
                  <a:spcPct val="0"/>
                </a:spcBef>
                <a:spcAft>
                  <a:spcPct val="0"/>
                </a:spcAft>
                <a:defRPr b="1">
                  <a:solidFill>
                    <a:schemeClr val="tx1"/>
                  </a:solidFill>
                  <a:latin typeface="Times New Roman" pitchFamily="18" charset="0"/>
                  <a:cs typeface="FrankRuehl" pitchFamily="34" charset="-79"/>
                </a:defRPr>
              </a:lvl7pPr>
              <a:lvl8pPr marL="3429000" indent="-228600" eaLnBrk="0" fontAlgn="base" hangingPunct="0">
                <a:spcBef>
                  <a:spcPct val="0"/>
                </a:spcBef>
                <a:spcAft>
                  <a:spcPct val="0"/>
                </a:spcAft>
                <a:defRPr b="1">
                  <a:solidFill>
                    <a:schemeClr val="tx1"/>
                  </a:solidFill>
                  <a:latin typeface="Times New Roman" pitchFamily="18" charset="0"/>
                  <a:cs typeface="FrankRuehl" pitchFamily="34" charset="-79"/>
                </a:defRPr>
              </a:lvl8pPr>
              <a:lvl9pPr marL="3886200" indent="-228600" eaLnBrk="0" fontAlgn="base" hangingPunct="0">
                <a:spcBef>
                  <a:spcPct val="0"/>
                </a:spcBef>
                <a:spcAft>
                  <a:spcPct val="0"/>
                </a:spcAft>
                <a:defRPr b="1">
                  <a:solidFill>
                    <a:schemeClr val="tx1"/>
                  </a:solidFill>
                  <a:latin typeface="Times New Roman" pitchFamily="18" charset="0"/>
                  <a:cs typeface="FrankRuehl" pitchFamily="34" charset="-79"/>
                </a:defRPr>
              </a:lvl9pPr>
            </a:lstStyle>
            <a:p>
              <a:pPr eaLnBrk="1" hangingPunct="1"/>
              <a:r>
                <a:rPr lang="en-US" sz="2400">
                  <a:solidFill>
                    <a:srgbClr val="FF0000"/>
                  </a:solidFill>
                  <a:latin typeface="Arial" pitchFamily="34" charset="0"/>
                  <a:cs typeface="Arial" pitchFamily="34" charset="0"/>
                </a:rPr>
                <a:t>8 điểm</a:t>
              </a:r>
            </a:p>
          </p:txBody>
        </p:sp>
        <p:sp>
          <p:nvSpPr>
            <p:cNvPr id="4121" name="TextBox 12"/>
            <p:cNvSpPr txBox="1">
              <a:spLocks noChangeArrowheads="1"/>
            </p:cNvSpPr>
            <p:nvPr/>
          </p:nvSpPr>
          <p:spPr bwMode="auto">
            <a:xfrm rot="10800000">
              <a:off x="6909049" y="3318101"/>
              <a:ext cx="1854591" cy="461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Times New Roman" pitchFamily="18" charset="0"/>
                  <a:cs typeface="FrankRuehl" pitchFamily="34" charset="-79"/>
                </a:defRPr>
              </a:lvl1pPr>
              <a:lvl2pPr marL="742950" indent="-285750" eaLnBrk="0" hangingPunct="0">
                <a:defRPr b="1">
                  <a:solidFill>
                    <a:schemeClr val="tx1"/>
                  </a:solidFill>
                  <a:latin typeface="Times New Roman" pitchFamily="18" charset="0"/>
                  <a:cs typeface="FrankRuehl" pitchFamily="34" charset="-79"/>
                </a:defRPr>
              </a:lvl2pPr>
              <a:lvl3pPr marL="1143000" indent="-228600" eaLnBrk="0" hangingPunct="0">
                <a:defRPr b="1">
                  <a:solidFill>
                    <a:schemeClr val="tx1"/>
                  </a:solidFill>
                  <a:latin typeface="Times New Roman" pitchFamily="18" charset="0"/>
                  <a:cs typeface="FrankRuehl" pitchFamily="34" charset="-79"/>
                </a:defRPr>
              </a:lvl3pPr>
              <a:lvl4pPr marL="1600200" indent="-228600" eaLnBrk="0" hangingPunct="0">
                <a:defRPr b="1">
                  <a:solidFill>
                    <a:schemeClr val="tx1"/>
                  </a:solidFill>
                  <a:latin typeface="Times New Roman" pitchFamily="18" charset="0"/>
                  <a:cs typeface="FrankRuehl" pitchFamily="34" charset="-79"/>
                </a:defRPr>
              </a:lvl4pPr>
              <a:lvl5pPr marL="2057400" indent="-228600" eaLnBrk="0" hangingPunct="0">
                <a:defRPr b="1">
                  <a:solidFill>
                    <a:schemeClr val="tx1"/>
                  </a:solidFill>
                  <a:latin typeface="Times New Roman" pitchFamily="18" charset="0"/>
                  <a:cs typeface="FrankRuehl" pitchFamily="34" charset="-79"/>
                </a:defRPr>
              </a:lvl5pPr>
              <a:lvl6pPr marL="2514600" indent="-228600" eaLnBrk="0" fontAlgn="base" hangingPunct="0">
                <a:spcBef>
                  <a:spcPct val="0"/>
                </a:spcBef>
                <a:spcAft>
                  <a:spcPct val="0"/>
                </a:spcAft>
                <a:defRPr b="1">
                  <a:solidFill>
                    <a:schemeClr val="tx1"/>
                  </a:solidFill>
                  <a:latin typeface="Times New Roman" pitchFamily="18" charset="0"/>
                  <a:cs typeface="FrankRuehl" pitchFamily="34" charset="-79"/>
                </a:defRPr>
              </a:lvl6pPr>
              <a:lvl7pPr marL="2971800" indent="-228600" eaLnBrk="0" fontAlgn="base" hangingPunct="0">
                <a:spcBef>
                  <a:spcPct val="0"/>
                </a:spcBef>
                <a:spcAft>
                  <a:spcPct val="0"/>
                </a:spcAft>
                <a:defRPr b="1">
                  <a:solidFill>
                    <a:schemeClr val="tx1"/>
                  </a:solidFill>
                  <a:latin typeface="Times New Roman" pitchFamily="18" charset="0"/>
                  <a:cs typeface="FrankRuehl" pitchFamily="34" charset="-79"/>
                </a:defRPr>
              </a:lvl7pPr>
              <a:lvl8pPr marL="3429000" indent="-228600" eaLnBrk="0" fontAlgn="base" hangingPunct="0">
                <a:spcBef>
                  <a:spcPct val="0"/>
                </a:spcBef>
                <a:spcAft>
                  <a:spcPct val="0"/>
                </a:spcAft>
                <a:defRPr b="1">
                  <a:solidFill>
                    <a:schemeClr val="tx1"/>
                  </a:solidFill>
                  <a:latin typeface="Times New Roman" pitchFamily="18" charset="0"/>
                  <a:cs typeface="FrankRuehl" pitchFamily="34" charset="-79"/>
                </a:defRPr>
              </a:lvl8pPr>
              <a:lvl9pPr marL="3886200" indent="-228600" eaLnBrk="0" fontAlgn="base" hangingPunct="0">
                <a:spcBef>
                  <a:spcPct val="0"/>
                </a:spcBef>
                <a:spcAft>
                  <a:spcPct val="0"/>
                </a:spcAft>
                <a:defRPr b="1">
                  <a:solidFill>
                    <a:schemeClr val="tx1"/>
                  </a:solidFill>
                  <a:latin typeface="Times New Roman" pitchFamily="18" charset="0"/>
                  <a:cs typeface="FrankRuehl" pitchFamily="34" charset="-79"/>
                </a:defRPr>
              </a:lvl9pPr>
            </a:lstStyle>
            <a:p>
              <a:pPr eaLnBrk="1" hangingPunct="1"/>
              <a:r>
                <a:rPr lang="en-US" sz="2400">
                  <a:solidFill>
                    <a:srgbClr val="FF0000"/>
                  </a:solidFill>
                  <a:latin typeface="Arial" pitchFamily="34" charset="0"/>
                  <a:cs typeface="Arial" pitchFamily="34" charset="0"/>
                </a:rPr>
                <a:t>10 điểm</a:t>
              </a:r>
            </a:p>
          </p:txBody>
        </p:sp>
        <p:sp>
          <p:nvSpPr>
            <p:cNvPr id="4122" name="TextBox 13"/>
            <p:cNvSpPr txBox="1">
              <a:spLocks noChangeArrowheads="1"/>
            </p:cNvSpPr>
            <p:nvPr/>
          </p:nvSpPr>
          <p:spPr bwMode="auto">
            <a:xfrm rot="-8517909">
              <a:off x="6733759" y="4406025"/>
              <a:ext cx="18023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Times New Roman" pitchFamily="18" charset="0"/>
                  <a:cs typeface="FrankRuehl" pitchFamily="34" charset="-79"/>
                </a:defRPr>
              </a:lvl1pPr>
              <a:lvl2pPr marL="742950" indent="-285750" eaLnBrk="0" hangingPunct="0">
                <a:defRPr b="1">
                  <a:solidFill>
                    <a:schemeClr val="tx1"/>
                  </a:solidFill>
                  <a:latin typeface="Times New Roman" pitchFamily="18" charset="0"/>
                  <a:cs typeface="FrankRuehl" pitchFamily="34" charset="-79"/>
                </a:defRPr>
              </a:lvl2pPr>
              <a:lvl3pPr marL="1143000" indent="-228600" eaLnBrk="0" hangingPunct="0">
                <a:defRPr b="1">
                  <a:solidFill>
                    <a:schemeClr val="tx1"/>
                  </a:solidFill>
                  <a:latin typeface="Times New Roman" pitchFamily="18" charset="0"/>
                  <a:cs typeface="FrankRuehl" pitchFamily="34" charset="-79"/>
                </a:defRPr>
              </a:lvl3pPr>
              <a:lvl4pPr marL="1600200" indent="-228600" eaLnBrk="0" hangingPunct="0">
                <a:defRPr b="1">
                  <a:solidFill>
                    <a:schemeClr val="tx1"/>
                  </a:solidFill>
                  <a:latin typeface="Times New Roman" pitchFamily="18" charset="0"/>
                  <a:cs typeface="FrankRuehl" pitchFamily="34" charset="-79"/>
                </a:defRPr>
              </a:lvl4pPr>
              <a:lvl5pPr marL="2057400" indent="-228600" eaLnBrk="0" hangingPunct="0">
                <a:defRPr b="1">
                  <a:solidFill>
                    <a:schemeClr val="tx1"/>
                  </a:solidFill>
                  <a:latin typeface="Times New Roman" pitchFamily="18" charset="0"/>
                  <a:cs typeface="FrankRuehl" pitchFamily="34" charset="-79"/>
                </a:defRPr>
              </a:lvl5pPr>
              <a:lvl6pPr marL="2514600" indent="-228600" eaLnBrk="0" fontAlgn="base" hangingPunct="0">
                <a:spcBef>
                  <a:spcPct val="0"/>
                </a:spcBef>
                <a:spcAft>
                  <a:spcPct val="0"/>
                </a:spcAft>
                <a:defRPr b="1">
                  <a:solidFill>
                    <a:schemeClr val="tx1"/>
                  </a:solidFill>
                  <a:latin typeface="Times New Roman" pitchFamily="18" charset="0"/>
                  <a:cs typeface="FrankRuehl" pitchFamily="34" charset="-79"/>
                </a:defRPr>
              </a:lvl6pPr>
              <a:lvl7pPr marL="2971800" indent="-228600" eaLnBrk="0" fontAlgn="base" hangingPunct="0">
                <a:spcBef>
                  <a:spcPct val="0"/>
                </a:spcBef>
                <a:spcAft>
                  <a:spcPct val="0"/>
                </a:spcAft>
                <a:defRPr b="1">
                  <a:solidFill>
                    <a:schemeClr val="tx1"/>
                  </a:solidFill>
                  <a:latin typeface="Times New Roman" pitchFamily="18" charset="0"/>
                  <a:cs typeface="FrankRuehl" pitchFamily="34" charset="-79"/>
                </a:defRPr>
              </a:lvl7pPr>
              <a:lvl8pPr marL="3429000" indent="-228600" eaLnBrk="0" fontAlgn="base" hangingPunct="0">
                <a:spcBef>
                  <a:spcPct val="0"/>
                </a:spcBef>
                <a:spcAft>
                  <a:spcPct val="0"/>
                </a:spcAft>
                <a:defRPr b="1">
                  <a:solidFill>
                    <a:schemeClr val="tx1"/>
                  </a:solidFill>
                  <a:latin typeface="Times New Roman" pitchFamily="18" charset="0"/>
                  <a:cs typeface="FrankRuehl" pitchFamily="34" charset="-79"/>
                </a:defRPr>
              </a:lvl8pPr>
              <a:lvl9pPr marL="3886200" indent="-228600" eaLnBrk="0" fontAlgn="base" hangingPunct="0">
                <a:spcBef>
                  <a:spcPct val="0"/>
                </a:spcBef>
                <a:spcAft>
                  <a:spcPct val="0"/>
                </a:spcAft>
                <a:defRPr b="1">
                  <a:solidFill>
                    <a:schemeClr val="tx1"/>
                  </a:solidFill>
                  <a:latin typeface="Times New Roman" pitchFamily="18" charset="0"/>
                  <a:cs typeface="FrankRuehl" pitchFamily="34" charset="-79"/>
                </a:defRPr>
              </a:lvl9pPr>
            </a:lstStyle>
            <a:p>
              <a:pPr eaLnBrk="1" hangingPunct="1"/>
              <a:r>
                <a:rPr lang="en-US" sz="2400">
                  <a:solidFill>
                    <a:srgbClr val="FF0000"/>
                  </a:solidFill>
                  <a:latin typeface="Arial" pitchFamily="34" charset="0"/>
                  <a:cs typeface="Arial" pitchFamily="34" charset="0"/>
                </a:rPr>
                <a:t>Mất lượt</a:t>
              </a:r>
            </a:p>
          </p:txBody>
        </p:sp>
        <p:sp>
          <p:nvSpPr>
            <p:cNvPr id="4123" name="TextBox 14"/>
            <p:cNvSpPr txBox="1">
              <a:spLocks noChangeArrowheads="1"/>
            </p:cNvSpPr>
            <p:nvPr/>
          </p:nvSpPr>
          <p:spPr bwMode="auto">
            <a:xfrm rot="14721934">
              <a:off x="5486623" y="4379078"/>
              <a:ext cx="17159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Times New Roman" pitchFamily="18" charset="0"/>
                  <a:cs typeface="FrankRuehl" pitchFamily="34" charset="-79"/>
                </a:defRPr>
              </a:lvl1pPr>
              <a:lvl2pPr marL="742950" indent="-285750" eaLnBrk="0" hangingPunct="0">
                <a:defRPr b="1">
                  <a:solidFill>
                    <a:schemeClr val="tx1"/>
                  </a:solidFill>
                  <a:latin typeface="Times New Roman" pitchFamily="18" charset="0"/>
                  <a:cs typeface="FrankRuehl" pitchFamily="34" charset="-79"/>
                </a:defRPr>
              </a:lvl2pPr>
              <a:lvl3pPr marL="1143000" indent="-228600" eaLnBrk="0" hangingPunct="0">
                <a:defRPr b="1">
                  <a:solidFill>
                    <a:schemeClr val="tx1"/>
                  </a:solidFill>
                  <a:latin typeface="Times New Roman" pitchFamily="18" charset="0"/>
                  <a:cs typeface="FrankRuehl" pitchFamily="34" charset="-79"/>
                </a:defRPr>
              </a:lvl3pPr>
              <a:lvl4pPr marL="1600200" indent="-228600" eaLnBrk="0" hangingPunct="0">
                <a:defRPr b="1">
                  <a:solidFill>
                    <a:schemeClr val="tx1"/>
                  </a:solidFill>
                  <a:latin typeface="Times New Roman" pitchFamily="18" charset="0"/>
                  <a:cs typeface="FrankRuehl" pitchFamily="34" charset="-79"/>
                </a:defRPr>
              </a:lvl4pPr>
              <a:lvl5pPr marL="2057400" indent="-228600" eaLnBrk="0" hangingPunct="0">
                <a:defRPr b="1">
                  <a:solidFill>
                    <a:schemeClr val="tx1"/>
                  </a:solidFill>
                  <a:latin typeface="Times New Roman" pitchFamily="18" charset="0"/>
                  <a:cs typeface="FrankRuehl" pitchFamily="34" charset="-79"/>
                </a:defRPr>
              </a:lvl5pPr>
              <a:lvl6pPr marL="2514600" indent="-228600" eaLnBrk="0" fontAlgn="base" hangingPunct="0">
                <a:spcBef>
                  <a:spcPct val="0"/>
                </a:spcBef>
                <a:spcAft>
                  <a:spcPct val="0"/>
                </a:spcAft>
                <a:defRPr b="1">
                  <a:solidFill>
                    <a:schemeClr val="tx1"/>
                  </a:solidFill>
                  <a:latin typeface="Times New Roman" pitchFamily="18" charset="0"/>
                  <a:cs typeface="FrankRuehl" pitchFamily="34" charset="-79"/>
                </a:defRPr>
              </a:lvl6pPr>
              <a:lvl7pPr marL="2971800" indent="-228600" eaLnBrk="0" fontAlgn="base" hangingPunct="0">
                <a:spcBef>
                  <a:spcPct val="0"/>
                </a:spcBef>
                <a:spcAft>
                  <a:spcPct val="0"/>
                </a:spcAft>
                <a:defRPr b="1">
                  <a:solidFill>
                    <a:schemeClr val="tx1"/>
                  </a:solidFill>
                  <a:latin typeface="Times New Roman" pitchFamily="18" charset="0"/>
                  <a:cs typeface="FrankRuehl" pitchFamily="34" charset="-79"/>
                </a:defRPr>
              </a:lvl7pPr>
              <a:lvl8pPr marL="3429000" indent="-228600" eaLnBrk="0" fontAlgn="base" hangingPunct="0">
                <a:spcBef>
                  <a:spcPct val="0"/>
                </a:spcBef>
                <a:spcAft>
                  <a:spcPct val="0"/>
                </a:spcAft>
                <a:defRPr b="1">
                  <a:solidFill>
                    <a:schemeClr val="tx1"/>
                  </a:solidFill>
                  <a:latin typeface="Times New Roman" pitchFamily="18" charset="0"/>
                  <a:cs typeface="FrankRuehl" pitchFamily="34" charset="-79"/>
                </a:defRPr>
              </a:lvl8pPr>
              <a:lvl9pPr marL="3886200" indent="-228600" eaLnBrk="0" fontAlgn="base" hangingPunct="0">
                <a:spcBef>
                  <a:spcPct val="0"/>
                </a:spcBef>
                <a:spcAft>
                  <a:spcPct val="0"/>
                </a:spcAft>
                <a:defRPr b="1">
                  <a:solidFill>
                    <a:schemeClr val="tx1"/>
                  </a:solidFill>
                  <a:latin typeface="Times New Roman" pitchFamily="18" charset="0"/>
                  <a:cs typeface="FrankRuehl" pitchFamily="34" charset="-79"/>
                </a:defRPr>
              </a:lvl9pPr>
            </a:lstStyle>
            <a:p>
              <a:pPr eaLnBrk="1" hangingPunct="1"/>
              <a:r>
                <a:rPr lang="en-US" sz="2400">
                  <a:solidFill>
                    <a:srgbClr val="FF0000"/>
                  </a:solidFill>
                  <a:latin typeface="Arial" pitchFamily="34" charset="0"/>
                  <a:cs typeface="Arial" pitchFamily="34" charset="0"/>
                </a:rPr>
                <a:t>May mắn</a:t>
              </a:r>
            </a:p>
          </p:txBody>
        </p:sp>
        <p:sp>
          <p:nvSpPr>
            <p:cNvPr id="4124" name="TextBox 15"/>
            <p:cNvSpPr txBox="1">
              <a:spLocks noChangeArrowheads="1"/>
            </p:cNvSpPr>
            <p:nvPr/>
          </p:nvSpPr>
          <p:spPr bwMode="auto">
            <a:xfrm rot="19202262">
              <a:off x="3415353" y="4120839"/>
              <a:ext cx="212103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Times New Roman" pitchFamily="18" charset="0"/>
                  <a:cs typeface="FrankRuehl" pitchFamily="34" charset="-79"/>
                </a:defRPr>
              </a:lvl1pPr>
              <a:lvl2pPr marL="742950" indent="-285750" eaLnBrk="0" hangingPunct="0">
                <a:defRPr b="1">
                  <a:solidFill>
                    <a:schemeClr val="tx1"/>
                  </a:solidFill>
                  <a:latin typeface="Times New Roman" pitchFamily="18" charset="0"/>
                  <a:cs typeface="FrankRuehl" pitchFamily="34" charset="-79"/>
                </a:defRPr>
              </a:lvl2pPr>
              <a:lvl3pPr marL="1143000" indent="-228600" eaLnBrk="0" hangingPunct="0">
                <a:defRPr b="1">
                  <a:solidFill>
                    <a:schemeClr val="tx1"/>
                  </a:solidFill>
                  <a:latin typeface="Times New Roman" pitchFamily="18" charset="0"/>
                  <a:cs typeface="FrankRuehl" pitchFamily="34" charset="-79"/>
                </a:defRPr>
              </a:lvl3pPr>
              <a:lvl4pPr marL="1600200" indent="-228600" eaLnBrk="0" hangingPunct="0">
                <a:defRPr b="1">
                  <a:solidFill>
                    <a:schemeClr val="tx1"/>
                  </a:solidFill>
                  <a:latin typeface="Times New Roman" pitchFamily="18" charset="0"/>
                  <a:cs typeface="FrankRuehl" pitchFamily="34" charset="-79"/>
                </a:defRPr>
              </a:lvl4pPr>
              <a:lvl5pPr marL="2057400" indent="-228600" eaLnBrk="0" hangingPunct="0">
                <a:defRPr b="1">
                  <a:solidFill>
                    <a:schemeClr val="tx1"/>
                  </a:solidFill>
                  <a:latin typeface="Times New Roman" pitchFamily="18" charset="0"/>
                  <a:cs typeface="FrankRuehl" pitchFamily="34" charset="-79"/>
                </a:defRPr>
              </a:lvl5pPr>
              <a:lvl6pPr marL="2514600" indent="-228600" eaLnBrk="0" fontAlgn="base" hangingPunct="0">
                <a:spcBef>
                  <a:spcPct val="0"/>
                </a:spcBef>
                <a:spcAft>
                  <a:spcPct val="0"/>
                </a:spcAft>
                <a:defRPr b="1">
                  <a:solidFill>
                    <a:schemeClr val="tx1"/>
                  </a:solidFill>
                  <a:latin typeface="Times New Roman" pitchFamily="18" charset="0"/>
                  <a:cs typeface="FrankRuehl" pitchFamily="34" charset="-79"/>
                </a:defRPr>
              </a:lvl6pPr>
              <a:lvl7pPr marL="2971800" indent="-228600" eaLnBrk="0" fontAlgn="base" hangingPunct="0">
                <a:spcBef>
                  <a:spcPct val="0"/>
                </a:spcBef>
                <a:spcAft>
                  <a:spcPct val="0"/>
                </a:spcAft>
                <a:defRPr b="1">
                  <a:solidFill>
                    <a:schemeClr val="tx1"/>
                  </a:solidFill>
                  <a:latin typeface="Times New Roman" pitchFamily="18" charset="0"/>
                  <a:cs typeface="FrankRuehl" pitchFamily="34" charset="-79"/>
                </a:defRPr>
              </a:lvl7pPr>
              <a:lvl8pPr marL="3429000" indent="-228600" eaLnBrk="0" fontAlgn="base" hangingPunct="0">
                <a:spcBef>
                  <a:spcPct val="0"/>
                </a:spcBef>
                <a:spcAft>
                  <a:spcPct val="0"/>
                </a:spcAft>
                <a:defRPr b="1">
                  <a:solidFill>
                    <a:schemeClr val="tx1"/>
                  </a:solidFill>
                  <a:latin typeface="Times New Roman" pitchFamily="18" charset="0"/>
                  <a:cs typeface="FrankRuehl" pitchFamily="34" charset="-79"/>
                </a:defRPr>
              </a:lvl8pPr>
              <a:lvl9pPr marL="3886200" indent="-228600" eaLnBrk="0" fontAlgn="base" hangingPunct="0">
                <a:spcBef>
                  <a:spcPct val="0"/>
                </a:spcBef>
                <a:spcAft>
                  <a:spcPct val="0"/>
                </a:spcAft>
                <a:defRPr b="1">
                  <a:solidFill>
                    <a:schemeClr val="tx1"/>
                  </a:solidFill>
                  <a:latin typeface="Times New Roman" pitchFamily="18" charset="0"/>
                  <a:cs typeface="FrankRuehl" pitchFamily="34" charset="-79"/>
                </a:defRPr>
              </a:lvl9pPr>
            </a:lstStyle>
            <a:p>
              <a:pPr eaLnBrk="1" hangingPunct="1"/>
              <a:r>
                <a:rPr lang="en-US" sz="2400" dirty="0">
                  <a:solidFill>
                    <a:srgbClr val="FF0000"/>
                  </a:solidFill>
                  <a:latin typeface="Arial" pitchFamily="34" charset="0"/>
                  <a:cs typeface="Arial" pitchFamily="34" charset="0"/>
                </a:rPr>
                <a:t>10 </a:t>
              </a:r>
              <a:r>
                <a:rPr lang="en-US" sz="2400" dirty="0" err="1">
                  <a:solidFill>
                    <a:srgbClr val="FF0000"/>
                  </a:solidFill>
                  <a:latin typeface="Arial" pitchFamily="34" charset="0"/>
                  <a:cs typeface="Arial" pitchFamily="34" charset="0"/>
                </a:rPr>
                <a:t>điểm</a:t>
              </a:r>
              <a:endParaRPr lang="en-US" sz="2400" dirty="0">
                <a:solidFill>
                  <a:srgbClr val="FF0000"/>
                </a:solidFill>
                <a:latin typeface="Arial" pitchFamily="34" charset="0"/>
                <a:cs typeface="Arial" pitchFamily="34" charset="0"/>
              </a:endParaRPr>
            </a:p>
          </p:txBody>
        </p:sp>
        <p:sp>
          <p:nvSpPr>
            <p:cNvPr id="4125" name="TextBox 16"/>
            <p:cNvSpPr txBox="1">
              <a:spLocks noChangeArrowheads="1"/>
            </p:cNvSpPr>
            <p:nvPr/>
          </p:nvSpPr>
          <p:spPr bwMode="auto">
            <a:xfrm>
              <a:off x="3251198" y="3271782"/>
              <a:ext cx="1931575" cy="461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Times New Roman" pitchFamily="18" charset="0"/>
                  <a:cs typeface="FrankRuehl" pitchFamily="34" charset="-79"/>
                </a:defRPr>
              </a:lvl1pPr>
              <a:lvl2pPr marL="742950" indent="-285750" eaLnBrk="0" hangingPunct="0">
                <a:defRPr b="1">
                  <a:solidFill>
                    <a:schemeClr val="tx1"/>
                  </a:solidFill>
                  <a:latin typeface="Times New Roman" pitchFamily="18" charset="0"/>
                  <a:cs typeface="FrankRuehl" pitchFamily="34" charset="-79"/>
                </a:defRPr>
              </a:lvl2pPr>
              <a:lvl3pPr marL="1143000" indent="-228600" eaLnBrk="0" hangingPunct="0">
                <a:defRPr b="1">
                  <a:solidFill>
                    <a:schemeClr val="tx1"/>
                  </a:solidFill>
                  <a:latin typeface="Times New Roman" pitchFamily="18" charset="0"/>
                  <a:cs typeface="FrankRuehl" pitchFamily="34" charset="-79"/>
                </a:defRPr>
              </a:lvl3pPr>
              <a:lvl4pPr marL="1600200" indent="-228600" eaLnBrk="0" hangingPunct="0">
                <a:defRPr b="1">
                  <a:solidFill>
                    <a:schemeClr val="tx1"/>
                  </a:solidFill>
                  <a:latin typeface="Times New Roman" pitchFamily="18" charset="0"/>
                  <a:cs typeface="FrankRuehl" pitchFamily="34" charset="-79"/>
                </a:defRPr>
              </a:lvl4pPr>
              <a:lvl5pPr marL="2057400" indent="-228600" eaLnBrk="0" hangingPunct="0">
                <a:defRPr b="1">
                  <a:solidFill>
                    <a:schemeClr val="tx1"/>
                  </a:solidFill>
                  <a:latin typeface="Times New Roman" pitchFamily="18" charset="0"/>
                  <a:cs typeface="FrankRuehl" pitchFamily="34" charset="-79"/>
                </a:defRPr>
              </a:lvl5pPr>
              <a:lvl6pPr marL="2514600" indent="-228600" eaLnBrk="0" fontAlgn="base" hangingPunct="0">
                <a:spcBef>
                  <a:spcPct val="0"/>
                </a:spcBef>
                <a:spcAft>
                  <a:spcPct val="0"/>
                </a:spcAft>
                <a:defRPr b="1">
                  <a:solidFill>
                    <a:schemeClr val="tx1"/>
                  </a:solidFill>
                  <a:latin typeface="Times New Roman" pitchFamily="18" charset="0"/>
                  <a:cs typeface="FrankRuehl" pitchFamily="34" charset="-79"/>
                </a:defRPr>
              </a:lvl6pPr>
              <a:lvl7pPr marL="2971800" indent="-228600" eaLnBrk="0" fontAlgn="base" hangingPunct="0">
                <a:spcBef>
                  <a:spcPct val="0"/>
                </a:spcBef>
                <a:spcAft>
                  <a:spcPct val="0"/>
                </a:spcAft>
                <a:defRPr b="1">
                  <a:solidFill>
                    <a:schemeClr val="tx1"/>
                  </a:solidFill>
                  <a:latin typeface="Times New Roman" pitchFamily="18" charset="0"/>
                  <a:cs typeface="FrankRuehl" pitchFamily="34" charset="-79"/>
                </a:defRPr>
              </a:lvl7pPr>
              <a:lvl8pPr marL="3429000" indent="-228600" eaLnBrk="0" fontAlgn="base" hangingPunct="0">
                <a:spcBef>
                  <a:spcPct val="0"/>
                </a:spcBef>
                <a:spcAft>
                  <a:spcPct val="0"/>
                </a:spcAft>
                <a:defRPr b="1">
                  <a:solidFill>
                    <a:schemeClr val="tx1"/>
                  </a:solidFill>
                  <a:latin typeface="Times New Roman" pitchFamily="18" charset="0"/>
                  <a:cs typeface="FrankRuehl" pitchFamily="34" charset="-79"/>
                </a:defRPr>
              </a:lvl8pPr>
              <a:lvl9pPr marL="3886200" indent="-228600" eaLnBrk="0" fontAlgn="base" hangingPunct="0">
                <a:spcBef>
                  <a:spcPct val="0"/>
                </a:spcBef>
                <a:spcAft>
                  <a:spcPct val="0"/>
                </a:spcAft>
                <a:defRPr b="1">
                  <a:solidFill>
                    <a:schemeClr val="tx1"/>
                  </a:solidFill>
                  <a:latin typeface="Times New Roman" pitchFamily="18" charset="0"/>
                  <a:cs typeface="FrankRuehl" pitchFamily="34" charset="-79"/>
                </a:defRPr>
              </a:lvl9pPr>
            </a:lstStyle>
            <a:p>
              <a:pPr eaLnBrk="1" hangingPunct="1"/>
              <a:r>
                <a:rPr lang="en-US" sz="2400">
                  <a:solidFill>
                    <a:srgbClr val="FF0000"/>
                  </a:solidFill>
                  <a:latin typeface="Arial" pitchFamily="34" charset="0"/>
                  <a:cs typeface="Arial" pitchFamily="34" charset="0"/>
                </a:rPr>
                <a:t>8 điểm</a:t>
              </a:r>
            </a:p>
          </p:txBody>
        </p:sp>
        <p:sp>
          <p:nvSpPr>
            <p:cNvPr id="4126" name="TextBox 17"/>
            <p:cNvSpPr txBox="1">
              <a:spLocks noChangeArrowheads="1"/>
            </p:cNvSpPr>
            <p:nvPr/>
          </p:nvSpPr>
          <p:spPr bwMode="auto">
            <a:xfrm rot="17979895">
              <a:off x="4543969" y="4295921"/>
              <a:ext cx="173754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Times New Roman" pitchFamily="18" charset="0"/>
                  <a:cs typeface="FrankRuehl" pitchFamily="34" charset="-79"/>
                </a:defRPr>
              </a:lvl1pPr>
              <a:lvl2pPr marL="742950" indent="-285750" eaLnBrk="0" hangingPunct="0">
                <a:defRPr b="1">
                  <a:solidFill>
                    <a:schemeClr val="tx1"/>
                  </a:solidFill>
                  <a:latin typeface="Times New Roman" pitchFamily="18" charset="0"/>
                  <a:cs typeface="FrankRuehl" pitchFamily="34" charset="-79"/>
                </a:defRPr>
              </a:lvl2pPr>
              <a:lvl3pPr marL="1143000" indent="-228600" eaLnBrk="0" hangingPunct="0">
                <a:defRPr b="1">
                  <a:solidFill>
                    <a:schemeClr val="tx1"/>
                  </a:solidFill>
                  <a:latin typeface="Times New Roman" pitchFamily="18" charset="0"/>
                  <a:cs typeface="FrankRuehl" pitchFamily="34" charset="-79"/>
                </a:defRPr>
              </a:lvl3pPr>
              <a:lvl4pPr marL="1600200" indent="-228600" eaLnBrk="0" hangingPunct="0">
                <a:defRPr b="1">
                  <a:solidFill>
                    <a:schemeClr val="tx1"/>
                  </a:solidFill>
                  <a:latin typeface="Times New Roman" pitchFamily="18" charset="0"/>
                  <a:cs typeface="FrankRuehl" pitchFamily="34" charset="-79"/>
                </a:defRPr>
              </a:lvl4pPr>
              <a:lvl5pPr marL="2057400" indent="-228600" eaLnBrk="0" hangingPunct="0">
                <a:defRPr b="1">
                  <a:solidFill>
                    <a:schemeClr val="tx1"/>
                  </a:solidFill>
                  <a:latin typeface="Times New Roman" pitchFamily="18" charset="0"/>
                  <a:cs typeface="FrankRuehl" pitchFamily="34" charset="-79"/>
                </a:defRPr>
              </a:lvl5pPr>
              <a:lvl6pPr marL="2514600" indent="-228600" eaLnBrk="0" fontAlgn="base" hangingPunct="0">
                <a:spcBef>
                  <a:spcPct val="0"/>
                </a:spcBef>
                <a:spcAft>
                  <a:spcPct val="0"/>
                </a:spcAft>
                <a:defRPr b="1">
                  <a:solidFill>
                    <a:schemeClr val="tx1"/>
                  </a:solidFill>
                  <a:latin typeface="Times New Roman" pitchFamily="18" charset="0"/>
                  <a:cs typeface="FrankRuehl" pitchFamily="34" charset="-79"/>
                </a:defRPr>
              </a:lvl6pPr>
              <a:lvl7pPr marL="2971800" indent="-228600" eaLnBrk="0" fontAlgn="base" hangingPunct="0">
                <a:spcBef>
                  <a:spcPct val="0"/>
                </a:spcBef>
                <a:spcAft>
                  <a:spcPct val="0"/>
                </a:spcAft>
                <a:defRPr b="1">
                  <a:solidFill>
                    <a:schemeClr val="tx1"/>
                  </a:solidFill>
                  <a:latin typeface="Times New Roman" pitchFamily="18" charset="0"/>
                  <a:cs typeface="FrankRuehl" pitchFamily="34" charset="-79"/>
                </a:defRPr>
              </a:lvl7pPr>
              <a:lvl8pPr marL="3429000" indent="-228600" eaLnBrk="0" fontAlgn="base" hangingPunct="0">
                <a:spcBef>
                  <a:spcPct val="0"/>
                </a:spcBef>
                <a:spcAft>
                  <a:spcPct val="0"/>
                </a:spcAft>
                <a:defRPr b="1">
                  <a:solidFill>
                    <a:schemeClr val="tx1"/>
                  </a:solidFill>
                  <a:latin typeface="Times New Roman" pitchFamily="18" charset="0"/>
                  <a:cs typeface="FrankRuehl" pitchFamily="34" charset="-79"/>
                </a:defRPr>
              </a:lvl8pPr>
              <a:lvl9pPr marL="3886200" indent="-228600" eaLnBrk="0" fontAlgn="base" hangingPunct="0">
                <a:spcBef>
                  <a:spcPct val="0"/>
                </a:spcBef>
                <a:spcAft>
                  <a:spcPct val="0"/>
                </a:spcAft>
                <a:defRPr b="1">
                  <a:solidFill>
                    <a:schemeClr val="tx1"/>
                  </a:solidFill>
                  <a:latin typeface="Times New Roman" pitchFamily="18" charset="0"/>
                  <a:cs typeface="FrankRuehl" pitchFamily="34" charset="-79"/>
                </a:defRPr>
              </a:lvl9pPr>
            </a:lstStyle>
            <a:p>
              <a:pPr eaLnBrk="1" hangingPunct="1"/>
              <a:r>
                <a:rPr lang="en-US" sz="2400">
                  <a:solidFill>
                    <a:srgbClr val="FF0000"/>
                  </a:solidFill>
                  <a:latin typeface="Arial" pitchFamily="34" charset="0"/>
                  <a:cs typeface="Arial" pitchFamily="34" charset="0"/>
                </a:rPr>
                <a:t>9 điểm</a:t>
              </a:r>
            </a:p>
          </p:txBody>
        </p:sp>
      </p:grpSp>
      <p:sp>
        <p:nvSpPr>
          <p:cNvPr id="20" name="Oval 19"/>
          <p:cNvSpPr/>
          <p:nvPr/>
        </p:nvSpPr>
        <p:spPr>
          <a:xfrm>
            <a:off x="5212276" y="3061713"/>
            <a:ext cx="941780" cy="914400"/>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dirty="0">
              <a:latin typeface="Arial" pitchFamily="34" charset="0"/>
              <a:cs typeface="Arial" pitchFamily="34" charset="0"/>
            </a:endParaRPr>
          </a:p>
        </p:txBody>
      </p:sp>
      <p:sp>
        <p:nvSpPr>
          <p:cNvPr id="21" name="Oval 20"/>
          <p:cNvSpPr/>
          <p:nvPr/>
        </p:nvSpPr>
        <p:spPr>
          <a:xfrm flipH="1" flipV="1">
            <a:off x="1581151" y="3656013"/>
            <a:ext cx="120649" cy="1571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itchFamily="34" charset="0"/>
              <a:cs typeface="Arial" pitchFamily="34" charset="0"/>
            </a:endParaRPr>
          </a:p>
        </p:txBody>
      </p:sp>
      <p:sp>
        <p:nvSpPr>
          <p:cNvPr id="23" name="Oval 22">
            <a:hlinkClick r:id="rId4" action="ppaction://hlinksldjump"/>
          </p:cNvPr>
          <p:cNvSpPr/>
          <p:nvPr/>
        </p:nvSpPr>
        <p:spPr>
          <a:xfrm>
            <a:off x="9355667" y="685800"/>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a:solidFill>
                  <a:schemeClr val="tx1"/>
                </a:solidFill>
                <a:latin typeface="Arial" pitchFamily="34" charset="0"/>
                <a:cs typeface="Arial" pitchFamily="34" charset="0"/>
              </a:rPr>
              <a:t>1</a:t>
            </a:r>
            <a:endParaRPr lang="en-US" sz="2800" dirty="0">
              <a:solidFill>
                <a:schemeClr val="tx1"/>
              </a:solidFill>
              <a:latin typeface="Arial" pitchFamily="34" charset="0"/>
              <a:cs typeface="Arial" pitchFamily="34" charset="0"/>
            </a:endParaRPr>
          </a:p>
        </p:txBody>
      </p:sp>
      <p:sp>
        <p:nvSpPr>
          <p:cNvPr id="24" name="Oval 23">
            <a:hlinkClick r:id="rId5" action="ppaction://hlinksldjump"/>
          </p:cNvPr>
          <p:cNvSpPr/>
          <p:nvPr/>
        </p:nvSpPr>
        <p:spPr>
          <a:xfrm>
            <a:off x="9355667" y="1757363"/>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a:solidFill>
                  <a:schemeClr val="tx1"/>
                </a:solidFill>
                <a:latin typeface="Arial" pitchFamily="34" charset="0"/>
                <a:cs typeface="Arial" pitchFamily="34" charset="0"/>
              </a:rPr>
              <a:t>3</a:t>
            </a:r>
            <a:endParaRPr lang="en-US" sz="2800" dirty="0">
              <a:solidFill>
                <a:schemeClr val="tx1"/>
              </a:solidFill>
              <a:latin typeface="Arial" pitchFamily="34" charset="0"/>
              <a:cs typeface="Arial" pitchFamily="34" charset="0"/>
            </a:endParaRPr>
          </a:p>
        </p:txBody>
      </p:sp>
      <p:sp>
        <p:nvSpPr>
          <p:cNvPr id="28" name="Oval 27">
            <a:hlinkClick r:id="rId6" action="ppaction://hlinksldjump"/>
          </p:cNvPr>
          <p:cNvSpPr/>
          <p:nvPr/>
        </p:nvSpPr>
        <p:spPr>
          <a:xfrm>
            <a:off x="10538884" y="709613"/>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a:solidFill>
                  <a:schemeClr val="tx1"/>
                </a:solidFill>
                <a:latin typeface="Arial" pitchFamily="34" charset="0"/>
                <a:cs typeface="Arial" pitchFamily="34" charset="0"/>
              </a:rPr>
              <a:t>2</a:t>
            </a:r>
            <a:endParaRPr lang="en-US" sz="2800" dirty="0">
              <a:solidFill>
                <a:schemeClr val="tx1"/>
              </a:solidFill>
              <a:latin typeface="Arial" pitchFamily="34" charset="0"/>
              <a:cs typeface="Arial" pitchFamily="34" charset="0"/>
            </a:endParaRPr>
          </a:p>
        </p:txBody>
      </p:sp>
      <p:sp>
        <p:nvSpPr>
          <p:cNvPr id="29" name="Oval 28">
            <a:hlinkClick r:id="rId7" action="ppaction://hlinksldjump"/>
          </p:cNvPr>
          <p:cNvSpPr/>
          <p:nvPr/>
        </p:nvSpPr>
        <p:spPr>
          <a:xfrm>
            <a:off x="10538884" y="1792288"/>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a:solidFill>
                  <a:schemeClr val="tx1"/>
                </a:solidFill>
                <a:latin typeface="Arial" pitchFamily="34" charset="0"/>
                <a:cs typeface="Arial" pitchFamily="34" charset="0"/>
              </a:rPr>
              <a:t>4</a:t>
            </a:r>
            <a:endParaRPr lang="en-US" sz="2800" dirty="0">
              <a:solidFill>
                <a:schemeClr val="tx1"/>
              </a:solidFill>
              <a:latin typeface="Arial" pitchFamily="34" charset="0"/>
              <a:cs typeface="Arial" pitchFamily="34" charset="0"/>
            </a:endParaRPr>
          </a:p>
        </p:txBody>
      </p:sp>
      <p:sp>
        <p:nvSpPr>
          <p:cNvPr id="30" name="Oval 29"/>
          <p:cNvSpPr/>
          <p:nvPr/>
        </p:nvSpPr>
        <p:spPr>
          <a:xfrm flipH="1" flipV="1">
            <a:off x="1581152" y="3656014"/>
            <a:ext cx="44449" cy="460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itchFamily="34" charset="0"/>
              <a:cs typeface="Arial" pitchFamily="34" charset="0"/>
            </a:endParaRPr>
          </a:p>
        </p:txBody>
      </p:sp>
      <p:sp>
        <p:nvSpPr>
          <p:cNvPr id="31" name="Right Arrow 30"/>
          <p:cNvSpPr/>
          <p:nvPr/>
        </p:nvSpPr>
        <p:spPr>
          <a:xfrm>
            <a:off x="609601" y="3200402"/>
            <a:ext cx="2111188" cy="944837"/>
          </a:xfrm>
          <a:prstGeom prst="rightArrow">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Arial" pitchFamily="34" charset="0"/>
              <a:cs typeface="Arial" pitchFamily="34" charset="0"/>
            </a:endParaRPr>
          </a:p>
        </p:txBody>
      </p:sp>
      <p:sp>
        <p:nvSpPr>
          <p:cNvPr id="5" name="Oval 4"/>
          <p:cNvSpPr/>
          <p:nvPr/>
        </p:nvSpPr>
        <p:spPr>
          <a:xfrm>
            <a:off x="9310159" y="636787"/>
            <a:ext cx="1005416" cy="1006475"/>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Arial" pitchFamily="34" charset="0"/>
              <a:cs typeface="Arial" pitchFamily="34" charset="0"/>
            </a:endParaRPr>
          </a:p>
        </p:txBody>
      </p:sp>
      <p:sp>
        <p:nvSpPr>
          <p:cNvPr id="35" name="Oval 34"/>
          <p:cNvSpPr/>
          <p:nvPr/>
        </p:nvSpPr>
        <p:spPr>
          <a:xfrm>
            <a:off x="9310159" y="1701801"/>
            <a:ext cx="1005416" cy="1004887"/>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Arial" pitchFamily="34" charset="0"/>
              <a:cs typeface="Arial" pitchFamily="34" charset="0"/>
            </a:endParaRPr>
          </a:p>
        </p:txBody>
      </p:sp>
      <p:sp>
        <p:nvSpPr>
          <p:cNvPr id="41" name="Oval 40"/>
          <p:cNvSpPr/>
          <p:nvPr/>
        </p:nvSpPr>
        <p:spPr>
          <a:xfrm>
            <a:off x="10508827" y="1750921"/>
            <a:ext cx="1005417" cy="1004887"/>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Arial" pitchFamily="34" charset="0"/>
              <a:cs typeface="Arial" pitchFamily="34" charset="0"/>
            </a:endParaRPr>
          </a:p>
        </p:txBody>
      </p:sp>
      <p:sp>
        <p:nvSpPr>
          <p:cNvPr id="42" name="Oval 41"/>
          <p:cNvSpPr/>
          <p:nvPr/>
        </p:nvSpPr>
        <p:spPr>
          <a:xfrm>
            <a:off x="10505018" y="645613"/>
            <a:ext cx="1005417" cy="1004887"/>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Arial" pitchFamily="34" charset="0"/>
              <a:cs typeface="Arial" pitchFamily="34" charset="0"/>
            </a:endParaRPr>
          </a:p>
        </p:txBody>
      </p:sp>
      <p:sp>
        <p:nvSpPr>
          <p:cNvPr id="2" name="5-Point Star 1">
            <a:hlinkClick r:id="rId8" action="ppaction://hlinksldjump"/>
          </p:cNvPr>
          <p:cNvSpPr/>
          <p:nvPr/>
        </p:nvSpPr>
        <p:spPr bwMode="auto">
          <a:xfrm>
            <a:off x="11453284" y="6172200"/>
            <a:ext cx="584200" cy="457200"/>
          </a:xfrm>
          <a:prstGeom prst="star5">
            <a:avLst/>
          </a:prstGeom>
          <a:solidFill>
            <a:schemeClr val="accent1"/>
          </a:solidFill>
          <a:ln w="9525" cap="flat" cmpd="sng" algn="ctr">
            <a:solidFill>
              <a:schemeClr val="tx1"/>
            </a:solidFill>
            <a:prstDash val="solid"/>
            <a:round/>
            <a:headEnd type="none" w="med" len="med"/>
            <a:tailEnd type="none" w="med" len="med"/>
          </a:ln>
          <a:effectLst/>
        </p:spPr>
        <p:txBody>
          <a:bodyPr/>
          <a:lstStyle/>
          <a:p>
            <a:pPr>
              <a:defRPr/>
            </a:pPr>
            <a:endParaRPr lang="vi-VN">
              <a:latin typeface="Arial" pitchFamily="34" charset="0"/>
              <a:cs typeface="Arial" pitchFamily="34" charset="0"/>
            </a:endParaRPr>
          </a:p>
        </p:txBody>
      </p:sp>
      <p:sp>
        <p:nvSpPr>
          <p:cNvPr id="3" name="Rectangle 2">
            <a:extLst>
              <a:ext uri="{FF2B5EF4-FFF2-40B4-BE49-F238E27FC236}">
                <a16:creationId xmlns:a16="http://schemas.microsoft.com/office/drawing/2014/main" id="{67482039-BB32-63FF-83DB-988AF8254AC0}"/>
              </a:ext>
            </a:extLst>
          </p:cNvPr>
          <p:cNvSpPr/>
          <p:nvPr/>
        </p:nvSpPr>
        <p:spPr>
          <a:xfrm>
            <a:off x="9406360" y="5500914"/>
            <a:ext cx="1943811" cy="13327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45202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xit"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hidden"/>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0"/>
                    </p:tgtEl>
                  </p:cond>
                </p:stCondLst>
                <p:endSync evt="end" delay="0">
                  <p:rtn val="all"/>
                </p:endSync>
                <p:childTnLst>
                  <p:par>
                    <p:cTn id="12" fill="hold" nodeType="clickPar">
                      <p:stCondLst>
                        <p:cond delay="0"/>
                      </p:stCondLst>
                      <p:childTnLst>
                        <p:par>
                          <p:cTn id="13" fill="hold" nodeType="withGroup">
                            <p:stCondLst>
                              <p:cond delay="0"/>
                            </p:stCondLst>
                            <p:childTnLst>
                              <p:par>
                                <p:cTn id="14" presetID="8" presetClass="emph" presetSubtype="0" repeatCount="indefinite" fill="hold" nodeType="clickEffect">
                                  <p:stCondLst>
                                    <p:cond delay="0"/>
                                  </p:stCondLst>
                                  <p:endCondLst>
                                    <p:cond evt="onNext" delay="0">
                                      <p:tgtEl>
                                        <p:sldTgt/>
                                      </p:tgtEl>
                                    </p:cond>
                                  </p:endCondLst>
                                  <p:childTnLst>
                                    <p:animRot by="21600000">
                                      <p:cBhvr>
                                        <p:cTn id="15" dur="1000" fill="hold"/>
                                        <p:tgtEl>
                                          <p:spTgt spid="19"/>
                                        </p:tgtEl>
                                        <p:attrNameLst>
                                          <p:attrName>r</p:attrName>
                                        </p:attrNameLst>
                                      </p:cBhvr>
                                    </p:animRo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1" nodeType="clickEffect">
                                  <p:stCondLst>
                                    <p:cond delay="0"/>
                                  </p:stCondLst>
                                  <p:childTnLst>
                                    <p:set>
                                      <p:cBhvr>
                                        <p:cTn id="19" dur="1" fill="hold">
                                          <p:stCondLst>
                                            <p:cond delay="0"/>
                                          </p:stCondLst>
                                        </p:cTn>
                                        <p:tgtEl>
                                          <p:spTgt spid="21"/>
                                        </p:tgtEl>
                                        <p:attrNameLst>
                                          <p:attrName>style.visibility</p:attrName>
                                        </p:attrNameLst>
                                      </p:cBhvr>
                                      <p:to>
                                        <p:strVal val="visible"/>
                                      </p:to>
                                    </p:set>
                                  </p:childTnLst>
                                </p:cTn>
                              </p:par>
                              <p:par>
                                <p:cTn id="20" presetID="1" presetClass="exit" presetSubtype="0" fill="hold" grpId="0" nodeType="withEffect">
                                  <p:stCondLst>
                                    <p:cond delay="0"/>
                                  </p:stCondLst>
                                  <p:childTnLst>
                                    <p:set>
                                      <p:cBhvr>
                                        <p:cTn id="21"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2" restart="whenNotActive" fill="hold" evtFilter="cancelBubble" nodeType="interactiveSeq">
                <p:stCondLst>
                  <p:cond evt="onClick" delay="0">
                    <p:tgtEl>
                      <p:spTgt spid="23"/>
                    </p:tgtEl>
                  </p:cond>
                </p:stCondLst>
                <p:endSync evt="end" delay="0">
                  <p:rtn val="all"/>
                </p:endSync>
                <p:childTnLst>
                  <p:par>
                    <p:cTn id="23" fill="hold" nodeType="clickPar">
                      <p:stCondLst>
                        <p:cond delay="0"/>
                      </p:stCondLst>
                      <p:childTnLst>
                        <p:par>
                          <p:cTn id="24" fill="hold" nodeType="withGroup">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childTnLst>
              </p:cTn>
              <p:nextCondLst>
                <p:cond evt="onClick" delay="0">
                  <p:tgtEl>
                    <p:spTgt spid="23"/>
                  </p:tgtEl>
                </p:cond>
              </p:nextCondLst>
            </p:seq>
            <p:seq concurrent="1" nextAc="seek">
              <p:cTn id="28" restart="whenNotActive" fill="hold" evtFilter="cancelBubble" nodeType="interactiveSeq">
                <p:stCondLst>
                  <p:cond evt="onClick" delay="0">
                    <p:tgtEl>
                      <p:spTgt spid="28"/>
                    </p:tgtEl>
                  </p:cond>
                </p:stCondLst>
                <p:endSync evt="end" delay="0">
                  <p:rtn val="all"/>
                </p:endSync>
                <p:childTnLst>
                  <p:par>
                    <p:cTn id="29" fill="hold" nodeType="clickPar">
                      <p:stCondLst>
                        <p:cond delay="0"/>
                      </p:stCondLst>
                      <p:childTnLst>
                        <p:par>
                          <p:cTn id="30" fill="hold" nodeType="withGroup">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barn(inVertical)">
                                      <p:cBhvr>
                                        <p:cTn id="33" dur="500"/>
                                        <p:tgtEl>
                                          <p:spTgt spid="42"/>
                                        </p:tgtEl>
                                      </p:cBhvr>
                                    </p:animEffect>
                                  </p:childTnLst>
                                </p:cTn>
                              </p:par>
                            </p:childTnLst>
                          </p:cTn>
                        </p:par>
                      </p:childTnLst>
                    </p:cTn>
                  </p:par>
                </p:childTnLst>
              </p:cTn>
              <p:nextCondLst>
                <p:cond evt="onClick" delay="0">
                  <p:tgtEl>
                    <p:spTgt spid="28"/>
                  </p:tgtEl>
                </p:cond>
              </p:nextCondLst>
            </p:seq>
            <p:seq concurrent="1" nextAc="seek">
              <p:cTn id="34" restart="whenNotActive" fill="hold" evtFilter="cancelBubble" nodeType="interactiveSeq">
                <p:stCondLst>
                  <p:cond evt="onClick" delay="0">
                    <p:tgtEl>
                      <p:spTgt spid="24"/>
                    </p:tgtEl>
                  </p:cond>
                </p:stCondLst>
                <p:endSync evt="end" delay="0">
                  <p:rtn val="all"/>
                </p:endSync>
                <p:childTnLst>
                  <p:par>
                    <p:cTn id="35" fill="hold" nodeType="clickPar">
                      <p:stCondLst>
                        <p:cond delay="0"/>
                      </p:stCondLst>
                      <p:childTnLst>
                        <p:par>
                          <p:cTn id="36" fill="hold" nodeType="withGroup">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barn(inVertical)">
                                      <p:cBhvr>
                                        <p:cTn id="39" dur="500"/>
                                        <p:tgtEl>
                                          <p:spTgt spid="35"/>
                                        </p:tgtEl>
                                      </p:cBhvr>
                                    </p:animEffect>
                                  </p:childTnLst>
                                </p:cTn>
                              </p:par>
                            </p:childTnLst>
                          </p:cTn>
                        </p:par>
                      </p:childTnLst>
                    </p:cTn>
                  </p:par>
                </p:childTnLst>
              </p:cTn>
              <p:nextCondLst>
                <p:cond evt="onClick" delay="0">
                  <p:tgtEl>
                    <p:spTgt spid="24"/>
                  </p:tgtEl>
                </p:cond>
              </p:nextCondLst>
            </p:seq>
            <p:seq concurrent="1" nextAc="seek">
              <p:cTn id="40" restart="whenNotActive" fill="hold" evtFilter="cancelBubble" nodeType="interactiveSeq">
                <p:stCondLst>
                  <p:cond evt="onClick" delay="0">
                    <p:tgtEl>
                      <p:spTgt spid="29"/>
                    </p:tgtEl>
                  </p:cond>
                </p:stCondLst>
                <p:endSync evt="end" delay="0">
                  <p:rtn val="all"/>
                </p:endSync>
                <p:childTnLst>
                  <p:par>
                    <p:cTn id="41" fill="hold" nodeType="clickPar">
                      <p:stCondLst>
                        <p:cond delay="0"/>
                      </p:stCondLst>
                      <p:childTnLst>
                        <p:par>
                          <p:cTn id="42" fill="hold" nodeType="withGroup">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41"/>
                                        </p:tgtEl>
                                        <p:attrNameLst>
                                          <p:attrName>style.visibility</p:attrName>
                                        </p:attrNameLst>
                                      </p:cBhvr>
                                      <p:to>
                                        <p:strVal val="visible"/>
                                      </p:to>
                                    </p:set>
                                    <p:animEffect transition="in" filter="barn(inVertical)">
                                      <p:cBhvr>
                                        <p:cTn id="45" dur="500"/>
                                        <p:tgtEl>
                                          <p:spTgt spid="41"/>
                                        </p:tgtEl>
                                      </p:cBhvr>
                                    </p:animEffect>
                                  </p:childTnLst>
                                </p:cTn>
                              </p:par>
                            </p:childTnLst>
                          </p:cTn>
                        </p:par>
                      </p:childTnLst>
                    </p:cTn>
                  </p:par>
                </p:childTnLst>
              </p:cTn>
              <p:nextCondLst>
                <p:cond evt="onClick" delay="0">
                  <p:tgtEl>
                    <p:spTgt spid="29"/>
                  </p:tgtEl>
                </p:cond>
              </p:nextCondLst>
            </p:seq>
          </p:childTnLst>
        </p:cTn>
      </p:par>
    </p:tnLst>
    <p:bldLst>
      <p:bldP spid="21" grpId="0" animBg="1"/>
      <p:bldP spid="21" grpId="1" animBg="1"/>
      <p:bldP spid="30" grpId="0" animBg="1"/>
      <p:bldP spid="30" grpId="1" animBg="1"/>
      <p:bldP spid="5" grpId="0" animBg="1"/>
      <p:bldP spid="35" grpId="0" animBg="1"/>
      <p:bldP spid="41" grpId="0" animBg="1"/>
      <p:bldP spid="4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Box 1"/>
          <p:cNvSpPr txBox="1">
            <a:spLocks noChangeArrowheads="1"/>
          </p:cNvSpPr>
          <p:nvPr/>
        </p:nvSpPr>
        <p:spPr bwMode="auto">
          <a:xfrm>
            <a:off x="1737782" y="1495088"/>
            <a:ext cx="613895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Times New Roman" pitchFamily="18" charset="0"/>
                <a:cs typeface="FrankRuehl" pitchFamily="34" charset="-79"/>
              </a:defRPr>
            </a:lvl1pPr>
            <a:lvl2pPr marL="742950" indent="-285750" eaLnBrk="0" hangingPunct="0">
              <a:defRPr b="1">
                <a:solidFill>
                  <a:schemeClr val="tx1"/>
                </a:solidFill>
                <a:latin typeface="Times New Roman" pitchFamily="18" charset="0"/>
                <a:cs typeface="FrankRuehl" pitchFamily="34" charset="-79"/>
              </a:defRPr>
            </a:lvl2pPr>
            <a:lvl3pPr marL="1143000" indent="-228600" eaLnBrk="0" hangingPunct="0">
              <a:defRPr b="1">
                <a:solidFill>
                  <a:schemeClr val="tx1"/>
                </a:solidFill>
                <a:latin typeface="Times New Roman" pitchFamily="18" charset="0"/>
                <a:cs typeface="FrankRuehl" pitchFamily="34" charset="-79"/>
              </a:defRPr>
            </a:lvl3pPr>
            <a:lvl4pPr marL="1600200" indent="-228600" eaLnBrk="0" hangingPunct="0">
              <a:defRPr b="1">
                <a:solidFill>
                  <a:schemeClr val="tx1"/>
                </a:solidFill>
                <a:latin typeface="Times New Roman" pitchFamily="18" charset="0"/>
                <a:cs typeface="FrankRuehl" pitchFamily="34" charset="-79"/>
              </a:defRPr>
            </a:lvl4pPr>
            <a:lvl5pPr marL="2057400" indent="-228600" eaLnBrk="0" hangingPunct="0">
              <a:defRPr b="1">
                <a:solidFill>
                  <a:schemeClr val="tx1"/>
                </a:solidFill>
                <a:latin typeface="Times New Roman" pitchFamily="18" charset="0"/>
                <a:cs typeface="FrankRuehl" pitchFamily="34" charset="-79"/>
              </a:defRPr>
            </a:lvl5pPr>
            <a:lvl6pPr marL="2514600" indent="-228600" eaLnBrk="0" fontAlgn="base" hangingPunct="0">
              <a:spcBef>
                <a:spcPct val="0"/>
              </a:spcBef>
              <a:spcAft>
                <a:spcPct val="0"/>
              </a:spcAft>
              <a:defRPr b="1">
                <a:solidFill>
                  <a:schemeClr val="tx1"/>
                </a:solidFill>
                <a:latin typeface="Times New Roman" pitchFamily="18" charset="0"/>
                <a:cs typeface="FrankRuehl" pitchFamily="34" charset="-79"/>
              </a:defRPr>
            </a:lvl6pPr>
            <a:lvl7pPr marL="2971800" indent="-228600" eaLnBrk="0" fontAlgn="base" hangingPunct="0">
              <a:spcBef>
                <a:spcPct val="0"/>
              </a:spcBef>
              <a:spcAft>
                <a:spcPct val="0"/>
              </a:spcAft>
              <a:defRPr b="1">
                <a:solidFill>
                  <a:schemeClr val="tx1"/>
                </a:solidFill>
                <a:latin typeface="Times New Roman" pitchFamily="18" charset="0"/>
                <a:cs typeface="FrankRuehl" pitchFamily="34" charset="-79"/>
              </a:defRPr>
            </a:lvl7pPr>
            <a:lvl8pPr marL="3429000" indent="-228600" eaLnBrk="0" fontAlgn="base" hangingPunct="0">
              <a:spcBef>
                <a:spcPct val="0"/>
              </a:spcBef>
              <a:spcAft>
                <a:spcPct val="0"/>
              </a:spcAft>
              <a:defRPr b="1">
                <a:solidFill>
                  <a:schemeClr val="tx1"/>
                </a:solidFill>
                <a:latin typeface="Times New Roman" pitchFamily="18" charset="0"/>
                <a:cs typeface="FrankRuehl" pitchFamily="34" charset="-79"/>
              </a:defRPr>
            </a:lvl8pPr>
            <a:lvl9pPr marL="3886200" indent="-228600" eaLnBrk="0" fontAlgn="base" hangingPunct="0">
              <a:spcBef>
                <a:spcPct val="0"/>
              </a:spcBef>
              <a:spcAft>
                <a:spcPct val="0"/>
              </a:spcAft>
              <a:defRPr b="1">
                <a:solidFill>
                  <a:schemeClr val="tx1"/>
                </a:solidFill>
                <a:latin typeface="Times New Roman" pitchFamily="18" charset="0"/>
                <a:cs typeface="FrankRuehl" pitchFamily="34" charset="-79"/>
              </a:defRPr>
            </a:lvl9pPr>
          </a:lstStyle>
          <a:p>
            <a:pPr eaLnBrk="1" hangingPunct="1"/>
            <a:r>
              <a:rPr lang="en-US" sz="2800">
                <a:solidFill>
                  <a:srgbClr val="FF0000"/>
                </a:solidFill>
                <a:latin typeface="Arial" pitchFamily="34" charset="0"/>
                <a:cs typeface="Arial" pitchFamily="34" charset="0"/>
              </a:rPr>
              <a:t>Câu 1: </a:t>
            </a:r>
            <a:r>
              <a:rPr lang="en-US" sz="2800" b="0">
                <a:solidFill>
                  <a:srgbClr val="FF0000"/>
                </a:solidFill>
                <a:latin typeface="Arial" pitchFamily="34" charset="0"/>
                <a:cs typeface="Arial" pitchFamily="34" charset="0"/>
              </a:rPr>
              <a:t>Tính nhanh  127 + 39 + 73</a:t>
            </a:r>
          </a:p>
        </p:txBody>
      </p:sp>
      <p:pic>
        <p:nvPicPr>
          <p:cNvPr id="6" name="Picture 1098" descr="Hoacuoi1">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1967" y="4946650"/>
            <a:ext cx="1295400" cy="117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099"/>
          <p:cNvSpPr txBox="1">
            <a:spLocks noChangeArrowheads="1"/>
          </p:cNvSpPr>
          <p:nvPr/>
        </p:nvSpPr>
        <p:spPr bwMode="auto">
          <a:xfrm>
            <a:off x="3672418" y="5300980"/>
            <a:ext cx="579162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Times New Roman" pitchFamily="18" charset="0"/>
                <a:cs typeface="FrankRuehl" pitchFamily="34" charset="-79"/>
              </a:defRPr>
            </a:lvl1pPr>
            <a:lvl2pPr marL="742950" indent="-285750" eaLnBrk="0" hangingPunct="0">
              <a:defRPr b="1">
                <a:solidFill>
                  <a:schemeClr val="tx1"/>
                </a:solidFill>
                <a:latin typeface="Times New Roman" pitchFamily="18" charset="0"/>
                <a:cs typeface="FrankRuehl" pitchFamily="34" charset="-79"/>
              </a:defRPr>
            </a:lvl2pPr>
            <a:lvl3pPr marL="1143000" indent="-228600" eaLnBrk="0" hangingPunct="0">
              <a:defRPr b="1">
                <a:solidFill>
                  <a:schemeClr val="tx1"/>
                </a:solidFill>
                <a:latin typeface="Times New Roman" pitchFamily="18" charset="0"/>
                <a:cs typeface="FrankRuehl" pitchFamily="34" charset="-79"/>
              </a:defRPr>
            </a:lvl3pPr>
            <a:lvl4pPr marL="1600200" indent="-228600" eaLnBrk="0" hangingPunct="0">
              <a:defRPr b="1">
                <a:solidFill>
                  <a:schemeClr val="tx1"/>
                </a:solidFill>
                <a:latin typeface="Times New Roman" pitchFamily="18" charset="0"/>
                <a:cs typeface="FrankRuehl" pitchFamily="34" charset="-79"/>
              </a:defRPr>
            </a:lvl4pPr>
            <a:lvl5pPr marL="2057400" indent="-228600" eaLnBrk="0" hangingPunct="0">
              <a:defRPr b="1">
                <a:solidFill>
                  <a:schemeClr val="tx1"/>
                </a:solidFill>
                <a:latin typeface="Times New Roman" pitchFamily="18" charset="0"/>
                <a:cs typeface="FrankRuehl" pitchFamily="34" charset="-79"/>
              </a:defRPr>
            </a:lvl5pPr>
            <a:lvl6pPr marL="2514600" indent="-228600" eaLnBrk="0" fontAlgn="base" hangingPunct="0">
              <a:spcBef>
                <a:spcPct val="0"/>
              </a:spcBef>
              <a:spcAft>
                <a:spcPct val="0"/>
              </a:spcAft>
              <a:defRPr b="1">
                <a:solidFill>
                  <a:schemeClr val="tx1"/>
                </a:solidFill>
                <a:latin typeface="Times New Roman" pitchFamily="18" charset="0"/>
                <a:cs typeface="FrankRuehl" pitchFamily="34" charset="-79"/>
              </a:defRPr>
            </a:lvl6pPr>
            <a:lvl7pPr marL="2971800" indent="-228600" eaLnBrk="0" fontAlgn="base" hangingPunct="0">
              <a:spcBef>
                <a:spcPct val="0"/>
              </a:spcBef>
              <a:spcAft>
                <a:spcPct val="0"/>
              </a:spcAft>
              <a:defRPr b="1">
                <a:solidFill>
                  <a:schemeClr val="tx1"/>
                </a:solidFill>
                <a:latin typeface="Times New Roman" pitchFamily="18" charset="0"/>
                <a:cs typeface="FrankRuehl" pitchFamily="34" charset="-79"/>
              </a:defRPr>
            </a:lvl7pPr>
            <a:lvl8pPr marL="3429000" indent="-228600" eaLnBrk="0" fontAlgn="base" hangingPunct="0">
              <a:spcBef>
                <a:spcPct val="0"/>
              </a:spcBef>
              <a:spcAft>
                <a:spcPct val="0"/>
              </a:spcAft>
              <a:defRPr b="1">
                <a:solidFill>
                  <a:schemeClr val="tx1"/>
                </a:solidFill>
                <a:latin typeface="Times New Roman" pitchFamily="18" charset="0"/>
                <a:cs typeface="FrankRuehl" pitchFamily="34" charset="-79"/>
              </a:defRPr>
            </a:lvl8pPr>
            <a:lvl9pPr marL="3886200" indent="-228600" eaLnBrk="0" fontAlgn="base" hangingPunct="0">
              <a:spcBef>
                <a:spcPct val="0"/>
              </a:spcBef>
              <a:spcAft>
                <a:spcPct val="0"/>
              </a:spcAft>
              <a:defRPr b="1">
                <a:solidFill>
                  <a:schemeClr val="tx1"/>
                </a:solidFill>
                <a:latin typeface="Times New Roman" pitchFamily="18" charset="0"/>
                <a:cs typeface="FrankRuehl" pitchFamily="34" charset="-79"/>
              </a:defRPr>
            </a:lvl9pPr>
          </a:lstStyle>
          <a:p>
            <a:pPr eaLnBrk="1" hangingPunct="1">
              <a:spcBef>
                <a:spcPct val="50000"/>
              </a:spcBef>
            </a:pPr>
            <a:r>
              <a:rPr lang="en-US" altLang="en-US" sz="2800">
                <a:solidFill>
                  <a:srgbClr val="FF0000"/>
                </a:solidFill>
                <a:latin typeface="Arial" pitchFamily="34" charset="0"/>
                <a:cs typeface="Arial" pitchFamily="34" charset="0"/>
              </a:rPr>
              <a:t>  Hoan hô, bạn đã trả lời đúng!</a:t>
            </a:r>
            <a:r>
              <a:rPr lang="en-US" altLang="en-US" sz="2800">
                <a:solidFill>
                  <a:srgbClr val="FF0066"/>
                </a:solidFill>
                <a:latin typeface="Arial" pitchFamily="34" charset="0"/>
                <a:cs typeface="Arial" pitchFamily="34" charset="0"/>
              </a:rPr>
              <a:t> </a:t>
            </a:r>
          </a:p>
        </p:txBody>
      </p:sp>
      <p:sp>
        <p:nvSpPr>
          <p:cNvPr id="8" name="Oval 7"/>
          <p:cNvSpPr/>
          <p:nvPr/>
        </p:nvSpPr>
        <p:spPr>
          <a:xfrm>
            <a:off x="7253393" y="2650173"/>
            <a:ext cx="1896533" cy="9144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a:latin typeface="Arial" pitchFamily="34" charset="0"/>
              <a:cs typeface="Arial" pitchFamily="34" charset="0"/>
            </a:endParaRPr>
          </a:p>
        </p:txBody>
      </p:sp>
      <p:sp>
        <p:nvSpPr>
          <p:cNvPr id="13" name="Oval 12"/>
          <p:cNvSpPr/>
          <p:nvPr/>
        </p:nvSpPr>
        <p:spPr>
          <a:xfrm>
            <a:off x="1628564" y="2580005"/>
            <a:ext cx="1896533" cy="914400"/>
          </a:xfrm>
          <a:prstGeom prst="ellipse">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a:latin typeface="Arial" pitchFamily="34" charset="0"/>
              <a:cs typeface="Arial" pitchFamily="34" charset="0"/>
            </a:endParaRPr>
          </a:p>
        </p:txBody>
      </p:sp>
      <p:sp>
        <p:nvSpPr>
          <p:cNvPr id="19" name="TextBox 18"/>
          <p:cNvSpPr txBox="1">
            <a:spLocks noChangeArrowheads="1"/>
          </p:cNvSpPr>
          <p:nvPr/>
        </p:nvSpPr>
        <p:spPr bwMode="auto">
          <a:xfrm>
            <a:off x="2121429" y="2741405"/>
            <a:ext cx="100224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Times New Roman" pitchFamily="18" charset="0"/>
                <a:cs typeface="FrankRuehl" pitchFamily="34" charset="-79"/>
              </a:defRPr>
            </a:lvl1pPr>
            <a:lvl2pPr marL="742950" indent="-285750" eaLnBrk="0" hangingPunct="0">
              <a:defRPr b="1">
                <a:solidFill>
                  <a:schemeClr val="tx1"/>
                </a:solidFill>
                <a:latin typeface="Times New Roman" pitchFamily="18" charset="0"/>
                <a:cs typeface="FrankRuehl" pitchFamily="34" charset="-79"/>
              </a:defRPr>
            </a:lvl2pPr>
            <a:lvl3pPr marL="1143000" indent="-228600" eaLnBrk="0" hangingPunct="0">
              <a:defRPr b="1">
                <a:solidFill>
                  <a:schemeClr val="tx1"/>
                </a:solidFill>
                <a:latin typeface="Times New Roman" pitchFamily="18" charset="0"/>
                <a:cs typeface="FrankRuehl" pitchFamily="34" charset="-79"/>
              </a:defRPr>
            </a:lvl3pPr>
            <a:lvl4pPr marL="1600200" indent="-228600" eaLnBrk="0" hangingPunct="0">
              <a:defRPr b="1">
                <a:solidFill>
                  <a:schemeClr val="tx1"/>
                </a:solidFill>
                <a:latin typeface="Times New Roman" pitchFamily="18" charset="0"/>
                <a:cs typeface="FrankRuehl" pitchFamily="34" charset="-79"/>
              </a:defRPr>
            </a:lvl4pPr>
            <a:lvl5pPr marL="2057400" indent="-228600" eaLnBrk="0" hangingPunct="0">
              <a:defRPr b="1">
                <a:solidFill>
                  <a:schemeClr val="tx1"/>
                </a:solidFill>
                <a:latin typeface="Times New Roman" pitchFamily="18" charset="0"/>
                <a:cs typeface="FrankRuehl" pitchFamily="34" charset="-79"/>
              </a:defRPr>
            </a:lvl5pPr>
            <a:lvl6pPr marL="2514600" indent="-228600" eaLnBrk="0" fontAlgn="base" hangingPunct="0">
              <a:spcBef>
                <a:spcPct val="0"/>
              </a:spcBef>
              <a:spcAft>
                <a:spcPct val="0"/>
              </a:spcAft>
              <a:defRPr b="1">
                <a:solidFill>
                  <a:schemeClr val="tx1"/>
                </a:solidFill>
                <a:latin typeface="Times New Roman" pitchFamily="18" charset="0"/>
                <a:cs typeface="FrankRuehl" pitchFamily="34" charset="-79"/>
              </a:defRPr>
            </a:lvl6pPr>
            <a:lvl7pPr marL="2971800" indent="-228600" eaLnBrk="0" fontAlgn="base" hangingPunct="0">
              <a:spcBef>
                <a:spcPct val="0"/>
              </a:spcBef>
              <a:spcAft>
                <a:spcPct val="0"/>
              </a:spcAft>
              <a:defRPr b="1">
                <a:solidFill>
                  <a:schemeClr val="tx1"/>
                </a:solidFill>
                <a:latin typeface="Times New Roman" pitchFamily="18" charset="0"/>
                <a:cs typeface="FrankRuehl" pitchFamily="34" charset="-79"/>
              </a:defRPr>
            </a:lvl7pPr>
            <a:lvl8pPr marL="3429000" indent="-228600" eaLnBrk="0" fontAlgn="base" hangingPunct="0">
              <a:spcBef>
                <a:spcPct val="0"/>
              </a:spcBef>
              <a:spcAft>
                <a:spcPct val="0"/>
              </a:spcAft>
              <a:defRPr b="1">
                <a:solidFill>
                  <a:schemeClr val="tx1"/>
                </a:solidFill>
                <a:latin typeface="Times New Roman" pitchFamily="18" charset="0"/>
                <a:cs typeface="FrankRuehl" pitchFamily="34" charset="-79"/>
              </a:defRPr>
            </a:lvl8pPr>
            <a:lvl9pPr marL="3886200" indent="-228600" eaLnBrk="0" fontAlgn="base" hangingPunct="0">
              <a:spcBef>
                <a:spcPct val="0"/>
              </a:spcBef>
              <a:spcAft>
                <a:spcPct val="0"/>
              </a:spcAft>
              <a:defRPr b="1">
                <a:solidFill>
                  <a:schemeClr val="tx1"/>
                </a:solidFill>
                <a:latin typeface="Times New Roman" pitchFamily="18" charset="0"/>
                <a:cs typeface="FrankRuehl" pitchFamily="34" charset="-79"/>
              </a:defRPr>
            </a:lvl9pPr>
          </a:lstStyle>
          <a:p>
            <a:pPr eaLnBrk="1" hangingPunct="1"/>
            <a:r>
              <a:rPr lang="en-US" sz="2800">
                <a:latin typeface="Arial" pitchFamily="34" charset="0"/>
                <a:cs typeface="Arial" pitchFamily="34" charset="0"/>
              </a:rPr>
              <a:t>230</a:t>
            </a:r>
          </a:p>
        </p:txBody>
      </p:sp>
      <p:pic>
        <p:nvPicPr>
          <p:cNvPr id="5130" name="Picture 1098" descr="Hoacuoi1">
            <a:hlinkClick r:id="rId5"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39323" y="5173446"/>
            <a:ext cx="1295400" cy="117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Oval 11"/>
          <p:cNvSpPr/>
          <p:nvPr/>
        </p:nvSpPr>
        <p:spPr>
          <a:xfrm>
            <a:off x="4569884" y="2595245"/>
            <a:ext cx="1896533" cy="914400"/>
          </a:xfrm>
          <a:prstGeom prst="ellipse">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a:latin typeface="Arial" pitchFamily="34" charset="0"/>
              <a:cs typeface="Arial" pitchFamily="34" charset="0"/>
            </a:endParaRPr>
          </a:p>
        </p:txBody>
      </p:sp>
      <p:sp>
        <p:nvSpPr>
          <p:cNvPr id="14" name="TextBox 13"/>
          <p:cNvSpPr txBox="1">
            <a:spLocks noChangeArrowheads="1"/>
          </p:cNvSpPr>
          <p:nvPr/>
        </p:nvSpPr>
        <p:spPr bwMode="auto">
          <a:xfrm>
            <a:off x="5107517" y="2793683"/>
            <a:ext cx="121708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Times New Roman" pitchFamily="18" charset="0"/>
                <a:cs typeface="FrankRuehl" pitchFamily="34" charset="-79"/>
              </a:defRPr>
            </a:lvl1pPr>
            <a:lvl2pPr marL="742950" indent="-285750" eaLnBrk="0" hangingPunct="0">
              <a:defRPr b="1">
                <a:solidFill>
                  <a:schemeClr val="tx1"/>
                </a:solidFill>
                <a:latin typeface="Times New Roman" pitchFamily="18" charset="0"/>
                <a:cs typeface="FrankRuehl" pitchFamily="34" charset="-79"/>
              </a:defRPr>
            </a:lvl2pPr>
            <a:lvl3pPr marL="1143000" indent="-228600" eaLnBrk="0" hangingPunct="0">
              <a:defRPr b="1">
                <a:solidFill>
                  <a:schemeClr val="tx1"/>
                </a:solidFill>
                <a:latin typeface="Times New Roman" pitchFamily="18" charset="0"/>
                <a:cs typeface="FrankRuehl" pitchFamily="34" charset="-79"/>
              </a:defRPr>
            </a:lvl3pPr>
            <a:lvl4pPr marL="1600200" indent="-228600" eaLnBrk="0" hangingPunct="0">
              <a:defRPr b="1">
                <a:solidFill>
                  <a:schemeClr val="tx1"/>
                </a:solidFill>
                <a:latin typeface="Times New Roman" pitchFamily="18" charset="0"/>
                <a:cs typeface="FrankRuehl" pitchFamily="34" charset="-79"/>
              </a:defRPr>
            </a:lvl4pPr>
            <a:lvl5pPr marL="2057400" indent="-228600" eaLnBrk="0" hangingPunct="0">
              <a:defRPr b="1">
                <a:solidFill>
                  <a:schemeClr val="tx1"/>
                </a:solidFill>
                <a:latin typeface="Times New Roman" pitchFamily="18" charset="0"/>
                <a:cs typeface="FrankRuehl" pitchFamily="34" charset="-79"/>
              </a:defRPr>
            </a:lvl5pPr>
            <a:lvl6pPr marL="2514600" indent="-228600" eaLnBrk="0" fontAlgn="base" hangingPunct="0">
              <a:spcBef>
                <a:spcPct val="0"/>
              </a:spcBef>
              <a:spcAft>
                <a:spcPct val="0"/>
              </a:spcAft>
              <a:defRPr b="1">
                <a:solidFill>
                  <a:schemeClr val="tx1"/>
                </a:solidFill>
                <a:latin typeface="Times New Roman" pitchFamily="18" charset="0"/>
                <a:cs typeface="FrankRuehl" pitchFamily="34" charset="-79"/>
              </a:defRPr>
            </a:lvl6pPr>
            <a:lvl7pPr marL="2971800" indent="-228600" eaLnBrk="0" fontAlgn="base" hangingPunct="0">
              <a:spcBef>
                <a:spcPct val="0"/>
              </a:spcBef>
              <a:spcAft>
                <a:spcPct val="0"/>
              </a:spcAft>
              <a:defRPr b="1">
                <a:solidFill>
                  <a:schemeClr val="tx1"/>
                </a:solidFill>
                <a:latin typeface="Times New Roman" pitchFamily="18" charset="0"/>
                <a:cs typeface="FrankRuehl" pitchFamily="34" charset="-79"/>
              </a:defRPr>
            </a:lvl7pPr>
            <a:lvl8pPr marL="3429000" indent="-228600" eaLnBrk="0" fontAlgn="base" hangingPunct="0">
              <a:spcBef>
                <a:spcPct val="0"/>
              </a:spcBef>
              <a:spcAft>
                <a:spcPct val="0"/>
              </a:spcAft>
              <a:defRPr b="1">
                <a:solidFill>
                  <a:schemeClr val="tx1"/>
                </a:solidFill>
                <a:latin typeface="Times New Roman" pitchFamily="18" charset="0"/>
                <a:cs typeface="FrankRuehl" pitchFamily="34" charset="-79"/>
              </a:defRPr>
            </a:lvl8pPr>
            <a:lvl9pPr marL="3886200" indent="-228600" eaLnBrk="0" fontAlgn="base" hangingPunct="0">
              <a:spcBef>
                <a:spcPct val="0"/>
              </a:spcBef>
              <a:spcAft>
                <a:spcPct val="0"/>
              </a:spcAft>
              <a:defRPr b="1">
                <a:solidFill>
                  <a:schemeClr val="tx1"/>
                </a:solidFill>
                <a:latin typeface="Times New Roman" pitchFamily="18" charset="0"/>
                <a:cs typeface="FrankRuehl" pitchFamily="34" charset="-79"/>
              </a:defRPr>
            </a:lvl9pPr>
          </a:lstStyle>
          <a:p>
            <a:pPr eaLnBrk="1" hangingPunct="1"/>
            <a:r>
              <a:rPr lang="en-US" sz="2800">
                <a:latin typeface="Arial" pitchFamily="34" charset="0"/>
                <a:cs typeface="Arial" pitchFamily="34" charset="0"/>
              </a:rPr>
              <a:t>200</a:t>
            </a:r>
          </a:p>
        </p:txBody>
      </p:sp>
      <mc:AlternateContent xmlns:mc="http://schemas.openxmlformats.org/markup-compatibility/2006" xmlns:a14="http://schemas.microsoft.com/office/drawing/2010/main">
        <mc:Choice Requires="a14">
          <p:sp>
            <p:nvSpPr>
              <p:cNvPr id="5" name="TextBox 4"/>
              <p:cNvSpPr txBox="1"/>
              <p:nvPr/>
            </p:nvSpPr>
            <p:spPr>
              <a:xfrm>
                <a:off x="8544973" y="3459480"/>
                <a:ext cx="3038076" cy="181588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800" i="1" smtClean="0">
                          <a:latin typeface="Cambria Math"/>
                        </a:rPr>
                        <m:t>127+39+73</m:t>
                      </m:r>
                    </m:oMath>
                  </m:oMathPara>
                </a14:m>
                <a:endParaRPr lang="en-US" sz="2800" dirty="0">
                  <a:latin typeface="Arial" pitchFamily="34" charset="0"/>
                  <a:cs typeface="Arial" pitchFamily="34" charset="0"/>
                </a:endParaRPr>
              </a:p>
              <a:p>
                <a:r>
                  <a:rPr lang="en-US" sz="2800" dirty="0">
                    <a:latin typeface="Arial" pitchFamily="34" charset="0"/>
                    <a:cs typeface="Arial" pitchFamily="34" charset="0"/>
                  </a:rPr>
                  <a:t>= </a:t>
                </a:r>
                <a14:m>
                  <m:oMath xmlns:m="http://schemas.openxmlformats.org/officeDocument/2006/math">
                    <m:r>
                      <a:rPr lang="en-US" sz="2800" b="0" i="0" smtClean="0">
                        <a:latin typeface="Cambria Math"/>
                      </a:rPr>
                      <m:t>(</m:t>
                    </m:r>
                    <m:r>
                      <a:rPr lang="en-US" sz="2800" i="1">
                        <a:latin typeface="Cambria Math"/>
                      </a:rPr>
                      <m:t>127+73</m:t>
                    </m:r>
                    <m:r>
                      <a:rPr lang="en-US" sz="2800" b="0" i="1" smtClean="0">
                        <a:latin typeface="Cambria Math"/>
                      </a:rPr>
                      <m:t>)</m:t>
                    </m:r>
                    <m:r>
                      <a:rPr lang="en-US" sz="2800" i="1">
                        <a:latin typeface="Cambria Math"/>
                      </a:rPr>
                      <m:t>+39</m:t>
                    </m:r>
                  </m:oMath>
                </a14:m>
                <a:endParaRPr lang="en-US" sz="2800" dirty="0">
                  <a:latin typeface="Arial" pitchFamily="34" charset="0"/>
                  <a:cs typeface="Arial" pitchFamily="34" charset="0"/>
                </a:endParaRPr>
              </a:p>
              <a:p>
                <a:r>
                  <a:rPr lang="en-US" sz="2800" dirty="0">
                    <a:latin typeface="Arial" pitchFamily="34" charset="0"/>
                    <a:cs typeface="Arial" pitchFamily="34" charset="0"/>
                  </a:rPr>
                  <a:t>= </a:t>
                </a:r>
                <a14:m>
                  <m:oMath xmlns:m="http://schemas.openxmlformats.org/officeDocument/2006/math">
                    <m:r>
                      <a:rPr lang="en-US" sz="2800" b="0" i="0" smtClean="0">
                        <a:latin typeface="Cambria Math"/>
                      </a:rPr>
                      <m:t>200</m:t>
                    </m:r>
                    <m:r>
                      <a:rPr lang="en-US" sz="2800" i="1">
                        <a:latin typeface="Cambria Math"/>
                      </a:rPr>
                      <m:t>+39</m:t>
                    </m:r>
                  </m:oMath>
                </a14:m>
                <a:endParaRPr lang="en-US" sz="2800" dirty="0">
                  <a:latin typeface="Arial" pitchFamily="34" charset="0"/>
                  <a:cs typeface="Arial" pitchFamily="34" charset="0"/>
                </a:endParaRPr>
              </a:p>
              <a:p>
                <a:r>
                  <a:rPr lang="en-US" sz="2800" dirty="0">
                    <a:latin typeface="Arial" pitchFamily="34" charset="0"/>
                    <a:cs typeface="Arial" pitchFamily="34" charset="0"/>
                  </a:rPr>
                  <a:t>= </a:t>
                </a:r>
                <a14:m>
                  <m:oMath xmlns:m="http://schemas.openxmlformats.org/officeDocument/2006/math">
                    <m:r>
                      <a:rPr lang="en-US" sz="2800" i="1" smtClean="0">
                        <a:latin typeface="Cambria Math"/>
                      </a:rPr>
                      <m:t>2</m:t>
                    </m:r>
                    <m:r>
                      <a:rPr lang="en-US" sz="2800" i="1">
                        <a:latin typeface="Cambria Math"/>
                      </a:rPr>
                      <m:t>39</m:t>
                    </m:r>
                  </m:oMath>
                </a14:m>
                <a:endParaRPr lang="en-US" sz="2800" dirty="0">
                  <a:latin typeface="Arial" pitchFamily="34" charset="0"/>
                  <a:cs typeface="Arial" pitchFamily="34" charset="0"/>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8544973" y="3459480"/>
                <a:ext cx="3038076" cy="1815882"/>
              </a:xfrm>
              <a:prstGeom prst="rect">
                <a:avLst/>
              </a:prstGeom>
              <a:blipFill rotWithShape="1">
                <a:blip r:embed="rId6"/>
                <a:stretch>
                  <a:fillRect l="-4217" b="-8418"/>
                </a:stretch>
              </a:blipFill>
            </p:spPr>
            <p:txBody>
              <a:bodyPr/>
              <a:lstStyle/>
              <a:p>
                <a:r>
                  <a:rPr lang="en-US">
                    <a:noFill/>
                  </a:rPr>
                  <a:t> </a:t>
                </a:r>
              </a:p>
            </p:txBody>
          </p:sp>
        </mc:Fallback>
      </mc:AlternateContent>
      <p:sp>
        <p:nvSpPr>
          <p:cNvPr id="17" name="TextBox 16"/>
          <p:cNvSpPr txBox="1">
            <a:spLocks noChangeArrowheads="1"/>
          </p:cNvSpPr>
          <p:nvPr/>
        </p:nvSpPr>
        <p:spPr bwMode="auto">
          <a:xfrm>
            <a:off x="7746142" y="2800043"/>
            <a:ext cx="160655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Times New Roman" pitchFamily="18" charset="0"/>
                <a:cs typeface="FrankRuehl" pitchFamily="34" charset="-79"/>
              </a:defRPr>
            </a:lvl1pPr>
            <a:lvl2pPr marL="742950" indent="-285750" eaLnBrk="0" hangingPunct="0">
              <a:defRPr b="1">
                <a:solidFill>
                  <a:schemeClr val="tx1"/>
                </a:solidFill>
                <a:latin typeface="Times New Roman" pitchFamily="18" charset="0"/>
                <a:cs typeface="FrankRuehl" pitchFamily="34" charset="-79"/>
              </a:defRPr>
            </a:lvl2pPr>
            <a:lvl3pPr marL="1143000" indent="-228600" eaLnBrk="0" hangingPunct="0">
              <a:defRPr b="1">
                <a:solidFill>
                  <a:schemeClr val="tx1"/>
                </a:solidFill>
                <a:latin typeface="Times New Roman" pitchFamily="18" charset="0"/>
                <a:cs typeface="FrankRuehl" pitchFamily="34" charset="-79"/>
              </a:defRPr>
            </a:lvl3pPr>
            <a:lvl4pPr marL="1600200" indent="-228600" eaLnBrk="0" hangingPunct="0">
              <a:defRPr b="1">
                <a:solidFill>
                  <a:schemeClr val="tx1"/>
                </a:solidFill>
                <a:latin typeface="Times New Roman" pitchFamily="18" charset="0"/>
                <a:cs typeface="FrankRuehl" pitchFamily="34" charset="-79"/>
              </a:defRPr>
            </a:lvl4pPr>
            <a:lvl5pPr marL="2057400" indent="-228600" eaLnBrk="0" hangingPunct="0">
              <a:defRPr b="1">
                <a:solidFill>
                  <a:schemeClr val="tx1"/>
                </a:solidFill>
                <a:latin typeface="Times New Roman" pitchFamily="18" charset="0"/>
                <a:cs typeface="FrankRuehl" pitchFamily="34" charset="-79"/>
              </a:defRPr>
            </a:lvl5pPr>
            <a:lvl6pPr marL="2514600" indent="-228600" eaLnBrk="0" fontAlgn="base" hangingPunct="0">
              <a:spcBef>
                <a:spcPct val="0"/>
              </a:spcBef>
              <a:spcAft>
                <a:spcPct val="0"/>
              </a:spcAft>
              <a:defRPr b="1">
                <a:solidFill>
                  <a:schemeClr val="tx1"/>
                </a:solidFill>
                <a:latin typeface="Times New Roman" pitchFamily="18" charset="0"/>
                <a:cs typeface="FrankRuehl" pitchFamily="34" charset="-79"/>
              </a:defRPr>
            </a:lvl6pPr>
            <a:lvl7pPr marL="2971800" indent="-228600" eaLnBrk="0" fontAlgn="base" hangingPunct="0">
              <a:spcBef>
                <a:spcPct val="0"/>
              </a:spcBef>
              <a:spcAft>
                <a:spcPct val="0"/>
              </a:spcAft>
              <a:defRPr b="1">
                <a:solidFill>
                  <a:schemeClr val="tx1"/>
                </a:solidFill>
                <a:latin typeface="Times New Roman" pitchFamily="18" charset="0"/>
                <a:cs typeface="FrankRuehl" pitchFamily="34" charset="-79"/>
              </a:defRPr>
            </a:lvl7pPr>
            <a:lvl8pPr marL="3429000" indent="-228600" eaLnBrk="0" fontAlgn="base" hangingPunct="0">
              <a:spcBef>
                <a:spcPct val="0"/>
              </a:spcBef>
              <a:spcAft>
                <a:spcPct val="0"/>
              </a:spcAft>
              <a:defRPr b="1">
                <a:solidFill>
                  <a:schemeClr val="tx1"/>
                </a:solidFill>
                <a:latin typeface="Times New Roman" pitchFamily="18" charset="0"/>
                <a:cs typeface="FrankRuehl" pitchFamily="34" charset="-79"/>
              </a:defRPr>
            </a:lvl8pPr>
            <a:lvl9pPr marL="3886200" indent="-228600" eaLnBrk="0" fontAlgn="base" hangingPunct="0">
              <a:spcBef>
                <a:spcPct val="0"/>
              </a:spcBef>
              <a:spcAft>
                <a:spcPct val="0"/>
              </a:spcAft>
              <a:defRPr b="1">
                <a:solidFill>
                  <a:schemeClr val="tx1"/>
                </a:solidFill>
                <a:latin typeface="Times New Roman" pitchFamily="18" charset="0"/>
                <a:cs typeface="FrankRuehl" pitchFamily="34" charset="-79"/>
              </a:defRPr>
            </a:lvl9pPr>
          </a:lstStyle>
          <a:p>
            <a:pPr eaLnBrk="1" hangingPunct="1"/>
            <a:r>
              <a:rPr lang="en-US" sz="2800">
                <a:latin typeface="Arial" pitchFamily="34" charset="0"/>
                <a:cs typeface="Arial" pitchFamily="34" charset="0"/>
              </a:rPr>
              <a:t>239</a:t>
            </a:r>
          </a:p>
        </p:txBody>
      </p:sp>
      <p:sp>
        <p:nvSpPr>
          <p:cNvPr id="2" name="Rectangle 1">
            <a:extLst>
              <a:ext uri="{FF2B5EF4-FFF2-40B4-BE49-F238E27FC236}">
                <a16:creationId xmlns:a16="http://schemas.microsoft.com/office/drawing/2014/main" id="{5D39EA13-E866-81BE-26BE-A5A0BEE42A89}"/>
              </a:ext>
            </a:extLst>
          </p:cNvPr>
          <p:cNvSpPr/>
          <p:nvPr/>
        </p:nvSpPr>
        <p:spPr>
          <a:xfrm>
            <a:off x="9406360" y="6310453"/>
            <a:ext cx="1856726" cy="70131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0358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9"/>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500"/>
                                        <p:tgtEl>
                                          <p:spTgt spid="13"/>
                                        </p:tgtEl>
                                      </p:cBhvr>
                                    </p:animEffect>
                                  </p:childTnLst>
                                </p:cTn>
                              </p:par>
                            </p:childTnLst>
                          </p:cTn>
                        </p:par>
                      </p:childTnLst>
                    </p:cTn>
                  </p:par>
                </p:childTnLst>
              </p:cTn>
              <p:nextCondLst>
                <p:cond evt="onClick" delay="0">
                  <p:tgtEl>
                    <p:spTgt spid="19"/>
                  </p:tgtEl>
                </p:cond>
              </p:nextCondLst>
            </p:seq>
            <p:seq concurrent="1" nextAc="seek">
              <p:cTn id="26" restart="whenNotActive" fill="hold" evtFilter="cancelBubble" nodeType="interactiveSeq">
                <p:stCondLst>
                  <p:cond evt="onClick" delay="0">
                    <p:tgtEl>
                      <p:spTgt spid="14"/>
                    </p:tgtEl>
                  </p:cond>
                </p:stCondLst>
                <p:endSync evt="end" delay="0">
                  <p:rtn val="all"/>
                </p:endSync>
                <p:childTnLst>
                  <p:par>
                    <p:cTn id="27" fill="hold">
                      <p:stCondLst>
                        <p:cond delay="0"/>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childTnLst>
                          </p:cTn>
                        </p:par>
                      </p:childTnLst>
                    </p:cTn>
                  </p:par>
                </p:childTnLst>
              </p:cTn>
              <p:nextCondLst>
                <p:cond evt="onClick" delay="0">
                  <p:tgtEl>
                    <p:spTgt spid="14"/>
                  </p:tgtEl>
                </p:cond>
              </p:nextCondLst>
            </p:seq>
          </p:childTnLst>
        </p:cTn>
      </p:par>
    </p:tnLst>
    <p:bldLst>
      <p:bldP spid="7" grpId="0"/>
      <p:bldP spid="8" grpId="0" animBg="1"/>
      <p:bldP spid="13" grpId="0" animBg="1"/>
      <p:bldP spid="12" grpId="0" animBg="1"/>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12"/>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vi-VN"/>
          </a:p>
        </p:txBody>
      </p:sp>
      <p:sp>
        <p:nvSpPr>
          <p:cNvPr id="6148" name="Rectangle 27"/>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vi-VN"/>
          </a:p>
        </p:txBody>
      </p:sp>
      <p:sp>
        <p:nvSpPr>
          <p:cNvPr id="6149" name="Rectangle 42"/>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vi-VN"/>
          </a:p>
        </p:txBody>
      </p:sp>
      <p:sp>
        <p:nvSpPr>
          <p:cNvPr id="6150" name="Rectangle 57"/>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vi-VN"/>
          </a:p>
        </p:txBody>
      </p:sp>
      <p:pic>
        <p:nvPicPr>
          <p:cNvPr id="53" name="Picture 1098" descr="Hoacuoi1">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1967" y="4946650"/>
            <a:ext cx="1295400" cy="117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Text Box 1099"/>
          <p:cNvSpPr txBox="1">
            <a:spLocks noChangeArrowheads="1"/>
          </p:cNvSpPr>
          <p:nvPr/>
        </p:nvSpPr>
        <p:spPr bwMode="auto">
          <a:xfrm>
            <a:off x="3748618" y="5499100"/>
            <a:ext cx="581321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Times New Roman" pitchFamily="18" charset="0"/>
                <a:cs typeface="FrankRuehl" pitchFamily="34" charset="-79"/>
              </a:defRPr>
            </a:lvl1pPr>
            <a:lvl2pPr marL="742950" indent="-285750" eaLnBrk="0" hangingPunct="0">
              <a:defRPr b="1">
                <a:solidFill>
                  <a:schemeClr val="tx1"/>
                </a:solidFill>
                <a:latin typeface="Times New Roman" pitchFamily="18" charset="0"/>
                <a:cs typeface="FrankRuehl" pitchFamily="34" charset="-79"/>
              </a:defRPr>
            </a:lvl2pPr>
            <a:lvl3pPr marL="1143000" indent="-228600" eaLnBrk="0" hangingPunct="0">
              <a:defRPr b="1">
                <a:solidFill>
                  <a:schemeClr val="tx1"/>
                </a:solidFill>
                <a:latin typeface="Times New Roman" pitchFamily="18" charset="0"/>
                <a:cs typeface="FrankRuehl" pitchFamily="34" charset="-79"/>
              </a:defRPr>
            </a:lvl3pPr>
            <a:lvl4pPr marL="1600200" indent="-228600" eaLnBrk="0" hangingPunct="0">
              <a:defRPr b="1">
                <a:solidFill>
                  <a:schemeClr val="tx1"/>
                </a:solidFill>
                <a:latin typeface="Times New Roman" pitchFamily="18" charset="0"/>
                <a:cs typeface="FrankRuehl" pitchFamily="34" charset="-79"/>
              </a:defRPr>
            </a:lvl4pPr>
            <a:lvl5pPr marL="2057400" indent="-228600" eaLnBrk="0" hangingPunct="0">
              <a:defRPr b="1">
                <a:solidFill>
                  <a:schemeClr val="tx1"/>
                </a:solidFill>
                <a:latin typeface="Times New Roman" pitchFamily="18" charset="0"/>
                <a:cs typeface="FrankRuehl" pitchFamily="34" charset="-79"/>
              </a:defRPr>
            </a:lvl5pPr>
            <a:lvl6pPr marL="2514600" indent="-228600" eaLnBrk="0" fontAlgn="base" hangingPunct="0">
              <a:spcBef>
                <a:spcPct val="0"/>
              </a:spcBef>
              <a:spcAft>
                <a:spcPct val="0"/>
              </a:spcAft>
              <a:defRPr b="1">
                <a:solidFill>
                  <a:schemeClr val="tx1"/>
                </a:solidFill>
                <a:latin typeface="Times New Roman" pitchFamily="18" charset="0"/>
                <a:cs typeface="FrankRuehl" pitchFamily="34" charset="-79"/>
              </a:defRPr>
            </a:lvl6pPr>
            <a:lvl7pPr marL="2971800" indent="-228600" eaLnBrk="0" fontAlgn="base" hangingPunct="0">
              <a:spcBef>
                <a:spcPct val="0"/>
              </a:spcBef>
              <a:spcAft>
                <a:spcPct val="0"/>
              </a:spcAft>
              <a:defRPr b="1">
                <a:solidFill>
                  <a:schemeClr val="tx1"/>
                </a:solidFill>
                <a:latin typeface="Times New Roman" pitchFamily="18" charset="0"/>
                <a:cs typeface="FrankRuehl" pitchFamily="34" charset="-79"/>
              </a:defRPr>
            </a:lvl7pPr>
            <a:lvl8pPr marL="3429000" indent="-228600" eaLnBrk="0" fontAlgn="base" hangingPunct="0">
              <a:spcBef>
                <a:spcPct val="0"/>
              </a:spcBef>
              <a:spcAft>
                <a:spcPct val="0"/>
              </a:spcAft>
              <a:defRPr b="1">
                <a:solidFill>
                  <a:schemeClr val="tx1"/>
                </a:solidFill>
                <a:latin typeface="Times New Roman" pitchFamily="18" charset="0"/>
                <a:cs typeface="FrankRuehl" pitchFamily="34" charset="-79"/>
              </a:defRPr>
            </a:lvl8pPr>
            <a:lvl9pPr marL="3886200" indent="-228600" eaLnBrk="0" fontAlgn="base" hangingPunct="0">
              <a:spcBef>
                <a:spcPct val="0"/>
              </a:spcBef>
              <a:spcAft>
                <a:spcPct val="0"/>
              </a:spcAft>
              <a:defRPr b="1">
                <a:solidFill>
                  <a:schemeClr val="tx1"/>
                </a:solidFill>
                <a:latin typeface="Times New Roman" pitchFamily="18" charset="0"/>
                <a:cs typeface="FrankRuehl" pitchFamily="34" charset="-79"/>
              </a:defRPr>
            </a:lvl9pPr>
          </a:lstStyle>
          <a:p>
            <a:pPr eaLnBrk="1" hangingPunct="1">
              <a:spcBef>
                <a:spcPct val="50000"/>
              </a:spcBef>
            </a:pPr>
            <a:r>
              <a:rPr lang="en-US" altLang="en-US" sz="2800">
                <a:solidFill>
                  <a:srgbClr val="FF0000"/>
                </a:solidFill>
                <a:latin typeface="Arial" charset="0"/>
                <a:cs typeface="Arial" charset="0"/>
              </a:rPr>
              <a:t>  Hoan hô, bạn đã trả lời đúng!</a:t>
            </a:r>
            <a:r>
              <a:rPr lang="en-US" altLang="en-US" sz="2800">
                <a:solidFill>
                  <a:srgbClr val="FF0066"/>
                </a:solidFill>
                <a:latin typeface="Arial" charset="0"/>
                <a:cs typeface="Arial" charset="0"/>
              </a:rPr>
              <a:t> </a:t>
            </a:r>
          </a:p>
        </p:txBody>
      </p:sp>
      <p:sp>
        <p:nvSpPr>
          <p:cNvPr id="55" name="Oval 54"/>
          <p:cNvSpPr/>
          <p:nvPr/>
        </p:nvSpPr>
        <p:spPr>
          <a:xfrm>
            <a:off x="1693334" y="2560320"/>
            <a:ext cx="1896533" cy="9144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a:latin typeface="Arial" pitchFamily="34" charset="0"/>
              <a:cs typeface="Arial" pitchFamily="34" charset="0"/>
            </a:endParaRPr>
          </a:p>
        </p:txBody>
      </p:sp>
      <p:sp>
        <p:nvSpPr>
          <p:cNvPr id="56" name="Oval 55"/>
          <p:cNvSpPr/>
          <p:nvPr/>
        </p:nvSpPr>
        <p:spPr>
          <a:xfrm>
            <a:off x="4582584" y="2544445"/>
            <a:ext cx="1896533" cy="914400"/>
          </a:xfrm>
          <a:prstGeom prst="ellipse">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a:latin typeface="Arial" pitchFamily="34" charset="0"/>
              <a:cs typeface="Arial" pitchFamily="34" charset="0"/>
            </a:endParaRPr>
          </a:p>
        </p:txBody>
      </p:sp>
      <p:sp>
        <p:nvSpPr>
          <p:cNvPr id="57" name="Oval 56"/>
          <p:cNvSpPr/>
          <p:nvPr/>
        </p:nvSpPr>
        <p:spPr>
          <a:xfrm>
            <a:off x="7385051" y="2563495"/>
            <a:ext cx="1896533" cy="914400"/>
          </a:xfrm>
          <a:prstGeom prst="ellipse">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a:latin typeface="Arial" pitchFamily="34" charset="0"/>
              <a:cs typeface="Arial" pitchFamily="34" charset="0"/>
            </a:endParaRPr>
          </a:p>
        </p:txBody>
      </p:sp>
      <p:sp>
        <p:nvSpPr>
          <p:cNvPr id="59" name="TextBox 58"/>
          <p:cNvSpPr txBox="1">
            <a:spLocks noChangeArrowheads="1"/>
          </p:cNvSpPr>
          <p:nvPr/>
        </p:nvSpPr>
        <p:spPr bwMode="auto">
          <a:xfrm>
            <a:off x="2302087" y="2767013"/>
            <a:ext cx="160655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Times New Roman" pitchFamily="18" charset="0"/>
                <a:cs typeface="FrankRuehl" pitchFamily="34" charset="-79"/>
              </a:defRPr>
            </a:lvl1pPr>
            <a:lvl2pPr marL="742950" indent="-285750" eaLnBrk="0" hangingPunct="0">
              <a:defRPr b="1">
                <a:solidFill>
                  <a:schemeClr val="tx1"/>
                </a:solidFill>
                <a:latin typeface="Times New Roman" pitchFamily="18" charset="0"/>
                <a:cs typeface="FrankRuehl" pitchFamily="34" charset="-79"/>
              </a:defRPr>
            </a:lvl2pPr>
            <a:lvl3pPr marL="1143000" indent="-228600" eaLnBrk="0" hangingPunct="0">
              <a:defRPr b="1">
                <a:solidFill>
                  <a:schemeClr val="tx1"/>
                </a:solidFill>
                <a:latin typeface="Times New Roman" pitchFamily="18" charset="0"/>
                <a:cs typeface="FrankRuehl" pitchFamily="34" charset="-79"/>
              </a:defRPr>
            </a:lvl3pPr>
            <a:lvl4pPr marL="1600200" indent="-228600" eaLnBrk="0" hangingPunct="0">
              <a:defRPr b="1">
                <a:solidFill>
                  <a:schemeClr val="tx1"/>
                </a:solidFill>
                <a:latin typeface="Times New Roman" pitchFamily="18" charset="0"/>
                <a:cs typeface="FrankRuehl" pitchFamily="34" charset="-79"/>
              </a:defRPr>
            </a:lvl4pPr>
            <a:lvl5pPr marL="2057400" indent="-228600" eaLnBrk="0" hangingPunct="0">
              <a:defRPr b="1">
                <a:solidFill>
                  <a:schemeClr val="tx1"/>
                </a:solidFill>
                <a:latin typeface="Times New Roman" pitchFamily="18" charset="0"/>
                <a:cs typeface="FrankRuehl" pitchFamily="34" charset="-79"/>
              </a:defRPr>
            </a:lvl5pPr>
            <a:lvl6pPr marL="2514600" indent="-228600" eaLnBrk="0" fontAlgn="base" hangingPunct="0">
              <a:spcBef>
                <a:spcPct val="0"/>
              </a:spcBef>
              <a:spcAft>
                <a:spcPct val="0"/>
              </a:spcAft>
              <a:defRPr b="1">
                <a:solidFill>
                  <a:schemeClr val="tx1"/>
                </a:solidFill>
                <a:latin typeface="Times New Roman" pitchFamily="18" charset="0"/>
                <a:cs typeface="FrankRuehl" pitchFamily="34" charset="-79"/>
              </a:defRPr>
            </a:lvl6pPr>
            <a:lvl7pPr marL="2971800" indent="-228600" eaLnBrk="0" fontAlgn="base" hangingPunct="0">
              <a:spcBef>
                <a:spcPct val="0"/>
              </a:spcBef>
              <a:spcAft>
                <a:spcPct val="0"/>
              </a:spcAft>
              <a:defRPr b="1">
                <a:solidFill>
                  <a:schemeClr val="tx1"/>
                </a:solidFill>
                <a:latin typeface="Times New Roman" pitchFamily="18" charset="0"/>
                <a:cs typeface="FrankRuehl" pitchFamily="34" charset="-79"/>
              </a:defRPr>
            </a:lvl7pPr>
            <a:lvl8pPr marL="3429000" indent="-228600" eaLnBrk="0" fontAlgn="base" hangingPunct="0">
              <a:spcBef>
                <a:spcPct val="0"/>
              </a:spcBef>
              <a:spcAft>
                <a:spcPct val="0"/>
              </a:spcAft>
              <a:defRPr b="1">
                <a:solidFill>
                  <a:schemeClr val="tx1"/>
                </a:solidFill>
                <a:latin typeface="Times New Roman" pitchFamily="18" charset="0"/>
                <a:cs typeface="FrankRuehl" pitchFamily="34" charset="-79"/>
              </a:defRPr>
            </a:lvl8pPr>
            <a:lvl9pPr marL="3886200" indent="-228600" eaLnBrk="0" fontAlgn="base" hangingPunct="0">
              <a:spcBef>
                <a:spcPct val="0"/>
              </a:spcBef>
              <a:spcAft>
                <a:spcPct val="0"/>
              </a:spcAft>
              <a:defRPr b="1">
                <a:solidFill>
                  <a:schemeClr val="tx1"/>
                </a:solidFill>
                <a:latin typeface="Times New Roman" pitchFamily="18" charset="0"/>
                <a:cs typeface="FrankRuehl" pitchFamily="34" charset="-79"/>
              </a:defRPr>
            </a:lvl9pPr>
          </a:lstStyle>
          <a:p>
            <a:pPr eaLnBrk="1" hangingPunct="1"/>
            <a:r>
              <a:rPr lang="en-US" sz="2800">
                <a:latin typeface="Arial" pitchFamily="34" charset="0"/>
                <a:cs typeface="Arial" pitchFamily="34" charset="0"/>
              </a:rPr>
              <a:t>600</a:t>
            </a:r>
          </a:p>
        </p:txBody>
      </p:sp>
      <p:sp>
        <p:nvSpPr>
          <p:cNvPr id="60" name="TextBox 59"/>
          <p:cNvSpPr txBox="1">
            <a:spLocks noChangeArrowheads="1"/>
          </p:cNvSpPr>
          <p:nvPr/>
        </p:nvSpPr>
        <p:spPr bwMode="auto">
          <a:xfrm>
            <a:off x="5176098" y="2742566"/>
            <a:ext cx="160654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Times New Roman" pitchFamily="18" charset="0"/>
                <a:cs typeface="FrankRuehl" pitchFamily="34" charset="-79"/>
              </a:defRPr>
            </a:lvl1pPr>
            <a:lvl2pPr marL="742950" indent="-285750" eaLnBrk="0" hangingPunct="0">
              <a:defRPr b="1">
                <a:solidFill>
                  <a:schemeClr val="tx1"/>
                </a:solidFill>
                <a:latin typeface="Times New Roman" pitchFamily="18" charset="0"/>
                <a:cs typeface="FrankRuehl" pitchFamily="34" charset="-79"/>
              </a:defRPr>
            </a:lvl2pPr>
            <a:lvl3pPr marL="1143000" indent="-228600" eaLnBrk="0" hangingPunct="0">
              <a:defRPr b="1">
                <a:solidFill>
                  <a:schemeClr val="tx1"/>
                </a:solidFill>
                <a:latin typeface="Times New Roman" pitchFamily="18" charset="0"/>
                <a:cs typeface="FrankRuehl" pitchFamily="34" charset="-79"/>
              </a:defRPr>
            </a:lvl3pPr>
            <a:lvl4pPr marL="1600200" indent="-228600" eaLnBrk="0" hangingPunct="0">
              <a:defRPr b="1">
                <a:solidFill>
                  <a:schemeClr val="tx1"/>
                </a:solidFill>
                <a:latin typeface="Times New Roman" pitchFamily="18" charset="0"/>
                <a:cs typeface="FrankRuehl" pitchFamily="34" charset="-79"/>
              </a:defRPr>
            </a:lvl4pPr>
            <a:lvl5pPr marL="2057400" indent="-228600" eaLnBrk="0" hangingPunct="0">
              <a:defRPr b="1">
                <a:solidFill>
                  <a:schemeClr val="tx1"/>
                </a:solidFill>
                <a:latin typeface="Times New Roman" pitchFamily="18" charset="0"/>
                <a:cs typeface="FrankRuehl" pitchFamily="34" charset="-79"/>
              </a:defRPr>
            </a:lvl5pPr>
            <a:lvl6pPr marL="2514600" indent="-228600" eaLnBrk="0" fontAlgn="base" hangingPunct="0">
              <a:spcBef>
                <a:spcPct val="0"/>
              </a:spcBef>
              <a:spcAft>
                <a:spcPct val="0"/>
              </a:spcAft>
              <a:defRPr b="1">
                <a:solidFill>
                  <a:schemeClr val="tx1"/>
                </a:solidFill>
                <a:latin typeface="Times New Roman" pitchFamily="18" charset="0"/>
                <a:cs typeface="FrankRuehl" pitchFamily="34" charset="-79"/>
              </a:defRPr>
            </a:lvl6pPr>
            <a:lvl7pPr marL="2971800" indent="-228600" eaLnBrk="0" fontAlgn="base" hangingPunct="0">
              <a:spcBef>
                <a:spcPct val="0"/>
              </a:spcBef>
              <a:spcAft>
                <a:spcPct val="0"/>
              </a:spcAft>
              <a:defRPr b="1">
                <a:solidFill>
                  <a:schemeClr val="tx1"/>
                </a:solidFill>
                <a:latin typeface="Times New Roman" pitchFamily="18" charset="0"/>
                <a:cs typeface="FrankRuehl" pitchFamily="34" charset="-79"/>
              </a:defRPr>
            </a:lvl7pPr>
            <a:lvl8pPr marL="3429000" indent="-228600" eaLnBrk="0" fontAlgn="base" hangingPunct="0">
              <a:spcBef>
                <a:spcPct val="0"/>
              </a:spcBef>
              <a:spcAft>
                <a:spcPct val="0"/>
              </a:spcAft>
              <a:defRPr b="1">
                <a:solidFill>
                  <a:schemeClr val="tx1"/>
                </a:solidFill>
                <a:latin typeface="Times New Roman" pitchFamily="18" charset="0"/>
                <a:cs typeface="FrankRuehl" pitchFamily="34" charset="-79"/>
              </a:defRPr>
            </a:lvl8pPr>
            <a:lvl9pPr marL="3886200" indent="-228600" eaLnBrk="0" fontAlgn="base" hangingPunct="0">
              <a:spcBef>
                <a:spcPct val="0"/>
              </a:spcBef>
              <a:spcAft>
                <a:spcPct val="0"/>
              </a:spcAft>
              <a:defRPr b="1">
                <a:solidFill>
                  <a:schemeClr val="tx1"/>
                </a:solidFill>
                <a:latin typeface="Times New Roman" pitchFamily="18" charset="0"/>
                <a:cs typeface="FrankRuehl" pitchFamily="34" charset="-79"/>
              </a:defRPr>
            </a:lvl9pPr>
          </a:lstStyle>
          <a:p>
            <a:pPr eaLnBrk="1" hangingPunct="1"/>
            <a:r>
              <a:rPr lang="en-US" sz="2800">
                <a:latin typeface="Arial" pitchFamily="34" charset="0"/>
                <a:cs typeface="Arial" pitchFamily="34" charset="0"/>
              </a:rPr>
              <a:t>200</a:t>
            </a:r>
          </a:p>
        </p:txBody>
      </p:sp>
      <p:sp>
        <p:nvSpPr>
          <p:cNvPr id="61" name="TextBox 60"/>
          <p:cNvSpPr txBox="1">
            <a:spLocks noChangeArrowheads="1"/>
          </p:cNvSpPr>
          <p:nvPr/>
        </p:nvSpPr>
        <p:spPr bwMode="auto">
          <a:xfrm>
            <a:off x="8031481" y="2715896"/>
            <a:ext cx="160655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Times New Roman" pitchFamily="18" charset="0"/>
                <a:cs typeface="FrankRuehl" pitchFamily="34" charset="-79"/>
              </a:defRPr>
            </a:lvl1pPr>
            <a:lvl2pPr marL="742950" indent="-285750" eaLnBrk="0" hangingPunct="0">
              <a:defRPr b="1">
                <a:solidFill>
                  <a:schemeClr val="tx1"/>
                </a:solidFill>
                <a:latin typeface="Times New Roman" pitchFamily="18" charset="0"/>
                <a:cs typeface="FrankRuehl" pitchFamily="34" charset="-79"/>
              </a:defRPr>
            </a:lvl2pPr>
            <a:lvl3pPr marL="1143000" indent="-228600" eaLnBrk="0" hangingPunct="0">
              <a:defRPr b="1">
                <a:solidFill>
                  <a:schemeClr val="tx1"/>
                </a:solidFill>
                <a:latin typeface="Times New Roman" pitchFamily="18" charset="0"/>
                <a:cs typeface="FrankRuehl" pitchFamily="34" charset="-79"/>
              </a:defRPr>
            </a:lvl3pPr>
            <a:lvl4pPr marL="1600200" indent="-228600" eaLnBrk="0" hangingPunct="0">
              <a:defRPr b="1">
                <a:solidFill>
                  <a:schemeClr val="tx1"/>
                </a:solidFill>
                <a:latin typeface="Times New Roman" pitchFamily="18" charset="0"/>
                <a:cs typeface="FrankRuehl" pitchFamily="34" charset="-79"/>
              </a:defRPr>
            </a:lvl4pPr>
            <a:lvl5pPr marL="2057400" indent="-228600" eaLnBrk="0" hangingPunct="0">
              <a:defRPr b="1">
                <a:solidFill>
                  <a:schemeClr val="tx1"/>
                </a:solidFill>
                <a:latin typeface="Times New Roman" pitchFamily="18" charset="0"/>
                <a:cs typeface="FrankRuehl" pitchFamily="34" charset="-79"/>
              </a:defRPr>
            </a:lvl5pPr>
            <a:lvl6pPr marL="2514600" indent="-228600" eaLnBrk="0" fontAlgn="base" hangingPunct="0">
              <a:spcBef>
                <a:spcPct val="0"/>
              </a:spcBef>
              <a:spcAft>
                <a:spcPct val="0"/>
              </a:spcAft>
              <a:defRPr b="1">
                <a:solidFill>
                  <a:schemeClr val="tx1"/>
                </a:solidFill>
                <a:latin typeface="Times New Roman" pitchFamily="18" charset="0"/>
                <a:cs typeface="FrankRuehl" pitchFamily="34" charset="-79"/>
              </a:defRPr>
            </a:lvl6pPr>
            <a:lvl7pPr marL="2971800" indent="-228600" eaLnBrk="0" fontAlgn="base" hangingPunct="0">
              <a:spcBef>
                <a:spcPct val="0"/>
              </a:spcBef>
              <a:spcAft>
                <a:spcPct val="0"/>
              </a:spcAft>
              <a:defRPr b="1">
                <a:solidFill>
                  <a:schemeClr val="tx1"/>
                </a:solidFill>
                <a:latin typeface="Times New Roman" pitchFamily="18" charset="0"/>
                <a:cs typeface="FrankRuehl" pitchFamily="34" charset="-79"/>
              </a:defRPr>
            </a:lvl7pPr>
            <a:lvl8pPr marL="3429000" indent="-228600" eaLnBrk="0" fontAlgn="base" hangingPunct="0">
              <a:spcBef>
                <a:spcPct val="0"/>
              </a:spcBef>
              <a:spcAft>
                <a:spcPct val="0"/>
              </a:spcAft>
              <a:defRPr b="1">
                <a:solidFill>
                  <a:schemeClr val="tx1"/>
                </a:solidFill>
                <a:latin typeface="Times New Roman" pitchFamily="18" charset="0"/>
                <a:cs typeface="FrankRuehl" pitchFamily="34" charset="-79"/>
              </a:defRPr>
            </a:lvl8pPr>
            <a:lvl9pPr marL="3886200" indent="-228600" eaLnBrk="0" fontAlgn="base" hangingPunct="0">
              <a:spcBef>
                <a:spcPct val="0"/>
              </a:spcBef>
              <a:spcAft>
                <a:spcPct val="0"/>
              </a:spcAft>
              <a:defRPr b="1">
                <a:solidFill>
                  <a:schemeClr val="tx1"/>
                </a:solidFill>
                <a:latin typeface="Times New Roman" pitchFamily="18" charset="0"/>
                <a:cs typeface="FrankRuehl" pitchFamily="34" charset="-79"/>
              </a:defRPr>
            </a:lvl9pPr>
          </a:lstStyle>
          <a:p>
            <a:pPr eaLnBrk="1" hangingPunct="1"/>
            <a:r>
              <a:rPr lang="en-US" sz="2800">
                <a:latin typeface="Arial" pitchFamily="34" charset="0"/>
                <a:cs typeface="Arial" pitchFamily="34" charset="0"/>
              </a:rPr>
              <a:t>400</a:t>
            </a:r>
          </a:p>
        </p:txBody>
      </p:sp>
      <p:pic>
        <p:nvPicPr>
          <p:cNvPr id="6165" name="Picture 1098" descr="Hoacuoi1">
            <a:hlinkClick r:id="rId5"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81267" y="5134116"/>
            <a:ext cx="1295400" cy="117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Box 1"/>
          <p:cNvSpPr txBox="1">
            <a:spLocks noChangeArrowheads="1"/>
          </p:cNvSpPr>
          <p:nvPr/>
        </p:nvSpPr>
        <p:spPr bwMode="auto">
          <a:xfrm>
            <a:off x="1585382" y="1495088"/>
            <a:ext cx="676698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Times New Roman" pitchFamily="18" charset="0"/>
                <a:cs typeface="FrankRuehl" pitchFamily="34" charset="-79"/>
              </a:defRPr>
            </a:lvl1pPr>
            <a:lvl2pPr marL="742950" indent="-285750" eaLnBrk="0" hangingPunct="0">
              <a:defRPr b="1">
                <a:solidFill>
                  <a:schemeClr val="tx1"/>
                </a:solidFill>
                <a:latin typeface="Times New Roman" pitchFamily="18" charset="0"/>
                <a:cs typeface="FrankRuehl" pitchFamily="34" charset="-79"/>
              </a:defRPr>
            </a:lvl2pPr>
            <a:lvl3pPr marL="1143000" indent="-228600" eaLnBrk="0" hangingPunct="0">
              <a:defRPr b="1">
                <a:solidFill>
                  <a:schemeClr val="tx1"/>
                </a:solidFill>
                <a:latin typeface="Times New Roman" pitchFamily="18" charset="0"/>
                <a:cs typeface="FrankRuehl" pitchFamily="34" charset="-79"/>
              </a:defRPr>
            </a:lvl3pPr>
            <a:lvl4pPr marL="1600200" indent="-228600" eaLnBrk="0" hangingPunct="0">
              <a:defRPr b="1">
                <a:solidFill>
                  <a:schemeClr val="tx1"/>
                </a:solidFill>
                <a:latin typeface="Times New Roman" pitchFamily="18" charset="0"/>
                <a:cs typeface="FrankRuehl" pitchFamily="34" charset="-79"/>
              </a:defRPr>
            </a:lvl4pPr>
            <a:lvl5pPr marL="2057400" indent="-228600" eaLnBrk="0" hangingPunct="0">
              <a:defRPr b="1">
                <a:solidFill>
                  <a:schemeClr val="tx1"/>
                </a:solidFill>
                <a:latin typeface="Times New Roman" pitchFamily="18" charset="0"/>
                <a:cs typeface="FrankRuehl" pitchFamily="34" charset="-79"/>
              </a:defRPr>
            </a:lvl5pPr>
            <a:lvl6pPr marL="2514600" indent="-228600" eaLnBrk="0" fontAlgn="base" hangingPunct="0">
              <a:spcBef>
                <a:spcPct val="0"/>
              </a:spcBef>
              <a:spcAft>
                <a:spcPct val="0"/>
              </a:spcAft>
              <a:defRPr b="1">
                <a:solidFill>
                  <a:schemeClr val="tx1"/>
                </a:solidFill>
                <a:latin typeface="Times New Roman" pitchFamily="18" charset="0"/>
                <a:cs typeface="FrankRuehl" pitchFamily="34" charset="-79"/>
              </a:defRPr>
            </a:lvl6pPr>
            <a:lvl7pPr marL="2971800" indent="-228600" eaLnBrk="0" fontAlgn="base" hangingPunct="0">
              <a:spcBef>
                <a:spcPct val="0"/>
              </a:spcBef>
              <a:spcAft>
                <a:spcPct val="0"/>
              </a:spcAft>
              <a:defRPr b="1">
                <a:solidFill>
                  <a:schemeClr val="tx1"/>
                </a:solidFill>
                <a:latin typeface="Times New Roman" pitchFamily="18" charset="0"/>
                <a:cs typeface="FrankRuehl" pitchFamily="34" charset="-79"/>
              </a:defRPr>
            </a:lvl7pPr>
            <a:lvl8pPr marL="3429000" indent="-228600" eaLnBrk="0" fontAlgn="base" hangingPunct="0">
              <a:spcBef>
                <a:spcPct val="0"/>
              </a:spcBef>
              <a:spcAft>
                <a:spcPct val="0"/>
              </a:spcAft>
              <a:defRPr b="1">
                <a:solidFill>
                  <a:schemeClr val="tx1"/>
                </a:solidFill>
                <a:latin typeface="Times New Roman" pitchFamily="18" charset="0"/>
                <a:cs typeface="FrankRuehl" pitchFamily="34" charset="-79"/>
              </a:defRPr>
            </a:lvl8pPr>
            <a:lvl9pPr marL="3886200" indent="-228600" eaLnBrk="0" fontAlgn="base" hangingPunct="0">
              <a:spcBef>
                <a:spcPct val="0"/>
              </a:spcBef>
              <a:spcAft>
                <a:spcPct val="0"/>
              </a:spcAft>
              <a:defRPr b="1">
                <a:solidFill>
                  <a:schemeClr val="tx1"/>
                </a:solidFill>
                <a:latin typeface="Times New Roman" pitchFamily="18" charset="0"/>
                <a:cs typeface="FrankRuehl" pitchFamily="34" charset="-79"/>
              </a:defRPr>
            </a:lvl9pPr>
          </a:lstStyle>
          <a:p>
            <a:pPr eaLnBrk="1" hangingPunct="1"/>
            <a:r>
              <a:rPr lang="en-US" sz="2800">
                <a:solidFill>
                  <a:srgbClr val="FF0000"/>
                </a:solidFill>
                <a:latin typeface="Arial" pitchFamily="34" charset="0"/>
                <a:cs typeface="Arial" pitchFamily="34" charset="0"/>
              </a:rPr>
              <a:t>Câu 2: </a:t>
            </a:r>
            <a:r>
              <a:rPr lang="en-US" sz="2800" b="0">
                <a:solidFill>
                  <a:srgbClr val="FF0000"/>
                </a:solidFill>
                <a:latin typeface="Arial" pitchFamily="34" charset="0"/>
                <a:cs typeface="Arial" pitchFamily="34" charset="0"/>
              </a:rPr>
              <a:t>Tính nhanh  135 + 360 + 65 + 40</a:t>
            </a:r>
          </a:p>
        </p:txBody>
      </p:sp>
      <mc:AlternateContent xmlns:mc="http://schemas.openxmlformats.org/markup-compatibility/2006" xmlns:a14="http://schemas.microsoft.com/office/drawing/2010/main">
        <mc:Choice Requires="a14">
          <p:sp>
            <p:nvSpPr>
              <p:cNvPr id="26" name="TextBox 25"/>
              <p:cNvSpPr txBox="1"/>
              <p:nvPr/>
            </p:nvSpPr>
            <p:spPr>
              <a:xfrm>
                <a:off x="980441" y="3565217"/>
                <a:ext cx="4558452" cy="1815882"/>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sz="2800" b="0" i="1" smtClean="0">
                          <a:latin typeface="Cambria Math"/>
                        </a:rPr>
                        <m:t>135+360+65+40</m:t>
                      </m:r>
                    </m:oMath>
                  </m:oMathPara>
                </a14:m>
                <a:endParaRPr lang="en-US" sz="2800" b="0" i="1">
                  <a:latin typeface="Cambria Math"/>
                </a:endParaRPr>
              </a:p>
              <a:p>
                <a:pPr/>
                <a14:m>
                  <m:oMathPara xmlns:m="http://schemas.openxmlformats.org/officeDocument/2006/math">
                    <m:oMathParaPr>
                      <m:jc m:val="left"/>
                    </m:oMathParaPr>
                    <m:oMath xmlns:m="http://schemas.openxmlformats.org/officeDocument/2006/math">
                      <m:r>
                        <a:rPr lang="en-US" sz="2800" b="0" i="1" smtClean="0">
                          <a:latin typeface="Cambria Math"/>
                        </a:rPr>
                        <m:t>=</m:t>
                      </m:r>
                      <m:d>
                        <m:dPr>
                          <m:ctrlPr>
                            <a:rPr lang="en-US" sz="2800" b="0" i="1" smtClean="0">
                              <a:latin typeface="Cambria Math" panose="02040503050406030204" pitchFamily="18" charset="0"/>
                            </a:rPr>
                          </m:ctrlPr>
                        </m:dPr>
                        <m:e>
                          <m:r>
                            <a:rPr lang="en-US" sz="2800" b="0" i="1" smtClean="0">
                              <a:latin typeface="Cambria Math"/>
                            </a:rPr>
                            <m:t>135</m:t>
                          </m:r>
                          <m:r>
                            <a:rPr lang="en-US" sz="2800" i="1">
                              <a:latin typeface="Cambria Math"/>
                            </a:rPr>
                            <m:t>+</m:t>
                          </m:r>
                          <m:r>
                            <a:rPr lang="en-US" sz="2800" b="0" i="1" smtClean="0">
                              <a:latin typeface="Cambria Math"/>
                            </a:rPr>
                            <m:t>65</m:t>
                          </m:r>
                        </m:e>
                      </m:d>
                      <m:r>
                        <a:rPr lang="en-US" sz="2800" i="1">
                          <a:latin typeface="Cambria Math"/>
                        </a:rPr>
                        <m:t>+</m:t>
                      </m:r>
                      <m:d>
                        <m:dPr>
                          <m:ctrlPr>
                            <a:rPr lang="en-US" sz="2800" b="0" i="1" smtClean="0">
                              <a:latin typeface="Cambria Math" panose="02040503050406030204" pitchFamily="18" charset="0"/>
                            </a:rPr>
                          </m:ctrlPr>
                        </m:dPr>
                        <m:e>
                          <m:r>
                            <a:rPr lang="en-US" sz="2800" b="0" i="1" smtClean="0">
                              <a:latin typeface="Cambria Math"/>
                            </a:rPr>
                            <m:t>360+40</m:t>
                          </m:r>
                        </m:e>
                      </m:d>
                    </m:oMath>
                  </m:oMathPara>
                </a14:m>
                <a:endParaRPr lang="en-US" sz="2800" b="0" i="1">
                  <a:latin typeface="Cambria Math"/>
                </a:endParaRPr>
              </a:p>
              <a:p>
                <a:pPr/>
                <a14:m>
                  <m:oMathPara xmlns:m="http://schemas.openxmlformats.org/officeDocument/2006/math">
                    <m:oMathParaPr>
                      <m:jc m:val="left"/>
                    </m:oMathParaPr>
                    <m:oMath xmlns:m="http://schemas.openxmlformats.org/officeDocument/2006/math">
                      <m:r>
                        <a:rPr lang="en-US" sz="2800" b="0" i="1" smtClean="0">
                          <a:latin typeface="Cambria Math"/>
                        </a:rPr>
                        <m:t>=200+400</m:t>
                      </m:r>
                    </m:oMath>
                  </m:oMathPara>
                </a14:m>
                <a:endParaRPr lang="en-US" sz="2800" b="0" i="1">
                  <a:latin typeface="Cambria Math"/>
                </a:endParaRPr>
              </a:p>
              <a:p>
                <a:pPr/>
                <a14:m>
                  <m:oMathPara xmlns:m="http://schemas.openxmlformats.org/officeDocument/2006/math">
                    <m:oMathParaPr>
                      <m:jc m:val="left"/>
                    </m:oMathParaPr>
                    <m:oMath xmlns:m="http://schemas.openxmlformats.org/officeDocument/2006/math">
                      <m:r>
                        <a:rPr lang="en-US" sz="2800" b="0" i="1" smtClean="0">
                          <a:latin typeface="Cambria Math"/>
                        </a:rPr>
                        <m:t>=600</m:t>
                      </m:r>
                    </m:oMath>
                  </m:oMathPara>
                </a14:m>
                <a:endParaRPr lang="en-US" sz="2800">
                  <a:latin typeface="Arial" pitchFamily="34" charset="0"/>
                  <a:cs typeface="Arial" pitchFamily="34" charset="0"/>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980441" y="3565217"/>
                <a:ext cx="4558452" cy="1815882"/>
              </a:xfrm>
              <a:prstGeom prst="rect">
                <a:avLst/>
              </a:prstGeom>
              <a:blipFill rotWithShape="1">
                <a:blip r:embed="rId6"/>
                <a:stretch>
                  <a:fillRect/>
                </a:stretch>
              </a:blipFill>
            </p:spPr>
            <p:txBody>
              <a:bodyPr/>
              <a:lstStyle/>
              <a:p>
                <a:r>
                  <a:rPr lang="en-US">
                    <a:noFill/>
                  </a:rPr>
                  <a:t> </a:t>
                </a:r>
              </a:p>
            </p:txBody>
          </p:sp>
        </mc:Fallback>
      </mc:AlternateContent>
      <p:sp>
        <p:nvSpPr>
          <p:cNvPr id="2" name="Rectangle 1">
            <a:extLst>
              <a:ext uri="{FF2B5EF4-FFF2-40B4-BE49-F238E27FC236}">
                <a16:creationId xmlns:a16="http://schemas.microsoft.com/office/drawing/2014/main" id="{07AA95E0-9BB0-C98E-A4E0-591EE61878A8}"/>
              </a:ext>
            </a:extLst>
          </p:cNvPr>
          <p:cNvSpPr/>
          <p:nvPr/>
        </p:nvSpPr>
        <p:spPr>
          <a:xfrm>
            <a:off x="9406360" y="6310453"/>
            <a:ext cx="1856726" cy="70131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516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59"/>
                    </p:tgtEl>
                  </p:cond>
                </p:stCondLst>
                <p:endSync evt="end" delay="0">
                  <p:rtn val="all"/>
                </p:endSync>
                <p:childTnLst>
                  <p:par>
                    <p:cTn id="11" fill="hold" nodeType="clickPar">
                      <p:stCondLst>
                        <p:cond delay="0"/>
                      </p:stCondLst>
                      <p:childTnLst>
                        <p:par>
                          <p:cTn id="12" fill="hold" nodeType="withGroup">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5"/>
                                        </p:tgtEl>
                                        <p:attrNameLst>
                                          <p:attrName>style.visibility</p:attrName>
                                        </p:attrNameLst>
                                      </p:cBhvr>
                                      <p:to>
                                        <p:strVal val="visible"/>
                                      </p:to>
                                    </p:set>
                                    <p:animEffect transition="in" filter="barn(inVertical)">
                                      <p:cBhvr>
                                        <p:cTn id="15" dur="500"/>
                                        <p:tgtEl>
                                          <p:spTgt spid="55"/>
                                        </p:tgtEl>
                                      </p:cBhvr>
                                    </p:animEffect>
                                  </p:childTnLst>
                                  <p:subTnLst>
                                    <p:audio>
                                      <p:cMediaNode>
                                        <p:cTn display="0" masterRel="sameClick">
                                          <p:stCondLst>
                                            <p:cond evt="begin" delay="0">
                                              <p:tn val="13"/>
                                            </p:cond>
                                          </p:stCondLst>
                                          <p:endCondLst>
                                            <p:cond evt="onStopAudio" delay="0">
                                              <p:tgtEl>
                                                <p:sldTgt/>
                                              </p:tgtEl>
                                            </p:cond>
                                          </p:endCondLst>
                                        </p:cTn>
                                        <p:tgtEl>
                                          <p:sndTgt r:embed="rId2" name="applause.wav"/>
                                        </p:tgtEl>
                                      </p:cMediaNode>
                                    </p:audio>
                                  </p:subTnLst>
                                </p:cTn>
                              </p:par>
                              <p:par>
                                <p:cTn id="16" presetID="16" presetClass="entr" presetSubtype="21" fill="hold" grpId="0" nodeType="withEffect">
                                  <p:stCondLst>
                                    <p:cond delay="0"/>
                                  </p:stCondLst>
                                  <p:childTnLst>
                                    <p:set>
                                      <p:cBhvr>
                                        <p:cTn id="17" dur="1" fill="hold">
                                          <p:stCondLst>
                                            <p:cond delay="0"/>
                                          </p:stCondLst>
                                        </p:cTn>
                                        <p:tgtEl>
                                          <p:spTgt spid="54"/>
                                        </p:tgtEl>
                                        <p:attrNameLst>
                                          <p:attrName>style.visibility</p:attrName>
                                        </p:attrNameLst>
                                      </p:cBhvr>
                                      <p:to>
                                        <p:strVal val="visible"/>
                                      </p:to>
                                    </p:set>
                                    <p:animEffect transition="in" filter="barn(inVertical)">
                                      <p:cBhvr>
                                        <p:cTn id="18" dur="500"/>
                                        <p:tgtEl>
                                          <p:spTgt spid="54"/>
                                        </p:tgtEl>
                                      </p:cBhvr>
                                    </p:animEffect>
                                  </p:childTnLst>
                                </p:cTn>
                              </p:par>
                              <p:par>
                                <p:cTn id="19" presetID="16" presetClass="entr" presetSubtype="21" fill="hold" nodeType="withEffect">
                                  <p:stCondLst>
                                    <p:cond delay="0"/>
                                  </p:stCondLst>
                                  <p:childTnLst>
                                    <p:set>
                                      <p:cBhvr>
                                        <p:cTn id="20" dur="1" fill="hold">
                                          <p:stCondLst>
                                            <p:cond delay="0"/>
                                          </p:stCondLst>
                                        </p:cTn>
                                        <p:tgtEl>
                                          <p:spTgt spid="53"/>
                                        </p:tgtEl>
                                        <p:attrNameLst>
                                          <p:attrName>style.visibility</p:attrName>
                                        </p:attrNameLst>
                                      </p:cBhvr>
                                      <p:to>
                                        <p:strVal val="visible"/>
                                      </p:to>
                                    </p:set>
                                    <p:animEffect transition="in" filter="barn(inVertical)">
                                      <p:cBhvr>
                                        <p:cTn id="21" dur="500"/>
                                        <p:tgtEl>
                                          <p:spTgt spid="53"/>
                                        </p:tgtEl>
                                      </p:cBhvr>
                                    </p:animEffect>
                                  </p:childTnLst>
                                </p:cTn>
                              </p:par>
                            </p:childTnLst>
                          </p:cTn>
                        </p:par>
                      </p:childTnLst>
                    </p:cTn>
                  </p:par>
                </p:childTnLst>
              </p:cTn>
              <p:nextCondLst>
                <p:cond evt="onClick" delay="0">
                  <p:tgtEl>
                    <p:spTgt spid="59"/>
                  </p:tgtEl>
                </p:cond>
              </p:nextCondLst>
            </p:seq>
            <p:seq concurrent="1" nextAc="seek">
              <p:cTn id="22" restart="whenNotActive" fill="hold" evtFilter="cancelBubble" nodeType="interactiveSeq">
                <p:stCondLst>
                  <p:cond evt="onClick" delay="0">
                    <p:tgtEl>
                      <p:spTgt spid="60"/>
                    </p:tgtEl>
                  </p:cond>
                </p:stCondLst>
                <p:endSync evt="end" delay="0">
                  <p:rtn val="all"/>
                </p:endSync>
                <p:childTnLst>
                  <p:par>
                    <p:cTn id="23" fill="hold" nodeType="clickPar">
                      <p:stCondLst>
                        <p:cond delay="0"/>
                      </p:stCondLst>
                      <p:childTnLst>
                        <p:par>
                          <p:cTn id="24" fill="hold" nodeType="withGroup">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6"/>
                                        </p:tgtEl>
                                        <p:attrNameLst>
                                          <p:attrName>style.visibility</p:attrName>
                                        </p:attrNameLst>
                                      </p:cBhvr>
                                      <p:to>
                                        <p:strVal val="visible"/>
                                      </p:to>
                                    </p:set>
                                    <p:animEffect transition="in" filter="barn(inVertical)">
                                      <p:cBhvr>
                                        <p:cTn id="27" dur="500"/>
                                        <p:tgtEl>
                                          <p:spTgt spid="56"/>
                                        </p:tgtEl>
                                      </p:cBhvr>
                                    </p:animEffect>
                                  </p:childTnLst>
                                </p:cTn>
                              </p:par>
                            </p:childTnLst>
                          </p:cTn>
                        </p:par>
                      </p:childTnLst>
                    </p:cTn>
                  </p:par>
                </p:childTnLst>
              </p:cTn>
              <p:nextCondLst>
                <p:cond evt="onClick" delay="0">
                  <p:tgtEl>
                    <p:spTgt spid="60"/>
                  </p:tgtEl>
                </p:cond>
              </p:nextCondLst>
            </p:seq>
            <p:seq concurrent="1" nextAc="seek">
              <p:cTn id="28" restart="whenNotActive" fill="hold" evtFilter="cancelBubble" nodeType="interactiveSeq">
                <p:stCondLst>
                  <p:cond evt="onClick" delay="0">
                    <p:tgtEl>
                      <p:spTgt spid="61"/>
                    </p:tgtEl>
                  </p:cond>
                </p:stCondLst>
                <p:endSync evt="end" delay="0">
                  <p:rtn val="all"/>
                </p:endSync>
                <p:childTnLst>
                  <p:par>
                    <p:cTn id="29" fill="hold" nodeType="clickPar">
                      <p:stCondLst>
                        <p:cond delay="0"/>
                      </p:stCondLst>
                      <p:childTnLst>
                        <p:par>
                          <p:cTn id="30" fill="hold" nodeType="withGroup">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57"/>
                                        </p:tgtEl>
                                        <p:attrNameLst>
                                          <p:attrName>style.visibility</p:attrName>
                                        </p:attrNameLst>
                                      </p:cBhvr>
                                      <p:to>
                                        <p:strVal val="visible"/>
                                      </p:to>
                                    </p:set>
                                    <p:animEffect transition="in" filter="barn(inVertical)">
                                      <p:cBhvr>
                                        <p:cTn id="33" dur="500"/>
                                        <p:tgtEl>
                                          <p:spTgt spid="57"/>
                                        </p:tgtEl>
                                      </p:cBhvr>
                                    </p:animEffect>
                                  </p:childTnLst>
                                </p:cTn>
                              </p:par>
                            </p:childTnLst>
                          </p:cTn>
                        </p:par>
                      </p:childTnLst>
                    </p:cTn>
                  </p:par>
                </p:childTnLst>
              </p:cTn>
              <p:nextCondLst>
                <p:cond evt="onClick" delay="0">
                  <p:tgtEl>
                    <p:spTgt spid="61"/>
                  </p:tgtEl>
                </p:cond>
              </p:nextCondLst>
            </p:seq>
          </p:childTnLst>
        </p:cTn>
      </p:par>
    </p:tnLst>
    <p:bldLst>
      <p:bldP spid="54" grpId="0"/>
      <p:bldP spid="55" grpId="0" animBg="1"/>
      <p:bldP spid="56" grpId="0" animBg="1"/>
      <p:bldP spid="57" grpId="0" animBg="1"/>
      <p:bldP spid="2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2"/>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vi-VN"/>
          </a:p>
        </p:txBody>
      </p:sp>
      <p:sp>
        <p:nvSpPr>
          <p:cNvPr id="19" name="Rectangle 27"/>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vi-VN"/>
          </a:p>
        </p:txBody>
      </p:sp>
      <p:sp>
        <p:nvSpPr>
          <p:cNvPr id="20" name="Rectangle 42"/>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vi-VN"/>
          </a:p>
        </p:txBody>
      </p:sp>
      <p:sp>
        <p:nvSpPr>
          <p:cNvPr id="21" name="Rectangle 57"/>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vi-VN"/>
          </a:p>
        </p:txBody>
      </p:sp>
      <p:pic>
        <p:nvPicPr>
          <p:cNvPr id="22" name="Picture 1098" descr="Hoacuoi1">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1967" y="4946650"/>
            <a:ext cx="1295400" cy="117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 Box 1099"/>
          <p:cNvSpPr txBox="1">
            <a:spLocks noChangeArrowheads="1"/>
          </p:cNvSpPr>
          <p:nvPr/>
        </p:nvSpPr>
        <p:spPr bwMode="auto">
          <a:xfrm>
            <a:off x="3748618" y="5499100"/>
            <a:ext cx="581321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Times New Roman" pitchFamily="18" charset="0"/>
                <a:cs typeface="FrankRuehl" pitchFamily="34" charset="-79"/>
              </a:defRPr>
            </a:lvl1pPr>
            <a:lvl2pPr marL="742950" indent="-285750" eaLnBrk="0" hangingPunct="0">
              <a:defRPr b="1">
                <a:solidFill>
                  <a:schemeClr val="tx1"/>
                </a:solidFill>
                <a:latin typeface="Times New Roman" pitchFamily="18" charset="0"/>
                <a:cs typeface="FrankRuehl" pitchFamily="34" charset="-79"/>
              </a:defRPr>
            </a:lvl2pPr>
            <a:lvl3pPr marL="1143000" indent="-228600" eaLnBrk="0" hangingPunct="0">
              <a:defRPr b="1">
                <a:solidFill>
                  <a:schemeClr val="tx1"/>
                </a:solidFill>
                <a:latin typeface="Times New Roman" pitchFamily="18" charset="0"/>
                <a:cs typeface="FrankRuehl" pitchFamily="34" charset="-79"/>
              </a:defRPr>
            </a:lvl3pPr>
            <a:lvl4pPr marL="1600200" indent="-228600" eaLnBrk="0" hangingPunct="0">
              <a:defRPr b="1">
                <a:solidFill>
                  <a:schemeClr val="tx1"/>
                </a:solidFill>
                <a:latin typeface="Times New Roman" pitchFamily="18" charset="0"/>
                <a:cs typeface="FrankRuehl" pitchFamily="34" charset="-79"/>
              </a:defRPr>
            </a:lvl4pPr>
            <a:lvl5pPr marL="2057400" indent="-228600" eaLnBrk="0" hangingPunct="0">
              <a:defRPr b="1">
                <a:solidFill>
                  <a:schemeClr val="tx1"/>
                </a:solidFill>
                <a:latin typeface="Times New Roman" pitchFamily="18" charset="0"/>
                <a:cs typeface="FrankRuehl" pitchFamily="34" charset="-79"/>
              </a:defRPr>
            </a:lvl5pPr>
            <a:lvl6pPr marL="2514600" indent="-228600" eaLnBrk="0" fontAlgn="base" hangingPunct="0">
              <a:spcBef>
                <a:spcPct val="0"/>
              </a:spcBef>
              <a:spcAft>
                <a:spcPct val="0"/>
              </a:spcAft>
              <a:defRPr b="1">
                <a:solidFill>
                  <a:schemeClr val="tx1"/>
                </a:solidFill>
                <a:latin typeface="Times New Roman" pitchFamily="18" charset="0"/>
                <a:cs typeface="FrankRuehl" pitchFamily="34" charset="-79"/>
              </a:defRPr>
            </a:lvl6pPr>
            <a:lvl7pPr marL="2971800" indent="-228600" eaLnBrk="0" fontAlgn="base" hangingPunct="0">
              <a:spcBef>
                <a:spcPct val="0"/>
              </a:spcBef>
              <a:spcAft>
                <a:spcPct val="0"/>
              </a:spcAft>
              <a:defRPr b="1">
                <a:solidFill>
                  <a:schemeClr val="tx1"/>
                </a:solidFill>
                <a:latin typeface="Times New Roman" pitchFamily="18" charset="0"/>
                <a:cs typeface="FrankRuehl" pitchFamily="34" charset="-79"/>
              </a:defRPr>
            </a:lvl7pPr>
            <a:lvl8pPr marL="3429000" indent="-228600" eaLnBrk="0" fontAlgn="base" hangingPunct="0">
              <a:spcBef>
                <a:spcPct val="0"/>
              </a:spcBef>
              <a:spcAft>
                <a:spcPct val="0"/>
              </a:spcAft>
              <a:defRPr b="1">
                <a:solidFill>
                  <a:schemeClr val="tx1"/>
                </a:solidFill>
                <a:latin typeface="Times New Roman" pitchFamily="18" charset="0"/>
                <a:cs typeface="FrankRuehl" pitchFamily="34" charset="-79"/>
              </a:defRPr>
            </a:lvl8pPr>
            <a:lvl9pPr marL="3886200" indent="-228600" eaLnBrk="0" fontAlgn="base" hangingPunct="0">
              <a:spcBef>
                <a:spcPct val="0"/>
              </a:spcBef>
              <a:spcAft>
                <a:spcPct val="0"/>
              </a:spcAft>
              <a:defRPr b="1">
                <a:solidFill>
                  <a:schemeClr val="tx1"/>
                </a:solidFill>
                <a:latin typeface="Times New Roman" pitchFamily="18" charset="0"/>
                <a:cs typeface="FrankRuehl" pitchFamily="34" charset="-79"/>
              </a:defRPr>
            </a:lvl9pPr>
          </a:lstStyle>
          <a:p>
            <a:pPr eaLnBrk="1" hangingPunct="1">
              <a:spcBef>
                <a:spcPct val="50000"/>
              </a:spcBef>
            </a:pPr>
            <a:r>
              <a:rPr lang="en-US" altLang="en-US" sz="2800">
                <a:solidFill>
                  <a:srgbClr val="FF0000"/>
                </a:solidFill>
                <a:latin typeface="Arial" charset="0"/>
                <a:cs typeface="Arial" charset="0"/>
              </a:rPr>
              <a:t>  Hoan hô, bạn đã trả lời đúng!</a:t>
            </a:r>
            <a:r>
              <a:rPr lang="en-US" altLang="en-US" sz="2800">
                <a:solidFill>
                  <a:srgbClr val="FF0066"/>
                </a:solidFill>
                <a:latin typeface="Arial" charset="0"/>
                <a:cs typeface="Arial" charset="0"/>
              </a:rPr>
              <a:t> </a:t>
            </a:r>
          </a:p>
        </p:txBody>
      </p:sp>
      <p:sp>
        <p:nvSpPr>
          <p:cNvPr id="24" name="Oval 23"/>
          <p:cNvSpPr/>
          <p:nvPr/>
        </p:nvSpPr>
        <p:spPr>
          <a:xfrm>
            <a:off x="1693334" y="2560320"/>
            <a:ext cx="1896533" cy="9144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a:latin typeface="Arial" pitchFamily="34" charset="0"/>
              <a:cs typeface="Arial" pitchFamily="34" charset="0"/>
            </a:endParaRPr>
          </a:p>
        </p:txBody>
      </p:sp>
      <p:sp>
        <p:nvSpPr>
          <p:cNvPr id="25" name="Oval 24"/>
          <p:cNvSpPr/>
          <p:nvPr/>
        </p:nvSpPr>
        <p:spPr>
          <a:xfrm>
            <a:off x="4582584" y="2544445"/>
            <a:ext cx="1896533" cy="914400"/>
          </a:xfrm>
          <a:prstGeom prst="ellipse">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a:latin typeface="Arial" pitchFamily="34" charset="0"/>
              <a:cs typeface="Arial" pitchFamily="34" charset="0"/>
            </a:endParaRPr>
          </a:p>
        </p:txBody>
      </p:sp>
      <p:sp>
        <p:nvSpPr>
          <p:cNvPr id="26" name="Oval 25"/>
          <p:cNvSpPr/>
          <p:nvPr/>
        </p:nvSpPr>
        <p:spPr>
          <a:xfrm>
            <a:off x="7385051" y="2563495"/>
            <a:ext cx="1896533" cy="914400"/>
          </a:xfrm>
          <a:prstGeom prst="ellipse">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a:latin typeface="Arial" pitchFamily="34" charset="0"/>
              <a:cs typeface="Arial" pitchFamily="34" charset="0"/>
            </a:endParaRPr>
          </a:p>
        </p:txBody>
      </p:sp>
      <p:sp>
        <p:nvSpPr>
          <p:cNvPr id="27" name="TextBox 26"/>
          <p:cNvSpPr txBox="1">
            <a:spLocks noChangeArrowheads="1"/>
          </p:cNvSpPr>
          <p:nvPr/>
        </p:nvSpPr>
        <p:spPr bwMode="auto">
          <a:xfrm>
            <a:off x="2302087" y="2767013"/>
            <a:ext cx="160655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Times New Roman" pitchFamily="18" charset="0"/>
                <a:cs typeface="FrankRuehl" pitchFamily="34" charset="-79"/>
              </a:defRPr>
            </a:lvl1pPr>
            <a:lvl2pPr marL="742950" indent="-285750" eaLnBrk="0" hangingPunct="0">
              <a:defRPr b="1">
                <a:solidFill>
                  <a:schemeClr val="tx1"/>
                </a:solidFill>
                <a:latin typeface="Times New Roman" pitchFamily="18" charset="0"/>
                <a:cs typeface="FrankRuehl" pitchFamily="34" charset="-79"/>
              </a:defRPr>
            </a:lvl2pPr>
            <a:lvl3pPr marL="1143000" indent="-228600" eaLnBrk="0" hangingPunct="0">
              <a:defRPr b="1">
                <a:solidFill>
                  <a:schemeClr val="tx1"/>
                </a:solidFill>
                <a:latin typeface="Times New Roman" pitchFamily="18" charset="0"/>
                <a:cs typeface="FrankRuehl" pitchFamily="34" charset="-79"/>
              </a:defRPr>
            </a:lvl3pPr>
            <a:lvl4pPr marL="1600200" indent="-228600" eaLnBrk="0" hangingPunct="0">
              <a:defRPr b="1">
                <a:solidFill>
                  <a:schemeClr val="tx1"/>
                </a:solidFill>
                <a:latin typeface="Times New Roman" pitchFamily="18" charset="0"/>
                <a:cs typeface="FrankRuehl" pitchFamily="34" charset="-79"/>
              </a:defRPr>
            </a:lvl4pPr>
            <a:lvl5pPr marL="2057400" indent="-228600" eaLnBrk="0" hangingPunct="0">
              <a:defRPr b="1">
                <a:solidFill>
                  <a:schemeClr val="tx1"/>
                </a:solidFill>
                <a:latin typeface="Times New Roman" pitchFamily="18" charset="0"/>
                <a:cs typeface="FrankRuehl" pitchFamily="34" charset="-79"/>
              </a:defRPr>
            </a:lvl5pPr>
            <a:lvl6pPr marL="2514600" indent="-228600" eaLnBrk="0" fontAlgn="base" hangingPunct="0">
              <a:spcBef>
                <a:spcPct val="0"/>
              </a:spcBef>
              <a:spcAft>
                <a:spcPct val="0"/>
              </a:spcAft>
              <a:defRPr b="1">
                <a:solidFill>
                  <a:schemeClr val="tx1"/>
                </a:solidFill>
                <a:latin typeface="Times New Roman" pitchFamily="18" charset="0"/>
                <a:cs typeface="FrankRuehl" pitchFamily="34" charset="-79"/>
              </a:defRPr>
            </a:lvl6pPr>
            <a:lvl7pPr marL="2971800" indent="-228600" eaLnBrk="0" fontAlgn="base" hangingPunct="0">
              <a:spcBef>
                <a:spcPct val="0"/>
              </a:spcBef>
              <a:spcAft>
                <a:spcPct val="0"/>
              </a:spcAft>
              <a:defRPr b="1">
                <a:solidFill>
                  <a:schemeClr val="tx1"/>
                </a:solidFill>
                <a:latin typeface="Times New Roman" pitchFamily="18" charset="0"/>
                <a:cs typeface="FrankRuehl" pitchFamily="34" charset="-79"/>
              </a:defRPr>
            </a:lvl7pPr>
            <a:lvl8pPr marL="3429000" indent="-228600" eaLnBrk="0" fontAlgn="base" hangingPunct="0">
              <a:spcBef>
                <a:spcPct val="0"/>
              </a:spcBef>
              <a:spcAft>
                <a:spcPct val="0"/>
              </a:spcAft>
              <a:defRPr b="1">
                <a:solidFill>
                  <a:schemeClr val="tx1"/>
                </a:solidFill>
                <a:latin typeface="Times New Roman" pitchFamily="18" charset="0"/>
                <a:cs typeface="FrankRuehl" pitchFamily="34" charset="-79"/>
              </a:defRPr>
            </a:lvl8pPr>
            <a:lvl9pPr marL="3886200" indent="-228600" eaLnBrk="0" fontAlgn="base" hangingPunct="0">
              <a:spcBef>
                <a:spcPct val="0"/>
              </a:spcBef>
              <a:spcAft>
                <a:spcPct val="0"/>
              </a:spcAft>
              <a:defRPr b="1">
                <a:solidFill>
                  <a:schemeClr val="tx1"/>
                </a:solidFill>
                <a:latin typeface="Times New Roman" pitchFamily="18" charset="0"/>
                <a:cs typeface="FrankRuehl" pitchFamily="34" charset="-79"/>
              </a:defRPr>
            </a:lvl9pPr>
          </a:lstStyle>
          <a:p>
            <a:pPr eaLnBrk="1" hangingPunct="1"/>
            <a:r>
              <a:rPr lang="en-US" sz="2800">
                <a:latin typeface="Arial" pitchFamily="34" charset="0"/>
                <a:cs typeface="Arial" pitchFamily="34" charset="0"/>
              </a:rPr>
              <a:t>370</a:t>
            </a:r>
          </a:p>
        </p:txBody>
      </p:sp>
      <p:sp>
        <p:nvSpPr>
          <p:cNvPr id="28" name="TextBox 27"/>
          <p:cNvSpPr txBox="1">
            <a:spLocks noChangeArrowheads="1"/>
          </p:cNvSpPr>
          <p:nvPr/>
        </p:nvSpPr>
        <p:spPr bwMode="auto">
          <a:xfrm>
            <a:off x="5176098" y="2742566"/>
            <a:ext cx="160654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Times New Roman" pitchFamily="18" charset="0"/>
                <a:cs typeface="FrankRuehl" pitchFamily="34" charset="-79"/>
              </a:defRPr>
            </a:lvl1pPr>
            <a:lvl2pPr marL="742950" indent="-285750" eaLnBrk="0" hangingPunct="0">
              <a:defRPr b="1">
                <a:solidFill>
                  <a:schemeClr val="tx1"/>
                </a:solidFill>
                <a:latin typeface="Times New Roman" pitchFamily="18" charset="0"/>
                <a:cs typeface="FrankRuehl" pitchFamily="34" charset="-79"/>
              </a:defRPr>
            </a:lvl2pPr>
            <a:lvl3pPr marL="1143000" indent="-228600" eaLnBrk="0" hangingPunct="0">
              <a:defRPr b="1">
                <a:solidFill>
                  <a:schemeClr val="tx1"/>
                </a:solidFill>
                <a:latin typeface="Times New Roman" pitchFamily="18" charset="0"/>
                <a:cs typeface="FrankRuehl" pitchFamily="34" charset="-79"/>
              </a:defRPr>
            </a:lvl3pPr>
            <a:lvl4pPr marL="1600200" indent="-228600" eaLnBrk="0" hangingPunct="0">
              <a:defRPr b="1">
                <a:solidFill>
                  <a:schemeClr val="tx1"/>
                </a:solidFill>
                <a:latin typeface="Times New Roman" pitchFamily="18" charset="0"/>
                <a:cs typeface="FrankRuehl" pitchFamily="34" charset="-79"/>
              </a:defRPr>
            </a:lvl4pPr>
            <a:lvl5pPr marL="2057400" indent="-228600" eaLnBrk="0" hangingPunct="0">
              <a:defRPr b="1">
                <a:solidFill>
                  <a:schemeClr val="tx1"/>
                </a:solidFill>
                <a:latin typeface="Times New Roman" pitchFamily="18" charset="0"/>
                <a:cs typeface="FrankRuehl" pitchFamily="34" charset="-79"/>
              </a:defRPr>
            </a:lvl5pPr>
            <a:lvl6pPr marL="2514600" indent="-228600" eaLnBrk="0" fontAlgn="base" hangingPunct="0">
              <a:spcBef>
                <a:spcPct val="0"/>
              </a:spcBef>
              <a:spcAft>
                <a:spcPct val="0"/>
              </a:spcAft>
              <a:defRPr b="1">
                <a:solidFill>
                  <a:schemeClr val="tx1"/>
                </a:solidFill>
                <a:latin typeface="Times New Roman" pitchFamily="18" charset="0"/>
                <a:cs typeface="FrankRuehl" pitchFamily="34" charset="-79"/>
              </a:defRPr>
            </a:lvl6pPr>
            <a:lvl7pPr marL="2971800" indent="-228600" eaLnBrk="0" fontAlgn="base" hangingPunct="0">
              <a:spcBef>
                <a:spcPct val="0"/>
              </a:spcBef>
              <a:spcAft>
                <a:spcPct val="0"/>
              </a:spcAft>
              <a:defRPr b="1">
                <a:solidFill>
                  <a:schemeClr val="tx1"/>
                </a:solidFill>
                <a:latin typeface="Times New Roman" pitchFamily="18" charset="0"/>
                <a:cs typeface="FrankRuehl" pitchFamily="34" charset="-79"/>
              </a:defRPr>
            </a:lvl7pPr>
            <a:lvl8pPr marL="3429000" indent="-228600" eaLnBrk="0" fontAlgn="base" hangingPunct="0">
              <a:spcBef>
                <a:spcPct val="0"/>
              </a:spcBef>
              <a:spcAft>
                <a:spcPct val="0"/>
              </a:spcAft>
              <a:defRPr b="1">
                <a:solidFill>
                  <a:schemeClr val="tx1"/>
                </a:solidFill>
                <a:latin typeface="Times New Roman" pitchFamily="18" charset="0"/>
                <a:cs typeface="FrankRuehl" pitchFamily="34" charset="-79"/>
              </a:defRPr>
            </a:lvl8pPr>
            <a:lvl9pPr marL="3886200" indent="-228600" eaLnBrk="0" fontAlgn="base" hangingPunct="0">
              <a:spcBef>
                <a:spcPct val="0"/>
              </a:spcBef>
              <a:spcAft>
                <a:spcPct val="0"/>
              </a:spcAft>
              <a:defRPr b="1">
                <a:solidFill>
                  <a:schemeClr val="tx1"/>
                </a:solidFill>
                <a:latin typeface="Times New Roman" pitchFamily="18" charset="0"/>
                <a:cs typeface="FrankRuehl" pitchFamily="34" charset="-79"/>
              </a:defRPr>
            </a:lvl9pPr>
          </a:lstStyle>
          <a:p>
            <a:pPr eaLnBrk="1" hangingPunct="1"/>
            <a:r>
              <a:rPr lang="en-US" sz="2800">
                <a:latin typeface="Arial" pitchFamily="34" charset="0"/>
                <a:cs typeface="Arial" pitchFamily="34" charset="0"/>
              </a:rPr>
              <a:t>254</a:t>
            </a:r>
          </a:p>
        </p:txBody>
      </p:sp>
      <p:sp>
        <p:nvSpPr>
          <p:cNvPr id="29" name="TextBox 28"/>
          <p:cNvSpPr txBox="1">
            <a:spLocks noChangeArrowheads="1"/>
          </p:cNvSpPr>
          <p:nvPr/>
        </p:nvSpPr>
        <p:spPr bwMode="auto">
          <a:xfrm>
            <a:off x="8031481" y="2715896"/>
            <a:ext cx="160655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Times New Roman" pitchFamily="18" charset="0"/>
                <a:cs typeface="FrankRuehl" pitchFamily="34" charset="-79"/>
              </a:defRPr>
            </a:lvl1pPr>
            <a:lvl2pPr marL="742950" indent="-285750" eaLnBrk="0" hangingPunct="0">
              <a:defRPr b="1">
                <a:solidFill>
                  <a:schemeClr val="tx1"/>
                </a:solidFill>
                <a:latin typeface="Times New Roman" pitchFamily="18" charset="0"/>
                <a:cs typeface="FrankRuehl" pitchFamily="34" charset="-79"/>
              </a:defRPr>
            </a:lvl2pPr>
            <a:lvl3pPr marL="1143000" indent="-228600" eaLnBrk="0" hangingPunct="0">
              <a:defRPr b="1">
                <a:solidFill>
                  <a:schemeClr val="tx1"/>
                </a:solidFill>
                <a:latin typeface="Times New Roman" pitchFamily="18" charset="0"/>
                <a:cs typeface="FrankRuehl" pitchFamily="34" charset="-79"/>
              </a:defRPr>
            </a:lvl3pPr>
            <a:lvl4pPr marL="1600200" indent="-228600" eaLnBrk="0" hangingPunct="0">
              <a:defRPr b="1">
                <a:solidFill>
                  <a:schemeClr val="tx1"/>
                </a:solidFill>
                <a:latin typeface="Times New Roman" pitchFamily="18" charset="0"/>
                <a:cs typeface="FrankRuehl" pitchFamily="34" charset="-79"/>
              </a:defRPr>
            </a:lvl4pPr>
            <a:lvl5pPr marL="2057400" indent="-228600" eaLnBrk="0" hangingPunct="0">
              <a:defRPr b="1">
                <a:solidFill>
                  <a:schemeClr val="tx1"/>
                </a:solidFill>
                <a:latin typeface="Times New Roman" pitchFamily="18" charset="0"/>
                <a:cs typeface="FrankRuehl" pitchFamily="34" charset="-79"/>
              </a:defRPr>
            </a:lvl5pPr>
            <a:lvl6pPr marL="2514600" indent="-228600" eaLnBrk="0" fontAlgn="base" hangingPunct="0">
              <a:spcBef>
                <a:spcPct val="0"/>
              </a:spcBef>
              <a:spcAft>
                <a:spcPct val="0"/>
              </a:spcAft>
              <a:defRPr b="1">
                <a:solidFill>
                  <a:schemeClr val="tx1"/>
                </a:solidFill>
                <a:latin typeface="Times New Roman" pitchFamily="18" charset="0"/>
                <a:cs typeface="FrankRuehl" pitchFamily="34" charset="-79"/>
              </a:defRPr>
            </a:lvl6pPr>
            <a:lvl7pPr marL="2971800" indent="-228600" eaLnBrk="0" fontAlgn="base" hangingPunct="0">
              <a:spcBef>
                <a:spcPct val="0"/>
              </a:spcBef>
              <a:spcAft>
                <a:spcPct val="0"/>
              </a:spcAft>
              <a:defRPr b="1">
                <a:solidFill>
                  <a:schemeClr val="tx1"/>
                </a:solidFill>
                <a:latin typeface="Times New Roman" pitchFamily="18" charset="0"/>
                <a:cs typeface="FrankRuehl" pitchFamily="34" charset="-79"/>
              </a:defRPr>
            </a:lvl7pPr>
            <a:lvl8pPr marL="3429000" indent="-228600" eaLnBrk="0" fontAlgn="base" hangingPunct="0">
              <a:spcBef>
                <a:spcPct val="0"/>
              </a:spcBef>
              <a:spcAft>
                <a:spcPct val="0"/>
              </a:spcAft>
              <a:defRPr b="1">
                <a:solidFill>
                  <a:schemeClr val="tx1"/>
                </a:solidFill>
                <a:latin typeface="Times New Roman" pitchFamily="18" charset="0"/>
                <a:cs typeface="FrankRuehl" pitchFamily="34" charset="-79"/>
              </a:defRPr>
            </a:lvl8pPr>
            <a:lvl9pPr marL="3886200" indent="-228600" eaLnBrk="0" fontAlgn="base" hangingPunct="0">
              <a:spcBef>
                <a:spcPct val="0"/>
              </a:spcBef>
              <a:spcAft>
                <a:spcPct val="0"/>
              </a:spcAft>
              <a:defRPr b="1">
                <a:solidFill>
                  <a:schemeClr val="tx1"/>
                </a:solidFill>
                <a:latin typeface="Times New Roman" pitchFamily="18" charset="0"/>
                <a:cs typeface="FrankRuehl" pitchFamily="34" charset="-79"/>
              </a:defRPr>
            </a:lvl9pPr>
          </a:lstStyle>
          <a:p>
            <a:pPr eaLnBrk="1" hangingPunct="1"/>
            <a:r>
              <a:rPr lang="en-US" sz="2800">
                <a:latin typeface="Arial" pitchFamily="34" charset="0"/>
                <a:cs typeface="Arial" pitchFamily="34" charset="0"/>
              </a:rPr>
              <a:t>360</a:t>
            </a:r>
          </a:p>
        </p:txBody>
      </p:sp>
      <p:pic>
        <p:nvPicPr>
          <p:cNvPr id="30" name="Picture 1098" descr="Hoacuoi1">
            <a:hlinkClick r:id="rId5"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14132" y="4988152"/>
            <a:ext cx="1295400" cy="117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Box 1"/>
          <p:cNvSpPr txBox="1">
            <a:spLocks noChangeArrowheads="1"/>
          </p:cNvSpPr>
          <p:nvPr/>
        </p:nvSpPr>
        <p:spPr bwMode="auto">
          <a:xfrm>
            <a:off x="1585382" y="1495088"/>
            <a:ext cx="899117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Times New Roman" pitchFamily="18" charset="0"/>
                <a:cs typeface="FrankRuehl" pitchFamily="34" charset="-79"/>
              </a:defRPr>
            </a:lvl1pPr>
            <a:lvl2pPr marL="742950" indent="-285750" eaLnBrk="0" hangingPunct="0">
              <a:defRPr b="1">
                <a:solidFill>
                  <a:schemeClr val="tx1"/>
                </a:solidFill>
                <a:latin typeface="Times New Roman" pitchFamily="18" charset="0"/>
                <a:cs typeface="FrankRuehl" pitchFamily="34" charset="-79"/>
              </a:defRPr>
            </a:lvl2pPr>
            <a:lvl3pPr marL="1143000" indent="-228600" eaLnBrk="0" hangingPunct="0">
              <a:defRPr b="1">
                <a:solidFill>
                  <a:schemeClr val="tx1"/>
                </a:solidFill>
                <a:latin typeface="Times New Roman" pitchFamily="18" charset="0"/>
                <a:cs typeface="FrankRuehl" pitchFamily="34" charset="-79"/>
              </a:defRPr>
            </a:lvl3pPr>
            <a:lvl4pPr marL="1600200" indent="-228600" eaLnBrk="0" hangingPunct="0">
              <a:defRPr b="1">
                <a:solidFill>
                  <a:schemeClr val="tx1"/>
                </a:solidFill>
                <a:latin typeface="Times New Roman" pitchFamily="18" charset="0"/>
                <a:cs typeface="FrankRuehl" pitchFamily="34" charset="-79"/>
              </a:defRPr>
            </a:lvl4pPr>
            <a:lvl5pPr marL="2057400" indent="-228600" eaLnBrk="0" hangingPunct="0">
              <a:defRPr b="1">
                <a:solidFill>
                  <a:schemeClr val="tx1"/>
                </a:solidFill>
                <a:latin typeface="Times New Roman" pitchFamily="18" charset="0"/>
                <a:cs typeface="FrankRuehl" pitchFamily="34" charset="-79"/>
              </a:defRPr>
            </a:lvl5pPr>
            <a:lvl6pPr marL="2514600" indent="-228600" eaLnBrk="0" fontAlgn="base" hangingPunct="0">
              <a:spcBef>
                <a:spcPct val="0"/>
              </a:spcBef>
              <a:spcAft>
                <a:spcPct val="0"/>
              </a:spcAft>
              <a:defRPr b="1">
                <a:solidFill>
                  <a:schemeClr val="tx1"/>
                </a:solidFill>
                <a:latin typeface="Times New Roman" pitchFamily="18" charset="0"/>
                <a:cs typeface="FrankRuehl" pitchFamily="34" charset="-79"/>
              </a:defRPr>
            </a:lvl6pPr>
            <a:lvl7pPr marL="2971800" indent="-228600" eaLnBrk="0" fontAlgn="base" hangingPunct="0">
              <a:spcBef>
                <a:spcPct val="0"/>
              </a:spcBef>
              <a:spcAft>
                <a:spcPct val="0"/>
              </a:spcAft>
              <a:defRPr b="1">
                <a:solidFill>
                  <a:schemeClr val="tx1"/>
                </a:solidFill>
                <a:latin typeface="Times New Roman" pitchFamily="18" charset="0"/>
                <a:cs typeface="FrankRuehl" pitchFamily="34" charset="-79"/>
              </a:defRPr>
            </a:lvl7pPr>
            <a:lvl8pPr marL="3429000" indent="-228600" eaLnBrk="0" fontAlgn="base" hangingPunct="0">
              <a:spcBef>
                <a:spcPct val="0"/>
              </a:spcBef>
              <a:spcAft>
                <a:spcPct val="0"/>
              </a:spcAft>
              <a:defRPr b="1">
                <a:solidFill>
                  <a:schemeClr val="tx1"/>
                </a:solidFill>
                <a:latin typeface="Times New Roman" pitchFamily="18" charset="0"/>
                <a:cs typeface="FrankRuehl" pitchFamily="34" charset="-79"/>
              </a:defRPr>
            </a:lvl8pPr>
            <a:lvl9pPr marL="3886200" indent="-228600" eaLnBrk="0" fontAlgn="base" hangingPunct="0">
              <a:spcBef>
                <a:spcPct val="0"/>
              </a:spcBef>
              <a:spcAft>
                <a:spcPct val="0"/>
              </a:spcAft>
              <a:defRPr b="1">
                <a:solidFill>
                  <a:schemeClr val="tx1"/>
                </a:solidFill>
                <a:latin typeface="Times New Roman" pitchFamily="18" charset="0"/>
                <a:cs typeface="FrankRuehl" pitchFamily="34" charset="-79"/>
              </a:defRPr>
            </a:lvl9pPr>
          </a:lstStyle>
          <a:p>
            <a:pPr eaLnBrk="1" hangingPunct="1"/>
            <a:r>
              <a:rPr lang="en-US" sz="2800">
                <a:solidFill>
                  <a:srgbClr val="FF0000"/>
                </a:solidFill>
                <a:latin typeface="Arial" pitchFamily="34" charset="0"/>
                <a:cs typeface="Arial" pitchFamily="34" charset="0"/>
              </a:rPr>
              <a:t>Câu 3: </a:t>
            </a:r>
            <a:r>
              <a:rPr lang="en-US" sz="2800" b="0">
                <a:solidFill>
                  <a:srgbClr val="FF0000"/>
                </a:solidFill>
                <a:latin typeface="Arial" pitchFamily="34" charset="0"/>
                <a:cs typeface="Arial" pitchFamily="34" charset="0"/>
              </a:rPr>
              <a:t>Tìm số tự nhiên x biết x – 312 = 58</a:t>
            </a:r>
          </a:p>
        </p:txBody>
      </p:sp>
      <mc:AlternateContent xmlns:mc="http://schemas.openxmlformats.org/markup-compatibility/2006" xmlns:a14="http://schemas.microsoft.com/office/drawing/2010/main">
        <mc:Choice Requires="a14">
          <p:sp>
            <p:nvSpPr>
              <p:cNvPr id="32" name="TextBox 31"/>
              <p:cNvSpPr txBox="1"/>
              <p:nvPr/>
            </p:nvSpPr>
            <p:spPr>
              <a:xfrm>
                <a:off x="1378798" y="3639730"/>
                <a:ext cx="4558452" cy="1384995"/>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sz="2800" b="0" i="1" smtClean="0">
                          <a:latin typeface="Cambria Math"/>
                        </a:rPr>
                        <m:t>𝑥</m:t>
                      </m:r>
                      <m:r>
                        <a:rPr lang="en-US" sz="2800" b="0" i="1" smtClean="0">
                          <a:latin typeface="Cambria Math"/>
                        </a:rPr>
                        <m:t>−312=58</m:t>
                      </m:r>
                    </m:oMath>
                  </m:oMathPara>
                </a14:m>
                <a:endParaRPr lang="en-US" sz="2800" b="0" i="1">
                  <a:latin typeface="Cambria Math"/>
                </a:endParaRPr>
              </a:p>
              <a:p>
                <a:pPr/>
                <a14:m>
                  <m:oMathPara xmlns:m="http://schemas.openxmlformats.org/officeDocument/2006/math">
                    <m:oMathParaPr>
                      <m:jc m:val="left"/>
                    </m:oMathParaPr>
                    <m:oMath xmlns:m="http://schemas.openxmlformats.org/officeDocument/2006/math">
                      <m:r>
                        <a:rPr lang="en-US" sz="2800" b="0" i="1" smtClean="0">
                          <a:latin typeface="Cambria Math"/>
                        </a:rPr>
                        <m:t>𝑥</m:t>
                      </m:r>
                      <m:r>
                        <a:rPr lang="en-US" sz="2800" b="0" i="1" smtClean="0">
                          <a:latin typeface="Cambria Math"/>
                        </a:rPr>
                        <m:t>=58+312</m:t>
                      </m:r>
                    </m:oMath>
                  </m:oMathPara>
                </a14:m>
                <a:endParaRPr lang="en-US" sz="2800" b="0" i="1">
                  <a:latin typeface="Cambria Math"/>
                </a:endParaRPr>
              </a:p>
              <a:p>
                <a:pPr/>
                <a14:m>
                  <m:oMathPara xmlns:m="http://schemas.openxmlformats.org/officeDocument/2006/math">
                    <m:oMathParaPr>
                      <m:jc m:val="left"/>
                    </m:oMathParaPr>
                    <m:oMath xmlns:m="http://schemas.openxmlformats.org/officeDocument/2006/math">
                      <m:r>
                        <a:rPr lang="en-US" sz="2800" b="0" i="1" smtClean="0">
                          <a:latin typeface="Cambria Math"/>
                        </a:rPr>
                        <m:t>𝑥</m:t>
                      </m:r>
                      <m:r>
                        <a:rPr lang="en-US" sz="2800" b="0" i="1" smtClean="0">
                          <a:latin typeface="Cambria Math"/>
                        </a:rPr>
                        <m:t>=370</m:t>
                      </m:r>
                    </m:oMath>
                  </m:oMathPara>
                </a14:m>
                <a:endParaRPr lang="en-US" sz="2800" b="0" i="1">
                  <a:latin typeface="Cambria Math"/>
                </a:endParaRPr>
              </a:p>
            </p:txBody>
          </p:sp>
        </mc:Choice>
        <mc:Fallback xmlns="">
          <p:sp>
            <p:nvSpPr>
              <p:cNvPr id="32" name="TextBox 31"/>
              <p:cNvSpPr txBox="1">
                <a:spLocks noRot="1" noChangeAspect="1" noMove="1" noResize="1" noEditPoints="1" noAdjustHandles="1" noChangeArrowheads="1" noChangeShapeType="1" noTextEdit="1"/>
              </p:cNvSpPr>
              <p:nvPr/>
            </p:nvSpPr>
            <p:spPr>
              <a:xfrm>
                <a:off x="1378798" y="3639730"/>
                <a:ext cx="4558452" cy="1384995"/>
              </a:xfrm>
              <a:prstGeom prst="rect">
                <a:avLst/>
              </a:prstGeom>
              <a:blipFill rotWithShape="1">
                <a:blip r:embed="rId6"/>
                <a:stretch>
                  <a:fillRect/>
                </a:stretch>
              </a:blipFill>
            </p:spPr>
            <p:txBody>
              <a:bodyPr/>
              <a:lstStyle/>
              <a:p>
                <a:r>
                  <a:rPr lang="en-US">
                    <a:noFill/>
                  </a:rPr>
                  <a:t> </a:t>
                </a:r>
              </a:p>
            </p:txBody>
          </p:sp>
        </mc:Fallback>
      </mc:AlternateContent>
      <p:sp>
        <p:nvSpPr>
          <p:cNvPr id="2" name="Rectangle 1">
            <a:extLst>
              <a:ext uri="{FF2B5EF4-FFF2-40B4-BE49-F238E27FC236}">
                <a16:creationId xmlns:a16="http://schemas.microsoft.com/office/drawing/2014/main" id="{05B5D7AD-71D9-076D-E726-CCA27A7B8B95}"/>
              </a:ext>
            </a:extLst>
          </p:cNvPr>
          <p:cNvSpPr/>
          <p:nvPr/>
        </p:nvSpPr>
        <p:spPr>
          <a:xfrm>
            <a:off x="9406360" y="6310453"/>
            <a:ext cx="1856726" cy="70131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9576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27"/>
                    </p:tgtEl>
                  </p:cond>
                </p:stCondLst>
                <p:endSync evt="end" delay="0">
                  <p:rtn val="all"/>
                </p:endSync>
                <p:childTnLst>
                  <p:par>
                    <p:cTn id="10" fill="hold">
                      <p:stCondLst>
                        <p:cond delay="0"/>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barn(inVertical)">
                                      <p:cBhvr>
                                        <p:cTn id="14" dur="500"/>
                                        <p:tgtEl>
                                          <p:spTgt spid="24"/>
                                        </p:tgtEl>
                                      </p:cBhvr>
                                    </p:animEffect>
                                  </p:childTnLst>
                                  <p:subTnLst>
                                    <p:audio>
                                      <p:cMediaNode>
                                        <p:cTn display="0" masterRel="sameClick">
                                          <p:stCondLst>
                                            <p:cond evt="begin" delay="0">
                                              <p:tn val="12"/>
                                            </p:cond>
                                          </p:stCondLst>
                                          <p:endCondLst>
                                            <p:cond evt="onStopAudio" delay="0">
                                              <p:tgtEl>
                                                <p:sldTgt/>
                                              </p:tgtEl>
                                            </p:cond>
                                          </p:endCondLst>
                                        </p:cTn>
                                        <p:tgtEl>
                                          <p:sndTgt r:embed="rId2" name="applause.wav"/>
                                        </p:tgtEl>
                                      </p:cMediaNode>
                                    </p:audio>
                                  </p:subTnLst>
                                </p:cTn>
                              </p:par>
                              <p:par>
                                <p:cTn id="15" presetID="16" presetClass="entr" presetSubtype="21"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inVertical)">
                                      <p:cBhvr>
                                        <p:cTn id="17" dur="500"/>
                                        <p:tgtEl>
                                          <p:spTgt spid="23"/>
                                        </p:tgtEl>
                                      </p:cBhvr>
                                    </p:animEffect>
                                  </p:childTnLst>
                                </p:cTn>
                              </p:par>
                              <p:par>
                                <p:cTn id="18" presetID="16" presetClass="entr" presetSubtype="21"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barn(inVertical)">
                                      <p:cBhvr>
                                        <p:cTn id="20" dur="500"/>
                                        <p:tgtEl>
                                          <p:spTgt spid="22"/>
                                        </p:tgtEl>
                                      </p:cBhvr>
                                    </p:animEffect>
                                  </p:childTnLst>
                                </p:cTn>
                              </p:par>
                            </p:childTnLst>
                          </p:cTn>
                        </p:par>
                      </p:childTnLst>
                    </p:cTn>
                  </p:par>
                </p:childTnLst>
              </p:cTn>
              <p:nextCondLst>
                <p:cond evt="onClick" delay="0">
                  <p:tgtEl>
                    <p:spTgt spid="27"/>
                  </p:tgtEl>
                </p:cond>
              </p:nextCondLst>
            </p:seq>
            <p:seq concurrent="1" nextAc="seek">
              <p:cTn id="21" restart="whenNotActive" fill="hold" evtFilter="cancelBubble" nodeType="interactiveSeq">
                <p:stCondLst>
                  <p:cond evt="onClick" delay="0">
                    <p:tgtEl>
                      <p:spTgt spid="28"/>
                    </p:tgtEl>
                  </p:cond>
                </p:stCondLst>
                <p:endSync evt="end" delay="0">
                  <p:rtn val="all"/>
                </p:endSync>
                <p:childTnLst>
                  <p:par>
                    <p:cTn id="22" fill="hold">
                      <p:stCondLst>
                        <p:cond delay="0"/>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barn(inVertical)">
                                      <p:cBhvr>
                                        <p:cTn id="26" dur="500"/>
                                        <p:tgtEl>
                                          <p:spTgt spid="25"/>
                                        </p:tgtEl>
                                      </p:cBhvr>
                                    </p:animEffect>
                                  </p:childTnLst>
                                </p:cTn>
                              </p:par>
                            </p:childTnLst>
                          </p:cTn>
                        </p:par>
                      </p:childTnLst>
                    </p:cTn>
                  </p:par>
                </p:childTnLst>
              </p:cTn>
              <p:nextCondLst>
                <p:cond evt="onClick" delay="0">
                  <p:tgtEl>
                    <p:spTgt spid="28"/>
                  </p:tgtEl>
                </p:cond>
              </p:nextCondLst>
            </p:seq>
            <p:seq concurrent="1" nextAc="seek">
              <p:cTn id="27" restart="whenNotActive" fill="hold" evtFilter="cancelBubble" nodeType="interactiveSeq">
                <p:stCondLst>
                  <p:cond evt="onClick" delay="0">
                    <p:tgtEl>
                      <p:spTgt spid="29"/>
                    </p:tgtEl>
                  </p:cond>
                </p:stCondLst>
                <p:endSync evt="end" delay="0">
                  <p:rtn val="all"/>
                </p:endSync>
                <p:childTnLst>
                  <p:par>
                    <p:cTn id="28" fill="hold">
                      <p:stCondLst>
                        <p:cond delay="0"/>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barn(inVertical)">
                                      <p:cBhvr>
                                        <p:cTn id="32" dur="500"/>
                                        <p:tgtEl>
                                          <p:spTgt spid="26"/>
                                        </p:tgtEl>
                                      </p:cBhvr>
                                    </p:animEffect>
                                  </p:childTnLst>
                                </p:cTn>
                              </p:par>
                            </p:childTnLst>
                          </p:cTn>
                        </p:par>
                      </p:childTnLst>
                    </p:cTn>
                  </p:par>
                </p:childTnLst>
              </p:cTn>
              <p:nextCondLst>
                <p:cond evt="onClick" delay="0">
                  <p:tgtEl>
                    <p:spTgt spid="29"/>
                  </p:tgtEl>
                </p:cond>
              </p:nextCondLst>
            </p:seq>
          </p:childTnLst>
        </p:cTn>
      </p:par>
    </p:tnLst>
    <p:bldLst>
      <p:bldP spid="23" grpId="0"/>
      <p:bldP spid="24" grpId="0" animBg="1"/>
      <p:bldP spid="25" grpId="0" animBg="1"/>
      <p:bldP spid="26" grpId="0" animBg="1"/>
      <p:bldP spid="3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vi-VN"/>
          </a:p>
        </p:txBody>
      </p:sp>
      <p:sp>
        <p:nvSpPr>
          <p:cNvPr id="14" name="Rectangle 27"/>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vi-VN"/>
          </a:p>
        </p:txBody>
      </p:sp>
      <p:sp>
        <p:nvSpPr>
          <p:cNvPr id="15" name="Rectangle 42"/>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vi-VN"/>
          </a:p>
        </p:txBody>
      </p:sp>
      <p:sp>
        <p:nvSpPr>
          <p:cNvPr id="16" name="Rectangle 57"/>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vi-VN"/>
          </a:p>
        </p:txBody>
      </p:sp>
      <p:pic>
        <p:nvPicPr>
          <p:cNvPr id="17" name="Picture 1098" descr="Hoacuoi1">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1967" y="4946650"/>
            <a:ext cx="1295400" cy="117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Box 1099"/>
          <p:cNvSpPr txBox="1">
            <a:spLocks noChangeArrowheads="1"/>
          </p:cNvSpPr>
          <p:nvPr/>
        </p:nvSpPr>
        <p:spPr bwMode="auto">
          <a:xfrm>
            <a:off x="3748618" y="5499100"/>
            <a:ext cx="581321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Times New Roman" pitchFamily="18" charset="0"/>
                <a:cs typeface="FrankRuehl" pitchFamily="34" charset="-79"/>
              </a:defRPr>
            </a:lvl1pPr>
            <a:lvl2pPr marL="742950" indent="-285750" eaLnBrk="0" hangingPunct="0">
              <a:defRPr b="1">
                <a:solidFill>
                  <a:schemeClr val="tx1"/>
                </a:solidFill>
                <a:latin typeface="Times New Roman" pitchFamily="18" charset="0"/>
                <a:cs typeface="FrankRuehl" pitchFamily="34" charset="-79"/>
              </a:defRPr>
            </a:lvl2pPr>
            <a:lvl3pPr marL="1143000" indent="-228600" eaLnBrk="0" hangingPunct="0">
              <a:defRPr b="1">
                <a:solidFill>
                  <a:schemeClr val="tx1"/>
                </a:solidFill>
                <a:latin typeface="Times New Roman" pitchFamily="18" charset="0"/>
                <a:cs typeface="FrankRuehl" pitchFamily="34" charset="-79"/>
              </a:defRPr>
            </a:lvl3pPr>
            <a:lvl4pPr marL="1600200" indent="-228600" eaLnBrk="0" hangingPunct="0">
              <a:defRPr b="1">
                <a:solidFill>
                  <a:schemeClr val="tx1"/>
                </a:solidFill>
                <a:latin typeface="Times New Roman" pitchFamily="18" charset="0"/>
                <a:cs typeface="FrankRuehl" pitchFamily="34" charset="-79"/>
              </a:defRPr>
            </a:lvl4pPr>
            <a:lvl5pPr marL="2057400" indent="-228600" eaLnBrk="0" hangingPunct="0">
              <a:defRPr b="1">
                <a:solidFill>
                  <a:schemeClr val="tx1"/>
                </a:solidFill>
                <a:latin typeface="Times New Roman" pitchFamily="18" charset="0"/>
                <a:cs typeface="FrankRuehl" pitchFamily="34" charset="-79"/>
              </a:defRPr>
            </a:lvl5pPr>
            <a:lvl6pPr marL="2514600" indent="-228600" eaLnBrk="0" fontAlgn="base" hangingPunct="0">
              <a:spcBef>
                <a:spcPct val="0"/>
              </a:spcBef>
              <a:spcAft>
                <a:spcPct val="0"/>
              </a:spcAft>
              <a:defRPr b="1">
                <a:solidFill>
                  <a:schemeClr val="tx1"/>
                </a:solidFill>
                <a:latin typeface="Times New Roman" pitchFamily="18" charset="0"/>
                <a:cs typeface="FrankRuehl" pitchFamily="34" charset="-79"/>
              </a:defRPr>
            </a:lvl6pPr>
            <a:lvl7pPr marL="2971800" indent="-228600" eaLnBrk="0" fontAlgn="base" hangingPunct="0">
              <a:spcBef>
                <a:spcPct val="0"/>
              </a:spcBef>
              <a:spcAft>
                <a:spcPct val="0"/>
              </a:spcAft>
              <a:defRPr b="1">
                <a:solidFill>
                  <a:schemeClr val="tx1"/>
                </a:solidFill>
                <a:latin typeface="Times New Roman" pitchFamily="18" charset="0"/>
                <a:cs typeface="FrankRuehl" pitchFamily="34" charset="-79"/>
              </a:defRPr>
            </a:lvl7pPr>
            <a:lvl8pPr marL="3429000" indent="-228600" eaLnBrk="0" fontAlgn="base" hangingPunct="0">
              <a:spcBef>
                <a:spcPct val="0"/>
              </a:spcBef>
              <a:spcAft>
                <a:spcPct val="0"/>
              </a:spcAft>
              <a:defRPr b="1">
                <a:solidFill>
                  <a:schemeClr val="tx1"/>
                </a:solidFill>
                <a:latin typeface="Times New Roman" pitchFamily="18" charset="0"/>
                <a:cs typeface="FrankRuehl" pitchFamily="34" charset="-79"/>
              </a:defRPr>
            </a:lvl8pPr>
            <a:lvl9pPr marL="3886200" indent="-228600" eaLnBrk="0" fontAlgn="base" hangingPunct="0">
              <a:spcBef>
                <a:spcPct val="0"/>
              </a:spcBef>
              <a:spcAft>
                <a:spcPct val="0"/>
              </a:spcAft>
              <a:defRPr b="1">
                <a:solidFill>
                  <a:schemeClr val="tx1"/>
                </a:solidFill>
                <a:latin typeface="Times New Roman" pitchFamily="18" charset="0"/>
                <a:cs typeface="FrankRuehl" pitchFamily="34" charset="-79"/>
              </a:defRPr>
            </a:lvl9pPr>
          </a:lstStyle>
          <a:p>
            <a:pPr eaLnBrk="1" hangingPunct="1">
              <a:spcBef>
                <a:spcPct val="50000"/>
              </a:spcBef>
            </a:pPr>
            <a:r>
              <a:rPr lang="en-US" altLang="en-US" sz="2800">
                <a:solidFill>
                  <a:srgbClr val="FF0000"/>
                </a:solidFill>
                <a:latin typeface="Arial" charset="0"/>
                <a:cs typeface="Arial" charset="0"/>
              </a:rPr>
              <a:t>  Hoan hô, bạn đã trả lời đúng!</a:t>
            </a:r>
            <a:r>
              <a:rPr lang="en-US" altLang="en-US" sz="2800">
                <a:solidFill>
                  <a:srgbClr val="FF0066"/>
                </a:solidFill>
                <a:latin typeface="Arial" charset="0"/>
                <a:cs typeface="Arial" charset="0"/>
              </a:rPr>
              <a:t> </a:t>
            </a:r>
          </a:p>
        </p:txBody>
      </p:sp>
      <p:sp>
        <p:nvSpPr>
          <p:cNvPr id="19" name="Oval 18"/>
          <p:cNvSpPr/>
          <p:nvPr/>
        </p:nvSpPr>
        <p:spPr>
          <a:xfrm>
            <a:off x="4810761" y="2541588"/>
            <a:ext cx="1896533" cy="9144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a:latin typeface="Arial" pitchFamily="34" charset="0"/>
              <a:cs typeface="Arial" pitchFamily="34" charset="0"/>
            </a:endParaRPr>
          </a:p>
        </p:txBody>
      </p:sp>
      <p:sp>
        <p:nvSpPr>
          <p:cNvPr id="21" name="Oval 20"/>
          <p:cNvSpPr/>
          <p:nvPr/>
        </p:nvSpPr>
        <p:spPr>
          <a:xfrm>
            <a:off x="2157095" y="2575153"/>
            <a:ext cx="1896533" cy="914400"/>
          </a:xfrm>
          <a:prstGeom prst="ellipse">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a:latin typeface="Arial" pitchFamily="34" charset="0"/>
              <a:cs typeface="Arial" pitchFamily="34" charset="0"/>
            </a:endParaRPr>
          </a:p>
        </p:txBody>
      </p:sp>
      <p:sp>
        <p:nvSpPr>
          <p:cNvPr id="22" name="Oval 21"/>
          <p:cNvSpPr/>
          <p:nvPr/>
        </p:nvSpPr>
        <p:spPr>
          <a:xfrm>
            <a:off x="7385051" y="2563495"/>
            <a:ext cx="1896533" cy="914400"/>
          </a:xfrm>
          <a:prstGeom prst="ellipse">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a:latin typeface="Arial" pitchFamily="34" charset="0"/>
              <a:cs typeface="Arial" pitchFamily="34" charset="0"/>
            </a:endParaRPr>
          </a:p>
        </p:txBody>
      </p:sp>
      <p:sp>
        <p:nvSpPr>
          <p:cNvPr id="23" name="TextBox 22"/>
          <p:cNvSpPr txBox="1">
            <a:spLocks noChangeArrowheads="1"/>
          </p:cNvSpPr>
          <p:nvPr/>
        </p:nvSpPr>
        <p:spPr bwMode="auto">
          <a:xfrm>
            <a:off x="5419514" y="2748281"/>
            <a:ext cx="160655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Times New Roman" pitchFamily="18" charset="0"/>
                <a:cs typeface="FrankRuehl" pitchFamily="34" charset="-79"/>
              </a:defRPr>
            </a:lvl1pPr>
            <a:lvl2pPr marL="742950" indent="-285750" eaLnBrk="0" hangingPunct="0">
              <a:defRPr b="1">
                <a:solidFill>
                  <a:schemeClr val="tx1"/>
                </a:solidFill>
                <a:latin typeface="Times New Roman" pitchFamily="18" charset="0"/>
                <a:cs typeface="FrankRuehl" pitchFamily="34" charset="-79"/>
              </a:defRPr>
            </a:lvl2pPr>
            <a:lvl3pPr marL="1143000" indent="-228600" eaLnBrk="0" hangingPunct="0">
              <a:defRPr b="1">
                <a:solidFill>
                  <a:schemeClr val="tx1"/>
                </a:solidFill>
                <a:latin typeface="Times New Roman" pitchFamily="18" charset="0"/>
                <a:cs typeface="FrankRuehl" pitchFamily="34" charset="-79"/>
              </a:defRPr>
            </a:lvl3pPr>
            <a:lvl4pPr marL="1600200" indent="-228600" eaLnBrk="0" hangingPunct="0">
              <a:defRPr b="1">
                <a:solidFill>
                  <a:schemeClr val="tx1"/>
                </a:solidFill>
                <a:latin typeface="Times New Roman" pitchFamily="18" charset="0"/>
                <a:cs typeface="FrankRuehl" pitchFamily="34" charset="-79"/>
              </a:defRPr>
            </a:lvl4pPr>
            <a:lvl5pPr marL="2057400" indent="-228600" eaLnBrk="0" hangingPunct="0">
              <a:defRPr b="1">
                <a:solidFill>
                  <a:schemeClr val="tx1"/>
                </a:solidFill>
                <a:latin typeface="Times New Roman" pitchFamily="18" charset="0"/>
                <a:cs typeface="FrankRuehl" pitchFamily="34" charset="-79"/>
              </a:defRPr>
            </a:lvl5pPr>
            <a:lvl6pPr marL="2514600" indent="-228600" eaLnBrk="0" fontAlgn="base" hangingPunct="0">
              <a:spcBef>
                <a:spcPct val="0"/>
              </a:spcBef>
              <a:spcAft>
                <a:spcPct val="0"/>
              </a:spcAft>
              <a:defRPr b="1">
                <a:solidFill>
                  <a:schemeClr val="tx1"/>
                </a:solidFill>
                <a:latin typeface="Times New Roman" pitchFamily="18" charset="0"/>
                <a:cs typeface="FrankRuehl" pitchFamily="34" charset="-79"/>
              </a:defRPr>
            </a:lvl6pPr>
            <a:lvl7pPr marL="2971800" indent="-228600" eaLnBrk="0" fontAlgn="base" hangingPunct="0">
              <a:spcBef>
                <a:spcPct val="0"/>
              </a:spcBef>
              <a:spcAft>
                <a:spcPct val="0"/>
              </a:spcAft>
              <a:defRPr b="1">
                <a:solidFill>
                  <a:schemeClr val="tx1"/>
                </a:solidFill>
                <a:latin typeface="Times New Roman" pitchFamily="18" charset="0"/>
                <a:cs typeface="FrankRuehl" pitchFamily="34" charset="-79"/>
              </a:defRPr>
            </a:lvl7pPr>
            <a:lvl8pPr marL="3429000" indent="-228600" eaLnBrk="0" fontAlgn="base" hangingPunct="0">
              <a:spcBef>
                <a:spcPct val="0"/>
              </a:spcBef>
              <a:spcAft>
                <a:spcPct val="0"/>
              </a:spcAft>
              <a:defRPr b="1">
                <a:solidFill>
                  <a:schemeClr val="tx1"/>
                </a:solidFill>
                <a:latin typeface="Times New Roman" pitchFamily="18" charset="0"/>
                <a:cs typeface="FrankRuehl" pitchFamily="34" charset="-79"/>
              </a:defRPr>
            </a:lvl8pPr>
            <a:lvl9pPr marL="3886200" indent="-228600" eaLnBrk="0" fontAlgn="base" hangingPunct="0">
              <a:spcBef>
                <a:spcPct val="0"/>
              </a:spcBef>
              <a:spcAft>
                <a:spcPct val="0"/>
              </a:spcAft>
              <a:defRPr b="1">
                <a:solidFill>
                  <a:schemeClr val="tx1"/>
                </a:solidFill>
                <a:latin typeface="Times New Roman" pitchFamily="18" charset="0"/>
                <a:cs typeface="FrankRuehl" pitchFamily="34" charset="-79"/>
              </a:defRPr>
            </a:lvl9pPr>
          </a:lstStyle>
          <a:p>
            <a:pPr eaLnBrk="1" hangingPunct="1"/>
            <a:r>
              <a:rPr lang="en-US" sz="2800">
                <a:latin typeface="Arial" pitchFamily="34" charset="0"/>
                <a:cs typeface="Arial" pitchFamily="34" charset="0"/>
              </a:rPr>
              <a:t>20</a:t>
            </a:r>
          </a:p>
        </p:txBody>
      </p:sp>
      <p:sp>
        <p:nvSpPr>
          <p:cNvPr id="24" name="TextBox 23"/>
          <p:cNvSpPr txBox="1">
            <a:spLocks noChangeArrowheads="1"/>
          </p:cNvSpPr>
          <p:nvPr/>
        </p:nvSpPr>
        <p:spPr bwMode="auto">
          <a:xfrm>
            <a:off x="2750609" y="2773274"/>
            <a:ext cx="160654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Times New Roman" pitchFamily="18" charset="0"/>
                <a:cs typeface="FrankRuehl" pitchFamily="34" charset="-79"/>
              </a:defRPr>
            </a:lvl1pPr>
            <a:lvl2pPr marL="742950" indent="-285750" eaLnBrk="0" hangingPunct="0">
              <a:defRPr b="1">
                <a:solidFill>
                  <a:schemeClr val="tx1"/>
                </a:solidFill>
                <a:latin typeface="Times New Roman" pitchFamily="18" charset="0"/>
                <a:cs typeface="FrankRuehl" pitchFamily="34" charset="-79"/>
              </a:defRPr>
            </a:lvl2pPr>
            <a:lvl3pPr marL="1143000" indent="-228600" eaLnBrk="0" hangingPunct="0">
              <a:defRPr b="1">
                <a:solidFill>
                  <a:schemeClr val="tx1"/>
                </a:solidFill>
                <a:latin typeface="Times New Roman" pitchFamily="18" charset="0"/>
                <a:cs typeface="FrankRuehl" pitchFamily="34" charset="-79"/>
              </a:defRPr>
            </a:lvl3pPr>
            <a:lvl4pPr marL="1600200" indent="-228600" eaLnBrk="0" hangingPunct="0">
              <a:defRPr b="1">
                <a:solidFill>
                  <a:schemeClr val="tx1"/>
                </a:solidFill>
                <a:latin typeface="Times New Roman" pitchFamily="18" charset="0"/>
                <a:cs typeface="FrankRuehl" pitchFamily="34" charset="-79"/>
              </a:defRPr>
            </a:lvl4pPr>
            <a:lvl5pPr marL="2057400" indent="-228600" eaLnBrk="0" hangingPunct="0">
              <a:defRPr b="1">
                <a:solidFill>
                  <a:schemeClr val="tx1"/>
                </a:solidFill>
                <a:latin typeface="Times New Roman" pitchFamily="18" charset="0"/>
                <a:cs typeface="FrankRuehl" pitchFamily="34" charset="-79"/>
              </a:defRPr>
            </a:lvl5pPr>
            <a:lvl6pPr marL="2514600" indent="-228600" eaLnBrk="0" fontAlgn="base" hangingPunct="0">
              <a:spcBef>
                <a:spcPct val="0"/>
              </a:spcBef>
              <a:spcAft>
                <a:spcPct val="0"/>
              </a:spcAft>
              <a:defRPr b="1">
                <a:solidFill>
                  <a:schemeClr val="tx1"/>
                </a:solidFill>
                <a:latin typeface="Times New Roman" pitchFamily="18" charset="0"/>
                <a:cs typeface="FrankRuehl" pitchFamily="34" charset="-79"/>
              </a:defRPr>
            </a:lvl6pPr>
            <a:lvl7pPr marL="2971800" indent="-228600" eaLnBrk="0" fontAlgn="base" hangingPunct="0">
              <a:spcBef>
                <a:spcPct val="0"/>
              </a:spcBef>
              <a:spcAft>
                <a:spcPct val="0"/>
              </a:spcAft>
              <a:defRPr b="1">
                <a:solidFill>
                  <a:schemeClr val="tx1"/>
                </a:solidFill>
                <a:latin typeface="Times New Roman" pitchFamily="18" charset="0"/>
                <a:cs typeface="FrankRuehl" pitchFamily="34" charset="-79"/>
              </a:defRPr>
            </a:lvl7pPr>
            <a:lvl8pPr marL="3429000" indent="-228600" eaLnBrk="0" fontAlgn="base" hangingPunct="0">
              <a:spcBef>
                <a:spcPct val="0"/>
              </a:spcBef>
              <a:spcAft>
                <a:spcPct val="0"/>
              </a:spcAft>
              <a:defRPr b="1">
                <a:solidFill>
                  <a:schemeClr val="tx1"/>
                </a:solidFill>
                <a:latin typeface="Times New Roman" pitchFamily="18" charset="0"/>
                <a:cs typeface="FrankRuehl" pitchFamily="34" charset="-79"/>
              </a:defRPr>
            </a:lvl8pPr>
            <a:lvl9pPr marL="3886200" indent="-228600" eaLnBrk="0" fontAlgn="base" hangingPunct="0">
              <a:spcBef>
                <a:spcPct val="0"/>
              </a:spcBef>
              <a:spcAft>
                <a:spcPct val="0"/>
              </a:spcAft>
              <a:defRPr b="1">
                <a:solidFill>
                  <a:schemeClr val="tx1"/>
                </a:solidFill>
                <a:latin typeface="Times New Roman" pitchFamily="18" charset="0"/>
                <a:cs typeface="FrankRuehl" pitchFamily="34" charset="-79"/>
              </a:defRPr>
            </a:lvl9pPr>
          </a:lstStyle>
          <a:p>
            <a:pPr eaLnBrk="1" hangingPunct="1"/>
            <a:r>
              <a:rPr lang="en-US" sz="2800">
                <a:latin typeface="Arial" pitchFamily="34" charset="0"/>
                <a:cs typeface="Arial" pitchFamily="34" charset="0"/>
              </a:rPr>
              <a:t>56</a:t>
            </a:r>
          </a:p>
        </p:txBody>
      </p:sp>
      <p:sp>
        <p:nvSpPr>
          <p:cNvPr id="25" name="TextBox 24"/>
          <p:cNvSpPr txBox="1">
            <a:spLocks noChangeArrowheads="1"/>
          </p:cNvSpPr>
          <p:nvPr/>
        </p:nvSpPr>
        <p:spPr bwMode="auto">
          <a:xfrm>
            <a:off x="8031481" y="2715896"/>
            <a:ext cx="160655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Times New Roman" pitchFamily="18" charset="0"/>
                <a:cs typeface="FrankRuehl" pitchFamily="34" charset="-79"/>
              </a:defRPr>
            </a:lvl1pPr>
            <a:lvl2pPr marL="742950" indent="-285750" eaLnBrk="0" hangingPunct="0">
              <a:defRPr b="1">
                <a:solidFill>
                  <a:schemeClr val="tx1"/>
                </a:solidFill>
                <a:latin typeface="Times New Roman" pitchFamily="18" charset="0"/>
                <a:cs typeface="FrankRuehl" pitchFamily="34" charset="-79"/>
              </a:defRPr>
            </a:lvl2pPr>
            <a:lvl3pPr marL="1143000" indent="-228600" eaLnBrk="0" hangingPunct="0">
              <a:defRPr b="1">
                <a:solidFill>
                  <a:schemeClr val="tx1"/>
                </a:solidFill>
                <a:latin typeface="Times New Roman" pitchFamily="18" charset="0"/>
                <a:cs typeface="FrankRuehl" pitchFamily="34" charset="-79"/>
              </a:defRPr>
            </a:lvl3pPr>
            <a:lvl4pPr marL="1600200" indent="-228600" eaLnBrk="0" hangingPunct="0">
              <a:defRPr b="1">
                <a:solidFill>
                  <a:schemeClr val="tx1"/>
                </a:solidFill>
                <a:latin typeface="Times New Roman" pitchFamily="18" charset="0"/>
                <a:cs typeface="FrankRuehl" pitchFamily="34" charset="-79"/>
              </a:defRPr>
            </a:lvl4pPr>
            <a:lvl5pPr marL="2057400" indent="-228600" eaLnBrk="0" hangingPunct="0">
              <a:defRPr b="1">
                <a:solidFill>
                  <a:schemeClr val="tx1"/>
                </a:solidFill>
                <a:latin typeface="Times New Roman" pitchFamily="18" charset="0"/>
                <a:cs typeface="FrankRuehl" pitchFamily="34" charset="-79"/>
              </a:defRPr>
            </a:lvl5pPr>
            <a:lvl6pPr marL="2514600" indent="-228600" eaLnBrk="0" fontAlgn="base" hangingPunct="0">
              <a:spcBef>
                <a:spcPct val="0"/>
              </a:spcBef>
              <a:spcAft>
                <a:spcPct val="0"/>
              </a:spcAft>
              <a:defRPr b="1">
                <a:solidFill>
                  <a:schemeClr val="tx1"/>
                </a:solidFill>
                <a:latin typeface="Times New Roman" pitchFamily="18" charset="0"/>
                <a:cs typeface="FrankRuehl" pitchFamily="34" charset="-79"/>
              </a:defRPr>
            </a:lvl6pPr>
            <a:lvl7pPr marL="2971800" indent="-228600" eaLnBrk="0" fontAlgn="base" hangingPunct="0">
              <a:spcBef>
                <a:spcPct val="0"/>
              </a:spcBef>
              <a:spcAft>
                <a:spcPct val="0"/>
              </a:spcAft>
              <a:defRPr b="1">
                <a:solidFill>
                  <a:schemeClr val="tx1"/>
                </a:solidFill>
                <a:latin typeface="Times New Roman" pitchFamily="18" charset="0"/>
                <a:cs typeface="FrankRuehl" pitchFamily="34" charset="-79"/>
              </a:defRPr>
            </a:lvl7pPr>
            <a:lvl8pPr marL="3429000" indent="-228600" eaLnBrk="0" fontAlgn="base" hangingPunct="0">
              <a:spcBef>
                <a:spcPct val="0"/>
              </a:spcBef>
              <a:spcAft>
                <a:spcPct val="0"/>
              </a:spcAft>
              <a:defRPr b="1">
                <a:solidFill>
                  <a:schemeClr val="tx1"/>
                </a:solidFill>
                <a:latin typeface="Times New Roman" pitchFamily="18" charset="0"/>
                <a:cs typeface="FrankRuehl" pitchFamily="34" charset="-79"/>
              </a:defRPr>
            </a:lvl8pPr>
            <a:lvl9pPr marL="3886200" indent="-228600" eaLnBrk="0" fontAlgn="base" hangingPunct="0">
              <a:spcBef>
                <a:spcPct val="0"/>
              </a:spcBef>
              <a:spcAft>
                <a:spcPct val="0"/>
              </a:spcAft>
              <a:defRPr b="1">
                <a:solidFill>
                  <a:schemeClr val="tx1"/>
                </a:solidFill>
                <a:latin typeface="Times New Roman" pitchFamily="18" charset="0"/>
                <a:cs typeface="FrankRuehl" pitchFamily="34" charset="-79"/>
              </a:defRPr>
            </a:lvl9pPr>
          </a:lstStyle>
          <a:p>
            <a:pPr eaLnBrk="1" hangingPunct="1"/>
            <a:r>
              <a:rPr lang="en-US" sz="2800">
                <a:latin typeface="Arial" pitchFamily="34" charset="0"/>
                <a:cs typeface="Arial" pitchFamily="34" charset="0"/>
              </a:rPr>
              <a:t>30</a:t>
            </a:r>
          </a:p>
        </p:txBody>
      </p:sp>
      <p:pic>
        <p:nvPicPr>
          <p:cNvPr id="26" name="Picture 1098" descr="Hoacuoi1">
            <a:hlinkClick r:id="rId5"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14132" y="4859389"/>
            <a:ext cx="1295400" cy="117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1"/>
          <p:cNvSpPr txBox="1">
            <a:spLocks noChangeArrowheads="1"/>
          </p:cNvSpPr>
          <p:nvPr/>
        </p:nvSpPr>
        <p:spPr bwMode="auto">
          <a:xfrm>
            <a:off x="1585382" y="1495088"/>
            <a:ext cx="899117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Times New Roman" pitchFamily="18" charset="0"/>
                <a:cs typeface="FrankRuehl" pitchFamily="34" charset="-79"/>
              </a:defRPr>
            </a:lvl1pPr>
            <a:lvl2pPr marL="742950" indent="-285750" eaLnBrk="0" hangingPunct="0">
              <a:defRPr b="1">
                <a:solidFill>
                  <a:schemeClr val="tx1"/>
                </a:solidFill>
                <a:latin typeface="Times New Roman" pitchFamily="18" charset="0"/>
                <a:cs typeface="FrankRuehl" pitchFamily="34" charset="-79"/>
              </a:defRPr>
            </a:lvl2pPr>
            <a:lvl3pPr marL="1143000" indent="-228600" eaLnBrk="0" hangingPunct="0">
              <a:defRPr b="1">
                <a:solidFill>
                  <a:schemeClr val="tx1"/>
                </a:solidFill>
                <a:latin typeface="Times New Roman" pitchFamily="18" charset="0"/>
                <a:cs typeface="FrankRuehl" pitchFamily="34" charset="-79"/>
              </a:defRPr>
            </a:lvl3pPr>
            <a:lvl4pPr marL="1600200" indent="-228600" eaLnBrk="0" hangingPunct="0">
              <a:defRPr b="1">
                <a:solidFill>
                  <a:schemeClr val="tx1"/>
                </a:solidFill>
                <a:latin typeface="Times New Roman" pitchFamily="18" charset="0"/>
                <a:cs typeface="FrankRuehl" pitchFamily="34" charset="-79"/>
              </a:defRPr>
            </a:lvl4pPr>
            <a:lvl5pPr marL="2057400" indent="-228600" eaLnBrk="0" hangingPunct="0">
              <a:defRPr b="1">
                <a:solidFill>
                  <a:schemeClr val="tx1"/>
                </a:solidFill>
                <a:latin typeface="Times New Roman" pitchFamily="18" charset="0"/>
                <a:cs typeface="FrankRuehl" pitchFamily="34" charset="-79"/>
              </a:defRPr>
            </a:lvl5pPr>
            <a:lvl6pPr marL="2514600" indent="-228600" eaLnBrk="0" fontAlgn="base" hangingPunct="0">
              <a:spcBef>
                <a:spcPct val="0"/>
              </a:spcBef>
              <a:spcAft>
                <a:spcPct val="0"/>
              </a:spcAft>
              <a:defRPr b="1">
                <a:solidFill>
                  <a:schemeClr val="tx1"/>
                </a:solidFill>
                <a:latin typeface="Times New Roman" pitchFamily="18" charset="0"/>
                <a:cs typeface="FrankRuehl" pitchFamily="34" charset="-79"/>
              </a:defRPr>
            </a:lvl6pPr>
            <a:lvl7pPr marL="2971800" indent="-228600" eaLnBrk="0" fontAlgn="base" hangingPunct="0">
              <a:spcBef>
                <a:spcPct val="0"/>
              </a:spcBef>
              <a:spcAft>
                <a:spcPct val="0"/>
              </a:spcAft>
              <a:defRPr b="1">
                <a:solidFill>
                  <a:schemeClr val="tx1"/>
                </a:solidFill>
                <a:latin typeface="Times New Roman" pitchFamily="18" charset="0"/>
                <a:cs typeface="FrankRuehl" pitchFamily="34" charset="-79"/>
              </a:defRPr>
            </a:lvl7pPr>
            <a:lvl8pPr marL="3429000" indent="-228600" eaLnBrk="0" fontAlgn="base" hangingPunct="0">
              <a:spcBef>
                <a:spcPct val="0"/>
              </a:spcBef>
              <a:spcAft>
                <a:spcPct val="0"/>
              </a:spcAft>
              <a:defRPr b="1">
                <a:solidFill>
                  <a:schemeClr val="tx1"/>
                </a:solidFill>
                <a:latin typeface="Times New Roman" pitchFamily="18" charset="0"/>
                <a:cs typeface="FrankRuehl" pitchFamily="34" charset="-79"/>
              </a:defRPr>
            </a:lvl8pPr>
            <a:lvl9pPr marL="3886200" indent="-228600" eaLnBrk="0" fontAlgn="base" hangingPunct="0">
              <a:spcBef>
                <a:spcPct val="0"/>
              </a:spcBef>
              <a:spcAft>
                <a:spcPct val="0"/>
              </a:spcAft>
              <a:defRPr b="1">
                <a:solidFill>
                  <a:schemeClr val="tx1"/>
                </a:solidFill>
                <a:latin typeface="Times New Roman" pitchFamily="18" charset="0"/>
                <a:cs typeface="FrankRuehl" pitchFamily="34" charset="-79"/>
              </a:defRPr>
            </a:lvl9pPr>
          </a:lstStyle>
          <a:p>
            <a:pPr eaLnBrk="1" hangingPunct="1"/>
            <a:r>
              <a:rPr lang="en-US" sz="2800">
                <a:solidFill>
                  <a:srgbClr val="FF0000"/>
                </a:solidFill>
                <a:latin typeface="Arial" pitchFamily="34" charset="0"/>
                <a:cs typeface="Arial" pitchFamily="34" charset="0"/>
              </a:rPr>
              <a:t>Câu 4: </a:t>
            </a:r>
            <a:r>
              <a:rPr lang="en-US" sz="2800" b="0">
                <a:solidFill>
                  <a:srgbClr val="FF0000"/>
                </a:solidFill>
                <a:latin typeface="Arial" pitchFamily="34" charset="0"/>
                <a:cs typeface="Arial" pitchFamily="34" charset="0"/>
              </a:rPr>
              <a:t>Tìm số tự nhiên x biết x + 18 = 38</a:t>
            </a:r>
          </a:p>
        </p:txBody>
      </p:sp>
      <mc:AlternateContent xmlns:mc="http://schemas.openxmlformats.org/markup-compatibility/2006" xmlns:a14="http://schemas.microsoft.com/office/drawing/2010/main">
        <mc:Choice Requires="a14">
          <p:sp>
            <p:nvSpPr>
              <p:cNvPr id="28" name="TextBox 27"/>
              <p:cNvSpPr txBox="1"/>
              <p:nvPr/>
            </p:nvSpPr>
            <p:spPr>
              <a:xfrm>
                <a:off x="4824308" y="3618140"/>
                <a:ext cx="4558452" cy="1384995"/>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sz="2800" b="0" i="1" smtClean="0">
                          <a:latin typeface="Cambria Math"/>
                        </a:rPr>
                        <m:t>𝑥</m:t>
                      </m:r>
                      <m:r>
                        <a:rPr lang="en-US" sz="2800" b="0" i="1" smtClean="0">
                          <a:latin typeface="Cambria Math"/>
                        </a:rPr>
                        <m:t>+18=38</m:t>
                      </m:r>
                    </m:oMath>
                  </m:oMathPara>
                </a14:m>
                <a:endParaRPr lang="en-US" sz="2800" b="0" i="1">
                  <a:latin typeface="Cambria Math"/>
                </a:endParaRPr>
              </a:p>
              <a:p>
                <a:pPr/>
                <a14:m>
                  <m:oMathPara xmlns:m="http://schemas.openxmlformats.org/officeDocument/2006/math">
                    <m:oMathParaPr>
                      <m:jc m:val="left"/>
                    </m:oMathParaPr>
                    <m:oMath xmlns:m="http://schemas.openxmlformats.org/officeDocument/2006/math">
                      <m:r>
                        <a:rPr lang="en-US" sz="2800" b="0" i="1" smtClean="0">
                          <a:latin typeface="Cambria Math"/>
                        </a:rPr>
                        <m:t>𝑥</m:t>
                      </m:r>
                      <m:r>
                        <a:rPr lang="en-US" sz="2800" b="0" i="1" smtClean="0">
                          <a:latin typeface="Cambria Math"/>
                        </a:rPr>
                        <m:t>=38−18</m:t>
                      </m:r>
                    </m:oMath>
                  </m:oMathPara>
                </a14:m>
                <a:endParaRPr lang="en-US" sz="2800" b="0" i="1">
                  <a:latin typeface="Cambria Math"/>
                </a:endParaRPr>
              </a:p>
              <a:p>
                <a:pPr/>
                <a14:m>
                  <m:oMathPara xmlns:m="http://schemas.openxmlformats.org/officeDocument/2006/math">
                    <m:oMathParaPr>
                      <m:jc m:val="left"/>
                    </m:oMathParaPr>
                    <m:oMath xmlns:m="http://schemas.openxmlformats.org/officeDocument/2006/math">
                      <m:r>
                        <a:rPr lang="en-US" sz="2800" b="0" i="1" smtClean="0">
                          <a:latin typeface="Cambria Math"/>
                        </a:rPr>
                        <m:t>𝑥</m:t>
                      </m:r>
                      <m:r>
                        <a:rPr lang="en-US" sz="2800" b="0" i="1" smtClean="0">
                          <a:latin typeface="Cambria Math"/>
                        </a:rPr>
                        <m:t>=20</m:t>
                      </m:r>
                    </m:oMath>
                  </m:oMathPara>
                </a14:m>
                <a:endParaRPr lang="en-US" sz="2800" b="0" i="1">
                  <a:latin typeface="Cambria Math"/>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4824308" y="3618140"/>
                <a:ext cx="4558452" cy="1384995"/>
              </a:xfrm>
              <a:prstGeom prst="rect">
                <a:avLst/>
              </a:prstGeom>
              <a:blipFill rotWithShape="1">
                <a:blip r:embed="rId6"/>
                <a:stretch>
                  <a:fillRect/>
                </a:stretch>
              </a:blipFill>
            </p:spPr>
            <p:txBody>
              <a:bodyPr/>
              <a:lstStyle/>
              <a:p>
                <a:r>
                  <a:rPr lang="en-US">
                    <a:noFill/>
                  </a:rPr>
                  <a:t> </a:t>
                </a:r>
              </a:p>
            </p:txBody>
          </p:sp>
        </mc:Fallback>
      </mc:AlternateContent>
      <p:sp>
        <p:nvSpPr>
          <p:cNvPr id="2" name="Rectangle 1">
            <a:extLst>
              <a:ext uri="{FF2B5EF4-FFF2-40B4-BE49-F238E27FC236}">
                <a16:creationId xmlns:a16="http://schemas.microsoft.com/office/drawing/2014/main" id="{2F19AA05-756F-292A-A362-6C5AE865D665}"/>
              </a:ext>
            </a:extLst>
          </p:cNvPr>
          <p:cNvSpPr/>
          <p:nvPr/>
        </p:nvSpPr>
        <p:spPr>
          <a:xfrm>
            <a:off x="9406360" y="6310453"/>
            <a:ext cx="1856726" cy="70131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4171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arn(inVertical)">
                                      <p:cBhvr>
                                        <p:cTn id="13" dur="500"/>
                                        <p:tgtEl>
                                          <p:spTgt spid="19"/>
                                        </p:tgtEl>
                                      </p:cBhvr>
                                    </p:animEffect>
                                  </p:childTnLst>
                                  <p:subTnLst>
                                    <p:audio>
                                      <p:cMediaNode>
                                        <p:cTn display="0" masterRel="sameClick">
                                          <p:stCondLst>
                                            <p:cond evt="begin" delay="0">
                                              <p:tn val="11"/>
                                            </p:cond>
                                          </p:stCondLst>
                                          <p:endCondLst>
                                            <p:cond evt="onStopAudio" delay="0">
                                              <p:tgtEl>
                                                <p:sldTgt/>
                                              </p:tgtEl>
                                            </p:cond>
                                          </p:endCondLst>
                                        </p:cTn>
                                        <p:tgtEl>
                                          <p:sndTgt r:embed="rId2" name="applause.wav"/>
                                        </p:tgtEl>
                                      </p:cMediaNode>
                                    </p:audio>
                                  </p:subTnLst>
                                </p:cTn>
                              </p:par>
                              <p:par>
                                <p:cTn id="14" presetID="16" presetClass="entr" presetSubtype="21"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barn(inVertical)">
                                      <p:cBhvr>
                                        <p:cTn id="16" dur="500"/>
                                        <p:tgtEl>
                                          <p:spTgt spid="18"/>
                                        </p:tgtEl>
                                      </p:cBhvr>
                                    </p:animEffect>
                                  </p:childTnLst>
                                </p:cTn>
                              </p:par>
                              <p:par>
                                <p:cTn id="17" presetID="16" presetClass="entr" presetSubtype="21"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childTnLst>
                          </p:cTn>
                        </p:par>
                      </p:childTnLst>
                    </p:cTn>
                  </p:par>
                </p:childTnLst>
              </p:cTn>
              <p:nextCondLst>
                <p:cond evt="onClick" delay="0">
                  <p:tgtEl>
                    <p:spTgt spid="23"/>
                  </p:tgtEl>
                </p:cond>
              </p:nextCondLst>
            </p:seq>
            <p:seq concurrent="1" nextAc="seek">
              <p:cTn id="20" restart="whenNotActive" fill="hold" evtFilter="cancelBubble" nodeType="interactiveSeq">
                <p:stCondLst>
                  <p:cond evt="onClick" delay="0">
                    <p:tgtEl>
                      <p:spTgt spid="24"/>
                    </p:tgtEl>
                  </p:cond>
                </p:stCondLst>
                <p:endSync evt="end" delay="0">
                  <p:rtn val="all"/>
                </p:endSync>
                <p:childTnLst>
                  <p:par>
                    <p:cTn id="21" fill="hold">
                      <p:stCondLst>
                        <p:cond delay="0"/>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barn(inVertical)">
                                      <p:cBhvr>
                                        <p:cTn id="25" dur="500"/>
                                        <p:tgtEl>
                                          <p:spTgt spid="21"/>
                                        </p:tgtEl>
                                      </p:cBhvr>
                                    </p:animEffect>
                                  </p:childTnLst>
                                </p:cTn>
                              </p:par>
                            </p:childTnLst>
                          </p:cTn>
                        </p:par>
                      </p:childTnLst>
                    </p:cTn>
                  </p:par>
                </p:childTnLst>
              </p:cTn>
              <p:nextCondLst>
                <p:cond evt="onClick" delay="0">
                  <p:tgtEl>
                    <p:spTgt spid="24"/>
                  </p:tgtEl>
                </p:cond>
              </p:nextCondLst>
            </p:seq>
            <p:seq concurrent="1" nextAc="seek">
              <p:cTn id="26" restart="whenNotActive" fill="hold" evtFilter="cancelBubble" nodeType="interactiveSeq">
                <p:stCondLst>
                  <p:cond evt="onClick" delay="0">
                    <p:tgtEl>
                      <p:spTgt spid="25"/>
                    </p:tgtEl>
                  </p:cond>
                </p:stCondLst>
                <p:endSync evt="end" delay="0">
                  <p:rtn val="all"/>
                </p:endSync>
                <p:childTnLst>
                  <p:par>
                    <p:cTn id="27" fill="hold">
                      <p:stCondLst>
                        <p:cond delay="0"/>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barn(inVertical)">
                                      <p:cBhvr>
                                        <p:cTn id="31" dur="500"/>
                                        <p:tgtEl>
                                          <p:spTgt spid="22"/>
                                        </p:tgtEl>
                                      </p:cBhvr>
                                    </p:animEffect>
                                  </p:childTnLst>
                                </p:cTn>
                              </p:par>
                            </p:childTnLst>
                          </p:cTn>
                        </p:par>
                      </p:childTnLst>
                    </p:cTn>
                  </p:par>
                </p:childTnLst>
              </p:cTn>
              <p:nextCondLst>
                <p:cond evt="onClick" delay="0">
                  <p:tgtEl>
                    <p:spTgt spid="25"/>
                  </p:tgtEl>
                </p:cond>
              </p:nextCondLst>
            </p:seq>
          </p:childTnLst>
        </p:cTn>
      </p:par>
    </p:tnLst>
    <p:bldLst>
      <p:bldP spid="18" grpId="0"/>
      <p:bldP spid="19" grpId="0" animBg="1"/>
      <p:bldP spid="21" grpId="0" animBg="1"/>
      <p:bldP spid="22" grpId="0" animBg="1"/>
      <p:bldP spid="2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5D60562-028E-4B92-BB2B-E55173015A53}"/>
              </a:ext>
            </a:extLst>
          </p:cNvPr>
          <p:cNvSpPr/>
          <p:nvPr/>
        </p:nvSpPr>
        <p:spPr>
          <a:xfrm>
            <a:off x="112542" y="99607"/>
            <a:ext cx="11943219" cy="6658786"/>
          </a:xfrm>
          <a:custGeom>
            <a:avLst/>
            <a:gdLst>
              <a:gd name="connsiteX0" fmla="*/ 0 w 11943219"/>
              <a:gd name="connsiteY0" fmla="*/ 0 h 6658786"/>
              <a:gd name="connsiteX1" fmla="*/ 11943219 w 11943219"/>
              <a:gd name="connsiteY1" fmla="*/ 0 h 6658786"/>
              <a:gd name="connsiteX2" fmla="*/ 11943219 w 11943219"/>
              <a:gd name="connsiteY2" fmla="*/ 6658786 h 6658786"/>
              <a:gd name="connsiteX3" fmla="*/ 0 w 11943219"/>
              <a:gd name="connsiteY3" fmla="*/ 6658786 h 6658786"/>
              <a:gd name="connsiteX4" fmla="*/ 0 w 11943219"/>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3219" h="6658786" extrusionOk="0">
                <a:moveTo>
                  <a:pt x="0" y="0"/>
                </a:moveTo>
                <a:cubicBezTo>
                  <a:pt x="4310450" y="118645"/>
                  <a:pt x="8658619" y="116012"/>
                  <a:pt x="11943219" y="0"/>
                </a:cubicBezTo>
                <a:cubicBezTo>
                  <a:pt x="11810337" y="1360470"/>
                  <a:pt x="12028170" y="5310941"/>
                  <a:pt x="11943219" y="6658786"/>
                </a:cubicBezTo>
                <a:cubicBezTo>
                  <a:pt x="10454998" y="6793386"/>
                  <a:pt x="2886094" y="6501590"/>
                  <a:pt x="0" y="6658786"/>
                </a:cubicBezTo>
                <a:cubicBezTo>
                  <a:pt x="-20187" y="5944707"/>
                  <a:pt x="-152480" y="740150"/>
                  <a:pt x="0" y="0"/>
                </a:cubicBezTo>
                <a:close/>
              </a:path>
            </a:pathLst>
          </a:custGeom>
          <a:noFill/>
          <a:ln w="69850">
            <a:solidFill>
              <a:srgbClr val="1F4E79"/>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4">
            <a:extLst>
              <a:ext uri="{FF2B5EF4-FFF2-40B4-BE49-F238E27FC236}">
                <a16:creationId xmlns:a16="http://schemas.microsoft.com/office/drawing/2014/main" id="{58E6D429-DC53-47C4-8036-1E9D12B8E28B}"/>
              </a:ext>
            </a:extLst>
          </p:cNvPr>
          <p:cNvSpPr/>
          <p:nvPr/>
        </p:nvSpPr>
        <p:spPr>
          <a:xfrm>
            <a:off x="3225504" y="482755"/>
            <a:ext cx="5717294" cy="956117"/>
          </a:xfrm>
          <a:prstGeom prst="roundRect">
            <a:avLst>
              <a:gd name="adj" fmla="val 50000"/>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00"/>
                </a:solidFill>
                <a:latin typeface="Arial" panose="020B0604020202020204" pitchFamily="34" charset="0"/>
                <a:cs typeface="Arial" panose="020B0604020202020204" pitchFamily="34" charset="0"/>
              </a:rPr>
              <a:t>HƯỚNG DẪN TỰ HỌC Ở NHÀ</a:t>
            </a:r>
          </a:p>
        </p:txBody>
      </p:sp>
      <p:sp>
        <p:nvSpPr>
          <p:cNvPr id="4" name="Rectangle 3"/>
          <p:cNvSpPr/>
          <p:nvPr/>
        </p:nvSpPr>
        <p:spPr>
          <a:xfrm>
            <a:off x="189353" y="1720840"/>
            <a:ext cx="11813295" cy="3416320"/>
          </a:xfrm>
          <a:prstGeom prst="rect">
            <a:avLst/>
          </a:prstGeom>
        </p:spPr>
        <p:txBody>
          <a:bodyPr wrap="square">
            <a:spAutoFit/>
          </a:bodyPr>
          <a:lstStyle/>
          <a:p>
            <a:endParaRPr lang="vi-VN" sz="3600" dirty="0">
              <a:solidFill>
                <a:srgbClr val="FF0000"/>
              </a:solidFill>
            </a:endParaRPr>
          </a:p>
          <a:p>
            <a:r>
              <a:rPr lang="vi-VN" sz="3600" dirty="0">
                <a:solidFill>
                  <a:srgbClr val="FF0000"/>
                </a:solidFill>
              </a:rPr>
              <a:t>- Ôn tập được phép cộng, phép trừ và tính chất phép cộng các số tự nhiên (dưới dạng lời văn và công thức tổng quát) </a:t>
            </a:r>
          </a:p>
          <a:p>
            <a:r>
              <a:rPr lang="vi-VN" sz="3600" dirty="0">
                <a:solidFill>
                  <a:srgbClr val="FF0000"/>
                </a:solidFill>
              </a:rPr>
              <a:t>- Làm các bài tập 1 đến bài tập 6 SGK trang 16 ; 17 để tiết sau tiến hành luyện tập.</a:t>
            </a:r>
          </a:p>
        </p:txBody>
      </p:sp>
      <p:sp>
        <p:nvSpPr>
          <p:cNvPr id="5" name="Rectangle 4">
            <a:extLst>
              <a:ext uri="{FF2B5EF4-FFF2-40B4-BE49-F238E27FC236}">
                <a16:creationId xmlns:a16="http://schemas.microsoft.com/office/drawing/2014/main" id="{F2D0C242-0E2B-0519-330F-6CE3BC06ACFF}"/>
              </a:ext>
            </a:extLst>
          </p:cNvPr>
          <p:cNvSpPr/>
          <p:nvPr/>
        </p:nvSpPr>
        <p:spPr>
          <a:xfrm>
            <a:off x="9406360" y="5419129"/>
            <a:ext cx="1856726" cy="13392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52759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5F415-7490-4054-85B4-10F7AE6D3385}"/>
              </a:ext>
            </a:extLst>
          </p:cNvPr>
          <p:cNvSpPr>
            <a:spLocks noGrp="1"/>
          </p:cNvSpPr>
          <p:nvPr>
            <p:ph type="ctrTitle"/>
          </p:nvPr>
        </p:nvSpPr>
        <p:spPr>
          <a:xfrm>
            <a:off x="1524000" y="852207"/>
            <a:ext cx="9144000" cy="2387600"/>
          </a:xfrm>
        </p:spPr>
        <p:txBody>
          <a:bodyPr>
            <a:normAutofit/>
          </a:bodyPr>
          <a:lstStyle/>
          <a:p>
            <a:r>
              <a:rPr lang="vi-VN" sz="8000" dirty="0">
                <a:solidFill>
                  <a:schemeClr val="bg1"/>
                </a:solidFill>
                <a:latin typeface="Rockwell" panose="02060603020205020403" pitchFamily="18" charset="0"/>
              </a:rPr>
              <a:t>Cảm ơn</a:t>
            </a:r>
            <a:r>
              <a:rPr lang="en-US" sz="8000" dirty="0">
                <a:solidFill>
                  <a:schemeClr val="bg1"/>
                </a:solidFill>
                <a:latin typeface="Rockwell" panose="02060603020205020403" pitchFamily="18" charset="0"/>
              </a:rPr>
              <a:t>!</a:t>
            </a:r>
          </a:p>
        </p:txBody>
      </p:sp>
      <p:cxnSp>
        <p:nvCxnSpPr>
          <p:cNvPr id="5" name="Straight Connector 4">
            <a:extLst>
              <a:ext uri="{FF2B5EF4-FFF2-40B4-BE49-F238E27FC236}">
                <a16:creationId xmlns:a16="http://schemas.microsoft.com/office/drawing/2014/main" id="{AA65E432-C1E6-4C36-BF8E-2DA25E65DC32}"/>
              </a:ext>
              <a:ext uri="{C183D7F6-B498-43B3-948B-1728B52AA6E4}">
                <adec:decorative xmlns:adec="http://schemas.microsoft.com/office/drawing/2017/decorative" val="1"/>
              </a:ext>
            </a:extLst>
          </p:cNvPr>
          <p:cNvCxnSpPr/>
          <p:nvPr/>
        </p:nvCxnSpPr>
        <p:spPr>
          <a:xfrm>
            <a:off x="3579677" y="3278339"/>
            <a:ext cx="49149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D05F6415-1E7C-453D-B6B7-DBF76BDA691B}"/>
              </a:ext>
            </a:extLst>
          </p:cNvPr>
          <p:cNvSpPr>
            <a:spLocks noGrp="1"/>
          </p:cNvSpPr>
          <p:nvPr>
            <p:ph type="subTitle" idx="1"/>
          </p:nvPr>
        </p:nvSpPr>
        <p:spPr>
          <a:xfrm>
            <a:off x="1465127" y="3620366"/>
            <a:ext cx="9144000" cy="1655762"/>
          </a:xfrm>
        </p:spPr>
        <p:txBody>
          <a:bodyPr>
            <a:normAutofit/>
          </a:bodyPr>
          <a:lstStyle/>
          <a:p>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Thank you!</a:t>
            </a:r>
          </a:p>
        </p:txBody>
      </p:sp>
      <p:pic>
        <p:nvPicPr>
          <p:cNvPr id="15" name="Graphic 14" descr="Clipboard">
            <a:extLst>
              <a:ext uri="{FF2B5EF4-FFF2-40B4-BE49-F238E27FC236}">
                <a16:creationId xmlns:a16="http://schemas.microsoft.com/office/drawing/2014/main" id="{2A123BD8-A09C-49C0-98E8-54B55610A92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631394">
            <a:off x="-514584" y="4127150"/>
            <a:ext cx="3194131" cy="3194131"/>
          </a:xfrm>
          <a:prstGeom prst="rect">
            <a:avLst/>
          </a:prstGeom>
        </p:spPr>
      </p:pic>
      <p:pic>
        <p:nvPicPr>
          <p:cNvPr id="19" name="Graphic 18" descr="Ruler">
            <a:extLst>
              <a:ext uri="{FF2B5EF4-FFF2-40B4-BE49-F238E27FC236}">
                <a16:creationId xmlns:a16="http://schemas.microsoft.com/office/drawing/2014/main" id="{39130E3C-1E93-4315-AE76-13C55147DCF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8889495">
            <a:off x="10171718" y="145767"/>
            <a:ext cx="1574403" cy="1574403"/>
          </a:xfrm>
          <a:prstGeom prst="rect">
            <a:avLst/>
          </a:prstGeom>
        </p:spPr>
      </p:pic>
      <p:pic>
        <p:nvPicPr>
          <p:cNvPr id="21" name="Graphic 20" descr="Pencil">
            <a:extLst>
              <a:ext uri="{FF2B5EF4-FFF2-40B4-BE49-F238E27FC236}">
                <a16:creationId xmlns:a16="http://schemas.microsoft.com/office/drawing/2014/main" id="{FFEC1660-205F-490E-800A-0D57D250BAE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20520790">
            <a:off x="10917677" y="783939"/>
            <a:ext cx="1488402" cy="1488402"/>
          </a:xfrm>
          <a:prstGeom prst="rect">
            <a:avLst/>
          </a:prstGeom>
        </p:spPr>
      </p:pic>
    </p:spTree>
    <p:extLst>
      <p:ext uri="{BB962C8B-B14F-4D97-AF65-F5344CB8AC3E}">
        <p14:creationId xmlns:p14="http://schemas.microsoft.com/office/powerpoint/2010/main" val="38893135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F0B9D66F-5601-40B8-86B8-4B94AB7C2B0B}"/>
              </a:ext>
            </a:extLst>
          </p:cNvPr>
          <p:cNvSpPr/>
          <p:nvPr/>
        </p:nvSpPr>
        <p:spPr>
          <a:xfrm>
            <a:off x="83518" y="49875"/>
            <a:ext cx="4189224" cy="653685"/>
          </a:xfrm>
          <a:prstGeom prst="round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8" name="Content Placeholder 2">
            <a:extLst>
              <a:ext uri="{FF2B5EF4-FFF2-40B4-BE49-F238E27FC236}">
                <a16:creationId xmlns:a16="http://schemas.microsoft.com/office/drawing/2014/main" id="{DF9BD0EA-8A82-4EEC-BF24-49675928EA0D}"/>
              </a:ext>
            </a:extLst>
          </p:cNvPr>
          <p:cNvSpPr txBox="1">
            <a:spLocks/>
          </p:cNvSpPr>
          <p:nvPr/>
        </p:nvSpPr>
        <p:spPr>
          <a:xfrm>
            <a:off x="284475" y="748388"/>
            <a:ext cx="9580801" cy="251447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en-US" dirty="0">
                <a:solidFill>
                  <a:schemeClr val="accent1">
                    <a:lumMod val="75000"/>
                  </a:schemeClr>
                </a:solidFill>
                <a:latin typeface="Arial" pitchFamily="34" charset="0"/>
                <a:cs typeface="Arial" pitchFamily="34" charset="0"/>
              </a:rPr>
              <a:t>“</a:t>
            </a:r>
            <a:r>
              <a:rPr lang="en-US" i="1" dirty="0" err="1">
                <a:solidFill>
                  <a:schemeClr val="accent1">
                    <a:lumMod val="75000"/>
                  </a:schemeClr>
                </a:solidFill>
                <a:latin typeface="Arial" pitchFamily="34" charset="0"/>
                <a:cs typeface="Arial" pitchFamily="34" charset="0"/>
              </a:rPr>
              <a:t>Quãng</a:t>
            </a:r>
            <a:r>
              <a:rPr lang="en-US" i="1" dirty="0">
                <a:solidFill>
                  <a:schemeClr val="accent1">
                    <a:lumMod val="75000"/>
                  </a:schemeClr>
                </a:solidFill>
                <a:latin typeface="Arial" pitchFamily="34" charset="0"/>
                <a:cs typeface="Arial" pitchFamily="34" charset="0"/>
              </a:rPr>
              <a:t> </a:t>
            </a:r>
            <a:r>
              <a:rPr lang="en-US" i="1" dirty="0" err="1">
                <a:solidFill>
                  <a:schemeClr val="accent1">
                    <a:lumMod val="75000"/>
                  </a:schemeClr>
                </a:solidFill>
                <a:latin typeface="Arial" pitchFamily="34" charset="0"/>
                <a:cs typeface="Arial" pitchFamily="34" charset="0"/>
              </a:rPr>
              <a:t>đường</a:t>
            </a:r>
            <a:r>
              <a:rPr lang="en-US" i="1" dirty="0">
                <a:solidFill>
                  <a:schemeClr val="accent1">
                    <a:lumMod val="75000"/>
                  </a:schemeClr>
                </a:solidFill>
                <a:latin typeface="Arial" pitchFamily="34" charset="0"/>
                <a:cs typeface="Arial" pitchFamily="34" charset="0"/>
              </a:rPr>
              <a:t> </a:t>
            </a:r>
            <a:r>
              <a:rPr lang="en-US" i="1" dirty="0" err="1">
                <a:solidFill>
                  <a:schemeClr val="accent1">
                    <a:lumMod val="75000"/>
                  </a:schemeClr>
                </a:solidFill>
                <a:latin typeface="Arial" pitchFamily="34" charset="0"/>
                <a:cs typeface="Arial" pitchFamily="34" charset="0"/>
              </a:rPr>
              <a:t>từ</a:t>
            </a:r>
            <a:r>
              <a:rPr lang="en-US" i="1" dirty="0">
                <a:solidFill>
                  <a:schemeClr val="accent1">
                    <a:lumMod val="75000"/>
                  </a:schemeClr>
                </a:solidFill>
                <a:latin typeface="Arial" pitchFamily="34" charset="0"/>
                <a:cs typeface="Arial" pitchFamily="34" charset="0"/>
              </a:rPr>
              <a:t> Hà </a:t>
            </a:r>
            <a:r>
              <a:rPr lang="en-US" i="1" dirty="0" err="1">
                <a:solidFill>
                  <a:schemeClr val="accent1">
                    <a:lumMod val="75000"/>
                  </a:schemeClr>
                </a:solidFill>
                <a:latin typeface="Arial" pitchFamily="34" charset="0"/>
                <a:cs typeface="Arial" pitchFamily="34" charset="0"/>
              </a:rPr>
              <a:t>Nội</a:t>
            </a:r>
            <a:r>
              <a:rPr lang="en-US" i="1" dirty="0">
                <a:solidFill>
                  <a:schemeClr val="accent1">
                    <a:lumMod val="75000"/>
                  </a:schemeClr>
                </a:solidFill>
                <a:latin typeface="Arial" pitchFamily="34" charset="0"/>
                <a:cs typeface="Arial" pitchFamily="34" charset="0"/>
              </a:rPr>
              <a:t> </a:t>
            </a:r>
            <a:r>
              <a:rPr lang="en-US" i="1" dirty="0" err="1">
                <a:solidFill>
                  <a:schemeClr val="accent1">
                    <a:lumMod val="75000"/>
                  </a:schemeClr>
                </a:solidFill>
                <a:latin typeface="Arial" pitchFamily="34" charset="0"/>
                <a:cs typeface="Arial" pitchFamily="34" charset="0"/>
              </a:rPr>
              <a:t>đến</a:t>
            </a:r>
            <a:r>
              <a:rPr lang="en-US" i="1" dirty="0">
                <a:solidFill>
                  <a:schemeClr val="accent1">
                    <a:lumMod val="75000"/>
                  </a:schemeClr>
                </a:solidFill>
                <a:latin typeface="Arial" pitchFamily="34" charset="0"/>
                <a:cs typeface="Arial" pitchFamily="34" charset="0"/>
              </a:rPr>
              <a:t> </a:t>
            </a:r>
            <a:r>
              <a:rPr lang="en-US" i="1" dirty="0" err="1">
                <a:solidFill>
                  <a:schemeClr val="accent1">
                    <a:lumMod val="75000"/>
                  </a:schemeClr>
                </a:solidFill>
                <a:latin typeface="Arial" pitchFamily="34" charset="0"/>
                <a:cs typeface="Arial" pitchFamily="34" charset="0"/>
              </a:rPr>
              <a:t>Huế</a:t>
            </a:r>
            <a:r>
              <a:rPr lang="en-US" i="1" dirty="0">
                <a:solidFill>
                  <a:schemeClr val="accent1">
                    <a:lumMod val="75000"/>
                  </a:schemeClr>
                </a:solidFill>
                <a:latin typeface="Arial" pitchFamily="34" charset="0"/>
                <a:cs typeface="Arial" pitchFamily="34" charset="0"/>
              </a:rPr>
              <a:t> </a:t>
            </a:r>
            <a:r>
              <a:rPr lang="en-US" i="1" dirty="0" err="1">
                <a:solidFill>
                  <a:schemeClr val="accent1">
                    <a:lumMod val="75000"/>
                  </a:schemeClr>
                </a:solidFill>
                <a:latin typeface="Arial" pitchFamily="34" charset="0"/>
                <a:cs typeface="Arial" pitchFamily="34" charset="0"/>
              </a:rPr>
              <a:t>dài</a:t>
            </a:r>
            <a:r>
              <a:rPr lang="en-US" i="1" dirty="0">
                <a:solidFill>
                  <a:schemeClr val="accent1">
                    <a:lumMod val="75000"/>
                  </a:schemeClr>
                </a:solidFill>
                <a:latin typeface="Arial" pitchFamily="34" charset="0"/>
                <a:cs typeface="Arial" pitchFamily="34" charset="0"/>
              </a:rPr>
              <a:t> </a:t>
            </a:r>
            <a:r>
              <a:rPr lang="en-US" i="1" dirty="0" err="1">
                <a:solidFill>
                  <a:schemeClr val="accent1">
                    <a:lumMod val="75000"/>
                  </a:schemeClr>
                </a:solidFill>
                <a:latin typeface="Arial" pitchFamily="34" charset="0"/>
                <a:cs typeface="Arial" pitchFamily="34" charset="0"/>
              </a:rPr>
              <a:t>khoảng</a:t>
            </a:r>
            <a:r>
              <a:rPr lang="en-US" i="1" dirty="0">
                <a:solidFill>
                  <a:schemeClr val="accent1">
                    <a:lumMod val="75000"/>
                  </a:schemeClr>
                </a:solidFill>
                <a:latin typeface="Arial" pitchFamily="34" charset="0"/>
                <a:cs typeface="Arial" pitchFamily="34" charset="0"/>
              </a:rPr>
              <a:t> 658 km. </a:t>
            </a:r>
            <a:r>
              <a:rPr lang="en-US" i="1" dirty="0" err="1">
                <a:solidFill>
                  <a:schemeClr val="accent1">
                    <a:lumMod val="75000"/>
                  </a:schemeClr>
                </a:solidFill>
                <a:latin typeface="Arial" pitchFamily="34" charset="0"/>
                <a:cs typeface="Arial" pitchFamily="34" charset="0"/>
              </a:rPr>
              <a:t>Quãng</a:t>
            </a:r>
            <a:r>
              <a:rPr lang="en-US" i="1" dirty="0">
                <a:solidFill>
                  <a:schemeClr val="accent1">
                    <a:lumMod val="75000"/>
                  </a:schemeClr>
                </a:solidFill>
                <a:latin typeface="Arial" pitchFamily="34" charset="0"/>
                <a:cs typeface="Arial" pitchFamily="34" charset="0"/>
              </a:rPr>
              <a:t> </a:t>
            </a:r>
            <a:r>
              <a:rPr lang="en-US" i="1" dirty="0" err="1">
                <a:solidFill>
                  <a:schemeClr val="accent1">
                    <a:lumMod val="75000"/>
                  </a:schemeClr>
                </a:solidFill>
                <a:latin typeface="Arial" pitchFamily="34" charset="0"/>
                <a:cs typeface="Arial" pitchFamily="34" charset="0"/>
              </a:rPr>
              <a:t>đường</a:t>
            </a:r>
            <a:r>
              <a:rPr lang="en-US" i="1" dirty="0">
                <a:solidFill>
                  <a:schemeClr val="accent1">
                    <a:lumMod val="75000"/>
                  </a:schemeClr>
                </a:solidFill>
                <a:latin typeface="Arial" pitchFamily="34" charset="0"/>
                <a:cs typeface="Arial" pitchFamily="34" charset="0"/>
              </a:rPr>
              <a:t> </a:t>
            </a:r>
            <a:r>
              <a:rPr lang="en-US" i="1" dirty="0" err="1">
                <a:solidFill>
                  <a:schemeClr val="accent1">
                    <a:lumMod val="75000"/>
                  </a:schemeClr>
                </a:solidFill>
                <a:latin typeface="Arial" pitchFamily="34" charset="0"/>
                <a:cs typeface="Arial" pitchFamily="34" charset="0"/>
              </a:rPr>
              <a:t>từ</a:t>
            </a:r>
            <a:r>
              <a:rPr lang="en-US" i="1" dirty="0">
                <a:solidFill>
                  <a:schemeClr val="accent1">
                    <a:lumMod val="75000"/>
                  </a:schemeClr>
                </a:solidFill>
                <a:latin typeface="Arial" pitchFamily="34" charset="0"/>
                <a:cs typeface="Arial" pitchFamily="34" charset="0"/>
              </a:rPr>
              <a:t> </a:t>
            </a:r>
            <a:r>
              <a:rPr lang="en-US" i="1" dirty="0" err="1">
                <a:solidFill>
                  <a:schemeClr val="accent1">
                    <a:lumMod val="75000"/>
                  </a:schemeClr>
                </a:solidFill>
                <a:latin typeface="Arial" pitchFamily="34" charset="0"/>
                <a:cs typeface="Arial" pitchFamily="34" charset="0"/>
              </a:rPr>
              <a:t>Huế</a:t>
            </a:r>
            <a:r>
              <a:rPr lang="en-US" i="1" dirty="0">
                <a:solidFill>
                  <a:schemeClr val="accent1">
                    <a:lumMod val="75000"/>
                  </a:schemeClr>
                </a:solidFill>
                <a:latin typeface="Arial" pitchFamily="34" charset="0"/>
                <a:cs typeface="Arial" pitchFamily="34" charset="0"/>
              </a:rPr>
              <a:t> </a:t>
            </a:r>
            <a:r>
              <a:rPr lang="en-US" i="1" dirty="0" err="1">
                <a:solidFill>
                  <a:schemeClr val="accent1">
                    <a:lumMod val="75000"/>
                  </a:schemeClr>
                </a:solidFill>
                <a:latin typeface="Arial" pitchFamily="34" charset="0"/>
                <a:cs typeface="Arial" pitchFamily="34" charset="0"/>
              </a:rPr>
              <a:t>đến</a:t>
            </a:r>
            <a:r>
              <a:rPr lang="en-US" i="1" dirty="0">
                <a:solidFill>
                  <a:schemeClr val="accent1">
                    <a:lumMod val="75000"/>
                  </a:schemeClr>
                </a:solidFill>
                <a:latin typeface="Arial" pitchFamily="34" charset="0"/>
                <a:cs typeface="Arial" pitchFamily="34" charset="0"/>
              </a:rPr>
              <a:t> TP.HCM </a:t>
            </a:r>
            <a:r>
              <a:rPr lang="en-US" i="1" dirty="0" err="1">
                <a:solidFill>
                  <a:schemeClr val="accent1">
                    <a:lumMod val="75000"/>
                  </a:schemeClr>
                </a:solidFill>
                <a:latin typeface="Arial" pitchFamily="34" charset="0"/>
                <a:cs typeface="Arial" pitchFamily="34" charset="0"/>
              </a:rPr>
              <a:t>dài</a:t>
            </a:r>
            <a:r>
              <a:rPr lang="en-US" i="1" dirty="0">
                <a:solidFill>
                  <a:schemeClr val="accent1">
                    <a:lumMod val="75000"/>
                  </a:schemeClr>
                </a:solidFill>
                <a:latin typeface="Arial" pitchFamily="34" charset="0"/>
                <a:cs typeface="Arial" pitchFamily="34" charset="0"/>
              </a:rPr>
              <a:t> </a:t>
            </a:r>
            <a:r>
              <a:rPr lang="en-US" i="1" dirty="0" err="1">
                <a:solidFill>
                  <a:schemeClr val="accent1">
                    <a:lumMod val="75000"/>
                  </a:schemeClr>
                </a:solidFill>
                <a:latin typeface="Arial" pitchFamily="34" charset="0"/>
                <a:cs typeface="Arial" pitchFamily="34" charset="0"/>
              </a:rPr>
              <a:t>hơn</a:t>
            </a:r>
            <a:r>
              <a:rPr lang="en-US" i="1" dirty="0">
                <a:solidFill>
                  <a:schemeClr val="accent1">
                    <a:lumMod val="75000"/>
                  </a:schemeClr>
                </a:solidFill>
                <a:latin typeface="Arial" pitchFamily="34" charset="0"/>
                <a:cs typeface="Arial" pitchFamily="34" charset="0"/>
              </a:rPr>
              <a:t> </a:t>
            </a:r>
            <a:r>
              <a:rPr lang="en-US" i="1" dirty="0" err="1">
                <a:solidFill>
                  <a:schemeClr val="accent1">
                    <a:lumMod val="75000"/>
                  </a:schemeClr>
                </a:solidFill>
                <a:latin typeface="Arial" pitchFamily="34" charset="0"/>
                <a:cs typeface="Arial" pitchFamily="34" charset="0"/>
              </a:rPr>
              <a:t>quãng</a:t>
            </a:r>
            <a:r>
              <a:rPr lang="en-US" i="1" dirty="0">
                <a:solidFill>
                  <a:schemeClr val="accent1">
                    <a:lumMod val="75000"/>
                  </a:schemeClr>
                </a:solidFill>
                <a:latin typeface="Arial" pitchFamily="34" charset="0"/>
                <a:cs typeface="Arial" pitchFamily="34" charset="0"/>
              </a:rPr>
              <a:t> </a:t>
            </a:r>
            <a:r>
              <a:rPr lang="en-US" i="1" dirty="0" err="1">
                <a:solidFill>
                  <a:schemeClr val="accent1">
                    <a:lumMod val="75000"/>
                  </a:schemeClr>
                </a:solidFill>
                <a:latin typeface="Arial" pitchFamily="34" charset="0"/>
                <a:cs typeface="Arial" pitchFamily="34" charset="0"/>
              </a:rPr>
              <a:t>đường</a:t>
            </a:r>
            <a:r>
              <a:rPr lang="en-US" i="1" dirty="0">
                <a:solidFill>
                  <a:schemeClr val="accent1">
                    <a:lumMod val="75000"/>
                  </a:schemeClr>
                </a:solidFill>
                <a:latin typeface="Arial" pitchFamily="34" charset="0"/>
                <a:cs typeface="Arial" pitchFamily="34" charset="0"/>
              </a:rPr>
              <a:t> </a:t>
            </a:r>
            <a:r>
              <a:rPr lang="en-US" i="1" dirty="0" err="1">
                <a:solidFill>
                  <a:schemeClr val="accent1">
                    <a:lumMod val="75000"/>
                  </a:schemeClr>
                </a:solidFill>
                <a:latin typeface="Arial" pitchFamily="34" charset="0"/>
                <a:cs typeface="Arial" pitchFamily="34" charset="0"/>
              </a:rPr>
              <a:t>từ</a:t>
            </a:r>
            <a:r>
              <a:rPr lang="en-US" i="1" dirty="0">
                <a:solidFill>
                  <a:schemeClr val="accent1">
                    <a:lumMod val="75000"/>
                  </a:schemeClr>
                </a:solidFill>
                <a:latin typeface="Arial" pitchFamily="34" charset="0"/>
                <a:cs typeface="Arial" pitchFamily="34" charset="0"/>
              </a:rPr>
              <a:t> Hà </a:t>
            </a:r>
            <a:r>
              <a:rPr lang="en-US" i="1" dirty="0" err="1">
                <a:solidFill>
                  <a:schemeClr val="accent1">
                    <a:lumMod val="75000"/>
                  </a:schemeClr>
                </a:solidFill>
                <a:latin typeface="Arial" pitchFamily="34" charset="0"/>
                <a:cs typeface="Arial" pitchFamily="34" charset="0"/>
              </a:rPr>
              <a:t>Nội</a:t>
            </a:r>
            <a:r>
              <a:rPr lang="en-US" i="1" dirty="0">
                <a:solidFill>
                  <a:schemeClr val="accent1">
                    <a:lumMod val="75000"/>
                  </a:schemeClr>
                </a:solidFill>
                <a:latin typeface="Arial" pitchFamily="34" charset="0"/>
                <a:cs typeface="Arial" pitchFamily="34" charset="0"/>
              </a:rPr>
              <a:t> </a:t>
            </a:r>
            <a:r>
              <a:rPr lang="en-US" i="1" dirty="0" err="1">
                <a:solidFill>
                  <a:schemeClr val="accent1">
                    <a:lumMod val="75000"/>
                  </a:schemeClr>
                </a:solidFill>
                <a:latin typeface="Arial" pitchFamily="34" charset="0"/>
                <a:cs typeface="Arial" pitchFamily="34" charset="0"/>
              </a:rPr>
              <a:t>đến</a:t>
            </a:r>
            <a:r>
              <a:rPr lang="en-US" i="1" dirty="0">
                <a:solidFill>
                  <a:schemeClr val="accent1">
                    <a:lumMod val="75000"/>
                  </a:schemeClr>
                </a:solidFill>
                <a:latin typeface="Arial" pitchFamily="34" charset="0"/>
                <a:cs typeface="Arial" pitchFamily="34" charset="0"/>
              </a:rPr>
              <a:t> </a:t>
            </a:r>
            <a:r>
              <a:rPr lang="en-US" i="1" dirty="0" err="1">
                <a:solidFill>
                  <a:schemeClr val="accent1">
                    <a:lumMod val="75000"/>
                  </a:schemeClr>
                </a:solidFill>
                <a:latin typeface="Arial" pitchFamily="34" charset="0"/>
                <a:cs typeface="Arial" pitchFamily="34" charset="0"/>
              </a:rPr>
              <a:t>Huế</a:t>
            </a:r>
            <a:r>
              <a:rPr lang="en-US" i="1" dirty="0">
                <a:solidFill>
                  <a:schemeClr val="accent1">
                    <a:lumMod val="75000"/>
                  </a:schemeClr>
                </a:solidFill>
                <a:latin typeface="Arial" pitchFamily="34" charset="0"/>
                <a:cs typeface="Arial" pitchFamily="34" charset="0"/>
              </a:rPr>
              <a:t> </a:t>
            </a:r>
            <a:r>
              <a:rPr lang="en-US" i="1" dirty="0" err="1">
                <a:solidFill>
                  <a:schemeClr val="accent1">
                    <a:lumMod val="75000"/>
                  </a:schemeClr>
                </a:solidFill>
                <a:latin typeface="Arial" pitchFamily="34" charset="0"/>
                <a:cs typeface="Arial" pitchFamily="34" charset="0"/>
              </a:rPr>
              <a:t>khoảng</a:t>
            </a:r>
            <a:r>
              <a:rPr lang="en-US" i="1" dirty="0">
                <a:solidFill>
                  <a:schemeClr val="accent1">
                    <a:lumMod val="75000"/>
                  </a:schemeClr>
                </a:solidFill>
                <a:latin typeface="Arial" pitchFamily="34" charset="0"/>
                <a:cs typeface="Arial" pitchFamily="34" charset="0"/>
              </a:rPr>
              <a:t> 394km. </a:t>
            </a:r>
            <a:r>
              <a:rPr lang="en-US" i="1" dirty="0" err="1">
                <a:solidFill>
                  <a:schemeClr val="accent1">
                    <a:lumMod val="75000"/>
                  </a:schemeClr>
                </a:solidFill>
                <a:latin typeface="Arial" pitchFamily="34" charset="0"/>
                <a:cs typeface="Arial" pitchFamily="34" charset="0"/>
              </a:rPr>
              <a:t>Hỏi</a:t>
            </a:r>
            <a:r>
              <a:rPr lang="en-US" i="1" dirty="0">
                <a:solidFill>
                  <a:schemeClr val="accent1">
                    <a:lumMod val="75000"/>
                  </a:schemeClr>
                </a:solidFill>
                <a:latin typeface="Arial" pitchFamily="34" charset="0"/>
                <a:cs typeface="Arial" pitchFamily="34" charset="0"/>
              </a:rPr>
              <a:t> </a:t>
            </a:r>
            <a:r>
              <a:rPr lang="en-US" i="1" dirty="0" err="1">
                <a:solidFill>
                  <a:schemeClr val="accent1">
                    <a:lumMod val="75000"/>
                  </a:schemeClr>
                </a:solidFill>
                <a:latin typeface="Arial" pitchFamily="34" charset="0"/>
                <a:cs typeface="Arial" pitchFamily="34" charset="0"/>
              </a:rPr>
              <a:t>quãng</a:t>
            </a:r>
            <a:r>
              <a:rPr lang="en-US" i="1" dirty="0">
                <a:solidFill>
                  <a:schemeClr val="accent1">
                    <a:lumMod val="75000"/>
                  </a:schemeClr>
                </a:solidFill>
                <a:latin typeface="Arial" pitchFamily="34" charset="0"/>
                <a:cs typeface="Arial" pitchFamily="34" charset="0"/>
              </a:rPr>
              <a:t> </a:t>
            </a:r>
            <a:r>
              <a:rPr lang="en-US" i="1" dirty="0" err="1">
                <a:solidFill>
                  <a:schemeClr val="accent1">
                    <a:lumMod val="75000"/>
                  </a:schemeClr>
                </a:solidFill>
                <a:latin typeface="Arial" pitchFamily="34" charset="0"/>
                <a:cs typeface="Arial" pitchFamily="34" charset="0"/>
              </a:rPr>
              <a:t>đường</a:t>
            </a:r>
            <a:r>
              <a:rPr lang="en-US" i="1" dirty="0">
                <a:solidFill>
                  <a:schemeClr val="accent1">
                    <a:lumMod val="75000"/>
                  </a:schemeClr>
                </a:solidFill>
                <a:latin typeface="Arial" pitchFamily="34" charset="0"/>
                <a:cs typeface="Arial" pitchFamily="34" charset="0"/>
              </a:rPr>
              <a:t> </a:t>
            </a:r>
            <a:r>
              <a:rPr lang="en-US" i="1" dirty="0" err="1">
                <a:solidFill>
                  <a:schemeClr val="accent1">
                    <a:lumMod val="75000"/>
                  </a:schemeClr>
                </a:solidFill>
                <a:latin typeface="Arial" pitchFamily="34" charset="0"/>
                <a:cs typeface="Arial" pitchFamily="34" charset="0"/>
              </a:rPr>
              <a:t>từ</a:t>
            </a:r>
            <a:r>
              <a:rPr lang="en-US" i="1" dirty="0">
                <a:solidFill>
                  <a:schemeClr val="accent1">
                    <a:lumMod val="75000"/>
                  </a:schemeClr>
                </a:solidFill>
                <a:latin typeface="Arial" pitchFamily="34" charset="0"/>
                <a:cs typeface="Arial" pitchFamily="34" charset="0"/>
              </a:rPr>
              <a:t> Hà </a:t>
            </a:r>
            <a:r>
              <a:rPr lang="en-US" i="1" dirty="0" err="1">
                <a:solidFill>
                  <a:schemeClr val="accent1">
                    <a:lumMod val="75000"/>
                  </a:schemeClr>
                </a:solidFill>
                <a:latin typeface="Arial" pitchFamily="34" charset="0"/>
                <a:cs typeface="Arial" pitchFamily="34" charset="0"/>
              </a:rPr>
              <a:t>Nội</a:t>
            </a:r>
            <a:r>
              <a:rPr lang="en-US" i="1" dirty="0">
                <a:solidFill>
                  <a:schemeClr val="accent1">
                    <a:lumMod val="75000"/>
                  </a:schemeClr>
                </a:solidFill>
                <a:latin typeface="Arial" pitchFamily="34" charset="0"/>
                <a:cs typeface="Arial" pitchFamily="34" charset="0"/>
              </a:rPr>
              <a:t> </a:t>
            </a:r>
            <a:r>
              <a:rPr lang="en-US" i="1" dirty="0" err="1">
                <a:solidFill>
                  <a:schemeClr val="accent1">
                    <a:lumMod val="75000"/>
                  </a:schemeClr>
                </a:solidFill>
                <a:latin typeface="Arial" pitchFamily="34" charset="0"/>
                <a:cs typeface="Arial" pitchFamily="34" charset="0"/>
              </a:rPr>
              <a:t>đến</a:t>
            </a:r>
            <a:r>
              <a:rPr lang="en-US" i="1" dirty="0">
                <a:solidFill>
                  <a:schemeClr val="accent1">
                    <a:lumMod val="75000"/>
                  </a:schemeClr>
                </a:solidFill>
                <a:latin typeface="Arial" pitchFamily="34" charset="0"/>
                <a:cs typeface="Arial" pitchFamily="34" charset="0"/>
              </a:rPr>
              <a:t> TP. </a:t>
            </a:r>
            <a:r>
              <a:rPr lang="en-US" i="1" dirty="0" err="1">
                <a:solidFill>
                  <a:schemeClr val="accent1">
                    <a:lumMod val="75000"/>
                  </a:schemeClr>
                </a:solidFill>
                <a:latin typeface="Arial" pitchFamily="34" charset="0"/>
                <a:cs typeface="Arial" pitchFamily="34" charset="0"/>
              </a:rPr>
              <a:t>Hồ</a:t>
            </a:r>
            <a:r>
              <a:rPr lang="en-US" i="1" dirty="0">
                <a:solidFill>
                  <a:schemeClr val="accent1">
                    <a:lumMod val="75000"/>
                  </a:schemeClr>
                </a:solidFill>
                <a:latin typeface="Arial" pitchFamily="34" charset="0"/>
                <a:cs typeface="Arial" pitchFamily="34" charset="0"/>
              </a:rPr>
              <a:t> Chí Minh </a:t>
            </a:r>
            <a:r>
              <a:rPr lang="en-US" i="1" dirty="0" err="1">
                <a:solidFill>
                  <a:schemeClr val="accent1">
                    <a:lumMod val="75000"/>
                  </a:schemeClr>
                </a:solidFill>
                <a:latin typeface="Arial" pitchFamily="34" charset="0"/>
                <a:cs typeface="Arial" pitchFamily="34" charset="0"/>
              </a:rPr>
              <a:t>dài</a:t>
            </a:r>
            <a:r>
              <a:rPr lang="en-US" i="1" dirty="0">
                <a:solidFill>
                  <a:schemeClr val="accent1">
                    <a:lumMod val="75000"/>
                  </a:schemeClr>
                </a:solidFill>
                <a:latin typeface="Arial" pitchFamily="34" charset="0"/>
                <a:cs typeface="Arial" pitchFamily="34" charset="0"/>
              </a:rPr>
              <a:t> </a:t>
            </a:r>
            <a:r>
              <a:rPr lang="en-US" i="1" dirty="0" err="1">
                <a:solidFill>
                  <a:schemeClr val="accent1">
                    <a:lumMod val="75000"/>
                  </a:schemeClr>
                </a:solidFill>
                <a:latin typeface="Arial" pitchFamily="34" charset="0"/>
                <a:cs typeface="Arial" pitchFamily="34" charset="0"/>
              </a:rPr>
              <a:t>khoảng</a:t>
            </a:r>
            <a:r>
              <a:rPr lang="en-US" i="1" dirty="0">
                <a:solidFill>
                  <a:schemeClr val="accent1">
                    <a:lumMod val="75000"/>
                  </a:schemeClr>
                </a:solidFill>
                <a:latin typeface="Arial" pitchFamily="34" charset="0"/>
                <a:cs typeface="Arial" pitchFamily="34" charset="0"/>
              </a:rPr>
              <a:t> bao </a:t>
            </a:r>
            <a:r>
              <a:rPr lang="en-US" i="1" dirty="0" err="1">
                <a:solidFill>
                  <a:schemeClr val="accent1">
                    <a:lumMod val="75000"/>
                  </a:schemeClr>
                </a:solidFill>
                <a:latin typeface="Arial" pitchFamily="34" charset="0"/>
                <a:cs typeface="Arial" pitchFamily="34" charset="0"/>
              </a:rPr>
              <a:t>nhiêu</a:t>
            </a:r>
            <a:r>
              <a:rPr lang="en-US" i="1" dirty="0">
                <a:solidFill>
                  <a:schemeClr val="accent1">
                    <a:lumMod val="75000"/>
                  </a:schemeClr>
                </a:solidFill>
                <a:latin typeface="Arial" pitchFamily="34" charset="0"/>
                <a:cs typeface="Arial" pitchFamily="34" charset="0"/>
              </a:rPr>
              <a:t> ki </a:t>
            </a:r>
            <a:r>
              <a:rPr lang="en-US" i="1" dirty="0" err="1">
                <a:solidFill>
                  <a:schemeClr val="accent1">
                    <a:lumMod val="75000"/>
                  </a:schemeClr>
                </a:solidFill>
                <a:latin typeface="Arial" pitchFamily="34" charset="0"/>
                <a:cs typeface="Arial" pitchFamily="34" charset="0"/>
              </a:rPr>
              <a:t>lô</a:t>
            </a:r>
            <a:r>
              <a:rPr lang="en-US" i="1" dirty="0">
                <a:solidFill>
                  <a:schemeClr val="accent1">
                    <a:lumMod val="75000"/>
                  </a:schemeClr>
                </a:solidFill>
                <a:latin typeface="Arial" pitchFamily="34" charset="0"/>
                <a:cs typeface="Arial" pitchFamily="34" charset="0"/>
              </a:rPr>
              <a:t> </a:t>
            </a:r>
            <a:r>
              <a:rPr lang="en-US" i="1" dirty="0" err="1">
                <a:solidFill>
                  <a:schemeClr val="accent1">
                    <a:lumMod val="75000"/>
                  </a:schemeClr>
                </a:solidFill>
                <a:latin typeface="Arial" pitchFamily="34" charset="0"/>
                <a:cs typeface="Arial" pitchFamily="34" charset="0"/>
              </a:rPr>
              <a:t>mét</a:t>
            </a:r>
            <a:r>
              <a:rPr lang="en-US" i="1" dirty="0">
                <a:solidFill>
                  <a:schemeClr val="accent1">
                    <a:lumMod val="75000"/>
                  </a:schemeClr>
                </a:solidFill>
                <a:latin typeface="Arial" pitchFamily="34" charset="0"/>
                <a:cs typeface="Arial" pitchFamily="34" charset="0"/>
              </a:rPr>
              <a:t>?”</a:t>
            </a:r>
            <a:endParaRPr lang="en-US" sz="4000" dirty="0">
              <a:solidFill>
                <a:schemeClr val="accent1">
                  <a:lumMod val="75000"/>
                </a:schemeClr>
              </a:solidFill>
              <a:latin typeface="Arial" pitchFamily="34" charset="0"/>
              <a:ea typeface="Tahoma"/>
              <a:cs typeface="Arial" pitchFamily="34" charset="0"/>
            </a:endParaRPr>
          </a:p>
        </p:txBody>
      </p:sp>
      <p:grpSp>
        <p:nvGrpSpPr>
          <p:cNvPr id="23" name="Group 22">
            <a:extLst>
              <a:ext uri="{FF2B5EF4-FFF2-40B4-BE49-F238E27FC236}">
                <a16:creationId xmlns:a16="http://schemas.microsoft.com/office/drawing/2014/main" id="{B41947A2-8C4E-460E-A29C-30BD4B5DB041}"/>
              </a:ext>
            </a:extLst>
          </p:cNvPr>
          <p:cNvGrpSpPr/>
          <p:nvPr/>
        </p:nvGrpSpPr>
        <p:grpSpPr>
          <a:xfrm rot="19823548">
            <a:off x="10380265" y="-1758946"/>
            <a:ext cx="3136324" cy="8030311"/>
            <a:chOff x="9055676" y="0"/>
            <a:chExt cx="3136324" cy="6858000"/>
          </a:xfrm>
        </p:grpSpPr>
        <p:sp>
          <p:nvSpPr>
            <p:cNvPr id="27" name="Rectangle 26">
              <a:extLst>
                <a:ext uri="{FF2B5EF4-FFF2-40B4-BE49-F238E27FC236}">
                  <a16:creationId xmlns:a16="http://schemas.microsoft.com/office/drawing/2014/main" id="{EA5BD8AB-C5E3-48B8-8244-650D432A9D70}"/>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itchFamily="34" charset="0"/>
                <a:cs typeface="Arial" pitchFamily="34" charset="0"/>
              </a:endParaRPr>
            </a:p>
          </p:txBody>
        </p:sp>
        <p:sp>
          <p:nvSpPr>
            <p:cNvPr id="28" name="Rectangle 27">
              <a:extLst>
                <a:ext uri="{FF2B5EF4-FFF2-40B4-BE49-F238E27FC236}">
                  <a16:creationId xmlns:a16="http://schemas.microsoft.com/office/drawing/2014/main" id="{FA2DC627-8030-44BB-AF58-DA2E1D7FE52E}"/>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itchFamily="34" charset="0"/>
                <a:cs typeface="Arial" pitchFamily="34" charset="0"/>
              </a:endParaRPr>
            </a:p>
          </p:txBody>
        </p:sp>
        <p:sp>
          <p:nvSpPr>
            <p:cNvPr id="29" name="Rectangle 28">
              <a:extLst>
                <a:ext uri="{FF2B5EF4-FFF2-40B4-BE49-F238E27FC236}">
                  <a16:creationId xmlns:a16="http://schemas.microsoft.com/office/drawing/2014/main" id="{C7E7C356-12CC-418B-92DE-C3D776E2F383}"/>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itchFamily="34" charset="0"/>
                <a:cs typeface="Arial" pitchFamily="34" charset="0"/>
              </a:endParaRPr>
            </a:p>
          </p:txBody>
        </p:sp>
        <p:sp>
          <p:nvSpPr>
            <p:cNvPr id="30" name="Rectangle 29">
              <a:extLst>
                <a:ext uri="{FF2B5EF4-FFF2-40B4-BE49-F238E27FC236}">
                  <a16:creationId xmlns:a16="http://schemas.microsoft.com/office/drawing/2014/main" id="{0E126EC2-82B8-4C28-8457-E91069573314}"/>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itchFamily="34" charset="0"/>
                <a:cs typeface="Arial" pitchFamily="34" charset="0"/>
              </a:endParaRPr>
            </a:p>
          </p:txBody>
        </p:sp>
        <p:sp>
          <p:nvSpPr>
            <p:cNvPr id="31" name="Rectangle 30">
              <a:extLst>
                <a:ext uri="{FF2B5EF4-FFF2-40B4-BE49-F238E27FC236}">
                  <a16:creationId xmlns:a16="http://schemas.microsoft.com/office/drawing/2014/main" id="{3612BE79-8E59-4846-9676-1838738481B9}"/>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itchFamily="34" charset="0"/>
                <a:cs typeface="Arial" pitchFamily="34" charset="0"/>
              </a:endParaRPr>
            </a:p>
          </p:txBody>
        </p:sp>
      </p:grpSp>
      <p:sp>
        <p:nvSpPr>
          <p:cNvPr id="35" name="!!1">
            <a:extLst>
              <a:ext uri="{FF2B5EF4-FFF2-40B4-BE49-F238E27FC236}">
                <a16:creationId xmlns:a16="http://schemas.microsoft.com/office/drawing/2014/main" id="{4D3CFCA8-27ED-41FB-92A9-BA8CC0500364}"/>
              </a:ext>
            </a:extLst>
          </p:cNvPr>
          <p:cNvSpPr txBox="1"/>
          <p:nvPr/>
        </p:nvSpPr>
        <p:spPr>
          <a:xfrm>
            <a:off x="244204" y="107270"/>
            <a:ext cx="4028538" cy="523220"/>
          </a:xfrm>
          <a:prstGeom prst="rect">
            <a:avLst/>
          </a:prstGeom>
          <a:noFill/>
        </p:spPr>
        <p:txBody>
          <a:bodyPr wrap="square">
            <a:spAutoFit/>
          </a:bodyPr>
          <a:lstStyle/>
          <a:p>
            <a:r>
              <a:rPr lang="en-US" sz="2800" b="1">
                <a:solidFill>
                  <a:srgbClr val="C55A11"/>
                </a:solidFill>
                <a:latin typeface="Arial" pitchFamily="34" charset="0"/>
                <a:cs typeface="Arial" pitchFamily="34" charset="0"/>
              </a:rPr>
              <a:t>HOẠT ĐỘNG MỞ ĐẦU</a:t>
            </a:r>
            <a:endParaRPr lang="en-US" sz="2800">
              <a:solidFill>
                <a:srgbClr val="C55A11"/>
              </a:solidFill>
              <a:latin typeface="Arial" pitchFamily="34" charset="0"/>
              <a:cs typeface="Arial" pitchFamily="34" charset="0"/>
            </a:endParaRPr>
          </a:p>
        </p:txBody>
      </p:sp>
      <p:sp>
        <p:nvSpPr>
          <p:cNvPr id="3" name="Rectangle 2">
            <a:extLst>
              <a:ext uri="{FF2B5EF4-FFF2-40B4-BE49-F238E27FC236}">
                <a16:creationId xmlns:a16="http://schemas.microsoft.com/office/drawing/2014/main" id="{CF05F3CA-8809-92F6-A52B-D6EC272161DF}"/>
              </a:ext>
            </a:extLst>
          </p:cNvPr>
          <p:cNvSpPr/>
          <p:nvPr/>
        </p:nvSpPr>
        <p:spPr>
          <a:xfrm>
            <a:off x="9406360" y="5500914"/>
            <a:ext cx="1943811" cy="13327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oogle Shape;2554;p62">
            <a:extLst>
              <a:ext uri="{FF2B5EF4-FFF2-40B4-BE49-F238E27FC236}">
                <a16:creationId xmlns:a16="http://schemas.microsoft.com/office/drawing/2014/main" id="{17641241-B840-7D9C-ADF2-4CF23B7C5D3B}"/>
              </a:ext>
            </a:extLst>
          </p:cNvPr>
          <p:cNvGrpSpPr/>
          <p:nvPr/>
        </p:nvGrpSpPr>
        <p:grpSpPr>
          <a:xfrm>
            <a:off x="1026556" y="4282941"/>
            <a:ext cx="9630737" cy="2100315"/>
            <a:chOff x="-353387" y="1337264"/>
            <a:chExt cx="9630737" cy="2100315"/>
          </a:xfrm>
        </p:grpSpPr>
        <p:sp>
          <p:nvSpPr>
            <p:cNvPr id="5" name="Google Shape;2555;p62">
              <a:extLst>
                <a:ext uri="{FF2B5EF4-FFF2-40B4-BE49-F238E27FC236}">
                  <a16:creationId xmlns:a16="http://schemas.microsoft.com/office/drawing/2014/main" id="{64AF46BF-8B30-B763-7705-7DBB87986A6C}"/>
                </a:ext>
              </a:extLst>
            </p:cNvPr>
            <p:cNvSpPr/>
            <p:nvPr/>
          </p:nvSpPr>
          <p:spPr>
            <a:xfrm>
              <a:off x="-66675" y="1489109"/>
              <a:ext cx="9296909" cy="1738912"/>
            </a:xfrm>
            <a:custGeom>
              <a:avLst/>
              <a:gdLst/>
              <a:ahLst/>
              <a:cxnLst/>
              <a:rect l="l" t="t" r="r" b="b"/>
              <a:pathLst>
                <a:path w="285751" h="54341" extrusionOk="0">
                  <a:moveTo>
                    <a:pt x="1" y="1"/>
                  </a:moveTo>
                  <a:lnTo>
                    <a:pt x="1" y="10145"/>
                  </a:lnTo>
                  <a:lnTo>
                    <a:pt x="167855" y="10145"/>
                  </a:lnTo>
                  <a:lnTo>
                    <a:pt x="167855" y="22111"/>
                  </a:lnTo>
                  <a:lnTo>
                    <a:pt x="112824" y="22111"/>
                  </a:lnTo>
                  <a:cubicBezTo>
                    <a:pt x="110014" y="22111"/>
                    <a:pt x="107752" y="24361"/>
                    <a:pt x="107752" y="27159"/>
                  </a:cubicBezTo>
                  <a:lnTo>
                    <a:pt x="107752" y="49269"/>
                  </a:lnTo>
                  <a:cubicBezTo>
                    <a:pt x="107752" y="52067"/>
                    <a:pt x="110014" y="54341"/>
                    <a:pt x="112824" y="54341"/>
                  </a:cubicBezTo>
                  <a:lnTo>
                    <a:pt x="285751" y="54341"/>
                  </a:lnTo>
                  <a:lnTo>
                    <a:pt x="285751" y="44197"/>
                  </a:lnTo>
                  <a:lnTo>
                    <a:pt x="117884" y="44197"/>
                  </a:lnTo>
                  <a:lnTo>
                    <a:pt x="117884" y="32231"/>
                  </a:lnTo>
                  <a:lnTo>
                    <a:pt x="172927" y="32231"/>
                  </a:lnTo>
                  <a:cubicBezTo>
                    <a:pt x="175713" y="32231"/>
                    <a:pt x="177999" y="29969"/>
                    <a:pt x="177999" y="27159"/>
                  </a:cubicBezTo>
                  <a:lnTo>
                    <a:pt x="177999" y="5073"/>
                  </a:lnTo>
                  <a:cubicBezTo>
                    <a:pt x="177999" y="2275"/>
                    <a:pt x="175713" y="1"/>
                    <a:pt x="172927" y="1"/>
                  </a:cubicBezTo>
                  <a:close/>
                </a:path>
              </a:pathLst>
            </a:custGeom>
            <a:solidFill>
              <a:schemeClr val="accent5"/>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6" name="Google Shape;2556;p62">
              <a:extLst>
                <a:ext uri="{FF2B5EF4-FFF2-40B4-BE49-F238E27FC236}">
                  <a16:creationId xmlns:a16="http://schemas.microsoft.com/office/drawing/2014/main" id="{871A8F87-6791-FFBE-A28B-D2FDB8020B7B}"/>
                </a:ext>
              </a:extLst>
            </p:cNvPr>
            <p:cNvSpPr/>
            <p:nvPr/>
          </p:nvSpPr>
          <p:spPr>
            <a:xfrm>
              <a:off x="-142875" y="1657350"/>
              <a:ext cx="9420225" cy="1419225"/>
            </a:xfrm>
            <a:custGeom>
              <a:avLst/>
              <a:gdLst/>
              <a:ahLst/>
              <a:cxnLst/>
              <a:rect l="l" t="t" r="r" b="b"/>
              <a:pathLst>
                <a:path w="376809" h="56769" extrusionOk="0">
                  <a:moveTo>
                    <a:pt x="0" y="0"/>
                  </a:moveTo>
                  <a:lnTo>
                    <a:pt x="227838" y="0"/>
                  </a:lnTo>
                  <a:lnTo>
                    <a:pt x="227838" y="28575"/>
                  </a:lnTo>
                  <a:lnTo>
                    <a:pt x="150114" y="28575"/>
                  </a:lnTo>
                  <a:lnTo>
                    <a:pt x="149733" y="56388"/>
                  </a:lnTo>
                  <a:lnTo>
                    <a:pt x="376809" y="56769"/>
                  </a:lnTo>
                </a:path>
              </a:pathLst>
            </a:custGeom>
            <a:noFill/>
            <a:ln w="19050" cap="flat" cmpd="sng">
              <a:solidFill>
                <a:srgbClr val="FFFFFF"/>
              </a:solidFill>
              <a:prstDash val="solid"/>
              <a:round/>
              <a:headEnd type="none" w="med" len="med"/>
              <a:tailEnd type="none" w="med" len="med"/>
            </a:ln>
          </p:spPr>
          <p:txBody>
            <a:bodyPr/>
            <a:lstStyle/>
            <a:p>
              <a:endParaRPr lang="en-US"/>
            </a:p>
          </p:txBody>
        </p:sp>
        <p:sp>
          <p:nvSpPr>
            <p:cNvPr id="22" name="Google Shape;2559;p62">
              <a:extLst>
                <a:ext uri="{FF2B5EF4-FFF2-40B4-BE49-F238E27FC236}">
                  <a16:creationId xmlns:a16="http://schemas.microsoft.com/office/drawing/2014/main" id="{87A5DBC3-385C-82BA-91C9-5D796BD203F9}"/>
                </a:ext>
              </a:extLst>
            </p:cNvPr>
            <p:cNvSpPr/>
            <p:nvPr/>
          </p:nvSpPr>
          <p:spPr>
            <a:xfrm rot="2700000">
              <a:off x="-353387" y="1337264"/>
              <a:ext cx="647380" cy="647380"/>
            </a:xfrm>
            <a:prstGeom prst="roundRect">
              <a:avLst>
                <a:gd name="adj" fmla="val 804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n-lt"/>
              </a:endParaRPr>
            </a:p>
          </p:txBody>
        </p:sp>
        <p:grpSp>
          <p:nvGrpSpPr>
            <p:cNvPr id="8" name="Google Shape;2560;p62">
              <a:extLst>
                <a:ext uri="{FF2B5EF4-FFF2-40B4-BE49-F238E27FC236}">
                  <a16:creationId xmlns:a16="http://schemas.microsoft.com/office/drawing/2014/main" id="{FBF9B3ED-C0E3-275F-8621-D04DF6528B89}"/>
                </a:ext>
              </a:extLst>
            </p:cNvPr>
            <p:cNvGrpSpPr/>
            <p:nvPr/>
          </p:nvGrpSpPr>
          <p:grpSpPr>
            <a:xfrm>
              <a:off x="3870993" y="2734712"/>
              <a:ext cx="700074" cy="700074"/>
              <a:chOff x="2582755" y="3285362"/>
              <a:chExt cx="828588" cy="828588"/>
            </a:xfrm>
          </p:grpSpPr>
          <p:sp>
            <p:nvSpPr>
              <p:cNvPr id="16" name="Google Shape;2561;p62">
                <a:extLst>
                  <a:ext uri="{FF2B5EF4-FFF2-40B4-BE49-F238E27FC236}">
                    <a16:creationId xmlns:a16="http://schemas.microsoft.com/office/drawing/2014/main" id="{A8193893-E9EA-E581-5922-245C581596DB}"/>
                  </a:ext>
                </a:extLst>
              </p:cNvPr>
              <p:cNvSpPr/>
              <p:nvPr/>
            </p:nvSpPr>
            <p:spPr>
              <a:xfrm rot="2700000">
                <a:off x="2582755" y="3285362"/>
                <a:ext cx="828588" cy="828588"/>
              </a:xfrm>
              <a:prstGeom prst="roundRect">
                <a:avLst>
                  <a:gd name="adj" fmla="val 8047"/>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7" name="Google Shape;2562;p62">
                <a:extLst>
                  <a:ext uri="{FF2B5EF4-FFF2-40B4-BE49-F238E27FC236}">
                    <a16:creationId xmlns:a16="http://schemas.microsoft.com/office/drawing/2014/main" id="{912F9012-1760-F466-CE75-FEE56926FCC6}"/>
                  </a:ext>
                </a:extLst>
              </p:cNvPr>
              <p:cNvSpPr/>
              <p:nvPr/>
            </p:nvSpPr>
            <p:spPr>
              <a:xfrm rot="2700000">
                <a:off x="2586676" y="3311567"/>
                <a:ext cx="766221" cy="766221"/>
              </a:xfrm>
              <a:prstGeom prst="roundRect">
                <a:avLst>
                  <a:gd name="adj" fmla="val 8047"/>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n-lt"/>
                </a:endParaRPr>
              </a:p>
            </p:txBody>
          </p:sp>
        </p:grpSp>
        <p:grpSp>
          <p:nvGrpSpPr>
            <p:cNvPr id="10" name="Google Shape;2566;p62">
              <a:extLst>
                <a:ext uri="{FF2B5EF4-FFF2-40B4-BE49-F238E27FC236}">
                  <a16:creationId xmlns:a16="http://schemas.microsoft.com/office/drawing/2014/main" id="{53F2166B-CD10-C5C7-28D3-52E454017231}"/>
                </a:ext>
              </a:extLst>
            </p:cNvPr>
            <p:cNvGrpSpPr/>
            <p:nvPr/>
          </p:nvGrpSpPr>
          <p:grpSpPr>
            <a:xfrm>
              <a:off x="7272763" y="2737505"/>
              <a:ext cx="700074" cy="700074"/>
              <a:chOff x="1803781" y="1600197"/>
              <a:chExt cx="828588" cy="828588"/>
            </a:xfrm>
          </p:grpSpPr>
          <p:sp>
            <p:nvSpPr>
              <p:cNvPr id="11" name="Google Shape;2567;p62">
                <a:extLst>
                  <a:ext uri="{FF2B5EF4-FFF2-40B4-BE49-F238E27FC236}">
                    <a16:creationId xmlns:a16="http://schemas.microsoft.com/office/drawing/2014/main" id="{9521CD02-F2E0-81DA-D547-808253AECF3E}"/>
                  </a:ext>
                </a:extLst>
              </p:cNvPr>
              <p:cNvSpPr/>
              <p:nvPr/>
            </p:nvSpPr>
            <p:spPr>
              <a:xfrm rot="2700000">
                <a:off x="1803781" y="1600197"/>
                <a:ext cx="828588" cy="828588"/>
              </a:xfrm>
              <a:prstGeom prst="roundRect">
                <a:avLst>
                  <a:gd name="adj" fmla="val 8047"/>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n-lt"/>
                </a:endParaRPr>
              </a:p>
            </p:txBody>
          </p:sp>
          <p:sp>
            <p:nvSpPr>
              <p:cNvPr id="12" name="Google Shape;2568;p62">
                <a:extLst>
                  <a:ext uri="{FF2B5EF4-FFF2-40B4-BE49-F238E27FC236}">
                    <a16:creationId xmlns:a16="http://schemas.microsoft.com/office/drawing/2014/main" id="{8CFC2541-28C8-C94D-272F-2C1155684444}"/>
                  </a:ext>
                </a:extLst>
              </p:cNvPr>
              <p:cNvSpPr/>
              <p:nvPr/>
            </p:nvSpPr>
            <p:spPr>
              <a:xfrm rot="2700000">
                <a:off x="1834965" y="1631381"/>
                <a:ext cx="766221" cy="766221"/>
              </a:xfrm>
              <a:prstGeom prst="roundRect">
                <a:avLst>
                  <a:gd name="adj" fmla="val 8047"/>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n-lt"/>
                </a:endParaRPr>
              </a:p>
            </p:txBody>
          </p:sp>
        </p:grpSp>
      </p:grpSp>
      <p:sp>
        <p:nvSpPr>
          <p:cNvPr id="24" name="TextBox 23">
            <a:extLst>
              <a:ext uri="{FF2B5EF4-FFF2-40B4-BE49-F238E27FC236}">
                <a16:creationId xmlns:a16="http://schemas.microsoft.com/office/drawing/2014/main" id="{470F677E-78A9-9C5F-1048-6AA54C7BF337}"/>
              </a:ext>
            </a:extLst>
          </p:cNvPr>
          <p:cNvSpPr txBox="1"/>
          <p:nvPr/>
        </p:nvSpPr>
        <p:spPr>
          <a:xfrm>
            <a:off x="804568" y="5090659"/>
            <a:ext cx="1291327" cy="537573"/>
          </a:xfrm>
          <a:prstGeom prst="rect">
            <a:avLst/>
          </a:prstGeom>
          <a:noFill/>
        </p:spPr>
        <p:txBody>
          <a:bodyPr wrap="square" rtlCol="0">
            <a:spAutoFit/>
          </a:bodyPr>
          <a:lstStyle/>
          <a:p>
            <a:r>
              <a:rPr lang="vi-VN" sz="2800"/>
              <a:t>Hà Nội</a:t>
            </a:r>
            <a:endParaRPr lang="en-US" sz="2800" dirty="0"/>
          </a:p>
        </p:txBody>
      </p:sp>
      <p:sp>
        <p:nvSpPr>
          <p:cNvPr id="25" name="TextBox 24">
            <a:extLst>
              <a:ext uri="{FF2B5EF4-FFF2-40B4-BE49-F238E27FC236}">
                <a16:creationId xmlns:a16="http://schemas.microsoft.com/office/drawing/2014/main" id="{AABF8B0D-895B-1A70-1AE2-B579F33BFE31}"/>
              </a:ext>
            </a:extLst>
          </p:cNvPr>
          <p:cNvSpPr txBox="1"/>
          <p:nvPr/>
        </p:nvSpPr>
        <p:spPr>
          <a:xfrm>
            <a:off x="3943123" y="6215200"/>
            <a:ext cx="1291327" cy="537573"/>
          </a:xfrm>
          <a:prstGeom prst="rect">
            <a:avLst/>
          </a:prstGeom>
          <a:noFill/>
        </p:spPr>
        <p:txBody>
          <a:bodyPr wrap="square" rtlCol="0">
            <a:spAutoFit/>
          </a:bodyPr>
          <a:lstStyle/>
          <a:p>
            <a:pPr algn="ctr"/>
            <a:r>
              <a:rPr lang="vi-VN" sz="2800" dirty="0"/>
              <a:t>Huế </a:t>
            </a:r>
            <a:endParaRPr lang="en-US" sz="2800" dirty="0"/>
          </a:p>
        </p:txBody>
      </p:sp>
      <p:sp>
        <p:nvSpPr>
          <p:cNvPr id="26" name="TextBox 25">
            <a:extLst>
              <a:ext uri="{FF2B5EF4-FFF2-40B4-BE49-F238E27FC236}">
                <a16:creationId xmlns:a16="http://schemas.microsoft.com/office/drawing/2014/main" id="{720B46C1-CCC6-EDD9-3CC2-59106EAD6FEA}"/>
              </a:ext>
            </a:extLst>
          </p:cNvPr>
          <p:cNvSpPr txBox="1"/>
          <p:nvPr/>
        </p:nvSpPr>
        <p:spPr>
          <a:xfrm>
            <a:off x="7379097" y="4930851"/>
            <a:ext cx="3268341" cy="523220"/>
          </a:xfrm>
          <a:prstGeom prst="rect">
            <a:avLst/>
          </a:prstGeom>
          <a:noFill/>
        </p:spPr>
        <p:txBody>
          <a:bodyPr wrap="square" rtlCol="0">
            <a:spAutoFit/>
          </a:bodyPr>
          <a:lstStyle/>
          <a:p>
            <a:pPr algn="ctr"/>
            <a:r>
              <a:rPr lang="vi-VN" sz="2800" dirty="0"/>
              <a:t>Tp. Hồ Chí  Minh</a:t>
            </a:r>
            <a:endParaRPr lang="en-US" sz="2800" dirty="0"/>
          </a:p>
        </p:txBody>
      </p:sp>
      <p:grpSp>
        <p:nvGrpSpPr>
          <p:cNvPr id="32" name="Google Shape;2582;p62">
            <a:extLst>
              <a:ext uri="{FF2B5EF4-FFF2-40B4-BE49-F238E27FC236}">
                <a16:creationId xmlns:a16="http://schemas.microsoft.com/office/drawing/2014/main" id="{C6BA18C9-501A-A261-3657-9FF3BCAE16D0}"/>
              </a:ext>
            </a:extLst>
          </p:cNvPr>
          <p:cNvGrpSpPr/>
          <p:nvPr/>
        </p:nvGrpSpPr>
        <p:grpSpPr>
          <a:xfrm>
            <a:off x="1581823" y="4122603"/>
            <a:ext cx="784144" cy="390683"/>
            <a:chOff x="404850" y="2182982"/>
            <a:chExt cx="2230851" cy="1111475"/>
          </a:xfrm>
        </p:grpSpPr>
        <p:sp>
          <p:nvSpPr>
            <p:cNvPr id="33" name="Google Shape;2583;p62">
              <a:extLst>
                <a:ext uri="{FF2B5EF4-FFF2-40B4-BE49-F238E27FC236}">
                  <a16:creationId xmlns:a16="http://schemas.microsoft.com/office/drawing/2014/main" id="{EE0A615A-4917-91A0-4BF8-B6286C3A28F5}"/>
                </a:ext>
              </a:extLst>
            </p:cNvPr>
            <p:cNvSpPr/>
            <p:nvPr/>
          </p:nvSpPr>
          <p:spPr>
            <a:xfrm>
              <a:off x="433900" y="2658931"/>
              <a:ext cx="69650" cy="69650"/>
            </a:xfrm>
            <a:custGeom>
              <a:avLst/>
              <a:gdLst/>
              <a:ahLst/>
              <a:cxnLst/>
              <a:rect l="l" t="t" r="r" b="b"/>
              <a:pathLst>
                <a:path w="2786" h="2786" extrusionOk="0">
                  <a:moveTo>
                    <a:pt x="1401" y="0"/>
                  </a:moveTo>
                  <a:cubicBezTo>
                    <a:pt x="621" y="0"/>
                    <a:pt x="0" y="621"/>
                    <a:pt x="0" y="1385"/>
                  </a:cubicBezTo>
                  <a:cubicBezTo>
                    <a:pt x="0" y="2165"/>
                    <a:pt x="621" y="2786"/>
                    <a:pt x="1401" y="2786"/>
                  </a:cubicBezTo>
                  <a:cubicBezTo>
                    <a:pt x="2165" y="2786"/>
                    <a:pt x="2786" y="2165"/>
                    <a:pt x="2786" y="1385"/>
                  </a:cubicBezTo>
                  <a:cubicBezTo>
                    <a:pt x="2786" y="621"/>
                    <a:pt x="2165" y="0"/>
                    <a:pt x="1401" y="0"/>
                  </a:cubicBez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4" name="Google Shape;2584;p62">
              <a:extLst>
                <a:ext uri="{FF2B5EF4-FFF2-40B4-BE49-F238E27FC236}">
                  <a16:creationId xmlns:a16="http://schemas.microsoft.com/office/drawing/2014/main" id="{9E0CA6AB-83B6-6069-E9F5-F90AE14F341F}"/>
                </a:ext>
              </a:extLst>
            </p:cNvPr>
            <p:cNvSpPr/>
            <p:nvPr/>
          </p:nvSpPr>
          <p:spPr>
            <a:xfrm>
              <a:off x="709675" y="2182982"/>
              <a:ext cx="70051" cy="69676"/>
            </a:xfrm>
            <a:custGeom>
              <a:avLst/>
              <a:gdLst/>
              <a:ahLst/>
              <a:cxnLst/>
              <a:rect l="l" t="t" r="r" b="b"/>
              <a:pathLst>
                <a:path w="2802" h="2787" extrusionOk="0">
                  <a:moveTo>
                    <a:pt x="1401" y="1"/>
                  </a:moveTo>
                  <a:cubicBezTo>
                    <a:pt x="637" y="1"/>
                    <a:pt x="0" y="622"/>
                    <a:pt x="0" y="1386"/>
                  </a:cubicBezTo>
                  <a:cubicBezTo>
                    <a:pt x="0" y="2166"/>
                    <a:pt x="637" y="2787"/>
                    <a:pt x="1401" y="2787"/>
                  </a:cubicBezTo>
                  <a:cubicBezTo>
                    <a:pt x="2181" y="2787"/>
                    <a:pt x="2802" y="2166"/>
                    <a:pt x="2802" y="1386"/>
                  </a:cubicBezTo>
                  <a:cubicBezTo>
                    <a:pt x="2802" y="622"/>
                    <a:pt x="2181" y="1"/>
                    <a:pt x="1401" y="1"/>
                  </a:cubicBez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6" name="Google Shape;2585;p62">
              <a:extLst>
                <a:ext uri="{FF2B5EF4-FFF2-40B4-BE49-F238E27FC236}">
                  <a16:creationId xmlns:a16="http://schemas.microsoft.com/office/drawing/2014/main" id="{DE24A067-3E62-8DC6-B3EF-8F49CD604F00}"/>
                </a:ext>
              </a:extLst>
            </p:cNvPr>
            <p:cNvSpPr/>
            <p:nvPr/>
          </p:nvSpPr>
          <p:spPr>
            <a:xfrm>
              <a:off x="480449" y="2217608"/>
              <a:ext cx="1753326" cy="854801"/>
            </a:xfrm>
            <a:custGeom>
              <a:avLst/>
              <a:gdLst/>
              <a:ahLst/>
              <a:cxnLst/>
              <a:rect l="l" t="t" r="r" b="b"/>
              <a:pathLst>
                <a:path w="70133" h="34192" extrusionOk="0">
                  <a:moveTo>
                    <a:pt x="7148" y="1"/>
                  </a:moveTo>
                  <a:cubicBezTo>
                    <a:pt x="3200" y="1"/>
                    <a:pt x="1" y="3200"/>
                    <a:pt x="1" y="7148"/>
                  </a:cubicBezTo>
                  <a:lnTo>
                    <a:pt x="1" y="27044"/>
                  </a:lnTo>
                  <a:cubicBezTo>
                    <a:pt x="1" y="30992"/>
                    <a:pt x="3200" y="34191"/>
                    <a:pt x="7148" y="34191"/>
                  </a:cubicBezTo>
                  <a:lnTo>
                    <a:pt x="62986" y="34191"/>
                  </a:lnTo>
                  <a:cubicBezTo>
                    <a:pt x="66934" y="34191"/>
                    <a:pt x="70133" y="30992"/>
                    <a:pt x="70133" y="30658"/>
                  </a:cubicBezTo>
                  <a:lnTo>
                    <a:pt x="70133" y="10761"/>
                  </a:lnTo>
                  <a:cubicBezTo>
                    <a:pt x="70133" y="3200"/>
                    <a:pt x="66934" y="1"/>
                    <a:pt x="62986" y="1"/>
                  </a:cubicBezTo>
                  <a:close/>
                </a:path>
              </a:pathLst>
            </a:custGeom>
            <a:solidFill>
              <a:srgbClr val="F08B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7" name="Google Shape;2586;p62">
              <a:extLst>
                <a:ext uri="{FF2B5EF4-FFF2-40B4-BE49-F238E27FC236}">
                  <a16:creationId xmlns:a16="http://schemas.microsoft.com/office/drawing/2014/main" id="{0B97A651-FEF6-0896-F74A-2EA765D350B9}"/>
                </a:ext>
              </a:extLst>
            </p:cNvPr>
            <p:cNvSpPr/>
            <p:nvPr/>
          </p:nvSpPr>
          <p:spPr>
            <a:xfrm>
              <a:off x="480452" y="2218006"/>
              <a:ext cx="2102325" cy="854400"/>
            </a:xfrm>
            <a:custGeom>
              <a:avLst/>
              <a:gdLst/>
              <a:ahLst/>
              <a:cxnLst/>
              <a:rect l="l" t="t" r="r" b="b"/>
              <a:pathLst>
                <a:path w="84093" h="34176" extrusionOk="0">
                  <a:moveTo>
                    <a:pt x="7148" y="1"/>
                  </a:moveTo>
                  <a:cubicBezTo>
                    <a:pt x="3200" y="1"/>
                    <a:pt x="1" y="3184"/>
                    <a:pt x="1" y="7132"/>
                  </a:cubicBezTo>
                  <a:lnTo>
                    <a:pt x="1" y="27028"/>
                  </a:lnTo>
                  <a:cubicBezTo>
                    <a:pt x="1" y="30976"/>
                    <a:pt x="3200" y="34175"/>
                    <a:pt x="7148" y="34175"/>
                  </a:cubicBezTo>
                  <a:lnTo>
                    <a:pt x="79254" y="34175"/>
                  </a:lnTo>
                  <a:cubicBezTo>
                    <a:pt x="81928" y="34175"/>
                    <a:pt x="84093" y="32011"/>
                    <a:pt x="84093" y="29337"/>
                  </a:cubicBezTo>
                  <a:lnTo>
                    <a:pt x="84093" y="21776"/>
                  </a:lnTo>
                  <a:cubicBezTo>
                    <a:pt x="84093" y="19102"/>
                    <a:pt x="81928" y="16937"/>
                    <a:pt x="79254" y="16937"/>
                  </a:cubicBezTo>
                  <a:lnTo>
                    <a:pt x="70133" y="16937"/>
                  </a:lnTo>
                  <a:lnTo>
                    <a:pt x="70133" y="7132"/>
                  </a:lnTo>
                  <a:cubicBezTo>
                    <a:pt x="70133" y="3184"/>
                    <a:pt x="66934" y="1"/>
                    <a:pt x="62986" y="1"/>
                  </a:cubicBezTo>
                  <a:close/>
                </a:path>
              </a:pathLst>
            </a:custGeom>
            <a:solidFill>
              <a:srgbClr val="F0B0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n-lt"/>
              </a:endParaRPr>
            </a:p>
          </p:txBody>
        </p:sp>
        <p:sp>
          <p:nvSpPr>
            <p:cNvPr id="38" name="Google Shape;2587;p62">
              <a:extLst>
                <a:ext uri="{FF2B5EF4-FFF2-40B4-BE49-F238E27FC236}">
                  <a16:creationId xmlns:a16="http://schemas.microsoft.com/office/drawing/2014/main" id="{865B1C66-FC51-294D-40B6-E788CCB407C9}"/>
                </a:ext>
              </a:extLst>
            </p:cNvPr>
            <p:cNvSpPr/>
            <p:nvPr/>
          </p:nvSpPr>
          <p:spPr>
            <a:xfrm>
              <a:off x="404850" y="2860283"/>
              <a:ext cx="296074" cy="212126"/>
            </a:xfrm>
            <a:custGeom>
              <a:avLst/>
              <a:gdLst/>
              <a:ahLst/>
              <a:cxnLst/>
              <a:rect l="l" t="t" r="r" b="b"/>
              <a:pathLst>
                <a:path w="11843" h="8485" extrusionOk="0">
                  <a:moveTo>
                    <a:pt x="4234" y="0"/>
                  </a:moveTo>
                  <a:cubicBezTo>
                    <a:pt x="1895" y="0"/>
                    <a:pt x="0" y="1895"/>
                    <a:pt x="0" y="4234"/>
                  </a:cubicBezTo>
                  <a:cubicBezTo>
                    <a:pt x="0" y="6574"/>
                    <a:pt x="1895" y="8484"/>
                    <a:pt x="4234" y="8484"/>
                  </a:cubicBezTo>
                  <a:lnTo>
                    <a:pt x="7593" y="8484"/>
                  </a:lnTo>
                  <a:cubicBezTo>
                    <a:pt x="9933" y="8484"/>
                    <a:pt x="11843" y="6574"/>
                    <a:pt x="11843" y="4234"/>
                  </a:cubicBezTo>
                  <a:cubicBezTo>
                    <a:pt x="11843" y="1895"/>
                    <a:pt x="9933" y="0"/>
                    <a:pt x="7593"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9" name="Google Shape;2588;p62">
              <a:extLst>
                <a:ext uri="{FF2B5EF4-FFF2-40B4-BE49-F238E27FC236}">
                  <a16:creationId xmlns:a16="http://schemas.microsoft.com/office/drawing/2014/main" id="{2B79AE5A-4A3E-30CD-94F9-CBEF50E654C4}"/>
                </a:ext>
              </a:extLst>
            </p:cNvPr>
            <p:cNvSpPr/>
            <p:nvPr/>
          </p:nvSpPr>
          <p:spPr>
            <a:xfrm>
              <a:off x="2356725" y="2860283"/>
              <a:ext cx="278976" cy="212126"/>
            </a:xfrm>
            <a:custGeom>
              <a:avLst/>
              <a:gdLst/>
              <a:ahLst/>
              <a:cxnLst/>
              <a:rect l="l" t="t" r="r" b="b"/>
              <a:pathLst>
                <a:path w="11159" h="8485" extrusionOk="0">
                  <a:moveTo>
                    <a:pt x="4235" y="0"/>
                  </a:moveTo>
                  <a:cubicBezTo>
                    <a:pt x="1895" y="0"/>
                    <a:pt x="0" y="1895"/>
                    <a:pt x="0" y="4234"/>
                  </a:cubicBezTo>
                  <a:cubicBezTo>
                    <a:pt x="0" y="6574"/>
                    <a:pt x="1895" y="8484"/>
                    <a:pt x="4235" y="8484"/>
                  </a:cubicBezTo>
                  <a:lnTo>
                    <a:pt x="6925" y="8484"/>
                  </a:lnTo>
                  <a:cubicBezTo>
                    <a:pt x="9264" y="8484"/>
                    <a:pt x="11159" y="6574"/>
                    <a:pt x="11159" y="4234"/>
                  </a:cubicBezTo>
                  <a:cubicBezTo>
                    <a:pt x="11159" y="1895"/>
                    <a:pt x="9264" y="0"/>
                    <a:pt x="6925"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0" name="Google Shape;2589;p62">
              <a:extLst>
                <a:ext uri="{FF2B5EF4-FFF2-40B4-BE49-F238E27FC236}">
                  <a16:creationId xmlns:a16="http://schemas.microsoft.com/office/drawing/2014/main" id="{17640000-292A-6D5A-2A6A-9D348C3AB450}"/>
                </a:ext>
              </a:extLst>
            </p:cNvPr>
            <p:cNvSpPr/>
            <p:nvPr/>
          </p:nvSpPr>
          <p:spPr>
            <a:xfrm>
              <a:off x="701299" y="2778305"/>
              <a:ext cx="566302" cy="294100"/>
            </a:xfrm>
            <a:custGeom>
              <a:avLst/>
              <a:gdLst/>
              <a:ahLst/>
              <a:cxnLst/>
              <a:rect l="l" t="t" r="r" b="b"/>
              <a:pathLst>
                <a:path w="22652" h="11764" extrusionOk="0">
                  <a:moveTo>
                    <a:pt x="11334" y="0"/>
                  </a:moveTo>
                  <a:cubicBezTo>
                    <a:pt x="5079" y="0"/>
                    <a:pt x="1" y="5062"/>
                    <a:pt x="1" y="11318"/>
                  </a:cubicBezTo>
                  <a:cubicBezTo>
                    <a:pt x="1" y="11477"/>
                    <a:pt x="1" y="11620"/>
                    <a:pt x="17" y="11763"/>
                  </a:cubicBezTo>
                  <a:lnTo>
                    <a:pt x="22651" y="11763"/>
                  </a:lnTo>
                  <a:cubicBezTo>
                    <a:pt x="22651" y="11620"/>
                    <a:pt x="22651" y="11477"/>
                    <a:pt x="22651" y="11318"/>
                  </a:cubicBezTo>
                  <a:cubicBezTo>
                    <a:pt x="22651" y="5062"/>
                    <a:pt x="17590" y="0"/>
                    <a:pt x="113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1" name="Google Shape;2590;p62">
              <a:extLst>
                <a:ext uri="{FF2B5EF4-FFF2-40B4-BE49-F238E27FC236}">
                  <a16:creationId xmlns:a16="http://schemas.microsoft.com/office/drawing/2014/main" id="{7A13FD37-CD83-5951-B77A-DDC6BEAA0650}"/>
                </a:ext>
              </a:extLst>
            </p:cNvPr>
            <p:cNvSpPr/>
            <p:nvPr/>
          </p:nvSpPr>
          <p:spPr>
            <a:xfrm>
              <a:off x="751450" y="2828058"/>
              <a:ext cx="466401" cy="466399"/>
            </a:xfrm>
            <a:custGeom>
              <a:avLst/>
              <a:gdLst/>
              <a:ahLst/>
              <a:cxnLst/>
              <a:rect l="l" t="t" r="r" b="b"/>
              <a:pathLst>
                <a:path w="18656" h="18656" extrusionOk="0">
                  <a:moveTo>
                    <a:pt x="9328" y="0"/>
                  </a:moveTo>
                  <a:cubicBezTo>
                    <a:pt x="4171" y="0"/>
                    <a:pt x="1" y="4186"/>
                    <a:pt x="1" y="9328"/>
                  </a:cubicBezTo>
                  <a:cubicBezTo>
                    <a:pt x="1" y="14485"/>
                    <a:pt x="4171" y="18655"/>
                    <a:pt x="9328" y="18655"/>
                  </a:cubicBezTo>
                  <a:cubicBezTo>
                    <a:pt x="14485" y="18655"/>
                    <a:pt x="18656" y="14485"/>
                    <a:pt x="18656" y="9328"/>
                  </a:cubicBezTo>
                  <a:cubicBezTo>
                    <a:pt x="18656" y="4186"/>
                    <a:pt x="14485" y="0"/>
                    <a:pt x="9328"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2" name="Google Shape;2591;p62">
              <a:extLst>
                <a:ext uri="{FF2B5EF4-FFF2-40B4-BE49-F238E27FC236}">
                  <a16:creationId xmlns:a16="http://schemas.microsoft.com/office/drawing/2014/main" id="{D854F600-C916-EA60-FD9E-1CD6ACC19F2D}"/>
                </a:ext>
              </a:extLst>
            </p:cNvPr>
            <p:cNvSpPr/>
            <p:nvPr/>
          </p:nvSpPr>
          <p:spPr>
            <a:xfrm>
              <a:off x="845749" y="2922357"/>
              <a:ext cx="277801" cy="278174"/>
            </a:xfrm>
            <a:custGeom>
              <a:avLst/>
              <a:gdLst/>
              <a:ahLst/>
              <a:cxnLst/>
              <a:rect l="l" t="t" r="r" b="b"/>
              <a:pathLst>
                <a:path w="11112" h="11127" extrusionOk="0">
                  <a:moveTo>
                    <a:pt x="5556" y="1"/>
                  </a:moveTo>
                  <a:cubicBezTo>
                    <a:pt x="2484" y="1"/>
                    <a:pt x="1" y="2484"/>
                    <a:pt x="1" y="5556"/>
                  </a:cubicBezTo>
                  <a:cubicBezTo>
                    <a:pt x="1" y="8628"/>
                    <a:pt x="2484" y="11127"/>
                    <a:pt x="5556" y="11127"/>
                  </a:cubicBezTo>
                  <a:cubicBezTo>
                    <a:pt x="8628" y="11127"/>
                    <a:pt x="11111" y="8628"/>
                    <a:pt x="11111" y="5556"/>
                  </a:cubicBezTo>
                  <a:cubicBezTo>
                    <a:pt x="11111" y="2484"/>
                    <a:pt x="8628" y="1"/>
                    <a:pt x="55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3" name="Google Shape;2592;p62">
              <a:extLst>
                <a:ext uri="{FF2B5EF4-FFF2-40B4-BE49-F238E27FC236}">
                  <a16:creationId xmlns:a16="http://schemas.microsoft.com/office/drawing/2014/main" id="{753B65E3-FBB5-B2B2-E3FF-961428D4786E}"/>
                </a:ext>
              </a:extLst>
            </p:cNvPr>
            <p:cNvSpPr/>
            <p:nvPr/>
          </p:nvSpPr>
          <p:spPr>
            <a:xfrm>
              <a:off x="1934525" y="2321881"/>
              <a:ext cx="312401" cy="253500"/>
            </a:xfrm>
            <a:custGeom>
              <a:avLst/>
              <a:gdLst/>
              <a:ahLst/>
              <a:cxnLst/>
              <a:rect l="l" t="t" r="r" b="b"/>
              <a:pathLst>
                <a:path w="12496" h="10140" extrusionOk="0">
                  <a:moveTo>
                    <a:pt x="3184" y="0"/>
                  </a:moveTo>
                  <a:cubicBezTo>
                    <a:pt x="1417" y="0"/>
                    <a:pt x="0" y="1417"/>
                    <a:pt x="0" y="3184"/>
                  </a:cubicBezTo>
                  <a:lnTo>
                    <a:pt x="0" y="6956"/>
                  </a:lnTo>
                  <a:cubicBezTo>
                    <a:pt x="0" y="8707"/>
                    <a:pt x="1417" y="10140"/>
                    <a:pt x="3184" y="10140"/>
                  </a:cubicBezTo>
                  <a:lnTo>
                    <a:pt x="12288" y="10140"/>
                  </a:lnTo>
                  <a:cubicBezTo>
                    <a:pt x="12352" y="10108"/>
                    <a:pt x="12416" y="10108"/>
                    <a:pt x="12495" y="10108"/>
                  </a:cubicBezTo>
                  <a:lnTo>
                    <a:pt x="12495" y="2977"/>
                  </a:lnTo>
                  <a:cubicBezTo>
                    <a:pt x="12495" y="1958"/>
                    <a:pt x="12272" y="939"/>
                    <a:pt x="11843"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4" name="Google Shape;2593;p62">
              <a:extLst>
                <a:ext uri="{FF2B5EF4-FFF2-40B4-BE49-F238E27FC236}">
                  <a16:creationId xmlns:a16="http://schemas.microsoft.com/office/drawing/2014/main" id="{1065C2D1-563D-187E-06C2-B433474AECB8}"/>
                </a:ext>
              </a:extLst>
            </p:cNvPr>
            <p:cNvSpPr/>
            <p:nvPr/>
          </p:nvSpPr>
          <p:spPr>
            <a:xfrm>
              <a:off x="1960776" y="2348131"/>
              <a:ext cx="286549" cy="200601"/>
            </a:xfrm>
            <a:custGeom>
              <a:avLst/>
              <a:gdLst/>
              <a:ahLst/>
              <a:cxnLst/>
              <a:rect l="l" t="t" r="r" b="b"/>
              <a:pathLst>
                <a:path w="11462" h="8024" extrusionOk="0">
                  <a:moveTo>
                    <a:pt x="2134" y="1"/>
                  </a:moveTo>
                  <a:cubicBezTo>
                    <a:pt x="956" y="1"/>
                    <a:pt x="1" y="940"/>
                    <a:pt x="1" y="2118"/>
                  </a:cubicBezTo>
                  <a:lnTo>
                    <a:pt x="1" y="5890"/>
                  </a:lnTo>
                  <a:cubicBezTo>
                    <a:pt x="1" y="7068"/>
                    <a:pt x="956" y="8023"/>
                    <a:pt x="2134" y="8023"/>
                  </a:cubicBezTo>
                  <a:lnTo>
                    <a:pt x="11445" y="8023"/>
                  </a:lnTo>
                  <a:lnTo>
                    <a:pt x="11445" y="1927"/>
                  </a:lnTo>
                  <a:cubicBezTo>
                    <a:pt x="11461" y="1274"/>
                    <a:pt x="11366" y="621"/>
                    <a:pt x="11175" y="1"/>
                  </a:cubicBezTo>
                  <a:close/>
                </a:path>
              </a:pathLst>
            </a:custGeom>
            <a:solidFill>
              <a:srgbClr val="9EDA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5" name="Google Shape;2594;p62">
              <a:extLst>
                <a:ext uri="{FF2B5EF4-FFF2-40B4-BE49-F238E27FC236}">
                  <a16:creationId xmlns:a16="http://schemas.microsoft.com/office/drawing/2014/main" id="{EDCF9DC6-CD73-F3D4-8200-7AC5522F4F59}"/>
                </a:ext>
              </a:extLst>
            </p:cNvPr>
            <p:cNvSpPr/>
            <p:nvPr/>
          </p:nvSpPr>
          <p:spPr>
            <a:xfrm>
              <a:off x="1971527" y="2349733"/>
              <a:ext cx="276199" cy="198999"/>
            </a:xfrm>
            <a:custGeom>
              <a:avLst/>
              <a:gdLst/>
              <a:ahLst/>
              <a:cxnLst/>
              <a:rect l="l" t="t" r="r" b="b"/>
              <a:pathLst>
                <a:path w="11048" h="7960" extrusionOk="0">
                  <a:moveTo>
                    <a:pt x="10761" y="0"/>
                  </a:moveTo>
                  <a:lnTo>
                    <a:pt x="0" y="7100"/>
                  </a:lnTo>
                  <a:cubicBezTo>
                    <a:pt x="398" y="7641"/>
                    <a:pt x="1035" y="7959"/>
                    <a:pt x="1704" y="7959"/>
                  </a:cubicBezTo>
                  <a:lnTo>
                    <a:pt x="11015" y="7959"/>
                  </a:lnTo>
                  <a:lnTo>
                    <a:pt x="11047" y="1895"/>
                  </a:lnTo>
                  <a:cubicBezTo>
                    <a:pt x="11047" y="1242"/>
                    <a:pt x="10952" y="605"/>
                    <a:pt x="107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6" name="Google Shape;2595;p62">
              <a:extLst>
                <a:ext uri="{FF2B5EF4-FFF2-40B4-BE49-F238E27FC236}">
                  <a16:creationId xmlns:a16="http://schemas.microsoft.com/office/drawing/2014/main" id="{576DC5A2-2124-0A27-9A86-56582393FB74}"/>
                </a:ext>
              </a:extLst>
            </p:cNvPr>
            <p:cNvSpPr/>
            <p:nvPr/>
          </p:nvSpPr>
          <p:spPr>
            <a:xfrm>
              <a:off x="1362275" y="2289232"/>
              <a:ext cx="443326" cy="728252"/>
            </a:xfrm>
            <a:custGeom>
              <a:avLst/>
              <a:gdLst/>
              <a:ahLst/>
              <a:cxnLst/>
              <a:rect l="l" t="t" r="r" b="b"/>
              <a:pathLst>
                <a:path w="17733" h="29130" fill="none" extrusionOk="0">
                  <a:moveTo>
                    <a:pt x="17733" y="25135"/>
                  </a:moveTo>
                  <a:cubicBezTo>
                    <a:pt x="17733" y="27347"/>
                    <a:pt x="16109" y="29130"/>
                    <a:pt x="14088" y="29130"/>
                  </a:cubicBezTo>
                  <a:lnTo>
                    <a:pt x="3646" y="29130"/>
                  </a:lnTo>
                  <a:cubicBezTo>
                    <a:pt x="1640" y="29130"/>
                    <a:pt x="1" y="27347"/>
                    <a:pt x="1" y="25135"/>
                  </a:cubicBezTo>
                  <a:lnTo>
                    <a:pt x="1" y="3996"/>
                  </a:lnTo>
                  <a:cubicBezTo>
                    <a:pt x="1" y="1784"/>
                    <a:pt x="1640" y="1"/>
                    <a:pt x="3646" y="1"/>
                  </a:cubicBezTo>
                  <a:lnTo>
                    <a:pt x="14088" y="1"/>
                  </a:lnTo>
                  <a:cubicBezTo>
                    <a:pt x="16109" y="1"/>
                    <a:pt x="17733" y="1784"/>
                    <a:pt x="17733" y="3996"/>
                  </a:cubicBezTo>
                  <a:close/>
                </a:path>
              </a:pathLst>
            </a:custGeom>
            <a:noFill/>
            <a:ln w="5175" cap="flat" cmpd="sng">
              <a:solidFill>
                <a:srgbClr val="273E4A"/>
              </a:solidFill>
              <a:prstDash val="solid"/>
              <a:miter lim="159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7" name="Google Shape;2596;p62">
              <a:extLst>
                <a:ext uri="{FF2B5EF4-FFF2-40B4-BE49-F238E27FC236}">
                  <a16:creationId xmlns:a16="http://schemas.microsoft.com/office/drawing/2014/main" id="{E61DDAF1-5C2F-E9FF-8CF2-EF8FA2729962}"/>
                </a:ext>
              </a:extLst>
            </p:cNvPr>
            <p:cNvSpPr/>
            <p:nvPr/>
          </p:nvSpPr>
          <p:spPr>
            <a:xfrm>
              <a:off x="1790449" y="2778305"/>
              <a:ext cx="566302" cy="294100"/>
            </a:xfrm>
            <a:custGeom>
              <a:avLst/>
              <a:gdLst/>
              <a:ahLst/>
              <a:cxnLst/>
              <a:rect l="l" t="t" r="r" b="b"/>
              <a:pathLst>
                <a:path w="22652" h="11764" extrusionOk="0">
                  <a:moveTo>
                    <a:pt x="11334" y="0"/>
                  </a:moveTo>
                  <a:cubicBezTo>
                    <a:pt x="5079" y="0"/>
                    <a:pt x="1" y="5062"/>
                    <a:pt x="1" y="11318"/>
                  </a:cubicBezTo>
                  <a:cubicBezTo>
                    <a:pt x="1" y="11477"/>
                    <a:pt x="1" y="11620"/>
                    <a:pt x="17" y="11763"/>
                  </a:cubicBezTo>
                  <a:lnTo>
                    <a:pt x="22636" y="11763"/>
                  </a:lnTo>
                  <a:cubicBezTo>
                    <a:pt x="22636" y="11620"/>
                    <a:pt x="22651" y="11477"/>
                    <a:pt x="22651" y="11318"/>
                  </a:cubicBezTo>
                  <a:cubicBezTo>
                    <a:pt x="22651" y="5062"/>
                    <a:pt x="17574" y="0"/>
                    <a:pt x="113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8" name="Google Shape;2597;p62">
              <a:extLst>
                <a:ext uri="{FF2B5EF4-FFF2-40B4-BE49-F238E27FC236}">
                  <a16:creationId xmlns:a16="http://schemas.microsoft.com/office/drawing/2014/main" id="{130B76E6-69A8-F816-B573-D2A7373EA8F9}"/>
                </a:ext>
              </a:extLst>
            </p:cNvPr>
            <p:cNvSpPr/>
            <p:nvPr/>
          </p:nvSpPr>
          <p:spPr>
            <a:xfrm>
              <a:off x="1840201" y="2828058"/>
              <a:ext cx="466799" cy="466399"/>
            </a:xfrm>
            <a:custGeom>
              <a:avLst/>
              <a:gdLst/>
              <a:ahLst/>
              <a:cxnLst/>
              <a:rect l="l" t="t" r="r" b="b"/>
              <a:pathLst>
                <a:path w="18672" h="18656" extrusionOk="0">
                  <a:moveTo>
                    <a:pt x="9344" y="0"/>
                  </a:moveTo>
                  <a:cubicBezTo>
                    <a:pt x="4187" y="0"/>
                    <a:pt x="1" y="4186"/>
                    <a:pt x="1" y="9328"/>
                  </a:cubicBezTo>
                  <a:cubicBezTo>
                    <a:pt x="1" y="14485"/>
                    <a:pt x="4187" y="18655"/>
                    <a:pt x="9344" y="18655"/>
                  </a:cubicBezTo>
                  <a:cubicBezTo>
                    <a:pt x="14486" y="18655"/>
                    <a:pt x="18672" y="14485"/>
                    <a:pt x="18672" y="9328"/>
                  </a:cubicBezTo>
                  <a:cubicBezTo>
                    <a:pt x="18672" y="4186"/>
                    <a:pt x="14486" y="0"/>
                    <a:pt x="9344"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9" name="Google Shape;2598;p62">
              <a:extLst>
                <a:ext uri="{FF2B5EF4-FFF2-40B4-BE49-F238E27FC236}">
                  <a16:creationId xmlns:a16="http://schemas.microsoft.com/office/drawing/2014/main" id="{8C7E6F7F-E088-6444-3354-84F882043D88}"/>
                </a:ext>
              </a:extLst>
            </p:cNvPr>
            <p:cNvSpPr/>
            <p:nvPr/>
          </p:nvSpPr>
          <p:spPr>
            <a:xfrm>
              <a:off x="1934523" y="2922357"/>
              <a:ext cx="278176" cy="278174"/>
            </a:xfrm>
            <a:custGeom>
              <a:avLst/>
              <a:gdLst/>
              <a:ahLst/>
              <a:cxnLst/>
              <a:rect l="l" t="t" r="r" b="b"/>
              <a:pathLst>
                <a:path w="11127" h="11127" extrusionOk="0">
                  <a:moveTo>
                    <a:pt x="5571" y="1"/>
                  </a:moveTo>
                  <a:cubicBezTo>
                    <a:pt x="2499" y="1"/>
                    <a:pt x="0" y="2484"/>
                    <a:pt x="0" y="5556"/>
                  </a:cubicBezTo>
                  <a:cubicBezTo>
                    <a:pt x="0" y="8628"/>
                    <a:pt x="2499" y="11127"/>
                    <a:pt x="5571" y="11127"/>
                  </a:cubicBezTo>
                  <a:cubicBezTo>
                    <a:pt x="8627" y="11127"/>
                    <a:pt x="11126" y="8628"/>
                    <a:pt x="11126" y="5556"/>
                  </a:cubicBezTo>
                  <a:cubicBezTo>
                    <a:pt x="11126" y="2484"/>
                    <a:pt x="8627" y="1"/>
                    <a:pt x="55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50" name="Google Shape;2599;p62">
              <a:extLst>
                <a:ext uri="{FF2B5EF4-FFF2-40B4-BE49-F238E27FC236}">
                  <a16:creationId xmlns:a16="http://schemas.microsoft.com/office/drawing/2014/main" id="{2BC8324F-9732-F359-3F06-135B01293B23}"/>
                </a:ext>
              </a:extLst>
            </p:cNvPr>
            <p:cNvSpPr/>
            <p:nvPr/>
          </p:nvSpPr>
          <p:spPr>
            <a:xfrm>
              <a:off x="529001" y="2595255"/>
              <a:ext cx="1717926" cy="8774"/>
            </a:xfrm>
            <a:custGeom>
              <a:avLst/>
              <a:gdLst/>
              <a:ahLst/>
              <a:cxnLst/>
              <a:rect l="l" t="t" r="r" b="b"/>
              <a:pathLst>
                <a:path w="68717" h="351" extrusionOk="0">
                  <a:moveTo>
                    <a:pt x="1" y="0"/>
                  </a:moveTo>
                  <a:lnTo>
                    <a:pt x="1" y="351"/>
                  </a:lnTo>
                  <a:lnTo>
                    <a:pt x="68716" y="351"/>
                  </a:lnTo>
                  <a:lnTo>
                    <a:pt x="68716" y="0"/>
                  </a:lnTo>
                  <a:close/>
                </a:path>
              </a:pathLst>
            </a:custGeom>
            <a:solidFill>
              <a:srgbClr val="273E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51" name="Google Shape;2600;p62">
              <a:extLst>
                <a:ext uri="{FF2B5EF4-FFF2-40B4-BE49-F238E27FC236}">
                  <a16:creationId xmlns:a16="http://schemas.microsoft.com/office/drawing/2014/main" id="{196CF981-2BF3-A11A-ACF5-1288C35A57B2}"/>
                </a:ext>
              </a:extLst>
            </p:cNvPr>
            <p:cNvSpPr/>
            <p:nvPr/>
          </p:nvSpPr>
          <p:spPr>
            <a:xfrm>
              <a:off x="528998" y="2769557"/>
              <a:ext cx="2054176" cy="8774"/>
            </a:xfrm>
            <a:custGeom>
              <a:avLst/>
              <a:gdLst/>
              <a:ahLst/>
              <a:cxnLst/>
              <a:rect l="l" t="t" r="r" b="b"/>
              <a:pathLst>
                <a:path w="82167" h="351" extrusionOk="0">
                  <a:moveTo>
                    <a:pt x="1" y="0"/>
                  </a:moveTo>
                  <a:lnTo>
                    <a:pt x="1" y="350"/>
                  </a:lnTo>
                  <a:lnTo>
                    <a:pt x="82167" y="350"/>
                  </a:lnTo>
                  <a:lnTo>
                    <a:pt x="82167" y="0"/>
                  </a:lnTo>
                  <a:close/>
                </a:path>
              </a:pathLst>
            </a:custGeom>
            <a:solidFill>
              <a:srgbClr val="273E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52" name="Google Shape;2601;p62">
              <a:extLst>
                <a:ext uri="{FF2B5EF4-FFF2-40B4-BE49-F238E27FC236}">
                  <a16:creationId xmlns:a16="http://schemas.microsoft.com/office/drawing/2014/main" id="{465F69E9-84E1-7522-0ACF-46E30725E3C5}"/>
                </a:ext>
              </a:extLst>
            </p:cNvPr>
            <p:cNvSpPr/>
            <p:nvPr/>
          </p:nvSpPr>
          <p:spPr>
            <a:xfrm>
              <a:off x="2252875" y="2658931"/>
              <a:ext cx="69650" cy="69650"/>
            </a:xfrm>
            <a:custGeom>
              <a:avLst/>
              <a:gdLst/>
              <a:ahLst/>
              <a:cxnLst/>
              <a:rect l="l" t="t" r="r" b="b"/>
              <a:pathLst>
                <a:path w="2786" h="2786" extrusionOk="0">
                  <a:moveTo>
                    <a:pt x="1401" y="0"/>
                  </a:moveTo>
                  <a:cubicBezTo>
                    <a:pt x="621" y="0"/>
                    <a:pt x="0" y="621"/>
                    <a:pt x="0" y="1385"/>
                  </a:cubicBezTo>
                  <a:cubicBezTo>
                    <a:pt x="0" y="2165"/>
                    <a:pt x="621" y="2786"/>
                    <a:pt x="1401" y="2786"/>
                  </a:cubicBezTo>
                  <a:cubicBezTo>
                    <a:pt x="2165" y="2786"/>
                    <a:pt x="2786" y="2165"/>
                    <a:pt x="2786" y="1385"/>
                  </a:cubicBezTo>
                  <a:cubicBezTo>
                    <a:pt x="2786" y="621"/>
                    <a:pt x="2165" y="0"/>
                    <a:pt x="1401" y="0"/>
                  </a:cubicBez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53" name="Google Shape;2602;p62">
              <a:extLst>
                <a:ext uri="{FF2B5EF4-FFF2-40B4-BE49-F238E27FC236}">
                  <a16:creationId xmlns:a16="http://schemas.microsoft.com/office/drawing/2014/main" id="{13164DE8-3072-DD57-9C6F-2513DF37301C}"/>
                </a:ext>
              </a:extLst>
            </p:cNvPr>
            <p:cNvSpPr/>
            <p:nvPr/>
          </p:nvSpPr>
          <p:spPr>
            <a:xfrm>
              <a:off x="526625" y="2321878"/>
              <a:ext cx="386401" cy="252700"/>
            </a:xfrm>
            <a:custGeom>
              <a:avLst/>
              <a:gdLst/>
              <a:ahLst/>
              <a:cxnLst/>
              <a:rect l="l" t="t" r="r" b="b"/>
              <a:pathLst>
                <a:path w="15456" h="10108" extrusionOk="0">
                  <a:moveTo>
                    <a:pt x="3168" y="0"/>
                  </a:moveTo>
                  <a:cubicBezTo>
                    <a:pt x="1417" y="0"/>
                    <a:pt x="0" y="1417"/>
                    <a:pt x="0" y="3168"/>
                  </a:cubicBezTo>
                  <a:lnTo>
                    <a:pt x="0" y="6940"/>
                  </a:lnTo>
                  <a:cubicBezTo>
                    <a:pt x="0" y="8691"/>
                    <a:pt x="1417" y="10108"/>
                    <a:pt x="3168" y="10108"/>
                  </a:cubicBezTo>
                  <a:lnTo>
                    <a:pt x="12288" y="10108"/>
                  </a:lnTo>
                  <a:cubicBezTo>
                    <a:pt x="14039" y="10108"/>
                    <a:pt x="15456" y="8691"/>
                    <a:pt x="15456" y="6940"/>
                  </a:cubicBezTo>
                  <a:lnTo>
                    <a:pt x="15456" y="3168"/>
                  </a:lnTo>
                  <a:cubicBezTo>
                    <a:pt x="15456" y="1417"/>
                    <a:pt x="14039" y="0"/>
                    <a:pt x="12288"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54" name="Google Shape;2603;p62">
              <a:extLst>
                <a:ext uri="{FF2B5EF4-FFF2-40B4-BE49-F238E27FC236}">
                  <a16:creationId xmlns:a16="http://schemas.microsoft.com/office/drawing/2014/main" id="{C392FF23-6BB8-771B-7DE2-983DC9B86340}"/>
                </a:ext>
              </a:extLst>
            </p:cNvPr>
            <p:cNvSpPr/>
            <p:nvPr/>
          </p:nvSpPr>
          <p:spPr>
            <a:xfrm>
              <a:off x="552875" y="2347730"/>
              <a:ext cx="333900" cy="200999"/>
            </a:xfrm>
            <a:custGeom>
              <a:avLst/>
              <a:gdLst/>
              <a:ahLst/>
              <a:cxnLst/>
              <a:rect l="l" t="t" r="r" b="b"/>
              <a:pathLst>
                <a:path w="13356" h="8040" extrusionOk="0">
                  <a:moveTo>
                    <a:pt x="2118" y="1"/>
                  </a:moveTo>
                  <a:cubicBezTo>
                    <a:pt x="940" y="1"/>
                    <a:pt x="1" y="956"/>
                    <a:pt x="1" y="2134"/>
                  </a:cubicBezTo>
                  <a:lnTo>
                    <a:pt x="1" y="5906"/>
                  </a:lnTo>
                  <a:cubicBezTo>
                    <a:pt x="1" y="7084"/>
                    <a:pt x="940" y="8039"/>
                    <a:pt x="2118" y="8039"/>
                  </a:cubicBezTo>
                  <a:lnTo>
                    <a:pt x="11238" y="8039"/>
                  </a:lnTo>
                  <a:cubicBezTo>
                    <a:pt x="12416" y="8039"/>
                    <a:pt x="13355" y="7084"/>
                    <a:pt x="13355" y="5906"/>
                  </a:cubicBezTo>
                  <a:lnTo>
                    <a:pt x="13355" y="2134"/>
                  </a:lnTo>
                  <a:cubicBezTo>
                    <a:pt x="13355"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55" name="Google Shape;2604;p62">
              <a:extLst>
                <a:ext uri="{FF2B5EF4-FFF2-40B4-BE49-F238E27FC236}">
                  <a16:creationId xmlns:a16="http://schemas.microsoft.com/office/drawing/2014/main" id="{EA7D996C-4736-76D2-8F57-205AC0B4C446}"/>
                </a:ext>
              </a:extLst>
            </p:cNvPr>
            <p:cNvSpPr/>
            <p:nvPr/>
          </p:nvSpPr>
          <p:spPr>
            <a:xfrm>
              <a:off x="572374" y="2360879"/>
              <a:ext cx="314401" cy="187850"/>
            </a:xfrm>
            <a:custGeom>
              <a:avLst/>
              <a:gdLst/>
              <a:ahLst/>
              <a:cxnLst/>
              <a:rect l="l" t="t" r="r" b="b"/>
              <a:pathLst>
                <a:path w="12576" h="7514" extrusionOk="0">
                  <a:moveTo>
                    <a:pt x="11843" y="0"/>
                  </a:moveTo>
                  <a:lnTo>
                    <a:pt x="1" y="7036"/>
                  </a:lnTo>
                  <a:cubicBezTo>
                    <a:pt x="383" y="7338"/>
                    <a:pt x="860" y="7513"/>
                    <a:pt x="1338" y="7513"/>
                  </a:cubicBezTo>
                  <a:lnTo>
                    <a:pt x="10458" y="7513"/>
                  </a:lnTo>
                  <a:cubicBezTo>
                    <a:pt x="11620" y="7513"/>
                    <a:pt x="12575" y="6558"/>
                    <a:pt x="12575" y="5380"/>
                  </a:cubicBezTo>
                  <a:lnTo>
                    <a:pt x="12575" y="1608"/>
                  </a:lnTo>
                  <a:cubicBezTo>
                    <a:pt x="12575" y="987"/>
                    <a:pt x="12305" y="414"/>
                    <a:pt x="118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56" name="Google Shape;2605;p62">
              <a:extLst>
                <a:ext uri="{FF2B5EF4-FFF2-40B4-BE49-F238E27FC236}">
                  <a16:creationId xmlns:a16="http://schemas.microsoft.com/office/drawing/2014/main" id="{2AA9183D-DD33-3F0E-0071-2767C85C9BB7}"/>
                </a:ext>
              </a:extLst>
            </p:cNvPr>
            <p:cNvSpPr/>
            <p:nvPr/>
          </p:nvSpPr>
          <p:spPr>
            <a:xfrm>
              <a:off x="953202" y="2321875"/>
              <a:ext cx="386424" cy="252700"/>
            </a:xfrm>
            <a:custGeom>
              <a:avLst/>
              <a:gdLst/>
              <a:ahLst/>
              <a:cxnLst/>
              <a:rect l="l" t="t" r="r" b="b"/>
              <a:pathLst>
                <a:path w="15457" h="10108" extrusionOk="0">
                  <a:moveTo>
                    <a:pt x="3168" y="0"/>
                  </a:moveTo>
                  <a:cubicBezTo>
                    <a:pt x="1417" y="0"/>
                    <a:pt x="1" y="1417"/>
                    <a:pt x="1" y="3168"/>
                  </a:cubicBezTo>
                  <a:lnTo>
                    <a:pt x="1" y="6940"/>
                  </a:lnTo>
                  <a:cubicBezTo>
                    <a:pt x="1" y="8691"/>
                    <a:pt x="1417" y="10108"/>
                    <a:pt x="3168" y="10108"/>
                  </a:cubicBezTo>
                  <a:lnTo>
                    <a:pt x="12289" y="10108"/>
                  </a:lnTo>
                  <a:cubicBezTo>
                    <a:pt x="14040" y="10108"/>
                    <a:pt x="15456" y="8691"/>
                    <a:pt x="15456" y="6940"/>
                  </a:cubicBezTo>
                  <a:lnTo>
                    <a:pt x="15456" y="3168"/>
                  </a:lnTo>
                  <a:cubicBezTo>
                    <a:pt x="15456" y="1417"/>
                    <a:pt x="14040" y="0"/>
                    <a:pt x="12289"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57" name="Google Shape;2606;p62">
              <a:extLst>
                <a:ext uri="{FF2B5EF4-FFF2-40B4-BE49-F238E27FC236}">
                  <a16:creationId xmlns:a16="http://schemas.microsoft.com/office/drawing/2014/main" id="{2C44FC6A-05A9-E5CA-6518-A4FF5EB8C5E9}"/>
                </a:ext>
              </a:extLst>
            </p:cNvPr>
            <p:cNvSpPr/>
            <p:nvPr/>
          </p:nvSpPr>
          <p:spPr>
            <a:xfrm>
              <a:off x="979475" y="2347727"/>
              <a:ext cx="333875" cy="200999"/>
            </a:xfrm>
            <a:custGeom>
              <a:avLst/>
              <a:gdLst/>
              <a:ahLst/>
              <a:cxnLst/>
              <a:rect l="l" t="t" r="r" b="b"/>
              <a:pathLst>
                <a:path w="13355" h="8040" extrusionOk="0">
                  <a:moveTo>
                    <a:pt x="2117" y="1"/>
                  </a:moveTo>
                  <a:cubicBezTo>
                    <a:pt x="939" y="1"/>
                    <a:pt x="0" y="956"/>
                    <a:pt x="0" y="2134"/>
                  </a:cubicBezTo>
                  <a:lnTo>
                    <a:pt x="0" y="5906"/>
                  </a:lnTo>
                  <a:cubicBezTo>
                    <a:pt x="0" y="7084"/>
                    <a:pt x="939" y="8039"/>
                    <a:pt x="2117" y="8039"/>
                  </a:cubicBezTo>
                  <a:lnTo>
                    <a:pt x="11238" y="8039"/>
                  </a:lnTo>
                  <a:cubicBezTo>
                    <a:pt x="12416" y="8039"/>
                    <a:pt x="13355" y="7084"/>
                    <a:pt x="13355" y="5906"/>
                  </a:cubicBezTo>
                  <a:lnTo>
                    <a:pt x="13355" y="2134"/>
                  </a:lnTo>
                  <a:cubicBezTo>
                    <a:pt x="13355"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58" name="Google Shape;2607;p62">
              <a:extLst>
                <a:ext uri="{FF2B5EF4-FFF2-40B4-BE49-F238E27FC236}">
                  <a16:creationId xmlns:a16="http://schemas.microsoft.com/office/drawing/2014/main" id="{C057D35B-116D-63BF-7DCE-BA83608C1136}"/>
                </a:ext>
              </a:extLst>
            </p:cNvPr>
            <p:cNvSpPr/>
            <p:nvPr/>
          </p:nvSpPr>
          <p:spPr>
            <a:xfrm>
              <a:off x="999375" y="2360876"/>
              <a:ext cx="313974" cy="187849"/>
            </a:xfrm>
            <a:custGeom>
              <a:avLst/>
              <a:gdLst/>
              <a:ahLst/>
              <a:cxnLst/>
              <a:rect l="l" t="t" r="r" b="b"/>
              <a:pathLst>
                <a:path w="12559" h="7514" extrusionOk="0">
                  <a:moveTo>
                    <a:pt x="11827" y="0"/>
                  </a:moveTo>
                  <a:lnTo>
                    <a:pt x="0" y="7036"/>
                  </a:lnTo>
                  <a:cubicBezTo>
                    <a:pt x="366" y="7338"/>
                    <a:pt x="844" y="7513"/>
                    <a:pt x="1321" y="7513"/>
                  </a:cubicBezTo>
                  <a:lnTo>
                    <a:pt x="10442" y="7513"/>
                  </a:lnTo>
                  <a:cubicBezTo>
                    <a:pt x="11604" y="7513"/>
                    <a:pt x="12559" y="6558"/>
                    <a:pt x="12559" y="5380"/>
                  </a:cubicBezTo>
                  <a:lnTo>
                    <a:pt x="12559" y="1608"/>
                  </a:lnTo>
                  <a:cubicBezTo>
                    <a:pt x="12559" y="1003"/>
                    <a:pt x="12288" y="414"/>
                    <a:pt x="118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59" name="Google Shape;2608;p62">
              <a:extLst>
                <a:ext uri="{FF2B5EF4-FFF2-40B4-BE49-F238E27FC236}">
                  <a16:creationId xmlns:a16="http://schemas.microsoft.com/office/drawing/2014/main" id="{3F5CA75B-BB89-62AF-6C47-14C75D635B6C}"/>
                </a:ext>
              </a:extLst>
            </p:cNvPr>
            <p:cNvSpPr/>
            <p:nvPr/>
          </p:nvSpPr>
          <p:spPr>
            <a:xfrm>
              <a:off x="1387751" y="2321869"/>
              <a:ext cx="386424" cy="252700"/>
            </a:xfrm>
            <a:custGeom>
              <a:avLst/>
              <a:gdLst/>
              <a:ahLst/>
              <a:cxnLst/>
              <a:rect l="l" t="t" r="r" b="b"/>
              <a:pathLst>
                <a:path w="15457" h="10108" extrusionOk="0">
                  <a:moveTo>
                    <a:pt x="3184" y="0"/>
                  </a:moveTo>
                  <a:cubicBezTo>
                    <a:pt x="1417" y="0"/>
                    <a:pt x="1" y="1417"/>
                    <a:pt x="1" y="3168"/>
                  </a:cubicBezTo>
                  <a:lnTo>
                    <a:pt x="1" y="6940"/>
                  </a:lnTo>
                  <a:cubicBezTo>
                    <a:pt x="1" y="8691"/>
                    <a:pt x="1417" y="10108"/>
                    <a:pt x="3184" y="10108"/>
                  </a:cubicBezTo>
                  <a:lnTo>
                    <a:pt x="12289" y="10108"/>
                  </a:lnTo>
                  <a:cubicBezTo>
                    <a:pt x="14040" y="10108"/>
                    <a:pt x="15456" y="8691"/>
                    <a:pt x="15456" y="6940"/>
                  </a:cubicBezTo>
                  <a:lnTo>
                    <a:pt x="15456" y="3168"/>
                  </a:lnTo>
                  <a:cubicBezTo>
                    <a:pt x="15456" y="1417"/>
                    <a:pt x="14040" y="0"/>
                    <a:pt x="12289"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60" name="Google Shape;2609;p62">
              <a:extLst>
                <a:ext uri="{FF2B5EF4-FFF2-40B4-BE49-F238E27FC236}">
                  <a16:creationId xmlns:a16="http://schemas.microsoft.com/office/drawing/2014/main" id="{EEF435C4-FE32-6AED-3034-D344B8F8B6D4}"/>
                </a:ext>
              </a:extLst>
            </p:cNvPr>
            <p:cNvSpPr/>
            <p:nvPr/>
          </p:nvSpPr>
          <p:spPr>
            <a:xfrm>
              <a:off x="1414024" y="2347721"/>
              <a:ext cx="334276" cy="200998"/>
            </a:xfrm>
            <a:custGeom>
              <a:avLst/>
              <a:gdLst/>
              <a:ahLst/>
              <a:cxnLst/>
              <a:rect l="l" t="t" r="r" b="b"/>
              <a:pathLst>
                <a:path w="13371" h="8040" extrusionOk="0">
                  <a:moveTo>
                    <a:pt x="2133" y="1"/>
                  </a:moveTo>
                  <a:cubicBezTo>
                    <a:pt x="955" y="1"/>
                    <a:pt x="0" y="956"/>
                    <a:pt x="0" y="2134"/>
                  </a:cubicBezTo>
                  <a:lnTo>
                    <a:pt x="0" y="5906"/>
                  </a:lnTo>
                  <a:cubicBezTo>
                    <a:pt x="0" y="7084"/>
                    <a:pt x="955" y="8039"/>
                    <a:pt x="2133" y="8039"/>
                  </a:cubicBezTo>
                  <a:lnTo>
                    <a:pt x="11238" y="8039"/>
                  </a:lnTo>
                  <a:cubicBezTo>
                    <a:pt x="12416" y="8039"/>
                    <a:pt x="13371" y="7084"/>
                    <a:pt x="13371" y="5906"/>
                  </a:cubicBezTo>
                  <a:lnTo>
                    <a:pt x="13371" y="2134"/>
                  </a:lnTo>
                  <a:cubicBezTo>
                    <a:pt x="13371"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61" name="Google Shape;2610;p62">
              <a:extLst>
                <a:ext uri="{FF2B5EF4-FFF2-40B4-BE49-F238E27FC236}">
                  <a16:creationId xmlns:a16="http://schemas.microsoft.com/office/drawing/2014/main" id="{B3BD026F-4706-134F-C772-BEDC6F6CD146}"/>
                </a:ext>
              </a:extLst>
            </p:cNvPr>
            <p:cNvSpPr/>
            <p:nvPr/>
          </p:nvSpPr>
          <p:spPr>
            <a:xfrm>
              <a:off x="1433899" y="2360876"/>
              <a:ext cx="314401" cy="187849"/>
            </a:xfrm>
            <a:custGeom>
              <a:avLst/>
              <a:gdLst/>
              <a:ahLst/>
              <a:cxnLst/>
              <a:rect l="l" t="t" r="r" b="b"/>
              <a:pathLst>
                <a:path w="12576" h="7514" extrusionOk="0">
                  <a:moveTo>
                    <a:pt x="11828" y="0"/>
                  </a:moveTo>
                  <a:lnTo>
                    <a:pt x="1" y="7036"/>
                  </a:lnTo>
                  <a:cubicBezTo>
                    <a:pt x="367" y="7338"/>
                    <a:pt x="845" y="7513"/>
                    <a:pt x="1338" y="7513"/>
                  </a:cubicBezTo>
                  <a:lnTo>
                    <a:pt x="10443" y="7513"/>
                  </a:lnTo>
                  <a:cubicBezTo>
                    <a:pt x="11621" y="7513"/>
                    <a:pt x="12576" y="6558"/>
                    <a:pt x="12576" y="5380"/>
                  </a:cubicBezTo>
                  <a:lnTo>
                    <a:pt x="12576" y="1608"/>
                  </a:lnTo>
                  <a:cubicBezTo>
                    <a:pt x="12576" y="987"/>
                    <a:pt x="12305" y="414"/>
                    <a:pt x="1182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sp>
        <p:nvSpPr>
          <p:cNvPr id="63" name="TextBox 62">
            <a:extLst>
              <a:ext uri="{FF2B5EF4-FFF2-40B4-BE49-F238E27FC236}">
                <a16:creationId xmlns:a16="http://schemas.microsoft.com/office/drawing/2014/main" id="{4E516936-26A5-C615-4790-E80F024AD9F1}"/>
              </a:ext>
            </a:extLst>
          </p:cNvPr>
          <p:cNvSpPr txBox="1"/>
          <p:nvPr/>
        </p:nvSpPr>
        <p:spPr>
          <a:xfrm>
            <a:off x="4479072" y="3735636"/>
            <a:ext cx="2243802" cy="584775"/>
          </a:xfrm>
          <a:prstGeom prst="rect">
            <a:avLst/>
          </a:prstGeom>
          <a:noFill/>
        </p:spPr>
        <p:txBody>
          <a:bodyPr wrap="square">
            <a:spAutoFit/>
          </a:bodyPr>
          <a:lstStyle/>
          <a:p>
            <a:pPr algn="ctr"/>
            <a:r>
              <a:rPr lang="en-US" sz="3200" dirty="0">
                <a:solidFill>
                  <a:schemeClr val="accent1">
                    <a:lumMod val="75000"/>
                  </a:schemeClr>
                </a:solidFill>
                <a:cs typeface="Arial" pitchFamily="34" charset="0"/>
              </a:rPr>
              <a:t>658 km</a:t>
            </a:r>
            <a:endParaRPr lang="en-US" sz="3200" dirty="0"/>
          </a:p>
        </p:txBody>
      </p:sp>
      <p:grpSp>
        <p:nvGrpSpPr>
          <p:cNvPr id="64" name="Google Shape;2582;p62">
            <a:extLst>
              <a:ext uri="{FF2B5EF4-FFF2-40B4-BE49-F238E27FC236}">
                <a16:creationId xmlns:a16="http://schemas.microsoft.com/office/drawing/2014/main" id="{6340AA8B-7913-BD10-C6DC-B62C5F5F1E2E}"/>
              </a:ext>
            </a:extLst>
          </p:cNvPr>
          <p:cNvGrpSpPr/>
          <p:nvPr/>
        </p:nvGrpSpPr>
        <p:grpSpPr>
          <a:xfrm>
            <a:off x="5260809" y="5799360"/>
            <a:ext cx="784144" cy="390683"/>
            <a:chOff x="404850" y="2182982"/>
            <a:chExt cx="2230851" cy="1111475"/>
          </a:xfrm>
        </p:grpSpPr>
        <p:sp>
          <p:nvSpPr>
            <p:cNvPr id="65" name="Google Shape;2583;p62">
              <a:extLst>
                <a:ext uri="{FF2B5EF4-FFF2-40B4-BE49-F238E27FC236}">
                  <a16:creationId xmlns:a16="http://schemas.microsoft.com/office/drawing/2014/main" id="{2D38A0B8-272A-D1AF-20E5-E27FD242EBDA}"/>
                </a:ext>
              </a:extLst>
            </p:cNvPr>
            <p:cNvSpPr/>
            <p:nvPr/>
          </p:nvSpPr>
          <p:spPr>
            <a:xfrm>
              <a:off x="433900" y="2658931"/>
              <a:ext cx="69650" cy="69650"/>
            </a:xfrm>
            <a:custGeom>
              <a:avLst/>
              <a:gdLst/>
              <a:ahLst/>
              <a:cxnLst/>
              <a:rect l="l" t="t" r="r" b="b"/>
              <a:pathLst>
                <a:path w="2786" h="2786" extrusionOk="0">
                  <a:moveTo>
                    <a:pt x="1401" y="0"/>
                  </a:moveTo>
                  <a:cubicBezTo>
                    <a:pt x="621" y="0"/>
                    <a:pt x="0" y="621"/>
                    <a:pt x="0" y="1385"/>
                  </a:cubicBezTo>
                  <a:cubicBezTo>
                    <a:pt x="0" y="2165"/>
                    <a:pt x="621" y="2786"/>
                    <a:pt x="1401" y="2786"/>
                  </a:cubicBezTo>
                  <a:cubicBezTo>
                    <a:pt x="2165" y="2786"/>
                    <a:pt x="2786" y="2165"/>
                    <a:pt x="2786" y="1385"/>
                  </a:cubicBezTo>
                  <a:cubicBezTo>
                    <a:pt x="2786" y="621"/>
                    <a:pt x="2165" y="0"/>
                    <a:pt x="1401" y="0"/>
                  </a:cubicBez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66" name="Google Shape;2584;p62">
              <a:extLst>
                <a:ext uri="{FF2B5EF4-FFF2-40B4-BE49-F238E27FC236}">
                  <a16:creationId xmlns:a16="http://schemas.microsoft.com/office/drawing/2014/main" id="{A84AA905-01A8-6381-C052-C0BAE0BCC2EB}"/>
                </a:ext>
              </a:extLst>
            </p:cNvPr>
            <p:cNvSpPr/>
            <p:nvPr/>
          </p:nvSpPr>
          <p:spPr>
            <a:xfrm>
              <a:off x="709675" y="2182982"/>
              <a:ext cx="70051" cy="69676"/>
            </a:xfrm>
            <a:custGeom>
              <a:avLst/>
              <a:gdLst/>
              <a:ahLst/>
              <a:cxnLst/>
              <a:rect l="l" t="t" r="r" b="b"/>
              <a:pathLst>
                <a:path w="2802" h="2787" extrusionOk="0">
                  <a:moveTo>
                    <a:pt x="1401" y="1"/>
                  </a:moveTo>
                  <a:cubicBezTo>
                    <a:pt x="637" y="1"/>
                    <a:pt x="0" y="622"/>
                    <a:pt x="0" y="1386"/>
                  </a:cubicBezTo>
                  <a:cubicBezTo>
                    <a:pt x="0" y="2166"/>
                    <a:pt x="637" y="2787"/>
                    <a:pt x="1401" y="2787"/>
                  </a:cubicBezTo>
                  <a:cubicBezTo>
                    <a:pt x="2181" y="2787"/>
                    <a:pt x="2802" y="2166"/>
                    <a:pt x="2802" y="1386"/>
                  </a:cubicBezTo>
                  <a:cubicBezTo>
                    <a:pt x="2802" y="622"/>
                    <a:pt x="2181" y="1"/>
                    <a:pt x="1401" y="1"/>
                  </a:cubicBez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67" name="Google Shape;2585;p62">
              <a:extLst>
                <a:ext uri="{FF2B5EF4-FFF2-40B4-BE49-F238E27FC236}">
                  <a16:creationId xmlns:a16="http://schemas.microsoft.com/office/drawing/2014/main" id="{3D325D72-D8D8-2C37-3D5B-7464916D5140}"/>
                </a:ext>
              </a:extLst>
            </p:cNvPr>
            <p:cNvSpPr/>
            <p:nvPr/>
          </p:nvSpPr>
          <p:spPr>
            <a:xfrm>
              <a:off x="480449" y="2217608"/>
              <a:ext cx="1753326" cy="854801"/>
            </a:xfrm>
            <a:custGeom>
              <a:avLst/>
              <a:gdLst/>
              <a:ahLst/>
              <a:cxnLst/>
              <a:rect l="l" t="t" r="r" b="b"/>
              <a:pathLst>
                <a:path w="70133" h="34192" extrusionOk="0">
                  <a:moveTo>
                    <a:pt x="7148" y="1"/>
                  </a:moveTo>
                  <a:cubicBezTo>
                    <a:pt x="3200" y="1"/>
                    <a:pt x="1" y="3200"/>
                    <a:pt x="1" y="7148"/>
                  </a:cubicBezTo>
                  <a:lnTo>
                    <a:pt x="1" y="27044"/>
                  </a:lnTo>
                  <a:cubicBezTo>
                    <a:pt x="1" y="30992"/>
                    <a:pt x="3200" y="34191"/>
                    <a:pt x="7148" y="34191"/>
                  </a:cubicBezTo>
                  <a:lnTo>
                    <a:pt x="62986" y="34191"/>
                  </a:lnTo>
                  <a:cubicBezTo>
                    <a:pt x="66934" y="34191"/>
                    <a:pt x="70133" y="30992"/>
                    <a:pt x="70133" y="30658"/>
                  </a:cubicBezTo>
                  <a:lnTo>
                    <a:pt x="70133" y="10761"/>
                  </a:lnTo>
                  <a:cubicBezTo>
                    <a:pt x="70133" y="3200"/>
                    <a:pt x="66934" y="1"/>
                    <a:pt x="62986" y="1"/>
                  </a:cubicBezTo>
                  <a:close/>
                </a:path>
              </a:pathLst>
            </a:custGeom>
            <a:solidFill>
              <a:srgbClr val="F08B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68" name="Google Shape;2586;p62">
              <a:extLst>
                <a:ext uri="{FF2B5EF4-FFF2-40B4-BE49-F238E27FC236}">
                  <a16:creationId xmlns:a16="http://schemas.microsoft.com/office/drawing/2014/main" id="{58F58DB1-8E64-17A2-0E29-83834800C5C7}"/>
                </a:ext>
              </a:extLst>
            </p:cNvPr>
            <p:cNvSpPr/>
            <p:nvPr/>
          </p:nvSpPr>
          <p:spPr>
            <a:xfrm>
              <a:off x="480452" y="2218006"/>
              <a:ext cx="2102325" cy="854400"/>
            </a:xfrm>
            <a:custGeom>
              <a:avLst/>
              <a:gdLst/>
              <a:ahLst/>
              <a:cxnLst/>
              <a:rect l="l" t="t" r="r" b="b"/>
              <a:pathLst>
                <a:path w="84093" h="34176" extrusionOk="0">
                  <a:moveTo>
                    <a:pt x="7148" y="1"/>
                  </a:moveTo>
                  <a:cubicBezTo>
                    <a:pt x="3200" y="1"/>
                    <a:pt x="1" y="3184"/>
                    <a:pt x="1" y="7132"/>
                  </a:cubicBezTo>
                  <a:lnTo>
                    <a:pt x="1" y="27028"/>
                  </a:lnTo>
                  <a:cubicBezTo>
                    <a:pt x="1" y="30976"/>
                    <a:pt x="3200" y="34175"/>
                    <a:pt x="7148" y="34175"/>
                  </a:cubicBezTo>
                  <a:lnTo>
                    <a:pt x="79254" y="34175"/>
                  </a:lnTo>
                  <a:cubicBezTo>
                    <a:pt x="81928" y="34175"/>
                    <a:pt x="84093" y="32011"/>
                    <a:pt x="84093" y="29337"/>
                  </a:cubicBezTo>
                  <a:lnTo>
                    <a:pt x="84093" y="21776"/>
                  </a:lnTo>
                  <a:cubicBezTo>
                    <a:pt x="84093" y="19102"/>
                    <a:pt x="81928" y="16937"/>
                    <a:pt x="79254" y="16937"/>
                  </a:cubicBezTo>
                  <a:lnTo>
                    <a:pt x="70133" y="16937"/>
                  </a:lnTo>
                  <a:lnTo>
                    <a:pt x="70133" y="7132"/>
                  </a:lnTo>
                  <a:cubicBezTo>
                    <a:pt x="70133" y="3184"/>
                    <a:pt x="66934" y="1"/>
                    <a:pt x="62986" y="1"/>
                  </a:cubicBezTo>
                  <a:close/>
                </a:path>
              </a:pathLst>
            </a:custGeom>
            <a:solidFill>
              <a:srgbClr val="F0B0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n-lt"/>
              </a:endParaRPr>
            </a:p>
          </p:txBody>
        </p:sp>
        <p:sp>
          <p:nvSpPr>
            <p:cNvPr id="69" name="Google Shape;2587;p62">
              <a:extLst>
                <a:ext uri="{FF2B5EF4-FFF2-40B4-BE49-F238E27FC236}">
                  <a16:creationId xmlns:a16="http://schemas.microsoft.com/office/drawing/2014/main" id="{3688E70D-6027-5BA3-8D89-219E9E82ACD5}"/>
                </a:ext>
              </a:extLst>
            </p:cNvPr>
            <p:cNvSpPr/>
            <p:nvPr/>
          </p:nvSpPr>
          <p:spPr>
            <a:xfrm>
              <a:off x="404850" y="2860283"/>
              <a:ext cx="296074" cy="212126"/>
            </a:xfrm>
            <a:custGeom>
              <a:avLst/>
              <a:gdLst/>
              <a:ahLst/>
              <a:cxnLst/>
              <a:rect l="l" t="t" r="r" b="b"/>
              <a:pathLst>
                <a:path w="11843" h="8485" extrusionOk="0">
                  <a:moveTo>
                    <a:pt x="4234" y="0"/>
                  </a:moveTo>
                  <a:cubicBezTo>
                    <a:pt x="1895" y="0"/>
                    <a:pt x="0" y="1895"/>
                    <a:pt x="0" y="4234"/>
                  </a:cubicBezTo>
                  <a:cubicBezTo>
                    <a:pt x="0" y="6574"/>
                    <a:pt x="1895" y="8484"/>
                    <a:pt x="4234" y="8484"/>
                  </a:cubicBezTo>
                  <a:lnTo>
                    <a:pt x="7593" y="8484"/>
                  </a:lnTo>
                  <a:cubicBezTo>
                    <a:pt x="9933" y="8484"/>
                    <a:pt x="11843" y="6574"/>
                    <a:pt x="11843" y="4234"/>
                  </a:cubicBezTo>
                  <a:cubicBezTo>
                    <a:pt x="11843" y="1895"/>
                    <a:pt x="9933" y="0"/>
                    <a:pt x="7593"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70" name="Google Shape;2588;p62">
              <a:extLst>
                <a:ext uri="{FF2B5EF4-FFF2-40B4-BE49-F238E27FC236}">
                  <a16:creationId xmlns:a16="http://schemas.microsoft.com/office/drawing/2014/main" id="{8A72DDC0-277F-424C-4C2E-1EED11E60003}"/>
                </a:ext>
              </a:extLst>
            </p:cNvPr>
            <p:cNvSpPr/>
            <p:nvPr/>
          </p:nvSpPr>
          <p:spPr>
            <a:xfrm>
              <a:off x="2356725" y="2860283"/>
              <a:ext cx="278976" cy="212126"/>
            </a:xfrm>
            <a:custGeom>
              <a:avLst/>
              <a:gdLst/>
              <a:ahLst/>
              <a:cxnLst/>
              <a:rect l="l" t="t" r="r" b="b"/>
              <a:pathLst>
                <a:path w="11159" h="8485" extrusionOk="0">
                  <a:moveTo>
                    <a:pt x="4235" y="0"/>
                  </a:moveTo>
                  <a:cubicBezTo>
                    <a:pt x="1895" y="0"/>
                    <a:pt x="0" y="1895"/>
                    <a:pt x="0" y="4234"/>
                  </a:cubicBezTo>
                  <a:cubicBezTo>
                    <a:pt x="0" y="6574"/>
                    <a:pt x="1895" y="8484"/>
                    <a:pt x="4235" y="8484"/>
                  </a:cubicBezTo>
                  <a:lnTo>
                    <a:pt x="6925" y="8484"/>
                  </a:lnTo>
                  <a:cubicBezTo>
                    <a:pt x="9264" y="8484"/>
                    <a:pt x="11159" y="6574"/>
                    <a:pt x="11159" y="4234"/>
                  </a:cubicBezTo>
                  <a:cubicBezTo>
                    <a:pt x="11159" y="1895"/>
                    <a:pt x="9264" y="0"/>
                    <a:pt x="6925"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71" name="Google Shape;2589;p62">
              <a:extLst>
                <a:ext uri="{FF2B5EF4-FFF2-40B4-BE49-F238E27FC236}">
                  <a16:creationId xmlns:a16="http://schemas.microsoft.com/office/drawing/2014/main" id="{46D1A660-795F-0E7E-9FC5-DF408F1CB442}"/>
                </a:ext>
              </a:extLst>
            </p:cNvPr>
            <p:cNvSpPr/>
            <p:nvPr/>
          </p:nvSpPr>
          <p:spPr>
            <a:xfrm>
              <a:off x="701299" y="2778305"/>
              <a:ext cx="566302" cy="294100"/>
            </a:xfrm>
            <a:custGeom>
              <a:avLst/>
              <a:gdLst/>
              <a:ahLst/>
              <a:cxnLst/>
              <a:rect l="l" t="t" r="r" b="b"/>
              <a:pathLst>
                <a:path w="22652" h="11764" extrusionOk="0">
                  <a:moveTo>
                    <a:pt x="11334" y="0"/>
                  </a:moveTo>
                  <a:cubicBezTo>
                    <a:pt x="5079" y="0"/>
                    <a:pt x="1" y="5062"/>
                    <a:pt x="1" y="11318"/>
                  </a:cubicBezTo>
                  <a:cubicBezTo>
                    <a:pt x="1" y="11477"/>
                    <a:pt x="1" y="11620"/>
                    <a:pt x="17" y="11763"/>
                  </a:cubicBezTo>
                  <a:lnTo>
                    <a:pt x="22651" y="11763"/>
                  </a:lnTo>
                  <a:cubicBezTo>
                    <a:pt x="22651" y="11620"/>
                    <a:pt x="22651" y="11477"/>
                    <a:pt x="22651" y="11318"/>
                  </a:cubicBezTo>
                  <a:cubicBezTo>
                    <a:pt x="22651" y="5062"/>
                    <a:pt x="17590" y="0"/>
                    <a:pt x="113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72" name="Google Shape;2590;p62">
              <a:extLst>
                <a:ext uri="{FF2B5EF4-FFF2-40B4-BE49-F238E27FC236}">
                  <a16:creationId xmlns:a16="http://schemas.microsoft.com/office/drawing/2014/main" id="{85D058E8-7841-E040-3F8F-1F0DB0E98554}"/>
                </a:ext>
              </a:extLst>
            </p:cNvPr>
            <p:cNvSpPr/>
            <p:nvPr/>
          </p:nvSpPr>
          <p:spPr>
            <a:xfrm>
              <a:off x="751450" y="2828058"/>
              <a:ext cx="466401" cy="466399"/>
            </a:xfrm>
            <a:custGeom>
              <a:avLst/>
              <a:gdLst/>
              <a:ahLst/>
              <a:cxnLst/>
              <a:rect l="l" t="t" r="r" b="b"/>
              <a:pathLst>
                <a:path w="18656" h="18656" extrusionOk="0">
                  <a:moveTo>
                    <a:pt x="9328" y="0"/>
                  </a:moveTo>
                  <a:cubicBezTo>
                    <a:pt x="4171" y="0"/>
                    <a:pt x="1" y="4186"/>
                    <a:pt x="1" y="9328"/>
                  </a:cubicBezTo>
                  <a:cubicBezTo>
                    <a:pt x="1" y="14485"/>
                    <a:pt x="4171" y="18655"/>
                    <a:pt x="9328" y="18655"/>
                  </a:cubicBezTo>
                  <a:cubicBezTo>
                    <a:pt x="14485" y="18655"/>
                    <a:pt x="18656" y="14485"/>
                    <a:pt x="18656" y="9328"/>
                  </a:cubicBezTo>
                  <a:cubicBezTo>
                    <a:pt x="18656" y="4186"/>
                    <a:pt x="14485" y="0"/>
                    <a:pt x="9328"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73" name="Google Shape;2591;p62">
              <a:extLst>
                <a:ext uri="{FF2B5EF4-FFF2-40B4-BE49-F238E27FC236}">
                  <a16:creationId xmlns:a16="http://schemas.microsoft.com/office/drawing/2014/main" id="{EFE26A17-BE41-6986-C339-82BE8B0638E3}"/>
                </a:ext>
              </a:extLst>
            </p:cNvPr>
            <p:cNvSpPr/>
            <p:nvPr/>
          </p:nvSpPr>
          <p:spPr>
            <a:xfrm>
              <a:off x="845749" y="2922357"/>
              <a:ext cx="277801" cy="278174"/>
            </a:xfrm>
            <a:custGeom>
              <a:avLst/>
              <a:gdLst/>
              <a:ahLst/>
              <a:cxnLst/>
              <a:rect l="l" t="t" r="r" b="b"/>
              <a:pathLst>
                <a:path w="11112" h="11127" extrusionOk="0">
                  <a:moveTo>
                    <a:pt x="5556" y="1"/>
                  </a:moveTo>
                  <a:cubicBezTo>
                    <a:pt x="2484" y="1"/>
                    <a:pt x="1" y="2484"/>
                    <a:pt x="1" y="5556"/>
                  </a:cubicBezTo>
                  <a:cubicBezTo>
                    <a:pt x="1" y="8628"/>
                    <a:pt x="2484" y="11127"/>
                    <a:pt x="5556" y="11127"/>
                  </a:cubicBezTo>
                  <a:cubicBezTo>
                    <a:pt x="8628" y="11127"/>
                    <a:pt x="11111" y="8628"/>
                    <a:pt x="11111" y="5556"/>
                  </a:cubicBezTo>
                  <a:cubicBezTo>
                    <a:pt x="11111" y="2484"/>
                    <a:pt x="8628" y="1"/>
                    <a:pt x="55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74" name="Google Shape;2592;p62">
              <a:extLst>
                <a:ext uri="{FF2B5EF4-FFF2-40B4-BE49-F238E27FC236}">
                  <a16:creationId xmlns:a16="http://schemas.microsoft.com/office/drawing/2014/main" id="{4575A552-1559-E831-A109-AEFAFAC0623C}"/>
                </a:ext>
              </a:extLst>
            </p:cNvPr>
            <p:cNvSpPr/>
            <p:nvPr/>
          </p:nvSpPr>
          <p:spPr>
            <a:xfrm>
              <a:off x="1934525" y="2321881"/>
              <a:ext cx="312401" cy="253500"/>
            </a:xfrm>
            <a:custGeom>
              <a:avLst/>
              <a:gdLst/>
              <a:ahLst/>
              <a:cxnLst/>
              <a:rect l="l" t="t" r="r" b="b"/>
              <a:pathLst>
                <a:path w="12496" h="10140" extrusionOk="0">
                  <a:moveTo>
                    <a:pt x="3184" y="0"/>
                  </a:moveTo>
                  <a:cubicBezTo>
                    <a:pt x="1417" y="0"/>
                    <a:pt x="0" y="1417"/>
                    <a:pt x="0" y="3184"/>
                  </a:cubicBezTo>
                  <a:lnTo>
                    <a:pt x="0" y="6956"/>
                  </a:lnTo>
                  <a:cubicBezTo>
                    <a:pt x="0" y="8707"/>
                    <a:pt x="1417" y="10140"/>
                    <a:pt x="3184" y="10140"/>
                  </a:cubicBezTo>
                  <a:lnTo>
                    <a:pt x="12288" y="10140"/>
                  </a:lnTo>
                  <a:cubicBezTo>
                    <a:pt x="12352" y="10108"/>
                    <a:pt x="12416" y="10108"/>
                    <a:pt x="12495" y="10108"/>
                  </a:cubicBezTo>
                  <a:lnTo>
                    <a:pt x="12495" y="2977"/>
                  </a:lnTo>
                  <a:cubicBezTo>
                    <a:pt x="12495" y="1958"/>
                    <a:pt x="12272" y="939"/>
                    <a:pt x="11843"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75" name="Google Shape;2593;p62">
              <a:extLst>
                <a:ext uri="{FF2B5EF4-FFF2-40B4-BE49-F238E27FC236}">
                  <a16:creationId xmlns:a16="http://schemas.microsoft.com/office/drawing/2014/main" id="{40E0FCCF-0D19-455B-D7F1-F99D5E7CBF4F}"/>
                </a:ext>
              </a:extLst>
            </p:cNvPr>
            <p:cNvSpPr/>
            <p:nvPr/>
          </p:nvSpPr>
          <p:spPr>
            <a:xfrm>
              <a:off x="1960776" y="2348131"/>
              <a:ext cx="286549" cy="200601"/>
            </a:xfrm>
            <a:custGeom>
              <a:avLst/>
              <a:gdLst/>
              <a:ahLst/>
              <a:cxnLst/>
              <a:rect l="l" t="t" r="r" b="b"/>
              <a:pathLst>
                <a:path w="11462" h="8024" extrusionOk="0">
                  <a:moveTo>
                    <a:pt x="2134" y="1"/>
                  </a:moveTo>
                  <a:cubicBezTo>
                    <a:pt x="956" y="1"/>
                    <a:pt x="1" y="940"/>
                    <a:pt x="1" y="2118"/>
                  </a:cubicBezTo>
                  <a:lnTo>
                    <a:pt x="1" y="5890"/>
                  </a:lnTo>
                  <a:cubicBezTo>
                    <a:pt x="1" y="7068"/>
                    <a:pt x="956" y="8023"/>
                    <a:pt x="2134" y="8023"/>
                  </a:cubicBezTo>
                  <a:lnTo>
                    <a:pt x="11445" y="8023"/>
                  </a:lnTo>
                  <a:lnTo>
                    <a:pt x="11445" y="1927"/>
                  </a:lnTo>
                  <a:cubicBezTo>
                    <a:pt x="11461" y="1274"/>
                    <a:pt x="11366" y="621"/>
                    <a:pt x="11175" y="1"/>
                  </a:cubicBezTo>
                  <a:close/>
                </a:path>
              </a:pathLst>
            </a:custGeom>
            <a:solidFill>
              <a:srgbClr val="9EDA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76" name="Google Shape;2594;p62">
              <a:extLst>
                <a:ext uri="{FF2B5EF4-FFF2-40B4-BE49-F238E27FC236}">
                  <a16:creationId xmlns:a16="http://schemas.microsoft.com/office/drawing/2014/main" id="{EAED5767-7E62-438E-131F-FC4F25BC1A86}"/>
                </a:ext>
              </a:extLst>
            </p:cNvPr>
            <p:cNvSpPr/>
            <p:nvPr/>
          </p:nvSpPr>
          <p:spPr>
            <a:xfrm>
              <a:off x="1971527" y="2349733"/>
              <a:ext cx="276199" cy="198999"/>
            </a:xfrm>
            <a:custGeom>
              <a:avLst/>
              <a:gdLst/>
              <a:ahLst/>
              <a:cxnLst/>
              <a:rect l="l" t="t" r="r" b="b"/>
              <a:pathLst>
                <a:path w="11048" h="7960" extrusionOk="0">
                  <a:moveTo>
                    <a:pt x="10761" y="0"/>
                  </a:moveTo>
                  <a:lnTo>
                    <a:pt x="0" y="7100"/>
                  </a:lnTo>
                  <a:cubicBezTo>
                    <a:pt x="398" y="7641"/>
                    <a:pt x="1035" y="7959"/>
                    <a:pt x="1704" y="7959"/>
                  </a:cubicBezTo>
                  <a:lnTo>
                    <a:pt x="11015" y="7959"/>
                  </a:lnTo>
                  <a:lnTo>
                    <a:pt x="11047" y="1895"/>
                  </a:lnTo>
                  <a:cubicBezTo>
                    <a:pt x="11047" y="1242"/>
                    <a:pt x="10952" y="605"/>
                    <a:pt x="107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77" name="Google Shape;2595;p62">
              <a:extLst>
                <a:ext uri="{FF2B5EF4-FFF2-40B4-BE49-F238E27FC236}">
                  <a16:creationId xmlns:a16="http://schemas.microsoft.com/office/drawing/2014/main" id="{39BA2AAD-451D-774C-9E0D-FA462B621BF9}"/>
                </a:ext>
              </a:extLst>
            </p:cNvPr>
            <p:cNvSpPr/>
            <p:nvPr/>
          </p:nvSpPr>
          <p:spPr>
            <a:xfrm>
              <a:off x="1362275" y="2289232"/>
              <a:ext cx="443326" cy="728252"/>
            </a:xfrm>
            <a:custGeom>
              <a:avLst/>
              <a:gdLst/>
              <a:ahLst/>
              <a:cxnLst/>
              <a:rect l="l" t="t" r="r" b="b"/>
              <a:pathLst>
                <a:path w="17733" h="29130" fill="none" extrusionOk="0">
                  <a:moveTo>
                    <a:pt x="17733" y="25135"/>
                  </a:moveTo>
                  <a:cubicBezTo>
                    <a:pt x="17733" y="27347"/>
                    <a:pt x="16109" y="29130"/>
                    <a:pt x="14088" y="29130"/>
                  </a:cubicBezTo>
                  <a:lnTo>
                    <a:pt x="3646" y="29130"/>
                  </a:lnTo>
                  <a:cubicBezTo>
                    <a:pt x="1640" y="29130"/>
                    <a:pt x="1" y="27347"/>
                    <a:pt x="1" y="25135"/>
                  </a:cubicBezTo>
                  <a:lnTo>
                    <a:pt x="1" y="3996"/>
                  </a:lnTo>
                  <a:cubicBezTo>
                    <a:pt x="1" y="1784"/>
                    <a:pt x="1640" y="1"/>
                    <a:pt x="3646" y="1"/>
                  </a:cubicBezTo>
                  <a:lnTo>
                    <a:pt x="14088" y="1"/>
                  </a:lnTo>
                  <a:cubicBezTo>
                    <a:pt x="16109" y="1"/>
                    <a:pt x="17733" y="1784"/>
                    <a:pt x="17733" y="3996"/>
                  </a:cubicBezTo>
                  <a:close/>
                </a:path>
              </a:pathLst>
            </a:custGeom>
            <a:noFill/>
            <a:ln w="5175" cap="flat" cmpd="sng">
              <a:solidFill>
                <a:srgbClr val="273E4A"/>
              </a:solidFill>
              <a:prstDash val="solid"/>
              <a:miter lim="159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78" name="Google Shape;2596;p62">
              <a:extLst>
                <a:ext uri="{FF2B5EF4-FFF2-40B4-BE49-F238E27FC236}">
                  <a16:creationId xmlns:a16="http://schemas.microsoft.com/office/drawing/2014/main" id="{C83FB556-F34A-F86F-2AC3-6B8C41ED4D66}"/>
                </a:ext>
              </a:extLst>
            </p:cNvPr>
            <p:cNvSpPr/>
            <p:nvPr/>
          </p:nvSpPr>
          <p:spPr>
            <a:xfrm>
              <a:off x="1790449" y="2778305"/>
              <a:ext cx="566302" cy="294100"/>
            </a:xfrm>
            <a:custGeom>
              <a:avLst/>
              <a:gdLst/>
              <a:ahLst/>
              <a:cxnLst/>
              <a:rect l="l" t="t" r="r" b="b"/>
              <a:pathLst>
                <a:path w="22652" h="11764" extrusionOk="0">
                  <a:moveTo>
                    <a:pt x="11334" y="0"/>
                  </a:moveTo>
                  <a:cubicBezTo>
                    <a:pt x="5079" y="0"/>
                    <a:pt x="1" y="5062"/>
                    <a:pt x="1" y="11318"/>
                  </a:cubicBezTo>
                  <a:cubicBezTo>
                    <a:pt x="1" y="11477"/>
                    <a:pt x="1" y="11620"/>
                    <a:pt x="17" y="11763"/>
                  </a:cubicBezTo>
                  <a:lnTo>
                    <a:pt x="22636" y="11763"/>
                  </a:lnTo>
                  <a:cubicBezTo>
                    <a:pt x="22636" y="11620"/>
                    <a:pt x="22651" y="11477"/>
                    <a:pt x="22651" y="11318"/>
                  </a:cubicBezTo>
                  <a:cubicBezTo>
                    <a:pt x="22651" y="5062"/>
                    <a:pt x="17574" y="0"/>
                    <a:pt x="113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79" name="Google Shape;2597;p62">
              <a:extLst>
                <a:ext uri="{FF2B5EF4-FFF2-40B4-BE49-F238E27FC236}">
                  <a16:creationId xmlns:a16="http://schemas.microsoft.com/office/drawing/2014/main" id="{7D8EAF2D-23AF-2CCC-058C-E4DBBADBFE26}"/>
                </a:ext>
              </a:extLst>
            </p:cNvPr>
            <p:cNvSpPr/>
            <p:nvPr/>
          </p:nvSpPr>
          <p:spPr>
            <a:xfrm>
              <a:off x="1840201" y="2828058"/>
              <a:ext cx="466799" cy="466399"/>
            </a:xfrm>
            <a:custGeom>
              <a:avLst/>
              <a:gdLst/>
              <a:ahLst/>
              <a:cxnLst/>
              <a:rect l="l" t="t" r="r" b="b"/>
              <a:pathLst>
                <a:path w="18672" h="18656" extrusionOk="0">
                  <a:moveTo>
                    <a:pt x="9344" y="0"/>
                  </a:moveTo>
                  <a:cubicBezTo>
                    <a:pt x="4187" y="0"/>
                    <a:pt x="1" y="4186"/>
                    <a:pt x="1" y="9328"/>
                  </a:cubicBezTo>
                  <a:cubicBezTo>
                    <a:pt x="1" y="14485"/>
                    <a:pt x="4187" y="18655"/>
                    <a:pt x="9344" y="18655"/>
                  </a:cubicBezTo>
                  <a:cubicBezTo>
                    <a:pt x="14486" y="18655"/>
                    <a:pt x="18672" y="14485"/>
                    <a:pt x="18672" y="9328"/>
                  </a:cubicBezTo>
                  <a:cubicBezTo>
                    <a:pt x="18672" y="4186"/>
                    <a:pt x="14486" y="0"/>
                    <a:pt x="9344"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80" name="Google Shape;2598;p62">
              <a:extLst>
                <a:ext uri="{FF2B5EF4-FFF2-40B4-BE49-F238E27FC236}">
                  <a16:creationId xmlns:a16="http://schemas.microsoft.com/office/drawing/2014/main" id="{DC885D49-9A29-EC5E-1B0D-F5DFEF753885}"/>
                </a:ext>
              </a:extLst>
            </p:cNvPr>
            <p:cNvSpPr/>
            <p:nvPr/>
          </p:nvSpPr>
          <p:spPr>
            <a:xfrm>
              <a:off x="1934523" y="2922357"/>
              <a:ext cx="278176" cy="278174"/>
            </a:xfrm>
            <a:custGeom>
              <a:avLst/>
              <a:gdLst/>
              <a:ahLst/>
              <a:cxnLst/>
              <a:rect l="l" t="t" r="r" b="b"/>
              <a:pathLst>
                <a:path w="11127" h="11127" extrusionOk="0">
                  <a:moveTo>
                    <a:pt x="5571" y="1"/>
                  </a:moveTo>
                  <a:cubicBezTo>
                    <a:pt x="2499" y="1"/>
                    <a:pt x="0" y="2484"/>
                    <a:pt x="0" y="5556"/>
                  </a:cubicBezTo>
                  <a:cubicBezTo>
                    <a:pt x="0" y="8628"/>
                    <a:pt x="2499" y="11127"/>
                    <a:pt x="5571" y="11127"/>
                  </a:cubicBezTo>
                  <a:cubicBezTo>
                    <a:pt x="8627" y="11127"/>
                    <a:pt x="11126" y="8628"/>
                    <a:pt x="11126" y="5556"/>
                  </a:cubicBezTo>
                  <a:cubicBezTo>
                    <a:pt x="11126" y="2484"/>
                    <a:pt x="8627" y="1"/>
                    <a:pt x="55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81" name="Google Shape;2599;p62">
              <a:extLst>
                <a:ext uri="{FF2B5EF4-FFF2-40B4-BE49-F238E27FC236}">
                  <a16:creationId xmlns:a16="http://schemas.microsoft.com/office/drawing/2014/main" id="{103ADDD5-71E4-DEAB-FC91-6548AE6925A5}"/>
                </a:ext>
              </a:extLst>
            </p:cNvPr>
            <p:cNvSpPr/>
            <p:nvPr/>
          </p:nvSpPr>
          <p:spPr>
            <a:xfrm>
              <a:off x="529001" y="2595255"/>
              <a:ext cx="1717926" cy="8774"/>
            </a:xfrm>
            <a:custGeom>
              <a:avLst/>
              <a:gdLst/>
              <a:ahLst/>
              <a:cxnLst/>
              <a:rect l="l" t="t" r="r" b="b"/>
              <a:pathLst>
                <a:path w="68717" h="351" extrusionOk="0">
                  <a:moveTo>
                    <a:pt x="1" y="0"/>
                  </a:moveTo>
                  <a:lnTo>
                    <a:pt x="1" y="351"/>
                  </a:lnTo>
                  <a:lnTo>
                    <a:pt x="68716" y="351"/>
                  </a:lnTo>
                  <a:lnTo>
                    <a:pt x="68716" y="0"/>
                  </a:lnTo>
                  <a:close/>
                </a:path>
              </a:pathLst>
            </a:custGeom>
            <a:solidFill>
              <a:srgbClr val="273E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82" name="Google Shape;2600;p62">
              <a:extLst>
                <a:ext uri="{FF2B5EF4-FFF2-40B4-BE49-F238E27FC236}">
                  <a16:creationId xmlns:a16="http://schemas.microsoft.com/office/drawing/2014/main" id="{43C1BF34-37B1-8917-C94C-DBF92C7B026B}"/>
                </a:ext>
              </a:extLst>
            </p:cNvPr>
            <p:cNvSpPr/>
            <p:nvPr/>
          </p:nvSpPr>
          <p:spPr>
            <a:xfrm>
              <a:off x="528998" y="2769557"/>
              <a:ext cx="2054176" cy="8774"/>
            </a:xfrm>
            <a:custGeom>
              <a:avLst/>
              <a:gdLst/>
              <a:ahLst/>
              <a:cxnLst/>
              <a:rect l="l" t="t" r="r" b="b"/>
              <a:pathLst>
                <a:path w="82167" h="351" extrusionOk="0">
                  <a:moveTo>
                    <a:pt x="1" y="0"/>
                  </a:moveTo>
                  <a:lnTo>
                    <a:pt x="1" y="350"/>
                  </a:lnTo>
                  <a:lnTo>
                    <a:pt x="82167" y="350"/>
                  </a:lnTo>
                  <a:lnTo>
                    <a:pt x="82167" y="0"/>
                  </a:lnTo>
                  <a:close/>
                </a:path>
              </a:pathLst>
            </a:custGeom>
            <a:solidFill>
              <a:srgbClr val="273E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83" name="Google Shape;2601;p62">
              <a:extLst>
                <a:ext uri="{FF2B5EF4-FFF2-40B4-BE49-F238E27FC236}">
                  <a16:creationId xmlns:a16="http://schemas.microsoft.com/office/drawing/2014/main" id="{58430C3B-E917-B247-2300-39865A21C57C}"/>
                </a:ext>
              </a:extLst>
            </p:cNvPr>
            <p:cNvSpPr/>
            <p:nvPr/>
          </p:nvSpPr>
          <p:spPr>
            <a:xfrm>
              <a:off x="2252875" y="2658931"/>
              <a:ext cx="69650" cy="69650"/>
            </a:xfrm>
            <a:custGeom>
              <a:avLst/>
              <a:gdLst/>
              <a:ahLst/>
              <a:cxnLst/>
              <a:rect l="l" t="t" r="r" b="b"/>
              <a:pathLst>
                <a:path w="2786" h="2786" extrusionOk="0">
                  <a:moveTo>
                    <a:pt x="1401" y="0"/>
                  </a:moveTo>
                  <a:cubicBezTo>
                    <a:pt x="621" y="0"/>
                    <a:pt x="0" y="621"/>
                    <a:pt x="0" y="1385"/>
                  </a:cubicBezTo>
                  <a:cubicBezTo>
                    <a:pt x="0" y="2165"/>
                    <a:pt x="621" y="2786"/>
                    <a:pt x="1401" y="2786"/>
                  </a:cubicBezTo>
                  <a:cubicBezTo>
                    <a:pt x="2165" y="2786"/>
                    <a:pt x="2786" y="2165"/>
                    <a:pt x="2786" y="1385"/>
                  </a:cubicBezTo>
                  <a:cubicBezTo>
                    <a:pt x="2786" y="621"/>
                    <a:pt x="2165" y="0"/>
                    <a:pt x="1401" y="0"/>
                  </a:cubicBez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84" name="Google Shape;2602;p62">
              <a:extLst>
                <a:ext uri="{FF2B5EF4-FFF2-40B4-BE49-F238E27FC236}">
                  <a16:creationId xmlns:a16="http://schemas.microsoft.com/office/drawing/2014/main" id="{DA2A789C-00E3-B67D-45DE-70D33D80C816}"/>
                </a:ext>
              </a:extLst>
            </p:cNvPr>
            <p:cNvSpPr/>
            <p:nvPr/>
          </p:nvSpPr>
          <p:spPr>
            <a:xfrm>
              <a:off x="526625" y="2321878"/>
              <a:ext cx="386401" cy="252700"/>
            </a:xfrm>
            <a:custGeom>
              <a:avLst/>
              <a:gdLst/>
              <a:ahLst/>
              <a:cxnLst/>
              <a:rect l="l" t="t" r="r" b="b"/>
              <a:pathLst>
                <a:path w="15456" h="10108" extrusionOk="0">
                  <a:moveTo>
                    <a:pt x="3168" y="0"/>
                  </a:moveTo>
                  <a:cubicBezTo>
                    <a:pt x="1417" y="0"/>
                    <a:pt x="0" y="1417"/>
                    <a:pt x="0" y="3168"/>
                  </a:cubicBezTo>
                  <a:lnTo>
                    <a:pt x="0" y="6940"/>
                  </a:lnTo>
                  <a:cubicBezTo>
                    <a:pt x="0" y="8691"/>
                    <a:pt x="1417" y="10108"/>
                    <a:pt x="3168" y="10108"/>
                  </a:cubicBezTo>
                  <a:lnTo>
                    <a:pt x="12288" y="10108"/>
                  </a:lnTo>
                  <a:cubicBezTo>
                    <a:pt x="14039" y="10108"/>
                    <a:pt x="15456" y="8691"/>
                    <a:pt x="15456" y="6940"/>
                  </a:cubicBezTo>
                  <a:lnTo>
                    <a:pt x="15456" y="3168"/>
                  </a:lnTo>
                  <a:cubicBezTo>
                    <a:pt x="15456" y="1417"/>
                    <a:pt x="14039" y="0"/>
                    <a:pt x="12288"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85" name="Google Shape;2603;p62">
              <a:extLst>
                <a:ext uri="{FF2B5EF4-FFF2-40B4-BE49-F238E27FC236}">
                  <a16:creationId xmlns:a16="http://schemas.microsoft.com/office/drawing/2014/main" id="{807FF0DE-0443-3C7F-961C-5280F3AEE9A7}"/>
                </a:ext>
              </a:extLst>
            </p:cNvPr>
            <p:cNvSpPr/>
            <p:nvPr/>
          </p:nvSpPr>
          <p:spPr>
            <a:xfrm>
              <a:off x="552875" y="2347730"/>
              <a:ext cx="333900" cy="200999"/>
            </a:xfrm>
            <a:custGeom>
              <a:avLst/>
              <a:gdLst/>
              <a:ahLst/>
              <a:cxnLst/>
              <a:rect l="l" t="t" r="r" b="b"/>
              <a:pathLst>
                <a:path w="13356" h="8040" extrusionOk="0">
                  <a:moveTo>
                    <a:pt x="2118" y="1"/>
                  </a:moveTo>
                  <a:cubicBezTo>
                    <a:pt x="940" y="1"/>
                    <a:pt x="1" y="956"/>
                    <a:pt x="1" y="2134"/>
                  </a:cubicBezTo>
                  <a:lnTo>
                    <a:pt x="1" y="5906"/>
                  </a:lnTo>
                  <a:cubicBezTo>
                    <a:pt x="1" y="7084"/>
                    <a:pt x="940" y="8039"/>
                    <a:pt x="2118" y="8039"/>
                  </a:cubicBezTo>
                  <a:lnTo>
                    <a:pt x="11238" y="8039"/>
                  </a:lnTo>
                  <a:cubicBezTo>
                    <a:pt x="12416" y="8039"/>
                    <a:pt x="13355" y="7084"/>
                    <a:pt x="13355" y="5906"/>
                  </a:cubicBezTo>
                  <a:lnTo>
                    <a:pt x="13355" y="2134"/>
                  </a:lnTo>
                  <a:cubicBezTo>
                    <a:pt x="13355"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86" name="Google Shape;2604;p62">
              <a:extLst>
                <a:ext uri="{FF2B5EF4-FFF2-40B4-BE49-F238E27FC236}">
                  <a16:creationId xmlns:a16="http://schemas.microsoft.com/office/drawing/2014/main" id="{B1AB6364-50DF-73E7-D219-A9B1B85375FA}"/>
                </a:ext>
              </a:extLst>
            </p:cNvPr>
            <p:cNvSpPr/>
            <p:nvPr/>
          </p:nvSpPr>
          <p:spPr>
            <a:xfrm>
              <a:off x="572374" y="2360879"/>
              <a:ext cx="314401" cy="187850"/>
            </a:xfrm>
            <a:custGeom>
              <a:avLst/>
              <a:gdLst/>
              <a:ahLst/>
              <a:cxnLst/>
              <a:rect l="l" t="t" r="r" b="b"/>
              <a:pathLst>
                <a:path w="12576" h="7514" extrusionOk="0">
                  <a:moveTo>
                    <a:pt x="11843" y="0"/>
                  </a:moveTo>
                  <a:lnTo>
                    <a:pt x="1" y="7036"/>
                  </a:lnTo>
                  <a:cubicBezTo>
                    <a:pt x="383" y="7338"/>
                    <a:pt x="860" y="7513"/>
                    <a:pt x="1338" y="7513"/>
                  </a:cubicBezTo>
                  <a:lnTo>
                    <a:pt x="10458" y="7513"/>
                  </a:lnTo>
                  <a:cubicBezTo>
                    <a:pt x="11620" y="7513"/>
                    <a:pt x="12575" y="6558"/>
                    <a:pt x="12575" y="5380"/>
                  </a:cubicBezTo>
                  <a:lnTo>
                    <a:pt x="12575" y="1608"/>
                  </a:lnTo>
                  <a:cubicBezTo>
                    <a:pt x="12575" y="987"/>
                    <a:pt x="12305" y="414"/>
                    <a:pt x="118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87" name="Google Shape;2605;p62">
              <a:extLst>
                <a:ext uri="{FF2B5EF4-FFF2-40B4-BE49-F238E27FC236}">
                  <a16:creationId xmlns:a16="http://schemas.microsoft.com/office/drawing/2014/main" id="{1C894259-E50C-67BD-30D1-722542E1F4F4}"/>
                </a:ext>
              </a:extLst>
            </p:cNvPr>
            <p:cNvSpPr/>
            <p:nvPr/>
          </p:nvSpPr>
          <p:spPr>
            <a:xfrm>
              <a:off x="953202" y="2321875"/>
              <a:ext cx="386424" cy="252700"/>
            </a:xfrm>
            <a:custGeom>
              <a:avLst/>
              <a:gdLst/>
              <a:ahLst/>
              <a:cxnLst/>
              <a:rect l="l" t="t" r="r" b="b"/>
              <a:pathLst>
                <a:path w="15457" h="10108" extrusionOk="0">
                  <a:moveTo>
                    <a:pt x="3168" y="0"/>
                  </a:moveTo>
                  <a:cubicBezTo>
                    <a:pt x="1417" y="0"/>
                    <a:pt x="1" y="1417"/>
                    <a:pt x="1" y="3168"/>
                  </a:cubicBezTo>
                  <a:lnTo>
                    <a:pt x="1" y="6940"/>
                  </a:lnTo>
                  <a:cubicBezTo>
                    <a:pt x="1" y="8691"/>
                    <a:pt x="1417" y="10108"/>
                    <a:pt x="3168" y="10108"/>
                  </a:cubicBezTo>
                  <a:lnTo>
                    <a:pt x="12289" y="10108"/>
                  </a:lnTo>
                  <a:cubicBezTo>
                    <a:pt x="14040" y="10108"/>
                    <a:pt x="15456" y="8691"/>
                    <a:pt x="15456" y="6940"/>
                  </a:cubicBezTo>
                  <a:lnTo>
                    <a:pt x="15456" y="3168"/>
                  </a:lnTo>
                  <a:cubicBezTo>
                    <a:pt x="15456" y="1417"/>
                    <a:pt x="14040" y="0"/>
                    <a:pt x="12289"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88" name="Google Shape;2606;p62">
              <a:extLst>
                <a:ext uri="{FF2B5EF4-FFF2-40B4-BE49-F238E27FC236}">
                  <a16:creationId xmlns:a16="http://schemas.microsoft.com/office/drawing/2014/main" id="{1B299F61-E585-A68C-D391-594DD1E9B7AE}"/>
                </a:ext>
              </a:extLst>
            </p:cNvPr>
            <p:cNvSpPr/>
            <p:nvPr/>
          </p:nvSpPr>
          <p:spPr>
            <a:xfrm>
              <a:off x="979475" y="2347727"/>
              <a:ext cx="333875" cy="200999"/>
            </a:xfrm>
            <a:custGeom>
              <a:avLst/>
              <a:gdLst/>
              <a:ahLst/>
              <a:cxnLst/>
              <a:rect l="l" t="t" r="r" b="b"/>
              <a:pathLst>
                <a:path w="13355" h="8040" extrusionOk="0">
                  <a:moveTo>
                    <a:pt x="2117" y="1"/>
                  </a:moveTo>
                  <a:cubicBezTo>
                    <a:pt x="939" y="1"/>
                    <a:pt x="0" y="956"/>
                    <a:pt x="0" y="2134"/>
                  </a:cubicBezTo>
                  <a:lnTo>
                    <a:pt x="0" y="5906"/>
                  </a:lnTo>
                  <a:cubicBezTo>
                    <a:pt x="0" y="7084"/>
                    <a:pt x="939" y="8039"/>
                    <a:pt x="2117" y="8039"/>
                  </a:cubicBezTo>
                  <a:lnTo>
                    <a:pt x="11238" y="8039"/>
                  </a:lnTo>
                  <a:cubicBezTo>
                    <a:pt x="12416" y="8039"/>
                    <a:pt x="13355" y="7084"/>
                    <a:pt x="13355" y="5906"/>
                  </a:cubicBezTo>
                  <a:lnTo>
                    <a:pt x="13355" y="2134"/>
                  </a:lnTo>
                  <a:cubicBezTo>
                    <a:pt x="13355"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89" name="Google Shape;2607;p62">
              <a:extLst>
                <a:ext uri="{FF2B5EF4-FFF2-40B4-BE49-F238E27FC236}">
                  <a16:creationId xmlns:a16="http://schemas.microsoft.com/office/drawing/2014/main" id="{8EE482D6-8E33-B890-6C98-BAC74AD388F0}"/>
                </a:ext>
              </a:extLst>
            </p:cNvPr>
            <p:cNvSpPr/>
            <p:nvPr/>
          </p:nvSpPr>
          <p:spPr>
            <a:xfrm>
              <a:off x="999375" y="2360876"/>
              <a:ext cx="313974" cy="187849"/>
            </a:xfrm>
            <a:custGeom>
              <a:avLst/>
              <a:gdLst/>
              <a:ahLst/>
              <a:cxnLst/>
              <a:rect l="l" t="t" r="r" b="b"/>
              <a:pathLst>
                <a:path w="12559" h="7514" extrusionOk="0">
                  <a:moveTo>
                    <a:pt x="11827" y="0"/>
                  </a:moveTo>
                  <a:lnTo>
                    <a:pt x="0" y="7036"/>
                  </a:lnTo>
                  <a:cubicBezTo>
                    <a:pt x="366" y="7338"/>
                    <a:pt x="844" y="7513"/>
                    <a:pt x="1321" y="7513"/>
                  </a:cubicBezTo>
                  <a:lnTo>
                    <a:pt x="10442" y="7513"/>
                  </a:lnTo>
                  <a:cubicBezTo>
                    <a:pt x="11604" y="7513"/>
                    <a:pt x="12559" y="6558"/>
                    <a:pt x="12559" y="5380"/>
                  </a:cubicBezTo>
                  <a:lnTo>
                    <a:pt x="12559" y="1608"/>
                  </a:lnTo>
                  <a:cubicBezTo>
                    <a:pt x="12559" y="1003"/>
                    <a:pt x="12288" y="414"/>
                    <a:pt x="118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90" name="Google Shape;2608;p62">
              <a:extLst>
                <a:ext uri="{FF2B5EF4-FFF2-40B4-BE49-F238E27FC236}">
                  <a16:creationId xmlns:a16="http://schemas.microsoft.com/office/drawing/2014/main" id="{1B831791-1248-3C81-7995-D7F42C4C4365}"/>
                </a:ext>
              </a:extLst>
            </p:cNvPr>
            <p:cNvSpPr/>
            <p:nvPr/>
          </p:nvSpPr>
          <p:spPr>
            <a:xfrm>
              <a:off x="1387751" y="2321869"/>
              <a:ext cx="386424" cy="252700"/>
            </a:xfrm>
            <a:custGeom>
              <a:avLst/>
              <a:gdLst/>
              <a:ahLst/>
              <a:cxnLst/>
              <a:rect l="l" t="t" r="r" b="b"/>
              <a:pathLst>
                <a:path w="15457" h="10108" extrusionOk="0">
                  <a:moveTo>
                    <a:pt x="3184" y="0"/>
                  </a:moveTo>
                  <a:cubicBezTo>
                    <a:pt x="1417" y="0"/>
                    <a:pt x="1" y="1417"/>
                    <a:pt x="1" y="3168"/>
                  </a:cubicBezTo>
                  <a:lnTo>
                    <a:pt x="1" y="6940"/>
                  </a:lnTo>
                  <a:cubicBezTo>
                    <a:pt x="1" y="8691"/>
                    <a:pt x="1417" y="10108"/>
                    <a:pt x="3184" y="10108"/>
                  </a:cubicBezTo>
                  <a:lnTo>
                    <a:pt x="12289" y="10108"/>
                  </a:lnTo>
                  <a:cubicBezTo>
                    <a:pt x="14040" y="10108"/>
                    <a:pt x="15456" y="8691"/>
                    <a:pt x="15456" y="6940"/>
                  </a:cubicBezTo>
                  <a:lnTo>
                    <a:pt x="15456" y="3168"/>
                  </a:lnTo>
                  <a:cubicBezTo>
                    <a:pt x="15456" y="1417"/>
                    <a:pt x="14040" y="0"/>
                    <a:pt x="12289"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91" name="Google Shape;2609;p62">
              <a:extLst>
                <a:ext uri="{FF2B5EF4-FFF2-40B4-BE49-F238E27FC236}">
                  <a16:creationId xmlns:a16="http://schemas.microsoft.com/office/drawing/2014/main" id="{ACCA090D-DDA3-A4E6-7A69-59A08C0F40F0}"/>
                </a:ext>
              </a:extLst>
            </p:cNvPr>
            <p:cNvSpPr/>
            <p:nvPr/>
          </p:nvSpPr>
          <p:spPr>
            <a:xfrm>
              <a:off x="1414024" y="2347721"/>
              <a:ext cx="334276" cy="200998"/>
            </a:xfrm>
            <a:custGeom>
              <a:avLst/>
              <a:gdLst/>
              <a:ahLst/>
              <a:cxnLst/>
              <a:rect l="l" t="t" r="r" b="b"/>
              <a:pathLst>
                <a:path w="13371" h="8040" extrusionOk="0">
                  <a:moveTo>
                    <a:pt x="2133" y="1"/>
                  </a:moveTo>
                  <a:cubicBezTo>
                    <a:pt x="955" y="1"/>
                    <a:pt x="0" y="956"/>
                    <a:pt x="0" y="2134"/>
                  </a:cubicBezTo>
                  <a:lnTo>
                    <a:pt x="0" y="5906"/>
                  </a:lnTo>
                  <a:cubicBezTo>
                    <a:pt x="0" y="7084"/>
                    <a:pt x="955" y="8039"/>
                    <a:pt x="2133" y="8039"/>
                  </a:cubicBezTo>
                  <a:lnTo>
                    <a:pt x="11238" y="8039"/>
                  </a:lnTo>
                  <a:cubicBezTo>
                    <a:pt x="12416" y="8039"/>
                    <a:pt x="13371" y="7084"/>
                    <a:pt x="13371" y="5906"/>
                  </a:cubicBezTo>
                  <a:lnTo>
                    <a:pt x="13371" y="2134"/>
                  </a:lnTo>
                  <a:cubicBezTo>
                    <a:pt x="13371"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92" name="Google Shape;2610;p62">
              <a:extLst>
                <a:ext uri="{FF2B5EF4-FFF2-40B4-BE49-F238E27FC236}">
                  <a16:creationId xmlns:a16="http://schemas.microsoft.com/office/drawing/2014/main" id="{8FE1DB87-3EA0-37EF-36E9-CF6A69C3E3B7}"/>
                </a:ext>
              </a:extLst>
            </p:cNvPr>
            <p:cNvSpPr/>
            <p:nvPr/>
          </p:nvSpPr>
          <p:spPr>
            <a:xfrm>
              <a:off x="1433899" y="2360876"/>
              <a:ext cx="314401" cy="187849"/>
            </a:xfrm>
            <a:custGeom>
              <a:avLst/>
              <a:gdLst/>
              <a:ahLst/>
              <a:cxnLst/>
              <a:rect l="l" t="t" r="r" b="b"/>
              <a:pathLst>
                <a:path w="12576" h="7514" extrusionOk="0">
                  <a:moveTo>
                    <a:pt x="11828" y="0"/>
                  </a:moveTo>
                  <a:lnTo>
                    <a:pt x="1" y="7036"/>
                  </a:lnTo>
                  <a:cubicBezTo>
                    <a:pt x="367" y="7338"/>
                    <a:pt x="845" y="7513"/>
                    <a:pt x="1338" y="7513"/>
                  </a:cubicBezTo>
                  <a:lnTo>
                    <a:pt x="10443" y="7513"/>
                  </a:lnTo>
                  <a:cubicBezTo>
                    <a:pt x="11621" y="7513"/>
                    <a:pt x="12576" y="6558"/>
                    <a:pt x="12576" y="5380"/>
                  </a:cubicBezTo>
                  <a:lnTo>
                    <a:pt x="12576" y="1608"/>
                  </a:lnTo>
                  <a:cubicBezTo>
                    <a:pt x="12576" y="987"/>
                    <a:pt x="12305" y="414"/>
                    <a:pt x="1182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sp>
        <p:nvSpPr>
          <p:cNvPr id="93" name="TextBox 92">
            <a:extLst>
              <a:ext uri="{FF2B5EF4-FFF2-40B4-BE49-F238E27FC236}">
                <a16:creationId xmlns:a16="http://schemas.microsoft.com/office/drawing/2014/main" id="{7FB6D4B6-E3FD-5748-6021-C2AAC3A914CC}"/>
              </a:ext>
            </a:extLst>
          </p:cNvPr>
          <p:cNvSpPr txBox="1"/>
          <p:nvPr/>
        </p:nvSpPr>
        <p:spPr>
          <a:xfrm>
            <a:off x="6502053" y="6123412"/>
            <a:ext cx="2243802" cy="584775"/>
          </a:xfrm>
          <a:prstGeom prst="rect">
            <a:avLst/>
          </a:prstGeom>
          <a:noFill/>
        </p:spPr>
        <p:txBody>
          <a:bodyPr wrap="square">
            <a:spAutoFit/>
          </a:bodyPr>
          <a:lstStyle/>
          <a:p>
            <a:pPr algn="ctr"/>
            <a:r>
              <a:rPr lang="vi-VN" sz="3200" dirty="0">
                <a:solidFill>
                  <a:schemeClr val="accent1">
                    <a:lumMod val="75000"/>
                  </a:schemeClr>
                </a:solidFill>
                <a:cs typeface="Arial" pitchFamily="34" charset="0"/>
              </a:rPr>
              <a:t>394</a:t>
            </a:r>
            <a:r>
              <a:rPr lang="en-US" sz="3200" dirty="0">
                <a:solidFill>
                  <a:schemeClr val="accent1">
                    <a:lumMod val="75000"/>
                  </a:schemeClr>
                </a:solidFill>
                <a:cs typeface="Arial" pitchFamily="34" charset="0"/>
              </a:rPr>
              <a:t> km</a:t>
            </a:r>
            <a:endParaRPr lang="en-US" sz="3200" dirty="0"/>
          </a:p>
        </p:txBody>
      </p:sp>
      <p:pic>
        <p:nvPicPr>
          <p:cNvPr id="1026" name="Picture 2" descr="Cẩm nang Du lịch HÀ NỘI 2023 từ A-Z: top 15 trải nghiệm phải thử mới nhất">
            <a:extLst>
              <a:ext uri="{FF2B5EF4-FFF2-40B4-BE49-F238E27FC236}">
                <a16:creationId xmlns:a16="http://schemas.microsoft.com/office/drawing/2014/main" id="{B440360B-D12D-50F8-B39B-7A13BA95E7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450" y="2921411"/>
            <a:ext cx="1708366" cy="113814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uế: Thành phố xanh, thành phố di sản | Báo Pháp luật Việt Nam điện tử">
            <a:extLst>
              <a:ext uri="{FF2B5EF4-FFF2-40B4-BE49-F238E27FC236}">
                <a16:creationId xmlns:a16="http://schemas.microsoft.com/office/drawing/2014/main" id="{828873B5-0DC9-E7B4-5360-8195F20883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1448" y="4974234"/>
            <a:ext cx="2166591" cy="11916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P HCM chính thức xin trung ương không hợp nhất sở, ngành - Báo Người lao  động">
            <a:extLst>
              <a:ext uri="{FF2B5EF4-FFF2-40B4-BE49-F238E27FC236}">
                <a16:creationId xmlns:a16="http://schemas.microsoft.com/office/drawing/2014/main" id="{E80BA9C5-73B9-F171-8007-84226CE941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14398" y="3133389"/>
            <a:ext cx="2579326" cy="1719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04991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6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0.00482 0.00301 L -0.00482 0.00301 L 0.40495 0.00301 L 0.40495 0.00301 L 0.40495 0.00301 C 0.40312 0.13403 0.4276 0.1331 0.40143 0.1331 L 0.40143 0.1331 L 0.40143 0.1331 L 0.24622 0.1331 L 0.24622 0.1331 L 0.24622 0.1331 C 0.2457 0.15162 0.24544 0.17037 0.24453 0.18889 C 0.24427 0.19421 0.24297 0.19907 0.24271 0.2044 C 0.24232 0.21667 0.24271 0.22917 0.24271 0.24167 L 0.24271 0.24167 L 0.24271 0.24167 L 0.29505 0.24167 L 0.29505 0.24167 L 0.29505 0.24167 " pathEditMode="relative" ptsTypes="AAAAAAAAAAAAAAAAAAA">
                                      <p:cBhvr>
                                        <p:cTn id="14" dur="2000" fill="hold"/>
                                        <p:tgtEl>
                                          <p:spTgt spid="32"/>
                                        </p:tgtEl>
                                        <p:attrNameLst>
                                          <p:attrName>ppt_x</p:attrName>
                                          <p:attrName>ppt_y</p:attrName>
                                        </p:attrNameLst>
                                      </p:cBhvr>
                                    </p:animMotion>
                                  </p:childTnLst>
                                </p:cTn>
                              </p:par>
                              <p:par>
                                <p:cTn id="15" presetID="10" presetClass="entr" presetSubtype="0" fill="hold" grpId="0" nodeType="withEffect">
                                  <p:stCondLst>
                                    <p:cond delay="0"/>
                                  </p:stCondLst>
                                  <p:childTnLst>
                                    <p:set>
                                      <p:cBhvr>
                                        <p:cTn id="16" dur="1" fill="hold">
                                          <p:stCondLst>
                                            <p:cond delay="0"/>
                                          </p:stCondLst>
                                        </p:cTn>
                                        <p:tgtEl>
                                          <p:spTgt spid="63"/>
                                        </p:tgtEl>
                                        <p:attrNameLst>
                                          <p:attrName>style.visibility</p:attrName>
                                        </p:attrNameLst>
                                      </p:cBhvr>
                                      <p:to>
                                        <p:strVal val="visible"/>
                                      </p:to>
                                    </p:set>
                                    <p:animEffect transition="in" filter="fade">
                                      <p:cBhvr>
                                        <p:cTn id="17" dur="500"/>
                                        <p:tgtEl>
                                          <p:spTgt spid="63"/>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32"/>
                                        </p:tgtEl>
                                        <p:attrNameLst>
                                          <p:attrName>style.visibility</p:attrName>
                                        </p:attrNameLst>
                                      </p:cBhvr>
                                      <p:to>
                                        <p:strVal val="hidden"/>
                                      </p:to>
                                    </p:set>
                                  </p:childTnLst>
                                </p:cTn>
                              </p:par>
                              <p:par>
                                <p:cTn id="22" presetID="1" presetClass="entr" presetSubtype="0" fill="hold" nodeType="withEffect">
                                  <p:stCondLst>
                                    <p:cond delay="0"/>
                                  </p:stCondLst>
                                  <p:childTnLst>
                                    <p:set>
                                      <p:cBhvr>
                                        <p:cTn id="23" dur="1" fill="hold">
                                          <p:stCondLst>
                                            <p:cond delay="0"/>
                                          </p:stCondLst>
                                        </p:cTn>
                                        <p:tgtEl>
                                          <p:spTgt spid="64"/>
                                        </p:tgtEl>
                                        <p:attrNameLst>
                                          <p:attrName>style.visibility</p:attrName>
                                        </p:attrNameLst>
                                      </p:cBhvr>
                                      <p:to>
                                        <p:strVal val="visible"/>
                                      </p:to>
                                    </p:set>
                                  </p:childTnLst>
                                </p:cTn>
                              </p:par>
                              <p:par>
                                <p:cTn id="24" presetID="42" presetClass="path" presetSubtype="0" accel="50000" decel="50000" fill="hold" nodeType="withEffect">
                                  <p:stCondLst>
                                    <p:cond delay="0"/>
                                  </p:stCondLst>
                                  <p:childTnLst>
                                    <p:animMotion origin="layout" path="M -2.08333E-6 2.96296E-6 L 0.2905 0.00834 " pathEditMode="relative" rAng="0" ptsTypes="AA">
                                      <p:cBhvr>
                                        <p:cTn id="25" dur="1000" fill="hold"/>
                                        <p:tgtEl>
                                          <p:spTgt spid="64"/>
                                        </p:tgtEl>
                                        <p:attrNameLst>
                                          <p:attrName>ppt_x</p:attrName>
                                          <p:attrName>ppt_y</p:attrName>
                                        </p:attrNameLst>
                                      </p:cBhvr>
                                      <p:rCtr x="14831" y="69"/>
                                    </p:animMotion>
                                  </p:childTnLst>
                                </p:cTn>
                              </p:par>
                              <p:par>
                                <p:cTn id="26" presetID="10" presetClass="entr" presetSubtype="0" fill="hold" grpId="0" nodeType="withEffect">
                                  <p:stCondLst>
                                    <p:cond delay="0"/>
                                  </p:stCondLst>
                                  <p:childTnLst>
                                    <p:set>
                                      <p:cBhvr>
                                        <p:cTn id="27" dur="1" fill="hold">
                                          <p:stCondLst>
                                            <p:cond delay="0"/>
                                          </p:stCondLst>
                                        </p:cTn>
                                        <p:tgtEl>
                                          <p:spTgt spid="93"/>
                                        </p:tgtEl>
                                        <p:attrNameLst>
                                          <p:attrName>style.visibility</p:attrName>
                                        </p:attrNameLst>
                                      </p:cBhvr>
                                      <p:to>
                                        <p:strVal val="visible"/>
                                      </p:to>
                                    </p:set>
                                    <p:animEffect transition="in" filter="fade">
                                      <p:cBhvr>
                                        <p:cTn id="28"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63" grpId="0"/>
      <p:bldP spid="9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F0B9D66F-5601-40B8-86B8-4B94AB7C2B0B}"/>
              </a:ext>
            </a:extLst>
          </p:cNvPr>
          <p:cNvSpPr/>
          <p:nvPr/>
        </p:nvSpPr>
        <p:spPr>
          <a:xfrm>
            <a:off x="83518" y="49875"/>
            <a:ext cx="4189224" cy="653685"/>
          </a:xfrm>
          <a:prstGeom prst="round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8" name="Content Placeholder 2">
            <a:extLst>
              <a:ext uri="{FF2B5EF4-FFF2-40B4-BE49-F238E27FC236}">
                <a16:creationId xmlns:a16="http://schemas.microsoft.com/office/drawing/2014/main" id="{DF9BD0EA-8A82-4EEC-BF24-49675928EA0D}"/>
              </a:ext>
            </a:extLst>
          </p:cNvPr>
          <p:cNvSpPr txBox="1">
            <a:spLocks/>
          </p:cNvSpPr>
          <p:nvPr/>
        </p:nvSpPr>
        <p:spPr>
          <a:xfrm>
            <a:off x="174113" y="795686"/>
            <a:ext cx="9285193" cy="208941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a:solidFill>
                  <a:schemeClr val="accent1">
                    <a:lumMod val="75000"/>
                  </a:schemeClr>
                </a:solidFill>
                <a:latin typeface="Arial" pitchFamily="34" charset="0"/>
                <a:cs typeface="Arial" pitchFamily="34" charset="0"/>
              </a:rPr>
              <a:t>“</a:t>
            </a:r>
            <a:r>
              <a:rPr lang="en-US" i="1">
                <a:solidFill>
                  <a:schemeClr val="accent1">
                    <a:lumMod val="75000"/>
                  </a:schemeClr>
                </a:solidFill>
                <a:latin typeface="Arial" pitchFamily="34" charset="0"/>
                <a:cs typeface="Arial" pitchFamily="34" charset="0"/>
              </a:rPr>
              <a:t>Quãng đường từ Hà Nội đến Huế dài khoảng 658 km. Quãng đường từ Huế đến TP.HCM dài hơn quãng đường từ Hà Nội đến Huế khoảng 394km. Hỏi quãng đường từ Hà Nội đến TP. Hồ Chí Minh dài khoảng bao nhiêu ki lô mét?”</a:t>
            </a:r>
            <a:endParaRPr lang="en-US" dirty="0">
              <a:solidFill>
                <a:schemeClr val="accent1">
                  <a:lumMod val="75000"/>
                </a:schemeClr>
              </a:solidFill>
              <a:latin typeface="Arial" pitchFamily="34" charset="0"/>
              <a:ea typeface="Tahoma"/>
              <a:cs typeface="Arial" pitchFamily="34" charset="0"/>
            </a:endParaRPr>
          </a:p>
        </p:txBody>
      </p:sp>
      <p:sp>
        <p:nvSpPr>
          <p:cNvPr id="19" name="Content Placeholder 2">
            <a:extLst>
              <a:ext uri="{FF2B5EF4-FFF2-40B4-BE49-F238E27FC236}">
                <a16:creationId xmlns:a16="http://schemas.microsoft.com/office/drawing/2014/main" id="{5CC79972-FF38-4665-82E6-9C18B2DBFC65}"/>
              </a:ext>
            </a:extLst>
          </p:cNvPr>
          <p:cNvSpPr txBox="1">
            <a:spLocks/>
          </p:cNvSpPr>
          <p:nvPr/>
        </p:nvSpPr>
        <p:spPr>
          <a:xfrm>
            <a:off x="3091338" y="3043850"/>
            <a:ext cx="5745765" cy="131582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dirty="0" err="1">
                <a:latin typeface="Arial" pitchFamily="34" charset="0"/>
                <a:cs typeface="Arial" pitchFamily="34" charset="0"/>
              </a:rPr>
              <a:t>Chiều</a:t>
            </a:r>
            <a:r>
              <a:rPr lang="en-US" dirty="0">
                <a:latin typeface="Arial" pitchFamily="34" charset="0"/>
                <a:cs typeface="Arial" pitchFamily="34" charset="0"/>
              </a:rPr>
              <a:t> </a:t>
            </a:r>
            <a:r>
              <a:rPr lang="en-US" dirty="0" err="1">
                <a:latin typeface="Arial" pitchFamily="34" charset="0"/>
                <a:cs typeface="Arial" pitchFamily="34" charset="0"/>
              </a:rPr>
              <a:t>dài</a:t>
            </a:r>
            <a:r>
              <a:rPr lang="en-US" dirty="0">
                <a:latin typeface="Arial" pitchFamily="34" charset="0"/>
                <a:cs typeface="Arial" pitchFamily="34" charset="0"/>
              </a:rPr>
              <a:t> </a:t>
            </a:r>
            <a:r>
              <a:rPr lang="en-US" dirty="0" err="1">
                <a:latin typeface="Arial" pitchFamily="34" charset="0"/>
                <a:cs typeface="Arial" pitchFamily="34" charset="0"/>
              </a:rPr>
              <a:t>quãng</a:t>
            </a:r>
            <a:r>
              <a:rPr lang="en-US" dirty="0">
                <a:latin typeface="Arial" pitchFamily="34" charset="0"/>
                <a:cs typeface="Arial" pitchFamily="34" charset="0"/>
              </a:rPr>
              <a:t> </a:t>
            </a:r>
            <a:r>
              <a:rPr lang="en-US" dirty="0" err="1">
                <a:latin typeface="Arial" pitchFamily="34" charset="0"/>
                <a:cs typeface="Arial" pitchFamily="34" charset="0"/>
              </a:rPr>
              <a:t>đường</a:t>
            </a:r>
            <a:r>
              <a:rPr lang="en-US" dirty="0">
                <a:latin typeface="Arial" pitchFamily="34" charset="0"/>
                <a:cs typeface="Arial" pitchFamily="34" charset="0"/>
              </a:rPr>
              <a:t> </a:t>
            </a:r>
            <a:r>
              <a:rPr lang="en-US" dirty="0" err="1">
                <a:latin typeface="Arial" pitchFamily="34" charset="0"/>
                <a:cs typeface="Arial" pitchFamily="34" charset="0"/>
              </a:rPr>
              <a:t>từ</a:t>
            </a:r>
            <a:r>
              <a:rPr lang="en-US" dirty="0">
                <a:latin typeface="Arial" pitchFamily="34" charset="0"/>
                <a:cs typeface="Arial" pitchFamily="34" charset="0"/>
              </a:rPr>
              <a:t> </a:t>
            </a:r>
            <a:r>
              <a:rPr lang="en-US" dirty="0" err="1">
                <a:latin typeface="Arial" pitchFamily="34" charset="0"/>
                <a:cs typeface="Arial" pitchFamily="34" charset="0"/>
              </a:rPr>
              <a:t>Huế</a:t>
            </a:r>
            <a:r>
              <a:rPr lang="en-US" dirty="0">
                <a:latin typeface="Arial" pitchFamily="34" charset="0"/>
                <a:cs typeface="Arial" pitchFamily="34" charset="0"/>
              </a:rPr>
              <a:t> </a:t>
            </a:r>
            <a:r>
              <a:rPr lang="en-US" dirty="0" err="1">
                <a:latin typeface="Arial" pitchFamily="34" charset="0"/>
                <a:cs typeface="Arial" pitchFamily="34" charset="0"/>
              </a:rPr>
              <a:t>đến</a:t>
            </a:r>
            <a:r>
              <a:rPr lang="en-US" dirty="0">
                <a:latin typeface="Arial" pitchFamily="34" charset="0"/>
                <a:cs typeface="Arial" pitchFamily="34" charset="0"/>
              </a:rPr>
              <a:t> TP. </a:t>
            </a:r>
            <a:r>
              <a:rPr lang="en-US" dirty="0" err="1">
                <a:latin typeface="Arial" pitchFamily="34" charset="0"/>
                <a:cs typeface="Arial" pitchFamily="34" charset="0"/>
              </a:rPr>
              <a:t>Hồ</a:t>
            </a:r>
            <a:r>
              <a:rPr lang="en-US" dirty="0">
                <a:latin typeface="Arial" pitchFamily="34" charset="0"/>
                <a:cs typeface="Arial" pitchFamily="34" charset="0"/>
              </a:rPr>
              <a:t> Chí Minh </a:t>
            </a:r>
            <a:r>
              <a:rPr lang="en-US" dirty="0" err="1">
                <a:latin typeface="Arial" pitchFamily="34" charset="0"/>
                <a:cs typeface="Arial" pitchFamily="34" charset="0"/>
              </a:rPr>
              <a:t>là</a:t>
            </a:r>
            <a:r>
              <a:rPr lang="en-US" dirty="0">
                <a:latin typeface="Arial" pitchFamily="34" charset="0"/>
                <a:cs typeface="Arial" pitchFamily="34" charset="0"/>
              </a:rPr>
              <a:t>:</a:t>
            </a:r>
          </a:p>
        </p:txBody>
      </p:sp>
      <p:grpSp>
        <p:nvGrpSpPr>
          <p:cNvPr id="23" name="Group 22">
            <a:extLst>
              <a:ext uri="{FF2B5EF4-FFF2-40B4-BE49-F238E27FC236}">
                <a16:creationId xmlns:a16="http://schemas.microsoft.com/office/drawing/2014/main" id="{B41947A2-8C4E-460E-A29C-30BD4B5DB041}"/>
              </a:ext>
            </a:extLst>
          </p:cNvPr>
          <p:cNvGrpSpPr/>
          <p:nvPr/>
        </p:nvGrpSpPr>
        <p:grpSpPr>
          <a:xfrm rot="19823548">
            <a:off x="10380265" y="-1758946"/>
            <a:ext cx="3136324" cy="8030311"/>
            <a:chOff x="9055676" y="0"/>
            <a:chExt cx="3136324" cy="6858000"/>
          </a:xfrm>
        </p:grpSpPr>
        <p:sp>
          <p:nvSpPr>
            <p:cNvPr id="27" name="Rectangle 26">
              <a:extLst>
                <a:ext uri="{FF2B5EF4-FFF2-40B4-BE49-F238E27FC236}">
                  <a16:creationId xmlns:a16="http://schemas.microsoft.com/office/drawing/2014/main" id="{EA5BD8AB-C5E3-48B8-8244-650D432A9D70}"/>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itchFamily="34" charset="0"/>
                <a:cs typeface="Arial" pitchFamily="34" charset="0"/>
              </a:endParaRPr>
            </a:p>
          </p:txBody>
        </p:sp>
        <p:sp>
          <p:nvSpPr>
            <p:cNvPr id="28" name="Rectangle 27">
              <a:extLst>
                <a:ext uri="{FF2B5EF4-FFF2-40B4-BE49-F238E27FC236}">
                  <a16:creationId xmlns:a16="http://schemas.microsoft.com/office/drawing/2014/main" id="{FA2DC627-8030-44BB-AF58-DA2E1D7FE52E}"/>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itchFamily="34" charset="0"/>
                <a:cs typeface="Arial" pitchFamily="34" charset="0"/>
              </a:endParaRPr>
            </a:p>
          </p:txBody>
        </p:sp>
        <p:sp>
          <p:nvSpPr>
            <p:cNvPr id="29" name="Rectangle 28">
              <a:extLst>
                <a:ext uri="{FF2B5EF4-FFF2-40B4-BE49-F238E27FC236}">
                  <a16:creationId xmlns:a16="http://schemas.microsoft.com/office/drawing/2014/main" id="{C7E7C356-12CC-418B-92DE-C3D776E2F383}"/>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itchFamily="34" charset="0"/>
                <a:cs typeface="Arial" pitchFamily="34" charset="0"/>
              </a:endParaRPr>
            </a:p>
          </p:txBody>
        </p:sp>
        <p:sp>
          <p:nvSpPr>
            <p:cNvPr id="30" name="Rectangle 29">
              <a:extLst>
                <a:ext uri="{FF2B5EF4-FFF2-40B4-BE49-F238E27FC236}">
                  <a16:creationId xmlns:a16="http://schemas.microsoft.com/office/drawing/2014/main" id="{0E126EC2-82B8-4C28-8457-E91069573314}"/>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itchFamily="34" charset="0"/>
                <a:cs typeface="Arial" pitchFamily="34" charset="0"/>
              </a:endParaRPr>
            </a:p>
          </p:txBody>
        </p:sp>
        <p:sp>
          <p:nvSpPr>
            <p:cNvPr id="31" name="Rectangle 30">
              <a:extLst>
                <a:ext uri="{FF2B5EF4-FFF2-40B4-BE49-F238E27FC236}">
                  <a16:creationId xmlns:a16="http://schemas.microsoft.com/office/drawing/2014/main" id="{3612BE79-8E59-4846-9676-1838738481B9}"/>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itchFamily="34" charset="0"/>
                <a:cs typeface="Arial" pitchFamily="34" charset="0"/>
              </a:endParaRPr>
            </a:p>
          </p:txBody>
        </p:sp>
      </p:grpSp>
      <p:sp>
        <p:nvSpPr>
          <p:cNvPr id="35" name="!!1">
            <a:extLst>
              <a:ext uri="{FF2B5EF4-FFF2-40B4-BE49-F238E27FC236}">
                <a16:creationId xmlns:a16="http://schemas.microsoft.com/office/drawing/2014/main" id="{4D3CFCA8-27ED-41FB-92A9-BA8CC0500364}"/>
              </a:ext>
            </a:extLst>
          </p:cNvPr>
          <p:cNvSpPr txBox="1"/>
          <p:nvPr/>
        </p:nvSpPr>
        <p:spPr>
          <a:xfrm>
            <a:off x="244204" y="107270"/>
            <a:ext cx="4028538" cy="523220"/>
          </a:xfrm>
          <a:prstGeom prst="rect">
            <a:avLst/>
          </a:prstGeom>
          <a:noFill/>
        </p:spPr>
        <p:txBody>
          <a:bodyPr wrap="square">
            <a:spAutoFit/>
          </a:bodyPr>
          <a:lstStyle/>
          <a:p>
            <a:r>
              <a:rPr lang="en-US" sz="2800" b="1">
                <a:solidFill>
                  <a:srgbClr val="C55A11"/>
                </a:solidFill>
                <a:latin typeface="Arial" pitchFamily="34" charset="0"/>
                <a:cs typeface="Arial" pitchFamily="34" charset="0"/>
              </a:rPr>
              <a:t>HOẠT ĐỘNG MỞ ĐẦU</a:t>
            </a:r>
            <a:endParaRPr lang="en-US" sz="2800">
              <a:solidFill>
                <a:srgbClr val="C55A11"/>
              </a:solidFill>
              <a:latin typeface="Arial" pitchFamily="34" charset="0"/>
              <a:cs typeface="Arial" pitchFamily="34" charset="0"/>
            </a:endParaRPr>
          </a:p>
        </p:txBody>
      </p:sp>
      <p:sp>
        <p:nvSpPr>
          <p:cNvPr id="3"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4" name="Object 3"/>
          <p:cNvGraphicFramePr>
            <a:graphicFrameLocks noChangeAspect="1"/>
          </p:cNvGraphicFramePr>
          <p:nvPr>
            <p:extLst>
              <p:ext uri="{D42A27DB-BD31-4B8C-83A1-F6EECF244321}">
                <p14:modId xmlns:p14="http://schemas.microsoft.com/office/powerpoint/2010/main" val="3857495206"/>
              </p:ext>
            </p:extLst>
          </p:nvPr>
        </p:nvGraphicFramePr>
        <p:xfrm>
          <a:off x="3949959" y="3967009"/>
          <a:ext cx="4028522" cy="495818"/>
        </p:xfrm>
        <a:graphic>
          <a:graphicData uri="http://schemas.openxmlformats.org/presentationml/2006/ole">
            <mc:AlternateContent xmlns:mc="http://schemas.openxmlformats.org/markup-compatibility/2006">
              <mc:Choice xmlns:v="urn:schemas-microsoft-com:vml" Requires="v">
                <p:oleObj name="Equation" r:id="rId2" imgW="1854200" imgH="228600" progId="Equation.DSMT4">
                  <p:embed/>
                </p:oleObj>
              </mc:Choice>
              <mc:Fallback>
                <p:oleObj name="Equation" r:id="rId2" imgW="1854200" imgH="228600" progId="Equation.DSMT4">
                  <p:embed/>
                  <p:pic>
                    <p:nvPicPr>
                      <p:cNvPr id="4"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9959" y="3967009"/>
                        <a:ext cx="4028522" cy="495818"/>
                      </a:xfrm>
                      <a:prstGeom prst="rect">
                        <a:avLst/>
                      </a:prstGeom>
                      <a:noFill/>
                    </p:spPr>
                  </p:pic>
                </p:oleObj>
              </mc:Fallback>
            </mc:AlternateContent>
          </a:graphicData>
        </a:graphic>
      </p:graphicFrame>
      <p:sp>
        <p:nvSpPr>
          <p:cNvPr id="16" name="Content Placeholder 2">
            <a:extLst>
              <a:ext uri="{FF2B5EF4-FFF2-40B4-BE49-F238E27FC236}">
                <a16:creationId xmlns:a16="http://schemas.microsoft.com/office/drawing/2014/main" id="{5CC79972-FF38-4665-82E6-9C18B2DBFC65}"/>
              </a:ext>
            </a:extLst>
          </p:cNvPr>
          <p:cNvSpPr txBox="1">
            <a:spLocks/>
          </p:cNvSpPr>
          <p:nvPr/>
        </p:nvSpPr>
        <p:spPr>
          <a:xfrm>
            <a:off x="3126733" y="4440699"/>
            <a:ext cx="5745765" cy="131582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a:latin typeface="Arial" pitchFamily="34" charset="0"/>
                <a:cs typeface="Arial" pitchFamily="34" charset="0"/>
              </a:rPr>
              <a:t>Chiều dài quãng đường từ Hà Nội đến TP. Hồ Chí Minh là:</a:t>
            </a:r>
          </a:p>
        </p:txBody>
      </p:sp>
      <p:sp>
        <p:nvSpPr>
          <p:cNvPr id="5" name="Rectangle 4"/>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2455504718"/>
              </p:ext>
            </p:extLst>
          </p:nvPr>
        </p:nvGraphicFramePr>
        <p:xfrm>
          <a:off x="3832330" y="5473627"/>
          <a:ext cx="4162874" cy="489750"/>
        </p:xfrm>
        <a:graphic>
          <a:graphicData uri="http://schemas.openxmlformats.org/presentationml/2006/ole">
            <mc:AlternateContent xmlns:mc="http://schemas.openxmlformats.org/markup-compatibility/2006">
              <mc:Choice xmlns:v="urn:schemas-microsoft-com:vml" Requires="v">
                <p:oleObj name="Equation" r:id="rId4" imgW="1943100" imgH="228600" progId="Equation.DSMT4">
                  <p:embed/>
                </p:oleObj>
              </mc:Choice>
              <mc:Fallback>
                <p:oleObj name="Equation" r:id="rId4" imgW="1943100" imgH="228600" progId="Equation.DSMT4">
                  <p:embed/>
                  <p:pic>
                    <p:nvPicPr>
                      <p:cNvPr id="6"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32330" y="5473627"/>
                        <a:ext cx="4162874" cy="489750"/>
                      </a:xfrm>
                      <a:prstGeom prst="rect">
                        <a:avLst/>
                      </a:prstGeom>
                      <a:noFill/>
                    </p:spPr>
                  </p:pic>
                </p:oleObj>
              </mc:Fallback>
            </mc:AlternateContent>
          </a:graphicData>
        </a:graphic>
      </p:graphicFrame>
      <p:pic>
        <p:nvPicPr>
          <p:cNvPr id="37" name="!!3">
            <a:extLst>
              <a:ext uri="{FF2B5EF4-FFF2-40B4-BE49-F238E27FC236}">
                <a16:creationId xmlns:a16="http://schemas.microsoft.com/office/drawing/2014/main" id="{83F1A94D-48D5-4D73-BDAA-9118478F5E60}"/>
              </a:ext>
            </a:extLst>
          </p:cNvPr>
          <p:cNvPicPr>
            <a:picLocks noChangeAspect="1"/>
          </p:cNvPicPr>
          <p:nvPr/>
        </p:nvPicPr>
        <p:blipFill>
          <a:blip r:embed="rId6"/>
          <a:stretch>
            <a:fillRect/>
          </a:stretch>
        </p:blipFill>
        <p:spPr>
          <a:xfrm>
            <a:off x="496707" y="5064895"/>
            <a:ext cx="1607156" cy="1446440"/>
          </a:xfrm>
          <a:prstGeom prst="rect">
            <a:avLst/>
          </a:prstGeom>
        </p:spPr>
      </p:pic>
      <p:sp>
        <p:nvSpPr>
          <p:cNvPr id="2" name="Rectangle 1">
            <a:extLst>
              <a:ext uri="{FF2B5EF4-FFF2-40B4-BE49-F238E27FC236}">
                <a16:creationId xmlns:a16="http://schemas.microsoft.com/office/drawing/2014/main" id="{FECF05DE-55F1-B5B2-52C3-2E1C7C44F5D5}"/>
              </a:ext>
            </a:extLst>
          </p:cNvPr>
          <p:cNvSpPr/>
          <p:nvPr/>
        </p:nvSpPr>
        <p:spPr>
          <a:xfrm>
            <a:off x="9459306" y="6343922"/>
            <a:ext cx="1890865" cy="48975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04828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in)">
                                      <p:cBhvr>
                                        <p:cTn id="2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3" descr="Wondering | Grappige gezichten, Smiley, Grappige plaatjes">
            <a:extLst>
              <a:ext uri="{FF2B5EF4-FFF2-40B4-BE49-F238E27FC236}">
                <a16:creationId xmlns:a16="http://schemas.microsoft.com/office/drawing/2014/main" id="{679F008B-6D84-4B69-B54D-201981BB38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0283" y="3219897"/>
            <a:ext cx="2707878" cy="3240811"/>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9" name="Group 38">
            <a:extLst>
              <a:ext uri="{FF2B5EF4-FFF2-40B4-BE49-F238E27FC236}">
                <a16:creationId xmlns:a16="http://schemas.microsoft.com/office/drawing/2014/main" id="{1ED5D934-1005-42E7-B9E8-65E9CE12B957}"/>
              </a:ext>
            </a:extLst>
          </p:cNvPr>
          <p:cNvGrpSpPr/>
          <p:nvPr/>
        </p:nvGrpSpPr>
        <p:grpSpPr>
          <a:xfrm rot="5400000">
            <a:off x="8383393" y="3218530"/>
            <a:ext cx="6891246" cy="653685"/>
            <a:chOff x="4871257" y="83128"/>
            <a:chExt cx="7501721" cy="653685"/>
          </a:xfrm>
        </p:grpSpPr>
        <p:sp>
          <p:nvSpPr>
            <p:cNvPr id="40" name="Rectangle: Rounded Corners 39">
              <a:extLst>
                <a:ext uri="{FF2B5EF4-FFF2-40B4-BE49-F238E27FC236}">
                  <a16:creationId xmlns:a16="http://schemas.microsoft.com/office/drawing/2014/main" id="{E77C13A5-0834-400F-A56E-4C74E35B6AE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1" name="TextBox 40">
              <a:extLst>
                <a:ext uri="{FF2B5EF4-FFF2-40B4-BE49-F238E27FC236}">
                  <a16:creationId xmlns:a16="http://schemas.microsoft.com/office/drawing/2014/main" id="{9512712A-CFC7-4140-8BF0-0E597115E51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mc:AlternateContent xmlns:mc="http://schemas.openxmlformats.org/markup-compatibility/2006" xmlns:a14="http://schemas.microsoft.com/office/drawing/2010/main">
        <mc:Choice Requires="a14">
          <p:sp>
            <p:nvSpPr>
              <p:cNvPr id="2" name="Rectangle 1"/>
              <p:cNvSpPr/>
              <p:nvPr/>
            </p:nvSpPr>
            <p:spPr>
              <a:xfrm>
                <a:off x="8221" y="1095640"/>
                <a:ext cx="11493951" cy="1490152"/>
              </a:xfrm>
              <a:prstGeom prst="rect">
                <a:avLst/>
              </a:prstGeom>
            </p:spPr>
            <p:txBody>
              <a:bodyPr wrap="square">
                <a:spAutoFit/>
              </a:bodyPr>
              <a:lstStyle/>
              <a:p>
                <a:pPr>
                  <a:lnSpc>
                    <a:spcPct val="150000"/>
                  </a:lnSpc>
                </a:pPr>
                <a:r>
                  <a:rPr lang="vi-VN" sz="3200" b="1">
                    <a:solidFill>
                      <a:srgbClr val="0070C0"/>
                    </a:solidFill>
                  </a:rPr>
                  <a:t>Hãy cho biết người ta dùng kí hiệu nào để chỉ phép cộng?</a:t>
                </a:r>
              </a:p>
              <a:p>
                <a:pPr>
                  <a:lnSpc>
                    <a:spcPct val="150000"/>
                  </a:lnSpc>
                </a:pPr>
                <a:r>
                  <a:rPr lang="vi-VN" sz="3200" b="1">
                    <a:solidFill>
                      <a:srgbClr val="0070C0"/>
                    </a:solidFill>
                  </a:rPr>
                  <a:t>Nêu các thành phần của phép cộng</a:t>
                </a:r>
                <a:r>
                  <a:rPr lang="en-US" sz="3200" b="1">
                    <a:solidFill>
                      <a:srgbClr val="0070C0"/>
                    </a:solidFill>
                  </a:rPr>
                  <a:t> </a:t>
                </a:r>
                <a14:m>
                  <m:oMath xmlns:m="http://schemas.openxmlformats.org/officeDocument/2006/math">
                    <m:r>
                      <a:rPr lang="en-US" sz="3200" b="1" i="1" smtClean="0">
                        <a:solidFill>
                          <a:srgbClr val="FF0000"/>
                        </a:solidFill>
                        <a:latin typeface="Cambria Math" panose="02040503050406030204" pitchFamily="18" charset="0"/>
                      </a:rPr>
                      <m:t>𝒂</m:t>
                    </m:r>
                    <m:r>
                      <a:rPr lang="en-US" sz="3200" b="1" i="1" smtClean="0">
                        <a:solidFill>
                          <a:srgbClr val="FF0000"/>
                        </a:solidFill>
                        <a:latin typeface="Cambria Math" panose="02040503050406030204" pitchFamily="18" charset="0"/>
                      </a:rPr>
                      <m:t>+</m:t>
                    </m:r>
                    <m:r>
                      <a:rPr lang="en-US" sz="3200" b="1" i="1" smtClean="0">
                        <a:solidFill>
                          <a:srgbClr val="FF0000"/>
                        </a:solidFill>
                        <a:latin typeface="Cambria Math" panose="02040503050406030204" pitchFamily="18" charset="0"/>
                      </a:rPr>
                      <m:t>𝒃</m:t>
                    </m:r>
                    <m:r>
                      <a:rPr lang="en-US" sz="3200" b="1" i="1" smtClean="0">
                        <a:solidFill>
                          <a:srgbClr val="FF0000"/>
                        </a:solidFill>
                        <a:latin typeface="Cambria Math" panose="02040503050406030204" pitchFamily="18" charset="0"/>
                      </a:rPr>
                      <m:t>=</m:t>
                    </m:r>
                    <m:r>
                      <a:rPr lang="en-US" sz="3200" b="1" i="1" smtClean="0">
                        <a:solidFill>
                          <a:srgbClr val="FF0000"/>
                        </a:solidFill>
                        <a:latin typeface="Cambria Math" panose="02040503050406030204" pitchFamily="18" charset="0"/>
                      </a:rPr>
                      <m:t>𝒄</m:t>
                    </m:r>
                  </m:oMath>
                </a14:m>
                <a:r>
                  <a:rPr lang="en-US" sz="3200" b="1">
                    <a:solidFill>
                      <a:srgbClr val="0070C0"/>
                    </a:solidFill>
                  </a:rPr>
                  <a:t>.</a:t>
                </a:r>
              </a:p>
            </p:txBody>
          </p:sp>
        </mc:Choice>
        <mc:Fallback xmlns="">
          <p:sp>
            <p:nvSpPr>
              <p:cNvPr id="2" name="Rectangle 1"/>
              <p:cNvSpPr>
                <a:spLocks noRot="1" noChangeAspect="1" noMove="1" noResize="1" noEditPoints="1" noAdjustHandles="1" noChangeArrowheads="1" noChangeShapeType="1" noTextEdit="1"/>
              </p:cNvSpPr>
              <p:nvPr/>
            </p:nvSpPr>
            <p:spPr>
              <a:xfrm>
                <a:off x="8221" y="1095640"/>
                <a:ext cx="11493951" cy="1490152"/>
              </a:xfrm>
              <a:prstGeom prst="rect">
                <a:avLst/>
              </a:prstGeom>
              <a:blipFill rotWithShape="0">
                <a:blip r:embed="rId3"/>
                <a:stretch>
                  <a:fillRect l="-1326" r="-583" b="-13115"/>
                </a:stretch>
              </a:blipFill>
            </p:spPr>
            <p:txBody>
              <a:bodyPr/>
              <a:lstStyle/>
              <a:p>
                <a:r>
                  <a:rPr lang="en-US">
                    <a:noFill/>
                  </a:rPr>
                  <a:t> </a:t>
                </a:r>
              </a:p>
            </p:txBody>
          </p:sp>
        </mc:Fallback>
      </mc:AlternateContent>
      <p:sp>
        <p:nvSpPr>
          <p:cNvPr id="3" name="Rectangle 2">
            <a:extLst>
              <a:ext uri="{FF2B5EF4-FFF2-40B4-BE49-F238E27FC236}">
                <a16:creationId xmlns:a16="http://schemas.microsoft.com/office/drawing/2014/main" id="{9BF3147F-3D6C-4035-6520-FE115898C121}"/>
              </a:ext>
            </a:extLst>
          </p:cNvPr>
          <p:cNvSpPr/>
          <p:nvPr/>
        </p:nvSpPr>
        <p:spPr>
          <a:xfrm>
            <a:off x="9406360" y="5500914"/>
            <a:ext cx="1943811" cy="13327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89912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1ED5D934-1005-42E7-B9E8-65E9CE12B957}"/>
              </a:ext>
            </a:extLst>
          </p:cNvPr>
          <p:cNvGrpSpPr/>
          <p:nvPr/>
        </p:nvGrpSpPr>
        <p:grpSpPr>
          <a:xfrm rot="5400000">
            <a:off x="8383393" y="3218530"/>
            <a:ext cx="6891246" cy="653685"/>
            <a:chOff x="4871257" y="83128"/>
            <a:chExt cx="7501721" cy="653685"/>
          </a:xfrm>
        </p:grpSpPr>
        <p:sp>
          <p:nvSpPr>
            <p:cNvPr id="40" name="Rectangle: Rounded Corners 39">
              <a:extLst>
                <a:ext uri="{FF2B5EF4-FFF2-40B4-BE49-F238E27FC236}">
                  <a16:creationId xmlns:a16="http://schemas.microsoft.com/office/drawing/2014/main" id="{E77C13A5-0834-400F-A56E-4C74E35B6AE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1" name="TextBox 40">
              <a:extLst>
                <a:ext uri="{FF2B5EF4-FFF2-40B4-BE49-F238E27FC236}">
                  <a16:creationId xmlns:a16="http://schemas.microsoft.com/office/drawing/2014/main" id="{9512712A-CFC7-4140-8BF0-0E597115E51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grpSp>
        <p:nvGrpSpPr>
          <p:cNvPr id="19" name="Group 88"/>
          <p:cNvGrpSpPr>
            <a:grpSpLocks/>
          </p:cNvGrpSpPr>
          <p:nvPr/>
        </p:nvGrpSpPr>
        <p:grpSpPr bwMode="auto">
          <a:xfrm>
            <a:off x="1322478" y="464877"/>
            <a:ext cx="3842761" cy="739775"/>
            <a:chOff x="1728" y="1680"/>
            <a:chExt cx="3388" cy="653"/>
          </a:xfrm>
        </p:grpSpPr>
        <p:sp>
          <p:nvSpPr>
            <p:cNvPr id="20" name="AutoShape 62"/>
            <p:cNvSpPr>
              <a:spLocks noChangeArrowheads="1"/>
            </p:cNvSpPr>
            <p:nvPr/>
          </p:nvSpPr>
          <p:spPr bwMode="gray">
            <a:xfrm>
              <a:off x="2096" y="1793"/>
              <a:ext cx="3020" cy="436"/>
            </a:xfrm>
            <a:prstGeom prst="roundRect">
              <a:avLst>
                <a:gd name="adj" fmla="val 16667"/>
              </a:avLst>
            </a:prstGeom>
            <a:solidFill>
              <a:srgbClr val="2C95A0"/>
            </a:solidFill>
            <a:ln w="12700" algn="ctr">
              <a:solidFill>
                <a:srgbClr val="FFFFFF"/>
              </a:solidFill>
              <a:round/>
              <a:headEnd/>
              <a:tailEnd/>
            </a:ln>
            <a:effectLst>
              <a:outerShdw dist="99190" dir="2388334" algn="ctr" rotWithShape="0">
                <a:srgbClr val="333333">
                  <a:alpha val="50000"/>
                </a:srgbClr>
              </a:outerShdw>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00" b="0" i="0" u="none" strike="noStrike" kern="0" cap="none" spc="0" normalizeH="0" baseline="0" noProof="0">
                <a:ln>
                  <a:noFill/>
                </a:ln>
                <a:solidFill>
                  <a:srgbClr val="000066"/>
                </a:solidFill>
                <a:effectLst/>
                <a:uLnTx/>
                <a:uFillTx/>
                <a:latin typeface="Arial" charset="0"/>
              </a:endParaRPr>
            </a:p>
          </p:txBody>
        </p:sp>
        <p:sp>
          <p:nvSpPr>
            <p:cNvPr id="21" name="AutoShape 63"/>
            <p:cNvSpPr>
              <a:spLocks noChangeArrowheads="1"/>
            </p:cNvSpPr>
            <p:nvPr/>
          </p:nvSpPr>
          <p:spPr bwMode="gray">
            <a:xfrm>
              <a:off x="1728" y="1680"/>
              <a:ext cx="662" cy="653"/>
            </a:xfrm>
            <a:prstGeom prst="diamond">
              <a:avLst/>
            </a:prstGeom>
            <a:solidFill>
              <a:srgbClr val="2C95A0"/>
            </a:solidFill>
            <a:ln w="25400" algn="ctr">
              <a:solidFill>
                <a:srgbClr val="FFFFFF"/>
              </a:solidFill>
              <a:miter lim="800000"/>
              <a:headEnd/>
              <a:tailEnd/>
            </a:ln>
            <a:effectLst>
              <a:outerShdw dist="63500" dir="2212194" algn="ctr" rotWithShape="0">
                <a:srgbClr val="333333">
                  <a:alpha val="50000"/>
                </a:srgbClr>
              </a:outerShdw>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00" b="0" i="0" u="none" strike="noStrike" kern="0" cap="none" spc="0" normalizeH="0" baseline="0" noProof="0">
                <a:ln>
                  <a:noFill/>
                </a:ln>
                <a:solidFill>
                  <a:srgbClr val="000066"/>
                </a:solidFill>
                <a:effectLst/>
                <a:uLnTx/>
                <a:uFillTx/>
                <a:latin typeface="Arial" charset="0"/>
              </a:endParaRPr>
            </a:p>
          </p:txBody>
        </p:sp>
        <p:sp>
          <p:nvSpPr>
            <p:cNvPr id="22" name="Text Box 64"/>
            <p:cNvSpPr txBox="1">
              <a:spLocks noChangeArrowheads="1"/>
            </p:cNvSpPr>
            <p:nvPr/>
          </p:nvSpPr>
          <p:spPr bwMode="gray">
            <a:xfrm>
              <a:off x="2316" y="1822"/>
              <a:ext cx="2715" cy="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415" tIns="34208" rIns="68415" bIns="34208">
              <a:spAutoFit/>
            </a:bodyPr>
            <a:lstStyle>
              <a:lvl1pPr defTabSz="684213">
                <a:defRPr>
                  <a:solidFill>
                    <a:schemeClr val="tx1"/>
                  </a:solidFill>
                  <a:latin typeface="Arial" charset="0"/>
                </a:defRPr>
              </a:lvl1pPr>
              <a:lvl2pPr marL="341313" defTabSz="684213">
                <a:defRPr>
                  <a:solidFill>
                    <a:schemeClr val="tx1"/>
                  </a:solidFill>
                  <a:latin typeface="Arial" charset="0"/>
                </a:defRPr>
              </a:lvl2pPr>
              <a:lvl3pPr marL="684213" defTabSz="684213">
                <a:defRPr>
                  <a:solidFill>
                    <a:schemeClr val="tx1"/>
                  </a:solidFill>
                  <a:latin typeface="Arial" charset="0"/>
                </a:defRPr>
              </a:lvl3pPr>
              <a:lvl4pPr marL="1025525" defTabSz="684213">
                <a:defRPr>
                  <a:solidFill>
                    <a:schemeClr val="tx1"/>
                  </a:solidFill>
                  <a:latin typeface="Arial" charset="0"/>
                </a:defRPr>
              </a:lvl4pPr>
              <a:lvl5pPr marL="1368425" defTabSz="684213">
                <a:defRPr>
                  <a:solidFill>
                    <a:schemeClr val="tx1"/>
                  </a:solidFill>
                  <a:latin typeface="Arial" charset="0"/>
                </a:defRPr>
              </a:lvl5pPr>
              <a:lvl6pPr marL="1825625" defTabSz="684213" fontAlgn="base">
                <a:spcBef>
                  <a:spcPct val="0"/>
                </a:spcBef>
                <a:spcAft>
                  <a:spcPct val="0"/>
                </a:spcAft>
                <a:defRPr>
                  <a:solidFill>
                    <a:schemeClr val="tx1"/>
                  </a:solidFill>
                  <a:latin typeface="Arial" charset="0"/>
                </a:defRPr>
              </a:lvl6pPr>
              <a:lvl7pPr marL="2282825" defTabSz="684213" fontAlgn="base">
                <a:spcBef>
                  <a:spcPct val="0"/>
                </a:spcBef>
                <a:spcAft>
                  <a:spcPct val="0"/>
                </a:spcAft>
                <a:defRPr>
                  <a:solidFill>
                    <a:schemeClr val="tx1"/>
                  </a:solidFill>
                  <a:latin typeface="Arial" charset="0"/>
                </a:defRPr>
              </a:lvl7pPr>
              <a:lvl8pPr marL="2740025" defTabSz="684213" fontAlgn="base">
                <a:spcBef>
                  <a:spcPct val="0"/>
                </a:spcBef>
                <a:spcAft>
                  <a:spcPct val="0"/>
                </a:spcAft>
                <a:defRPr>
                  <a:solidFill>
                    <a:schemeClr val="tx1"/>
                  </a:solidFill>
                  <a:latin typeface="Arial" charset="0"/>
                </a:defRPr>
              </a:lvl8pPr>
              <a:lvl9pPr marL="3197225" defTabSz="684213" fontAlgn="base">
                <a:spcBef>
                  <a:spcPct val="0"/>
                </a:spcBef>
                <a:spcAft>
                  <a:spcPct val="0"/>
                </a:spcAft>
                <a:defRPr>
                  <a:solidFill>
                    <a:schemeClr val="tx1"/>
                  </a:solidFill>
                  <a:latin typeface="Arial" charset="0"/>
                </a:defRPr>
              </a:lvl9pPr>
            </a:lstStyle>
            <a:p>
              <a:pPr marL="0" marR="0" lvl="0" indent="0" algn="ctr" defTabSz="684213"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a:ln>
                    <a:noFill/>
                  </a:ln>
                  <a:solidFill>
                    <a:srgbClr val="FFFFFF"/>
                  </a:solidFill>
                  <a:effectLst/>
                  <a:uLnTx/>
                  <a:uFillTx/>
                  <a:latin typeface="Arial" charset="0"/>
                </a:rPr>
                <a:t>PHÉP</a:t>
              </a:r>
              <a:r>
                <a:rPr kumimoji="0" lang="en-US" sz="2800" b="1" i="0" u="none" strike="noStrike" kern="0" cap="none" spc="0" normalizeH="0" noProof="0">
                  <a:ln>
                    <a:noFill/>
                  </a:ln>
                  <a:solidFill>
                    <a:srgbClr val="FFFFFF"/>
                  </a:solidFill>
                  <a:effectLst/>
                  <a:uLnTx/>
                  <a:uFillTx/>
                  <a:latin typeface="Arial" charset="0"/>
                </a:rPr>
                <a:t> CỘNG</a:t>
              </a:r>
              <a:endParaRPr kumimoji="0" lang="en-US" sz="2800" b="1" i="0" u="none" strike="noStrike" kern="0" cap="none" spc="0" normalizeH="0" baseline="0" noProof="0">
                <a:ln>
                  <a:noFill/>
                </a:ln>
                <a:solidFill>
                  <a:srgbClr val="FFFFFF"/>
                </a:solidFill>
                <a:effectLst/>
                <a:uLnTx/>
                <a:uFillTx/>
                <a:latin typeface="Arial" charset="0"/>
              </a:endParaRPr>
            </a:p>
          </p:txBody>
        </p:sp>
        <p:sp>
          <p:nvSpPr>
            <p:cNvPr id="23" name="Text Box 65"/>
            <p:cNvSpPr txBox="1">
              <a:spLocks noChangeArrowheads="1"/>
            </p:cNvSpPr>
            <p:nvPr/>
          </p:nvSpPr>
          <p:spPr bwMode="gray">
            <a:xfrm>
              <a:off x="1944" y="1824"/>
              <a:ext cx="209" cy="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lIns="68415" tIns="34208" rIns="68415" bIns="34208">
              <a:spAutoFit/>
            </a:bodyPr>
            <a:lstStyle>
              <a:lvl1pPr defTabSz="684213">
                <a:defRPr>
                  <a:solidFill>
                    <a:schemeClr val="tx1"/>
                  </a:solidFill>
                  <a:latin typeface="Arial" charset="0"/>
                </a:defRPr>
              </a:lvl1pPr>
              <a:lvl2pPr marL="341313" defTabSz="684213">
                <a:defRPr>
                  <a:solidFill>
                    <a:schemeClr val="tx1"/>
                  </a:solidFill>
                  <a:latin typeface="Arial" charset="0"/>
                </a:defRPr>
              </a:lvl2pPr>
              <a:lvl3pPr marL="684213" defTabSz="684213">
                <a:defRPr>
                  <a:solidFill>
                    <a:schemeClr val="tx1"/>
                  </a:solidFill>
                  <a:latin typeface="Arial" charset="0"/>
                </a:defRPr>
              </a:lvl3pPr>
              <a:lvl4pPr marL="1025525" defTabSz="684213">
                <a:defRPr>
                  <a:solidFill>
                    <a:schemeClr val="tx1"/>
                  </a:solidFill>
                  <a:latin typeface="Arial" charset="0"/>
                </a:defRPr>
              </a:lvl4pPr>
              <a:lvl5pPr marL="1368425" defTabSz="684213">
                <a:defRPr>
                  <a:solidFill>
                    <a:schemeClr val="tx1"/>
                  </a:solidFill>
                  <a:latin typeface="Arial" charset="0"/>
                </a:defRPr>
              </a:lvl5pPr>
              <a:lvl6pPr marL="1825625" defTabSz="684213" fontAlgn="base">
                <a:spcBef>
                  <a:spcPct val="0"/>
                </a:spcBef>
                <a:spcAft>
                  <a:spcPct val="0"/>
                </a:spcAft>
                <a:defRPr>
                  <a:solidFill>
                    <a:schemeClr val="tx1"/>
                  </a:solidFill>
                  <a:latin typeface="Arial" charset="0"/>
                </a:defRPr>
              </a:lvl6pPr>
              <a:lvl7pPr marL="2282825" defTabSz="684213" fontAlgn="base">
                <a:spcBef>
                  <a:spcPct val="0"/>
                </a:spcBef>
                <a:spcAft>
                  <a:spcPct val="0"/>
                </a:spcAft>
                <a:defRPr>
                  <a:solidFill>
                    <a:schemeClr val="tx1"/>
                  </a:solidFill>
                  <a:latin typeface="Arial" charset="0"/>
                </a:defRPr>
              </a:lvl7pPr>
              <a:lvl8pPr marL="2740025" defTabSz="684213" fontAlgn="base">
                <a:spcBef>
                  <a:spcPct val="0"/>
                </a:spcBef>
                <a:spcAft>
                  <a:spcPct val="0"/>
                </a:spcAft>
                <a:defRPr>
                  <a:solidFill>
                    <a:schemeClr val="tx1"/>
                  </a:solidFill>
                  <a:latin typeface="Arial" charset="0"/>
                </a:defRPr>
              </a:lvl8pPr>
              <a:lvl9pPr marL="3197225" defTabSz="684213" fontAlgn="base">
                <a:spcBef>
                  <a:spcPct val="0"/>
                </a:spcBef>
                <a:spcAft>
                  <a:spcPct val="0"/>
                </a:spcAft>
                <a:defRPr>
                  <a:solidFill>
                    <a:schemeClr val="tx1"/>
                  </a:solidFill>
                  <a:latin typeface="Arial" charset="0"/>
                </a:defRPr>
              </a:lvl9pPr>
            </a:lstStyle>
            <a:p>
              <a:pPr marL="0" marR="0" lvl="0" indent="0" algn="ctr" defTabSz="684213" eaLnBrk="0" fontAlgn="base" latinLnBrk="0" hangingPunct="0">
                <a:lnSpc>
                  <a:spcPct val="100000"/>
                </a:lnSpc>
                <a:spcBef>
                  <a:spcPct val="0"/>
                </a:spcBef>
                <a:spcAft>
                  <a:spcPct val="0"/>
                </a:spcAft>
                <a:buClrTx/>
                <a:buSzTx/>
                <a:buFontTx/>
                <a:buNone/>
                <a:tabLst/>
                <a:defRPr/>
              </a:pPr>
              <a:r>
                <a:rPr lang="en-US" sz="2800" kern="0">
                  <a:solidFill>
                    <a:srgbClr val="FFFFFF"/>
                  </a:solidFill>
                </a:rPr>
                <a:t>I</a:t>
              </a:r>
              <a:endParaRPr kumimoji="0" lang="en-US" sz="2800" b="0" i="0" u="none" strike="noStrike" kern="0" cap="none" spc="0" normalizeH="0" baseline="0" noProof="0">
                <a:ln>
                  <a:noFill/>
                </a:ln>
                <a:solidFill>
                  <a:srgbClr val="FFFFFF"/>
                </a:solidFill>
                <a:effectLst/>
                <a:uLnTx/>
                <a:uFillTx/>
              </a:endParaRPr>
            </a:p>
          </p:txBody>
        </p:sp>
      </p:gr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9580" y="1872093"/>
            <a:ext cx="3425365" cy="1076475"/>
          </a:xfrm>
          <a:prstGeom prst="rect">
            <a:avLst/>
          </a:prstGeom>
        </p:spPr>
      </p:pic>
      <p:sp>
        <p:nvSpPr>
          <p:cNvPr id="9" name="Cloud 8"/>
          <p:cNvSpPr/>
          <p:nvPr/>
        </p:nvSpPr>
        <p:spPr>
          <a:xfrm rot="728722">
            <a:off x="5741822" y="1380214"/>
            <a:ext cx="5650174" cy="3710093"/>
          </a:xfrm>
          <a:prstGeom prst="cloud">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0000"/>
                </a:solidFill>
                <a:latin typeface="Arial" panose="020B0604020202020204" pitchFamily="34" charset="0"/>
                <a:cs typeface="Arial" panose="020B0604020202020204" pitchFamily="34" charset="0"/>
              </a:rPr>
              <a:t>Hãy nêu các tính chất của phép cộng các số tự nhiên đã học ở tiểu học?</a:t>
            </a:r>
          </a:p>
        </p:txBody>
      </p:sp>
      <p:sp>
        <p:nvSpPr>
          <p:cNvPr id="2" name="Rectangle 1"/>
          <p:cNvSpPr/>
          <p:nvPr/>
        </p:nvSpPr>
        <p:spPr>
          <a:xfrm rot="4445586">
            <a:off x="-5400599" y="1758558"/>
            <a:ext cx="8525568" cy="42773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3513" y="3727936"/>
            <a:ext cx="7979780" cy="1477738"/>
          </a:xfrm>
          <a:prstGeom prst="rect">
            <a:avLst/>
          </a:prstGeom>
        </p:spPr>
      </p:pic>
      <p:sp>
        <p:nvSpPr>
          <p:cNvPr id="5" name="Rectangle 4">
            <a:extLst>
              <a:ext uri="{FF2B5EF4-FFF2-40B4-BE49-F238E27FC236}">
                <a16:creationId xmlns:a16="http://schemas.microsoft.com/office/drawing/2014/main" id="{93B5F452-FFAC-97E5-3E55-2D0543866763}"/>
              </a:ext>
            </a:extLst>
          </p:cNvPr>
          <p:cNvSpPr/>
          <p:nvPr/>
        </p:nvSpPr>
        <p:spPr>
          <a:xfrm>
            <a:off x="9406360" y="5500914"/>
            <a:ext cx="1943811" cy="13327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5286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1" nodeType="clickEffect">
                                  <p:stCondLst>
                                    <p:cond delay="0"/>
                                  </p:stCondLst>
                                  <p:childTnLst>
                                    <p:set>
                                      <p:cBhvr>
                                        <p:cTn id="13" dur="1" fill="hold">
                                          <p:stCondLst>
                                            <p:cond delay="0"/>
                                          </p:stCondLst>
                                        </p:cTn>
                                        <p:tgtEl>
                                          <p:spTgt spid="9"/>
                                        </p:tgtEl>
                                        <p:attrNameLst>
                                          <p:attrName>style.visibility</p:attrName>
                                        </p:attrNameLst>
                                      </p:cBhvr>
                                      <p:to>
                                        <p:strVal val="hidden"/>
                                      </p:to>
                                    </p:set>
                                  </p:childTnLst>
                                </p:cTn>
                              </p:par>
                              <p:par>
                                <p:cTn id="14" presetID="16" presetClass="entr" presetSubtype="21"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1ED5D934-1005-42E7-B9E8-65E9CE12B957}"/>
              </a:ext>
            </a:extLst>
          </p:cNvPr>
          <p:cNvGrpSpPr/>
          <p:nvPr/>
        </p:nvGrpSpPr>
        <p:grpSpPr>
          <a:xfrm rot="5400000">
            <a:off x="8383393" y="3218530"/>
            <a:ext cx="6891246" cy="653685"/>
            <a:chOff x="4871257" y="83128"/>
            <a:chExt cx="7501721" cy="653685"/>
          </a:xfrm>
        </p:grpSpPr>
        <p:sp>
          <p:nvSpPr>
            <p:cNvPr id="40" name="Rectangle: Rounded Corners 39">
              <a:extLst>
                <a:ext uri="{FF2B5EF4-FFF2-40B4-BE49-F238E27FC236}">
                  <a16:creationId xmlns:a16="http://schemas.microsoft.com/office/drawing/2014/main" id="{E77C13A5-0834-400F-A56E-4C74E35B6AE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1" name="TextBox 40">
              <a:extLst>
                <a:ext uri="{FF2B5EF4-FFF2-40B4-BE49-F238E27FC236}">
                  <a16:creationId xmlns:a16="http://schemas.microsoft.com/office/drawing/2014/main" id="{9512712A-CFC7-4140-8BF0-0E597115E51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pic>
        <p:nvPicPr>
          <p:cNvPr id="37" name="Picture 36">
            <a:extLst>
              <a:ext uri="{FF2B5EF4-FFF2-40B4-BE49-F238E27FC236}">
                <a16:creationId xmlns:a16="http://schemas.microsoft.com/office/drawing/2014/main" id="{B8E33643-9A68-44BC-BBB2-F59BAB6766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401" y="25847"/>
            <a:ext cx="1824574" cy="1824574"/>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3128195832"/>
              </p:ext>
            </p:extLst>
          </p:nvPr>
        </p:nvGraphicFramePr>
        <p:xfrm>
          <a:off x="2088107" y="1174558"/>
          <a:ext cx="9034818" cy="3543412"/>
        </p:xfrm>
        <a:graphic>
          <a:graphicData uri="http://schemas.openxmlformats.org/drawingml/2006/table">
            <a:tbl>
              <a:tblPr firstRow="1" firstCol="1" bandRow="1">
                <a:tableStyleId>{1E171933-4619-4E11-9A3F-F7608DF75F80}</a:tableStyleId>
              </a:tblPr>
              <a:tblGrid>
                <a:gridCol w="4517409">
                  <a:extLst>
                    <a:ext uri="{9D8B030D-6E8A-4147-A177-3AD203B41FA5}">
                      <a16:colId xmlns:a16="http://schemas.microsoft.com/office/drawing/2014/main" val="20000"/>
                    </a:ext>
                  </a:extLst>
                </a:gridCol>
                <a:gridCol w="4517409">
                  <a:extLst>
                    <a:ext uri="{9D8B030D-6E8A-4147-A177-3AD203B41FA5}">
                      <a16:colId xmlns:a16="http://schemas.microsoft.com/office/drawing/2014/main" val="20001"/>
                    </a:ext>
                  </a:extLst>
                </a:gridCol>
              </a:tblGrid>
              <a:tr h="885853">
                <a:tc>
                  <a:txBody>
                    <a:bodyPr/>
                    <a:lstStyle/>
                    <a:p>
                      <a:pPr algn="ctr">
                        <a:lnSpc>
                          <a:spcPct val="115000"/>
                        </a:lnSpc>
                        <a:spcAft>
                          <a:spcPts val="0"/>
                        </a:spcAft>
                      </a:pPr>
                      <a:r>
                        <a:rPr lang="nl-NL" sz="3200">
                          <a:solidFill>
                            <a:srgbClr val="FF0000"/>
                          </a:solidFill>
                          <a:effectLst/>
                          <a:latin typeface="Arial" panose="020B0604020202020204" pitchFamily="34" charset="0"/>
                          <a:cs typeface="Arial" panose="020B0604020202020204" pitchFamily="34" charset="0"/>
                        </a:rPr>
                        <a:t>Tính chất</a:t>
                      </a:r>
                      <a:endParaRPr lang="en-US" sz="2400">
                        <a:solidFill>
                          <a:srgbClr val="FF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R w="28575" cap="flat" cmpd="sng" algn="ctr">
                      <a:solidFill>
                        <a:schemeClr val="bg1"/>
                      </a:solidFill>
                      <a:prstDash val="solid"/>
                      <a:round/>
                      <a:headEnd type="none" w="med" len="med"/>
                      <a:tailEnd type="none" w="med" len="med"/>
                    </a:lnR>
                  </a:tcPr>
                </a:tc>
                <a:tc>
                  <a:txBody>
                    <a:bodyPr/>
                    <a:lstStyle/>
                    <a:p>
                      <a:pPr algn="ctr">
                        <a:lnSpc>
                          <a:spcPct val="115000"/>
                        </a:lnSpc>
                        <a:spcAft>
                          <a:spcPts val="0"/>
                        </a:spcAft>
                      </a:pPr>
                      <a:r>
                        <a:rPr lang="nl-NL" sz="3200">
                          <a:solidFill>
                            <a:srgbClr val="FF0000"/>
                          </a:solidFill>
                          <a:effectLst/>
                          <a:latin typeface="Arial" panose="020B0604020202020204" pitchFamily="34" charset="0"/>
                          <a:cs typeface="Arial" panose="020B0604020202020204" pitchFamily="34" charset="0"/>
                        </a:rPr>
                        <a:t>Kí hiệu</a:t>
                      </a:r>
                      <a:endParaRPr lang="en-US" sz="2400">
                        <a:solidFill>
                          <a:srgbClr val="FF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0"/>
                  </a:ext>
                </a:extLst>
              </a:tr>
              <a:tr h="885853">
                <a:tc>
                  <a:txBody>
                    <a:bodyPr/>
                    <a:lstStyle/>
                    <a:p>
                      <a:pPr algn="ctr">
                        <a:lnSpc>
                          <a:spcPct val="115000"/>
                        </a:lnSpc>
                        <a:spcAft>
                          <a:spcPts val="0"/>
                        </a:spcAft>
                      </a:pPr>
                      <a:r>
                        <a:rPr lang="nl-NL" sz="2800">
                          <a:effectLst/>
                          <a:latin typeface="Arial" panose="020B0604020202020204" pitchFamily="34" charset="0"/>
                          <a:cs typeface="Arial" panose="020B0604020202020204" pitchFamily="34" charset="0"/>
                        </a:rPr>
                        <a:t>......</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R w="28575" cap="flat" cmpd="sng" algn="ctr">
                      <a:solidFill>
                        <a:srgbClr val="FFC000"/>
                      </a:solidFill>
                      <a:prstDash val="solid"/>
                      <a:round/>
                      <a:headEnd type="none" w="med" len="med"/>
                      <a:tailEnd type="none" w="med" len="med"/>
                    </a:lnR>
                  </a:tcPr>
                </a:tc>
                <a:tc>
                  <a:txBody>
                    <a:bodyPr/>
                    <a:lstStyle/>
                    <a:p>
                      <a:pPr algn="ctr">
                        <a:lnSpc>
                          <a:spcPct val="115000"/>
                        </a:lnSpc>
                        <a:spcAft>
                          <a:spcPts val="0"/>
                        </a:spcAft>
                        <a:tabLst>
                          <a:tab pos="882650" algn="ctr"/>
                          <a:tab pos="1765300" algn="r"/>
                        </a:tabLst>
                      </a:pPr>
                      <a:endParaRPr lang="nl-NL" sz="2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rgbClr val="FFC000"/>
                      </a:solidFill>
                      <a:prstDash val="solid"/>
                      <a:round/>
                      <a:headEnd type="none" w="med" len="med"/>
                      <a:tailEnd type="none" w="med" len="med"/>
                    </a:lnL>
                  </a:tcPr>
                </a:tc>
                <a:extLst>
                  <a:ext uri="{0D108BD9-81ED-4DB2-BD59-A6C34878D82A}">
                    <a16:rowId xmlns:a16="http://schemas.microsoft.com/office/drawing/2014/main" val="10001"/>
                  </a:ext>
                </a:extLst>
              </a:tr>
              <a:tr h="885853">
                <a:tc>
                  <a:txBody>
                    <a:bodyPr/>
                    <a:lstStyle/>
                    <a:p>
                      <a:pPr algn="ctr">
                        <a:lnSpc>
                          <a:spcPct val="115000"/>
                        </a:lnSpc>
                        <a:spcAft>
                          <a:spcPts val="0"/>
                        </a:spcAft>
                      </a:pPr>
                      <a:r>
                        <a:rPr lang="nl-NL" sz="2800">
                          <a:effectLst/>
                          <a:latin typeface="Arial" panose="020B0604020202020204" pitchFamily="34" charset="0"/>
                          <a:cs typeface="Arial" panose="020B0604020202020204" pitchFamily="34" charset="0"/>
                        </a:rPr>
                        <a:t>Kết hợp</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R w="28575" cap="flat" cmpd="sng" algn="ctr">
                      <a:solidFill>
                        <a:srgbClr val="FFC000"/>
                      </a:solidFill>
                      <a:prstDash val="solid"/>
                      <a:round/>
                      <a:headEnd type="none" w="med" len="med"/>
                      <a:tailEnd type="none" w="med" len="med"/>
                    </a:lnR>
                  </a:tcPr>
                </a:tc>
                <a:tc>
                  <a:txBody>
                    <a:bodyPr/>
                    <a:lstStyle/>
                    <a:p>
                      <a:pPr algn="ctr">
                        <a:lnSpc>
                          <a:spcPct val="115000"/>
                        </a:lnSpc>
                        <a:spcAft>
                          <a:spcPts val="0"/>
                        </a:spcAft>
                        <a:tabLst>
                          <a:tab pos="946150" algn="ctr"/>
                          <a:tab pos="1892300" algn="r"/>
                        </a:tabLst>
                      </a:pPr>
                      <a:endParaRPr lang="nl-NL" sz="2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rgbClr val="FFC000"/>
                      </a:solidFill>
                      <a:prstDash val="solid"/>
                      <a:round/>
                      <a:headEnd type="none" w="med" len="med"/>
                      <a:tailEnd type="none" w="med" len="med"/>
                    </a:lnL>
                  </a:tcPr>
                </a:tc>
                <a:extLst>
                  <a:ext uri="{0D108BD9-81ED-4DB2-BD59-A6C34878D82A}">
                    <a16:rowId xmlns:a16="http://schemas.microsoft.com/office/drawing/2014/main" val="10002"/>
                  </a:ext>
                </a:extLst>
              </a:tr>
              <a:tr h="885853">
                <a:tc>
                  <a:txBody>
                    <a:bodyPr/>
                    <a:lstStyle/>
                    <a:p>
                      <a:pPr algn="ctr">
                        <a:lnSpc>
                          <a:spcPct val="115000"/>
                        </a:lnSpc>
                        <a:spcAft>
                          <a:spcPts val="0"/>
                        </a:spcAft>
                      </a:pPr>
                      <a:r>
                        <a:rPr lang="nl-NL" sz="2800">
                          <a:effectLst/>
                          <a:latin typeface="Arial" panose="020B0604020202020204" pitchFamily="34" charset="0"/>
                          <a:cs typeface="Arial" panose="020B0604020202020204" pitchFamily="34" charset="0"/>
                        </a:rPr>
                        <a:t>......</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R w="28575" cap="flat" cmpd="sng" algn="ctr">
                      <a:solidFill>
                        <a:srgbClr val="FFC000"/>
                      </a:solidFill>
                      <a:prstDash val="solid"/>
                      <a:round/>
                      <a:headEnd type="none" w="med" len="med"/>
                      <a:tailEnd type="none" w="med" len="med"/>
                    </a:lnR>
                  </a:tcPr>
                </a:tc>
                <a:tc>
                  <a:txBody>
                    <a:bodyPr/>
                    <a:lstStyle/>
                    <a:p>
                      <a:pPr algn="ctr">
                        <a:lnSpc>
                          <a:spcPct val="115000"/>
                        </a:lnSpc>
                        <a:spcAft>
                          <a:spcPts val="0"/>
                        </a:spcAft>
                        <a:tabLst>
                          <a:tab pos="939800" algn="ctr"/>
                          <a:tab pos="1879600" algn="r"/>
                        </a:tabLst>
                      </a:pPr>
                      <a:endParaRPr lang="nl-NL" sz="2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rgbClr val="FFC000"/>
                      </a:solidFill>
                      <a:prstDash val="solid"/>
                      <a:round/>
                      <a:headEnd type="none" w="med" len="med"/>
                      <a:tailEnd type="none" w="med" len="med"/>
                    </a:lnL>
                  </a:tcPr>
                </a:tc>
                <a:extLst>
                  <a:ext uri="{0D108BD9-81ED-4DB2-BD59-A6C34878D82A}">
                    <a16:rowId xmlns:a16="http://schemas.microsoft.com/office/drawing/2014/main" val="10003"/>
                  </a:ext>
                </a:extLst>
              </a:tr>
            </a:tbl>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585746282"/>
              </p:ext>
            </p:extLst>
          </p:nvPr>
        </p:nvGraphicFramePr>
        <p:xfrm>
          <a:off x="7741666" y="2316436"/>
          <a:ext cx="2194560" cy="457200"/>
        </p:xfrm>
        <a:graphic>
          <a:graphicData uri="http://schemas.openxmlformats.org/presentationml/2006/ole">
            <mc:AlternateContent xmlns:mc="http://schemas.openxmlformats.org/markup-compatibility/2006">
              <mc:Choice xmlns:v="urn:schemas-microsoft-com:vml" Requires="v">
                <p:oleObj name="Equation" r:id="rId5" imgW="914400" imgH="190500" progId="Equation.DSMT4">
                  <p:embed/>
                </p:oleObj>
              </mc:Choice>
              <mc:Fallback>
                <p:oleObj name="Equation" r:id="rId5" imgW="914400" imgH="190500" progId="Equation.DSMT4">
                  <p:embed/>
                  <p:pic>
                    <p:nvPicPr>
                      <p:cNvPr id="0" name="Object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41666" y="2316436"/>
                        <a:ext cx="2194560"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1050554501"/>
              </p:ext>
            </p:extLst>
          </p:nvPr>
        </p:nvGraphicFramePr>
        <p:xfrm>
          <a:off x="7741666" y="3087856"/>
          <a:ext cx="2766009" cy="640080"/>
        </p:xfrm>
        <a:graphic>
          <a:graphicData uri="http://schemas.openxmlformats.org/presentationml/2006/ole">
            <mc:AlternateContent xmlns:mc="http://schemas.openxmlformats.org/markup-compatibility/2006">
              <mc:Choice xmlns:v="urn:schemas-microsoft-com:vml" Requires="v">
                <p:oleObj name="Equation" r:id="rId7" imgW="1155199" imgH="266584" progId="Equation.DSMT4">
                  <p:embed/>
                </p:oleObj>
              </mc:Choice>
              <mc:Fallback>
                <p:oleObj name="Equation" r:id="rId7" imgW="1155199" imgH="266584" progId="Equation.DSMT4">
                  <p:embed/>
                  <p:pic>
                    <p:nvPicPr>
                      <p:cNvPr id="0" name="Object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41666" y="3087856"/>
                        <a:ext cx="2766009" cy="64008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612009963"/>
              </p:ext>
            </p:extLst>
          </p:nvPr>
        </p:nvGraphicFramePr>
        <p:xfrm>
          <a:off x="7741665" y="4040073"/>
          <a:ext cx="2834714" cy="457200"/>
        </p:xfrm>
        <a:graphic>
          <a:graphicData uri="http://schemas.openxmlformats.org/presentationml/2006/ole">
            <mc:AlternateContent xmlns:mc="http://schemas.openxmlformats.org/markup-compatibility/2006">
              <mc:Choice xmlns:v="urn:schemas-microsoft-com:vml" Requires="v">
                <p:oleObj name="Equation" r:id="rId9" imgW="1180588" imgH="190417" progId="Equation.DSMT4">
                  <p:embed/>
                </p:oleObj>
              </mc:Choice>
              <mc:Fallback>
                <p:oleObj name="Equation" r:id="rId9" imgW="1180588" imgH="190417" progId="Equation.DSMT4">
                  <p:embed/>
                  <p:pic>
                    <p:nvPicPr>
                      <p:cNvPr id="0"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41665" y="4040073"/>
                        <a:ext cx="2834714"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 name="2 Minutes timer (Đồng hồ đếm ngược 2 phút)">
            <a:hlinkClick r:id="" action="ppaction://media"/>
            <a:extLst>
              <a:ext uri="{FF2B5EF4-FFF2-40B4-BE49-F238E27FC236}">
                <a16:creationId xmlns:a16="http://schemas.microsoft.com/office/drawing/2014/main" id="{909F24D7-61F4-43AD-BC2A-B79C21C6E110}"/>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251626" y="2081877"/>
            <a:ext cx="1432699" cy="926318"/>
          </a:xfrm>
          <a:prstGeom prst="rect">
            <a:avLst/>
          </a:prstGeom>
        </p:spPr>
      </p:pic>
      <p:sp>
        <p:nvSpPr>
          <p:cNvPr id="3" name="Rectangle 2">
            <a:extLst>
              <a:ext uri="{FF2B5EF4-FFF2-40B4-BE49-F238E27FC236}">
                <a16:creationId xmlns:a16="http://schemas.microsoft.com/office/drawing/2014/main" id="{8A737543-BAB3-CFA9-401C-29CAD19A23AE}"/>
              </a:ext>
            </a:extLst>
          </p:cNvPr>
          <p:cNvSpPr/>
          <p:nvPr/>
        </p:nvSpPr>
        <p:spPr>
          <a:xfrm>
            <a:off x="9406360" y="5500914"/>
            <a:ext cx="1943811" cy="13327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81095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5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1ED5D934-1005-42E7-B9E8-65E9CE12B957}"/>
              </a:ext>
            </a:extLst>
          </p:cNvPr>
          <p:cNvGrpSpPr/>
          <p:nvPr/>
        </p:nvGrpSpPr>
        <p:grpSpPr>
          <a:xfrm rot="5400000">
            <a:off x="8439515" y="3274652"/>
            <a:ext cx="6891246" cy="541441"/>
            <a:chOff x="4871257" y="83128"/>
            <a:chExt cx="7501721" cy="653685"/>
          </a:xfrm>
        </p:grpSpPr>
        <p:sp>
          <p:nvSpPr>
            <p:cNvPr id="40" name="Rectangle: Rounded Corners 39">
              <a:extLst>
                <a:ext uri="{FF2B5EF4-FFF2-40B4-BE49-F238E27FC236}">
                  <a16:creationId xmlns:a16="http://schemas.microsoft.com/office/drawing/2014/main" id="{E77C13A5-0834-400F-A56E-4C74E35B6AE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1" name="TextBox 40">
              <a:extLst>
                <a:ext uri="{FF2B5EF4-FFF2-40B4-BE49-F238E27FC236}">
                  <a16:creationId xmlns:a16="http://schemas.microsoft.com/office/drawing/2014/main" id="{9512712A-CFC7-4140-8BF0-0E597115E512}"/>
                </a:ext>
              </a:extLst>
            </p:cNvPr>
            <p:cNvSpPr txBox="1"/>
            <p:nvPr/>
          </p:nvSpPr>
          <p:spPr>
            <a:xfrm>
              <a:off x="5268730" y="149660"/>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grpSp>
        <p:nvGrpSpPr>
          <p:cNvPr id="19" name="Group 88"/>
          <p:cNvGrpSpPr>
            <a:grpSpLocks/>
          </p:cNvGrpSpPr>
          <p:nvPr/>
        </p:nvGrpSpPr>
        <p:grpSpPr bwMode="auto">
          <a:xfrm>
            <a:off x="0" y="46589"/>
            <a:ext cx="3842761" cy="739775"/>
            <a:chOff x="1728" y="1680"/>
            <a:chExt cx="3388" cy="653"/>
          </a:xfrm>
        </p:grpSpPr>
        <p:sp>
          <p:nvSpPr>
            <p:cNvPr id="20" name="AutoShape 62"/>
            <p:cNvSpPr>
              <a:spLocks noChangeArrowheads="1"/>
            </p:cNvSpPr>
            <p:nvPr/>
          </p:nvSpPr>
          <p:spPr bwMode="gray">
            <a:xfrm>
              <a:off x="2096" y="1793"/>
              <a:ext cx="3020" cy="436"/>
            </a:xfrm>
            <a:prstGeom prst="roundRect">
              <a:avLst>
                <a:gd name="adj" fmla="val 16667"/>
              </a:avLst>
            </a:prstGeom>
            <a:solidFill>
              <a:srgbClr val="2C95A0"/>
            </a:solidFill>
            <a:ln w="12700" algn="ctr">
              <a:solidFill>
                <a:srgbClr val="FFFFFF"/>
              </a:solidFill>
              <a:round/>
              <a:headEnd/>
              <a:tailEnd/>
            </a:ln>
            <a:effectLst>
              <a:outerShdw dist="99190" dir="2388334" algn="ctr" rotWithShape="0">
                <a:srgbClr val="333333">
                  <a:alpha val="50000"/>
                </a:srgbClr>
              </a:outerShdw>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00" b="0" i="0" u="none" strike="noStrike" kern="0" cap="none" spc="0" normalizeH="0" baseline="0" noProof="0">
                <a:ln>
                  <a:noFill/>
                </a:ln>
                <a:solidFill>
                  <a:srgbClr val="000066"/>
                </a:solidFill>
                <a:effectLst/>
                <a:uLnTx/>
                <a:uFillTx/>
                <a:latin typeface="Arial" charset="0"/>
              </a:endParaRPr>
            </a:p>
          </p:txBody>
        </p:sp>
        <p:sp>
          <p:nvSpPr>
            <p:cNvPr id="21" name="AutoShape 63"/>
            <p:cNvSpPr>
              <a:spLocks noChangeArrowheads="1"/>
            </p:cNvSpPr>
            <p:nvPr/>
          </p:nvSpPr>
          <p:spPr bwMode="gray">
            <a:xfrm>
              <a:off x="1728" y="1680"/>
              <a:ext cx="662" cy="653"/>
            </a:xfrm>
            <a:prstGeom prst="diamond">
              <a:avLst/>
            </a:prstGeom>
            <a:solidFill>
              <a:srgbClr val="2C95A0"/>
            </a:solidFill>
            <a:ln w="25400" algn="ctr">
              <a:solidFill>
                <a:srgbClr val="FFFFFF"/>
              </a:solidFill>
              <a:miter lim="800000"/>
              <a:headEnd/>
              <a:tailEnd/>
            </a:ln>
            <a:effectLst>
              <a:outerShdw dist="63500" dir="2212194" algn="ctr" rotWithShape="0">
                <a:srgbClr val="333333">
                  <a:alpha val="50000"/>
                </a:srgbClr>
              </a:outerShdw>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00" b="0" i="0" u="none" strike="noStrike" kern="0" cap="none" spc="0" normalizeH="0" baseline="0" noProof="0">
                <a:ln>
                  <a:noFill/>
                </a:ln>
                <a:solidFill>
                  <a:srgbClr val="000066"/>
                </a:solidFill>
                <a:effectLst/>
                <a:uLnTx/>
                <a:uFillTx/>
                <a:latin typeface="Arial" charset="0"/>
              </a:endParaRPr>
            </a:p>
          </p:txBody>
        </p:sp>
        <p:sp>
          <p:nvSpPr>
            <p:cNvPr id="22" name="Text Box 64"/>
            <p:cNvSpPr txBox="1">
              <a:spLocks noChangeArrowheads="1"/>
            </p:cNvSpPr>
            <p:nvPr/>
          </p:nvSpPr>
          <p:spPr bwMode="gray">
            <a:xfrm>
              <a:off x="2316" y="1822"/>
              <a:ext cx="2715" cy="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415" tIns="34208" rIns="68415" bIns="34208">
              <a:spAutoFit/>
            </a:bodyPr>
            <a:lstStyle>
              <a:lvl1pPr defTabSz="684213">
                <a:defRPr>
                  <a:solidFill>
                    <a:schemeClr val="tx1"/>
                  </a:solidFill>
                  <a:latin typeface="Arial" charset="0"/>
                </a:defRPr>
              </a:lvl1pPr>
              <a:lvl2pPr marL="341313" defTabSz="684213">
                <a:defRPr>
                  <a:solidFill>
                    <a:schemeClr val="tx1"/>
                  </a:solidFill>
                  <a:latin typeface="Arial" charset="0"/>
                </a:defRPr>
              </a:lvl2pPr>
              <a:lvl3pPr marL="684213" defTabSz="684213">
                <a:defRPr>
                  <a:solidFill>
                    <a:schemeClr val="tx1"/>
                  </a:solidFill>
                  <a:latin typeface="Arial" charset="0"/>
                </a:defRPr>
              </a:lvl3pPr>
              <a:lvl4pPr marL="1025525" defTabSz="684213">
                <a:defRPr>
                  <a:solidFill>
                    <a:schemeClr val="tx1"/>
                  </a:solidFill>
                  <a:latin typeface="Arial" charset="0"/>
                </a:defRPr>
              </a:lvl4pPr>
              <a:lvl5pPr marL="1368425" defTabSz="684213">
                <a:defRPr>
                  <a:solidFill>
                    <a:schemeClr val="tx1"/>
                  </a:solidFill>
                  <a:latin typeface="Arial" charset="0"/>
                </a:defRPr>
              </a:lvl5pPr>
              <a:lvl6pPr marL="1825625" defTabSz="684213" fontAlgn="base">
                <a:spcBef>
                  <a:spcPct val="0"/>
                </a:spcBef>
                <a:spcAft>
                  <a:spcPct val="0"/>
                </a:spcAft>
                <a:defRPr>
                  <a:solidFill>
                    <a:schemeClr val="tx1"/>
                  </a:solidFill>
                  <a:latin typeface="Arial" charset="0"/>
                </a:defRPr>
              </a:lvl6pPr>
              <a:lvl7pPr marL="2282825" defTabSz="684213" fontAlgn="base">
                <a:spcBef>
                  <a:spcPct val="0"/>
                </a:spcBef>
                <a:spcAft>
                  <a:spcPct val="0"/>
                </a:spcAft>
                <a:defRPr>
                  <a:solidFill>
                    <a:schemeClr val="tx1"/>
                  </a:solidFill>
                  <a:latin typeface="Arial" charset="0"/>
                </a:defRPr>
              </a:lvl7pPr>
              <a:lvl8pPr marL="2740025" defTabSz="684213" fontAlgn="base">
                <a:spcBef>
                  <a:spcPct val="0"/>
                </a:spcBef>
                <a:spcAft>
                  <a:spcPct val="0"/>
                </a:spcAft>
                <a:defRPr>
                  <a:solidFill>
                    <a:schemeClr val="tx1"/>
                  </a:solidFill>
                  <a:latin typeface="Arial" charset="0"/>
                </a:defRPr>
              </a:lvl8pPr>
              <a:lvl9pPr marL="3197225" defTabSz="684213" fontAlgn="base">
                <a:spcBef>
                  <a:spcPct val="0"/>
                </a:spcBef>
                <a:spcAft>
                  <a:spcPct val="0"/>
                </a:spcAft>
                <a:defRPr>
                  <a:solidFill>
                    <a:schemeClr val="tx1"/>
                  </a:solidFill>
                  <a:latin typeface="Arial" charset="0"/>
                </a:defRPr>
              </a:lvl9pPr>
            </a:lstStyle>
            <a:p>
              <a:pPr marL="0" marR="0" lvl="0" indent="0" algn="ctr" defTabSz="684213"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a:ln>
                    <a:noFill/>
                  </a:ln>
                  <a:solidFill>
                    <a:srgbClr val="FFFFFF"/>
                  </a:solidFill>
                  <a:effectLst/>
                  <a:uLnTx/>
                  <a:uFillTx/>
                  <a:latin typeface="Arial" charset="0"/>
                </a:rPr>
                <a:t>PHÉP</a:t>
              </a:r>
              <a:r>
                <a:rPr kumimoji="0" lang="en-US" sz="2800" b="1" i="0" u="none" strike="noStrike" kern="0" cap="none" spc="0" normalizeH="0" noProof="0">
                  <a:ln>
                    <a:noFill/>
                  </a:ln>
                  <a:solidFill>
                    <a:srgbClr val="FFFFFF"/>
                  </a:solidFill>
                  <a:effectLst/>
                  <a:uLnTx/>
                  <a:uFillTx/>
                  <a:latin typeface="Arial" charset="0"/>
                </a:rPr>
                <a:t> CỘNG</a:t>
              </a:r>
              <a:endParaRPr kumimoji="0" lang="en-US" sz="2800" b="1" i="0" u="none" strike="noStrike" kern="0" cap="none" spc="0" normalizeH="0" baseline="0" noProof="0">
                <a:ln>
                  <a:noFill/>
                </a:ln>
                <a:solidFill>
                  <a:srgbClr val="FFFFFF"/>
                </a:solidFill>
                <a:effectLst/>
                <a:uLnTx/>
                <a:uFillTx/>
                <a:latin typeface="Arial" charset="0"/>
              </a:endParaRPr>
            </a:p>
          </p:txBody>
        </p:sp>
        <p:sp>
          <p:nvSpPr>
            <p:cNvPr id="23" name="Text Box 65"/>
            <p:cNvSpPr txBox="1">
              <a:spLocks noChangeArrowheads="1"/>
            </p:cNvSpPr>
            <p:nvPr/>
          </p:nvSpPr>
          <p:spPr bwMode="gray">
            <a:xfrm>
              <a:off x="1944" y="1824"/>
              <a:ext cx="209" cy="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lIns="68415" tIns="34208" rIns="68415" bIns="34208">
              <a:spAutoFit/>
            </a:bodyPr>
            <a:lstStyle>
              <a:lvl1pPr defTabSz="684213">
                <a:defRPr>
                  <a:solidFill>
                    <a:schemeClr val="tx1"/>
                  </a:solidFill>
                  <a:latin typeface="Arial" charset="0"/>
                </a:defRPr>
              </a:lvl1pPr>
              <a:lvl2pPr marL="341313" defTabSz="684213">
                <a:defRPr>
                  <a:solidFill>
                    <a:schemeClr val="tx1"/>
                  </a:solidFill>
                  <a:latin typeface="Arial" charset="0"/>
                </a:defRPr>
              </a:lvl2pPr>
              <a:lvl3pPr marL="684213" defTabSz="684213">
                <a:defRPr>
                  <a:solidFill>
                    <a:schemeClr val="tx1"/>
                  </a:solidFill>
                  <a:latin typeface="Arial" charset="0"/>
                </a:defRPr>
              </a:lvl3pPr>
              <a:lvl4pPr marL="1025525" defTabSz="684213">
                <a:defRPr>
                  <a:solidFill>
                    <a:schemeClr val="tx1"/>
                  </a:solidFill>
                  <a:latin typeface="Arial" charset="0"/>
                </a:defRPr>
              </a:lvl4pPr>
              <a:lvl5pPr marL="1368425" defTabSz="684213">
                <a:defRPr>
                  <a:solidFill>
                    <a:schemeClr val="tx1"/>
                  </a:solidFill>
                  <a:latin typeface="Arial" charset="0"/>
                </a:defRPr>
              </a:lvl5pPr>
              <a:lvl6pPr marL="1825625" defTabSz="684213" fontAlgn="base">
                <a:spcBef>
                  <a:spcPct val="0"/>
                </a:spcBef>
                <a:spcAft>
                  <a:spcPct val="0"/>
                </a:spcAft>
                <a:defRPr>
                  <a:solidFill>
                    <a:schemeClr val="tx1"/>
                  </a:solidFill>
                  <a:latin typeface="Arial" charset="0"/>
                </a:defRPr>
              </a:lvl6pPr>
              <a:lvl7pPr marL="2282825" defTabSz="684213" fontAlgn="base">
                <a:spcBef>
                  <a:spcPct val="0"/>
                </a:spcBef>
                <a:spcAft>
                  <a:spcPct val="0"/>
                </a:spcAft>
                <a:defRPr>
                  <a:solidFill>
                    <a:schemeClr val="tx1"/>
                  </a:solidFill>
                  <a:latin typeface="Arial" charset="0"/>
                </a:defRPr>
              </a:lvl7pPr>
              <a:lvl8pPr marL="2740025" defTabSz="684213" fontAlgn="base">
                <a:spcBef>
                  <a:spcPct val="0"/>
                </a:spcBef>
                <a:spcAft>
                  <a:spcPct val="0"/>
                </a:spcAft>
                <a:defRPr>
                  <a:solidFill>
                    <a:schemeClr val="tx1"/>
                  </a:solidFill>
                  <a:latin typeface="Arial" charset="0"/>
                </a:defRPr>
              </a:lvl8pPr>
              <a:lvl9pPr marL="3197225" defTabSz="684213" fontAlgn="base">
                <a:spcBef>
                  <a:spcPct val="0"/>
                </a:spcBef>
                <a:spcAft>
                  <a:spcPct val="0"/>
                </a:spcAft>
                <a:defRPr>
                  <a:solidFill>
                    <a:schemeClr val="tx1"/>
                  </a:solidFill>
                  <a:latin typeface="Arial" charset="0"/>
                </a:defRPr>
              </a:lvl9pPr>
            </a:lstStyle>
            <a:p>
              <a:pPr marL="0" marR="0" lvl="0" indent="0" algn="ctr" defTabSz="684213" eaLnBrk="0" fontAlgn="base" latinLnBrk="0" hangingPunct="0">
                <a:lnSpc>
                  <a:spcPct val="100000"/>
                </a:lnSpc>
                <a:spcBef>
                  <a:spcPct val="0"/>
                </a:spcBef>
                <a:spcAft>
                  <a:spcPct val="0"/>
                </a:spcAft>
                <a:buClrTx/>
                <a:buSzTx/>
                <a:buFontTx/>
                <a:buNone/>
                <a:tabLst/>
                <a:defRPr/>
              </a:pPr>
              <a:r>
                <a:rPr lang="en-US" sz="2800" kern="0">
                  <a:solidFill>
                    <a:srgbClr val="FFFFFF"/>
                  </a:solidFill>
                </a:rPr>
                <a:t>I</a:t>
              </a:r>
              <a:endParaRPr kumimoji="0" lang="en-US" sz="2800" b="0" i="0" u="none" strike="noStrike" kern="0" cap="none" spc="0" normalizeH="0" baseline="0" noProof="0">
                <a:ln>
                  <a:noFill/>
                </a:ln>
                <a:solidFill>
                  <a:srgbClr val="FFFFFF"/>
                </a:solidFill>
                <a:effectLst/>
                <a:uLnTx/>
                <a:uFillTx/>
              </a:endParaRPr>
            </a:p>
          </p:txBody>
        </p:sp>
      </p:gr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0529" y="1012611"/>
            <a:ext cx="3822425" cy="1201258"/>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0529" y="2325972"/>
            <a:ext cx="8546382" cy="1582664"/>
          </a:xfrm>
          <a:prstGeom prst="rect">
            <a:avLst/>
          </a:prstGeom>
        </p:spPr>
      </p:pic>
      <p:pic>
        <p:nvPicPr>
          <p:cNvPr id="5" name="Picture 4">
            <a:extLst>
              <a:ext uri="{FF2B5EF4-FFF2-40B4-BE49-F238E27FC236}">
                <a16:creationId xmlns:a16="http://schemas.microsoft.com/office/drawing/2014/main" id="{82DCB11F-AF18-463C-9505-F9457FAE53EA}"/>
              </a:ext>
            </a:extLst>
          </p:cNvPr>
          <p:cNvPicPr>
            <a:picLocks noChangeAspect="1"/>
          </p:cNvPicPr>
          <p:nvPr/>
        </p:nvPicPr>
        <p:blipFill>
          <a:blip r:embed="rId6"/>
          <a:stretch>
            <a:fillRect/>
          </a:stretch>
        </p:blipFill>
        <p:spPr>
          <a:xfrm>
            <a:off x="340529" y="4056334"/>
            <a:ext cx="11046377" cy="2686956"/>
          </a:xfrm>
          <a:prstGeom prst="rect">
            <a:avLst/>
          </a:prstGeom>
        </p:spPr>
      </p:pic>
    </p:spTree>
    <p:extLst>
      <p:ext uri="{BB962C8B-B14F-4D97-AF65-F5344CB8AC3E}">
        <p14:creationId xmlns:p14="http://schemas.microsoft.com/office/powerpoint/2010/main" val="3836103755"/>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
            <a:extLst>
              <a:ext uri="{FF2B5EF4-FFF2-40B4-BE49-F238E27FC236}">
                <a16:creationId xmlns:a16="http://schemas.microsoft.com/office/drawing/2014/main" id="{83F1A94D-48D5-4D73-BDAA-9118478F5E60}"/>
              </a:ext>
            </a:extLst>
          </p:cNvPr>
          <p:cNvPicPr>
            <a:picLocks noChangeAspect="1"/>
          </p:cNvPicPr>
          <p:nvPr/>
        </p:nvPicPr>
        <p:blipFill>
          <a:blip r:embed="rId4"/>
          <a:stretch>
            <a:fillRect/>
          </a:stretch>
        </p:blipFill>
        <p:spPr>
          <a:xfrm>
            <a:off x="0" y="0"/>
            <a:ext cx="2026920" cy="1824228"/>
          </a:xfrm>
          <a:prstGeom prst="rect">
            <a:avLst/>
          </a:prstGeom>
        </p:spPr>
      </p:pic>
      <p:grpSp>
        <p:nvGrpSpPr>
          <p:cNvPr id="10" name="Group 9">
            <a:extLst>
              <a:ext uri="{FF2B5EF4-FFF2-40B4-BE49-F238E27FC236}">
                <a16:creationId xmlns:a16="http://schemas.microsoft.com/office/drawing/2014/main" id="{D4EF09CF-3362-453A-9463-F6669A9D3E01}"/>
              </a:ext>
            </a:extLst>
          </p:cNvPr>
          <p:cNvGrpSpPr/>
          <p:nvPr/>
        </p:nvGrpSpPr>
        <p:grpSpPr>
          <a:xfrm rot="8757556">
            <a:off x="-798490" y="2061628"/>
            <a:ext cx="2848971"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mc:AlternateContent xmlns:mc="http://schemas.openxmlformats.org/markup-compatibility/2006" xmlns:a14="http://schemas.microsoft.com/office/drawing/2010/main">
        <mc:Choice Requires="a14">
          <p:sp>
            <p:nvSpPr>
              <p:cNvPr id="3" name="Rectangle 2"/>
              <p:cNvSpPr/>
              <p:nvPr/>
            </p:nvSpPr>
            <p:spPr>
              <a:xfrm>
                <a:off x="2088411" y="798319"/>
                <a:ext cx="9283232" cy="2308324"/>
              </a:xfrm>
              <a:prstGeom prst="rect">
                <a:avLst/>
              </a:prstGeom>
            </p:spPr>
            <p:txBody>
              <a:bodyPr wrap="square">
                <a:spAutoFit/>
              </a:bodyPr>
              <a:lstStyle/>
              <a:p>
                <a:pPr>
                  <a:lnSpc>
                    <a:spcPct val="150000"/>
                  </a:lnSpc>
                </a:pPr>
                <a:r>
                  <a:rPr lang="en-US" sz="3200" b="1">
                    <a:solidFill>
                      <a:srgbClr val="0070C0"/>
                    </a:solidFill>
                    <a:latin typeface="Arial" panose="020B0604020202020204" pitchFamily="34" charset="0"/>
                    <a:cs typeface="Arial" panose="020B0604020202020204" pitchFamily="34" charset="0"/>
                  </a:rPr>
                  <a:t>Ví dụ 1 (SGK trang 15) Tính một cách hợp lý</a:t>
                </a:r>
              </a:p>
              <a:p>
                <a:pPr marL="514350" indent="-514350">
                  <a:lnSpc>
                    <a:spcPct val="150000"/>
                  </a:lnSpc>
                  <a:buAutoNum type="alphaLcParenR"/>
                </a:pPr>
                <a14:m>
                  <m:oMath xmlns:m="http://schemas.openxmlformats.org/officeDocument/2006/math">
                    <m:r>
                      <a:rPr lang="en-US" sz="3200" b="1" i="1" smtClean="0">
                        <a:solidFill>
                          <a:srgbClr val="0070C0"/>
                        </a:solidFill>
                        <a:latin typeface="Cambria Math" panose="02040503050406030204" pitchFamily="18" charset="0"/>
                        <a:cs typeface="Arial" panose="020B0604020202020204" pitchFamily="34" charset="0"/>
                      </a:rPr>
                      <m:t>𝟖𝟗</m:t>
                    </m:r>
                    <m:r>
                      <a:rPr lang="en-US" sz="3200" b="1" i="1" smtClean="0">
                        <a:solidFill>
                          <a:srgbClr val="0070C0"/>
                        </a:solidFill>
                        <a:latin typeface="Cambria Math" panose="02040503050406030204" pitchFamily="18" charset="0"/>
                        <a:cs typeface="Arial" panose="020B0604020202020204" pitchFamily="34" charset="0"/>
                      </a:rPr>
                      <m:t>+</m:t>
                    </m:r>
                    <m:r>
                      <a:rPr lang="en-US" sz="3200" b="1" i="1" smtClean="0">
                        <a:solidFill>
                          <a:srgbClr val="0070C0"/>
                        </a:solidFill>
                        <a:latin typeface="Cambria Math" panose="02040503050406030204" pitchFamily="18" charset="0"/>
                        <a:cs typeface="Arial" panose="020B0604020202020204" pitchFamily="34" charset="0"/>
                      </a:rPr>
                      <m:t>𝟕𝟔</m:t>
                    </m:r>
                    <m:r>
                      <a:rPr lang="en-US" sz="3200" b="1" i="1" smtClean="0">
                        <a:solidFill>
                          <a:srgbClr val="0070C0"/>
                        </a:solidFill>
                        <a:latin typeface="Cambria Math" panose="02040503050406030204" pitchFamily="18" charset="0"/>
                        <a:cs typeface="Arial" panose="020B0604020202020204" pitchFamily="34" charset="0"/>
                      </a:rPr>
                      <m:t>+</m:t>
                    </m:r>
                    <m:r>
                      <a:rPr lang="en-US" sz="3200" b="1" i="1" smtClean="0">
                        <a:solidFill>
                          <a:srgbClr val="0070C0"/>
                        </a:solidFill>
                        <a:latin typeface="Cambria Math" panose="02040503050406030204" pitchFamily="18" charset="0"/>
                        <a:cs typeface="Arial" panose="020B0604020202020204" pitchFamily="34" charset="0"/>
                      </a:rPr>
                      <m:t>𝟐𝟒</m:t>
                    </m:r>
                  </m:oMath>
                </a14:m>
                <a:endParaRPr lang="en-US" sz="3200" b="1">
                  <a:solidFill>
                    <a:srgbClr val="0070C0"/>
                  </a:solidFill>
                  <a:latin typeface="Arial" panose="020B0604020202020204" pitchFamily="34" charset="0"/>
                  <a:cs typeface="Arial" panose="020B0604020202020204" pitchFamily="34" charset="0"/>
                </a:endParaRPr>
              </a:p>
              <a:p>
                <a:pPr marL="514350" indent="-514350">
                  <a:lnSpc>
                    <a:spcPct val="150000"/>
                  </a:lnSpc>
                  <a:buAutoNum type="alphaLcParenR"/>
                </a:pPr>
                <a14:m>
                  <m:oMath xmlns:m="http://schemas.openxmlformats.org/officeDocument/2006/math">
                    <m:r>
                      <a:rPr lang="en-US" sz="3200" b="1" i="1" smtClean="0">
                        <a:solidFill>
                          <a:srgbClr val="0070C0"/>
                        </a:solidFill>
                        <a:latin typeface="Cambria Math" panose="02040503050406030204" pitchFamily="18" charset="0"/>
                        <a:cs typeface="Arial" panose="020B0604020202020204" pitchFamily="34" charset="0"/>
                      </a:rPr>
                      <m:t>𝟔𝟓</m:t>
                    </m:r>
                    <m:r>
                      <a:rPr lang="en-US" sz="3200" b="1" i="1" smtClean="0">
                        <a:solidFill>
                          <a:srgbClr val="0070C0"/>
                        </a:solidFill>
                        <a:latin typeface="Cambria Math" panose="02040503050406030204" pitchFamily="18" charset="0"/>
                        <a:cs typeface="Arial" panose="020B0604020202020204" pitchFamily="34" charset="0"/>
                      </a:rPr>
                      <m:t>+</m:t>
                    </m:r>
                    <m:r>
                      <a:rPr lang="en-US" sz="3200" b="1" i="1" smtClean="0">
                        <a:solidFill>
                          <a:srgbClr val="0070C0"/>
                        </a:solidFill>
                        <a:latin typeface="Cambria Math" panose="02040503050406030204" pitchFamily="18" charset="0"/>
                        <a:cs typeface="Arial" panose="020B0604020202020204" pitchFamily="34" charset="0"/>
                      </a:rPr>
                      <m:t>𝟗𝟕</m:t>
                    </m:r>
                    <m:r>
                      <a:rPr lang="en-US" sz="3200" b="1" i="1" smtClean="0">
                        <a:solidFill>
                          <a:srgbClr val="0070C0"/>
                        </a:solidFill>
                        <a:latin typeface="Cambria Math" panose="02040503050406030204" pitchFamily="18" charset="0"/>
                        <a:cs typeface="Arial" panose="020B0604020202020204" pitchFamily="34" charset="0"/>
                      </a:rPr>
                      <m:t>+</m:t>
                    </m:r>
                    <m:r>
                      <a:rPr lang="en-US" sz="3200" b="1" i="1" smtClean="0">
                        <a:solidFill>
                          <a:srgbClr val="0070C0"/>
                        </a:solidFill>
                        <a:latin typeface="Cambria Math" panose="02040503050406030204" pitchFamily="18" charset="0"/>
                        <a:cs typeface="Arial" panose="020B0604020202020204" pitchFamily="34" charset="0"/>
                      </a:rPr>
                      <m:t>𝟑𝟓</m:t>
                    </m:r>
                  </m:oMath>
                </a14:m>
                <a:endParaRPr lang="en-US" sz="3200" b="1">
                  <a:solidFill>
                    <a:srgbClr val="0070C0"/>
                  </a:solidFill>
                  <a:latin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2088411" y="798319"/>
                <a:ext cx="9283232" cy="2308324"/>
              </a:xfrm>
              <a:prstGeom prst="rect">
                <a:avLst/>
              </a:prstGeom>
              <a:blipFill rotWithShape="0">
                <a:blip r:embed="rId5"/>
                <a:stretch>
                  <a:fillRect l="-1708"/>
                </a:stretch>
              </a:blipFill>
            </p:spPr>
            <p:txBody>
              <a:bodyPr/>
              <a:lstStyle/>
              <a:p>
                <a:r>
                  <a:rPr lang="en-US">
                    <a:noFill/>
                  </a:rPr>
                  <a:t> </a:t>
                </a:r>
              </a:p>
            </p:txBody>
          </p:sp>
        </mc:Fallback>
      </mc:AlternateContent>
      <p:sp>
        <p:nvSpPr>
          <p:cNvPr id="16" name="Rectangle 5"/>
          <p:cNvSpPr>
            <a:spLocks noChangeArrowheads="1"/>
          </p:cNvSpPr>
          <p:nvPr/>
        </p:nvSpPr>
        <p:spPr bwMode="auto">
          <a:xfrm>
            <a:off x="2654022" y="522887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2" name="Picture 21" descr="A picture containing toy, doll&#10;&#10;Description automatically generated">
            <a:extLst>
              <a:ext uri="{FF2B5EF4-FFF2-40B4-BE49-F238E27FC236}">
                <a16:creationId xmlns:a16="http://schemas.microsoft.com/office/drawing/2014/main" id="{92693E3D-CF4D-4CF8-A498-D5CBE512849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47266" y="1851820"/>
            <a:ext cx="3129488" cy="3226449"/>
          </a:xfrm>
          <a:prstGeom prst="rect">
            <a:avLst/>
          </a:prstGeom>
        </p:spPr>
      </p:pic>
      <p:pic>
        <p:nvPicPr>
          <p:cNvPr id="15" name="5 Minutes timer (Đồng hồ đếm ngược 5 phút)">
            <a:hlinkClick r:id="" action="ppaction://media"/>
            <a:extLst>
              <a:ext uri="{FF2B5EF4-FFF2-40B4-BE49-F238E27FC236}">
                <a16:creationId xmlns:a16="http://schemas.microsoft.com/office/drawing/2014/main" id="{1BA09549-F6A3-40BE-957A-2C8CCD8A7209}"/>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7052870" y="2756152"/>
            <a:ext cx="1183799" cy="665367"/>
          </a:xfrm>
          <a:prstGeom prst="rect">
            <a:avLst/>
          </a:prstGeom>
        </p:spPr>
      </p:pic>
      <p:sp>
        <p:nvSpPr>
          <p:cNvPr id="9" name="Rectangle 8">
            <a:extLst>
              <a:ext uri="{FF2B5EF4-FFF2-40B4-BE49-F238E27FC236}">
                <a16:creationId xmlns:a16="http://schemas.microsoft.com/office/drawing/2014/main" id="{6BC4791C-2C58-6991-D232-947DBF2F5A1D}"/>
              </a:ext>
            </a:extLst>
          </p:cNvPr>
          <p:cNvSpPr/>
          <p:nvPr/>
        </p:nvSpPr>
        <p:spPr>
          <a:xfrm>
            <a:off x="9406360" y="5500914"/>
            <a:ext cx="1943811" cy="13327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4150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072"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5"/>
                                        </p:tgtEl>
                                      </p:cBhvr>
                                    </p:cmd>
                                  </p:childTnLst>
                                </p:cTn>
                              </p:par>
                            </p:childTnLst>
                          </p:cTn>
                        </p:par>
                      </p:childTnLst>
                    </p:cTn>
                  </p:par>
                </p:childTnLst>
              </p:cTn>
              <p:nextCondLst>
                <p:cond evt="onClick" delay="0">
                  <p:tgtEl>
                    <p:spTgt spid="15"/>
                  </p:tgtEl>
                </p:cond>
              </p:nextCondLst>
            </p:seq>
            <p:video>
              <p:cMediaNode vol="80000">
                <p:cTn id="12" fill="hold" display="0">
                  <p:stCondLst>
                    <p:cond delay="indefinite"/>
                  </p:stCondLst>
                </p:cTn>
                <p:tgtEl>
                  <p:spTgt spid="15"/>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33787325_Lab safety_AAS_v3" id="{898BC5E2-691B-4B41-A97D-F35AD4FFF20D}" vid="{295F60D3-032D-43CA-A300-E4752067AD50}"/>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04BA817-A03C-4EA3-86C4-6E42BD37F523}">
  <ds:schemaRefs>
    <ds:schemaRef ds:uri="http://schemas.microsoft.com/sharepoint/v3/contenttype/forms"/>
  </ds:schemaRefs>
</ds:datastoreItem>
</file>

<file path=customXml/itemProps2.xml><?xml version="1.0" encoding="utf-8"?>
<ds:datastoreItem xmlns:ds="http://schemas.openxmlformats.org/officeDocument/2006/customXml" ds:itemID="{D0096A91-93C8-4C7A-BF68-944591874A6D}">
  <ds:schemaRefs>
    <ds:schemaRef ds:uri="http://schemas.microsoft.com/office/2006/metadata/properties"/>
    <ds:schemaRef ds:uri="http://www.w3.org/XML/1998/namespace"/>
    <ds:schemaRef ds:uri="http://purl.org/dc/terms/"/>
    <ds:schemaRef ds:uri="http://purl.org/dc/elements/1.1/"/>
    <ds:schemaRef ds:uri="http://purl.org/dc/dcmitype/"/>
    <ds:schemaRef ds:uri="http://schemas.microsoft.com/office/2006/documentManagement/types"/>
    <ds:schemaRef ds:uri="http://schemas.microsoft.com/office/infopath/2007/PartnerControls"/>
    <ds:schemaRef ds:uri="http://schemas.openxmlformats.org/package/2006/metadata/core-properties"/>
    <ds:schemaRef ds:uri="16c05727-aa75-4e4a-9b5f-8a80a1165891"/>
    <ds:schemaRef ds:uri="71af3243-3dd4-4a8d-8c0d-dd76da1f02a5"/>
  </ds:schemaRefs>
</ds:datastoreItem>
</file>

<file path=customXml/itemProps3.xml><?xml version="1.0" encoding="utf-8"?>
<ds:datastoreItem xmlns:ds="http://schemas.openxmlformats.org/officeDocument/2006/customXml" ds:itemID="{19E59094-1E6F-42D5-A62B-D0344AFFFA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Lab safety</Template>
  <TotalTime>1136</TotalTime>
  <Words>935</Words>
  <Application>Microsoft Office PowerPoint</Application>
  <PresentationFormat>Widescreen</PresentationFormat>
  <Paragraphs>146</Paragraphs>
  <Slides>26</Slides>
  <Notes>7</Notes>
  <HiddenSlides>0</HiddenSlides>
  <MMClips>4</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2</vt:i4>
      </vt:variant>
      <vt:variant>
        <vt:lpstr>Slide Titles</vt:lpstr>
      </vt:variant>
      <vt:variant>
        <vt:i4>26</vt:i4>
      </vt:variant>
    </vt:vector>
  </HeadingPairs>
  <TitlesOfParts>
    <vt:vector size="37" baseType="lpstr">
      <vt:lpstr>Arial</vt:lpstr>
      <vt:lpstr>Calibri</vt:lpstr>
      <vt:lpstr>Calibri Light</vt:lpstr>
      <vt:lpstr>Cambria Math</vt:lpstr>
      <vt:lpstr>Rockwell</vt:lpstr>
      <vt:lpstr>Tahoma</vt:lpstr>
      <vt:lpstr>Times New Roman</vt:lpstr>
      <vt:lpstr>Office Theme</vt:lpstr>
      <vt:lpstr>2_Office Theme</vt:lpstr>
      <vt:lpstr>Equation</vt:lpstr>
      <vt:lpstr>Microsoft Excel Chart</vt:lpstr>
      <vt:lpstr> Phép cộng, phép trừ các số tự nhiên.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Cảm ơn!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Lab Safety</dc:title>
  <dc:creator>Lê Hải</dc:creator>
  <cp:lastModifiedBy>lantrang2412@gmail.com</cp:lastModifiedBy>
  <cp:revision>68</cp:revision>
  <dcterms:created xsi:type="dcterms:W3CDTF">2021-06-07T13:44:30Z</dcterms:created>
  <dcterms:modified xsi:type="dcterms:W3CDTF">2023-09-18T03:51:59Z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