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96" r:id="rId15"/>
    <p:sldId id="263" r:id="rId16"/>
    <p:sldId id="297" r:id="rId17"/>
    <p:sldId id="288" r:id="rId18"/>
    <p:sldId id="289" r:id="rId19"/>
    <p:sldId id="290" r:id="rId20"/>
    <p:sldId id="291" r:id="rId21"/>
    <p:sldId id="265" r:id="rId22"/>
    <p:sldId id="269" r:id="rId23"/>
    <p:sldId id="292" r:id="rId24"/>
    <p:sldId id="293" r:id="rId25"/>
    <p:sldId id="294" r:id="rId26"/>
    <p:sldId id="271" r:id="rId27"/>
    <p:sldId id="295" r:id="rId28"/>
    <p:sldId id="279" r:id="rId29"/>
    <p:sldId id="280" r:id="rId30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19" y="7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V1.1_KHTN6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34C03-5817-A4E5-AEDF-1ABEECB5BE37}"/>
              </a:ext>
            </a:extLst>
          </p:cNvPr>
          <p:cNvSpPr/>
          <p:nvPr/>
        </p:nvSpPr>
        <p:spPr>
          <a:xfrm>
            <a:off x="646315" y="3382964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033E-6E1D-474A-BE08-3BB2CEF9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hamdinhlan_nam">
            <a:extLst>
              <a:ext uri="{FF2B5EF4-FFF2-40B4-BE49-F238E27FC236}">
                <a16:creationId xmlns:a16="http://schemas.microsoft.com/office/drawing/2014/main" id="{404CC2EC-BB53-4428-BB58-A4982DEBF6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066800"/>
            <a:ext cx="691661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1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375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8ECF00-46CF-8C4C-0436-28476F62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" y="533400"/>
            <a:ext cx="10831224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err="1">
                <a:solidFill>
                  <a:srgbClr val="FF0000"/>
                </a:solidFill>
              </a:rPr>
              <a:t>nấm</a:t>
            </a:r>
            <a:r>
              <a:rPr lang="en-US" sz="2800">
                <a:solidFill>
                  <a:srgbClr val="FF0000"/>
                </a:solidFill>
              </a:rPr>
              <a:t> men,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1157</Words>
  <Application>Microsoft Office PowerPoint</Application>
  <PresentationFormat>Custom</PresentationFormat>
  <Paragraphs>111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Nguyen Hong</cp:lastModifiedBy>
  <cp:revision>36</cp:revision>
  <dcterms:created xsi:type="dcterms:W3CDTF">2021-05-03T08:20:30Z</dcterms:created>
  <dcterms:modified xsi:type="dcterms:W3CDTF">2025-02-12T02:21:10Z</dcterms:modified>
</cp:coreProperties>
</file>